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51"/>
  </p:notesMasterIdLst>
  <p:sldIdLst>
    <p:sldId id="278" r:id="rId5"/>
    <p:sldId id="279" r:id="rId6"/>
    <p:sldId id="280" r:id="rId7"/>
    <p:sldId id="379" r:id="rId8"/>
    <p:sldId id="282" r:id="rId9"/>
    <p:sldId id="380" r:id="rId10"/>
    <p:sldId id="381" r:id="rId11"/>
    <p:sldId id="382" r:id="rId12"/>
    <p:sldId id="383" r:id="rId13"/>
    <p:sldId id="385" r:id="rId14"/>
    <p:sldId id="386" r:id="rId15"/>
    <p:sldId id="387" r:id="rId16"/>
    <p:sldId id="388" r:id="rId17"/>
    <p:sldId id="389" r:id="rId18"/>
    <p:sldId id="390" r:id="rId19"/>
    <p:sldId id="391" r:id="rId20"/>
    <p:sldId id="392" r:id="rId21"/>
    <p:sldId id="393" r:id="rId22"/>
    <p:sldId id="394" r:id="rId23"/>
    <p:sldId id="276" r:id="rId24"/>
    <p:sldId id="395" r:id="rId25"/>
    <p:sldId id="396" r:id="rId26"/>
    <p:sldId id="397" r:id="rId27"/>
    <p:sldId id="398" r:id="rId28"/>
    <p:sldId id="399" r:id="rId29"/>
    <p:sldId id="400" r:id="rId30"/>
    <p:sldId id="401" r:id="rId31"/>
    <p:sldId id="402" r:id="rId32"/>
    <p:sldId id="403" r:id="rId33"/>
    <p:sldId id="405" r:id="rId34"/>
    <p:sldId id="406" r:id="rId35"/>
    <p:sldId id="407" r:id="rId36"/>
    <p:sldId id="408" r:id="rId37"/>
    <p:sldId id="409" r:id="rId38"/>
    <p:sldId id="410" r:id="rId39"/>
    <p:sldId id="411" r:id="rId40"/>
    <p:sldId id="412" r:id="rId41"/>
    <p:sldId id="413" r:id="rId42"/>
    <p:sldId id="414" r:id="rId43"/>
    <p:sldId id="415" r:id="rId44"/>
    <p:sldId id="416" r:id="rId45"/>
    <p:sldId id="384" r:id="rId46"/>
    <p:sldId id="320" r:id="rId47"/>
    <p:sldId id="325" r:id="rId48"/>
    <p:sldId id="326" r:id="rId49"/>
    <p:sldId id="417"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Layouts" id="{687C4ACC-695A-42DD-8A18-124B506377F8}">
          <p14:sldIdLst>
            <p14:sldId id="278"/>
            <p14:sldId id="279"/>
            <p14:sldId id="280"/>
            <p14:sldId id="379"/>
            <p14:sldId id="282"/>
            <p14:sldId id="380"/>
            <p14:sldId id="381"/>
            <p14:sldId id="382"/>
            <p14:sldId id="383"/>
            <p14:sldId id="385"/>
            <p14:sldId id="386"/>
            <p14:sldId id="387"/>
            <p14:sldId id="388"/>
            <p14:sldId id="389"/>
            <p14:sldId id="390"/>
            <p14:sldId id="391"/>
            <p14:sldId id="392"/>
            <p14:sldId id="393"/>
            <p14:sldId id="394"/>
            <p14:sldId id="276"/>
            <p14:sldId id="395"/>
            <p14:sldId id="396"/>
            <p14:sldId id="397"/>
            <p14:sldId id="398"/>
            <p14:sldId id="399"/>
            <p14:sldId id="400"/>
            <p14:sldId id="401"/>
            <p14:sldId id="402"/>
            <p14:sldId id="403"/>
            <p14:sldId id="405"/>
            <p14:sldId id="406"/>
            <p14:sldId id="407"/>
            <p14:sldId id="408"/>
            <p14:sldId id="409"/>
            <p14:sldId id="410"/>
            <p14:sldId id="411"/>
            <p14:sldId id="412"/>
            <p14:sldId id="413"/>
            <p14:sldId id="414"/>
            <p14:sldId id="415"/>
            <p14:sldId id="416"/>
            <p14:sldId id="384"/>
            <p14:sldId id="320"/>
            <p14:sldId id="325"/>
            <p14:sldId id="326"/>
            <p14:sldId id="417"/>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2561A52C-F3F5-41A4-8598-3C876AB7FBC8}" name="Errietta Bissa" initials="EB" userId="S::e.bissa@uwtsd.ac.uk::81ffec9e-7d76-4710-b828-fc34ea58d3af" providerId="AD"/>
  <p188:author id="{6A8FFF33-9C2C-B650-48D4-84B416B5789A}" name="Lizeta Demetriou" initials="LD" userId="S::l.demetriou@uwtsd.ac.uk::75cbaea9-b97c-4c81-9090-40feb64ee817" providerId="AD"/>
  <p188:author id="{03D8EBA7-BC81-E5DC-3229-78D0A9793647}" name="Naomi Doerge" initials="ND" userId="S::n.doerge@uwtsd.ac.uk::c2ba5b26-9392-4f76-82ca-966719aba79f"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C92"/>
    <a:srgbClr val="F1F1F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1A1C2D-6CD2-4316-B4BC-7AFC1AF7DF8D}" v="1" dt="2026-05-09T14:50:22.9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514" autoAdjust="0"/>
  </p:normalViewPr>
  <p:slideViewPr>
    <p:cSldViewPr snapToGrid="0">
      <p:cViewPr varScale="1">
        <p:scale>
          <a:sx n="68" d="100"/>
          <a:sy n="68" d="100"/>
        </p:scale>
        <p:origin x="807" y="3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8" Type="http://schemas.microsoft.com/office/2018/10/relationships/authors" Target="author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microsoft.com/office/2015/10/relationships/revisionInfo" Target="revisionInfo.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rrietta Bissa" userId="81ffec9e-7d76-4710-b828-fc34ea58d3af" providerId="ADAL" clId="{3D616F03-F71A-4881-BE12-DD7509C979BA}"/>
    <pc:docChg chg="custSel modSld">
      <pc:chgData name="Errietta Bissa" userId="81ffec9e-7d76-4710-b828-fc34ea58d3af" providerId="ADAL" clId="{3D616F03-F71A-4881-BE12-DD7509C979BA}" dt="2026-05-09T14:52:33.613" v="42" actId="20577"/>
      <pc:docMkLst>
        <pc:docMk/>
      </pc:docMkLst>
      <pc:sldChg chg="delSp mod delAnim modNotesTx">
        <pc:chgData name="Errietta Bissa" userId="81ffec9e-7d76-4710-b828-fc34ea58d3af" providerId="ADAL" clId="{3D616F03-F71A-4881-BE12-DD7509C979BA}" dt="2026-05-09T14:50:29.033" v="1" actId="478"/>
        <pc:sldMkLst>
          <pc:docMk/>
          <pc:sldMk cId="845044675" sldId="280"/>
        </pc:sldMkLst>
        <pc:picChg chg="del">
          <ac:chgData name="Errietta Bissa" userId="81ffec9e-7d76-4710-b828-fc34ea58d3af" providerId="ADAL" clId="{3D616F03-F71A-4881-BE12-DD7509C979BA}" dt="2026-05-09T14:50:29.033" v="1" actId="478"/>
          <ac:picMkLst>
            <pc:docMk/>
            <pc:sldMk cId="845044675" sldId="280"/>
            <ac:picMk id="2" creationId="{2216E0EC-F657-543A-2044-402B35ECB03B}"/>
          </ac:picMkLst>
        </pc:picChg>
      </pc:sldChg>
      <pc:sldChg chg="modNotesTx">
        <pc:chgData name="Errietta Bissa" userId="81ffec9e-7d76-4710-b828-fc34ea58d3af" providerId="ADAL" clId="{3D616F03-F71A-4881-BE12-DD7509C979BA}" dt="2026-05-09T14:50:34.969" v="4" actId="20577"/>
        <pc:sldMkLst>
          <pc:docMk/>
          <pc:sldMk cId="2342807460" sldId="282"/>
        </pc:sldMkLst>
      </pc:sldChg>
      <pc:sldChg chg="delSp mod delAnim modNotesTx">
        <pc:chgData name="Errietta Bissa" userId="81ffec9e-7d76-4710-b828-fc34ea58d3af" providerId="ADAL" clId="{3D616F03-F71A-4881-BE12-DD7509C979BA}" dt="2026-05-09T14:52:26.236" v="40" actId="478"/>
        <pc:sldMkLst>
          <pc:docMk/>
          <pc:sldMk cId="2306574694" sldId="320"/>
        </pc:sldMkLst>
        <pc:picChg chg="del">
          <ac:chgData name="Errietta Bissa" userId="81ffec9e-7d76-4710-b828-fc34ea58d3af" providerId="ADAL" clId="{3D616F03-F71A-4881-BE12-DD7509C979BA}" dt="2026-05-09T14:52:26.236" v="40" actId="478"/>
          <ac:picMkLst>
            <pc:docMk/>
            <pc:sldMk cId="2306574694" sldId="320"/>
            <ac:picMk id="5" creationId="{EF89DAEB-5CEB-45EB-B207-13CDC9D477EE}"/>
          </ac:picMkLst>
        </pc:picChg>
      </pc:sldChg>
      <pc:sldChg chg="modNotesTx">
        <pc:chgData name="Errietta Bissa" userId="81ffec9e-7d76-4710-b828-fc34ea58d3af" providerId="ADAL" clId="{3D616F03-F71A-4881-BE12-DD7509C979BA}" dt="2026-05-09T14:52:29.711" v="41" actId="20577"/>
        <pc:sldMkLst>
          <pc:docMk/>
          <pc:sldMk cId="78775170" sldId="326"/>
        </pc:sldMkLst>
      </pc:sldChg>
      <pc:sldChg chg="modNotesTx">
        <pc:chgData name="Errietta Bissa" userId="81ffec9e-7d76-4710-b828-fc34ea58d3af" providerId="ADAL" clId="{3D616F03-F71A-4881-BE12-DD7509C979BA}" dt="2026-05-09T14:50:31.623" v="2" actId="20577"/>
        <pc:sldMkLst>
          <pc:docMk/>
          <pc:sldMk cId="17753673" sldId="379"/>
        </pc:sldMkLst>
      </pc:sldChg>
      <pc:sldChg chg="modNotesTx">
        <pc:chgData name="Errietta Bissa" userId="81ffec9e-7d76-4710-b828-fc34ea58d3af" providerId="ADAL" clId="{3D616F03-F71A-4881-BE12-DD7509C979BA}" dt="2026-05-09T14:50:39.048" v="5" actId="20577"/>
        <pc:sldMkLst>
          <pc:docMk/>
          <pc:sldMk cId="3075768324" sldId="381"/>
        </pc:sldMkLst>
      </pc:sldChg>
      <pc:sldChg chg="modNotesTx">
        <pc:chgData name="Errietta Bissa" userId="81ffec9e-7d76-4710-b828-fc34ea58d3af" providerId="ADAL" clId="{3D616F03-F71A-4881-BE12-DD7509C979BA}" dt="2026-05-09T14:50:41.571" v="6" actId="20577"/>
        <pc:sldMkLst>
          <pc:docMk/>
          <pc:sldMk cId="3518239343" sldId="382"/>
        </pc:sldMkLst>
      </pc:sldChg>
      <pc:sldChg chg="delSp mod delAnim modNotesTx">
        <pc:chgData name="Errietta Bissa" userId="81ffec9e-7d76-4710-b828-fc34ea58d3af" providerId="ADAL" clId="{3D616F03-F71A-4881-BE12-DD7509C979BA}" dt="2026-05-09T14:50:45.495" v="8" actId="478"/>
        <pc:sldMkLst>
          <pc:docMk/>
          <pc:sldMk cId="3492291610" sldId="383"/>
        </pc:sldMkLst>
        <pc:picChg chg="del">
          <ac:chgData name="Errietta Bissa" userId="81ffec9e-7d76-4710-b828-fc34ea58d3af" providerId="ADAL" clId="{3D616F03-F71A-4881-BE12-DD7509C979BA}" dt="2026-05-09T14:50:45.495" v="8" actId="478"/>
          <ac:picMkLst>
            <pc:docMk/>
            <pc:sldMk cId="3492291610" sldId="383"/>
            <ac:picMk id="5" creationId="{F8C50476-9A22-758B-B57F-C962317D5882}"/>
          </ac:picMkLst>
        </pc:picChg>
      </pc:sldChg>
      <pc:sldChg chg="delSp mod delAnim modNotesTx">
        <pc:chgData name="Errietta Bissa" userId="81ffec9e-7d76-4710-b828-fc34ea58d3af" providerId="ADAL" clId="{3D616F03-F71A-4881-BE12-DD7509C979BA}" dt="2026-05-09T14:50:50.188" v="10" actId="478"/>
        <pc:sldMkLst>
          <pc:docMk/>
          <pc:sldMk cId="3639832554" sldId="385"/>
        </pc:sldMkLst>
        <pc:picChg chg="del">
          <ac:chgData name="Errietta Bissa" userId="81ffec9e-7d76-4710-b828-fc34ea58d3af" providerId="ADAL" clId="{3D616F03-F71A-4881-BE12-DD7509C979BA}" dt="2026-05-09T14:50:50.188" v="10" actId="478"/>
          <ac:picMkLst>
            <pc:docMk/>
            <pc:sldMk cId="3639832554" sldId="385"/>
            <ac:picMk id="6" creationId="{BCEE958F-938D-B764-40C5-516698A70806}"/>
          </ac:picMkLst>
        </pc:picChg>
      </pc:sldChg>
      <pc:sldChg chg="modNotesTx">
        <pc:chgData name="Errietta Bissa" userId="81ffec9e-7d76-4710-b828-fc34ea58d3af" providerId="ADAL" clId="{3D616F03-F71A-4881-BE12-DD7509C979BA}" dt="2026-05-09T14:50:53.900" v="11" actId="20577"/>
        <pc:sldMkLst>
          <pc:docMk/>
          <pc:sldMk cId="4137184408" sldId="386"/>
        </pc:sldMkLst>
      </pc:sldChg>
      <pc:sldChg chg="modNotesTx">
        <pc:chgData name="Errietta Bissa" userId="81ffec9e-7d76-4710-b828-fc34ea58d3af" providerId="ADAL" clId="{3D616F03-F71A-4881-BE12-DD7509C979BA}" dt="2026-05-09T14:50:57.634" v="12" actId="20577"/>
        <pc:sldMkLst>
          <pc:docMk/>
          <pc:sldMk cId="895025058" sldId="388"/>
        </pc:sldMkLst>
      </pc:sldChg>
      <pc:sldChg chg="modNotesTx">
        <pc:chgData name="Errietta Bissa" userId="81ffec9e-7d76-4710-b828-fc34ea58d3af" providerId="ADAL" clId="{3D616F03-F71A-4881-BE12-DD7509C979BA}" dt="2026-05-09T14:51:00.638" v="13" actId="20577"/>
        <pc:sldMkLst>
          <pc:docMk/>
          <pc:sldMk cId="516172293" sldId="389"/>
        </pc:sldMkLst>
      </pc:sldChg>
      <pc:sldChg chg="modNotesTx">
        <pc:chgData name="Errietta Bissa" userId="81ffec9e-7d76-4710-b828-fc34ea58d3af" providerId="ADAL" clId="{3D616F03-F71A-4881-BE12-DD7509C979BA}" dt="2026-05-09T14:51:03.745" v="14" actId="20577"/>
        <pc:sldMkLst>
          <pc:docMk/>
          <pc:sldMk cId="1385828226" sldId="390"/>
        </pc:sldMkLst>
      </pc:sldChg>
      <pc:sldChg chg="delSp mod delAnim modNotesTx">
        <pc:chgData name="Errietta Bissa" userId="81ffec9e-7d76-4710-b828-fc34ea58d3af" providerId="ADAL" clId="{3D616F03-F71A-4881-BE12-DD7509C979BA}" dt="2026-05-09T14:51:08.575" v="16" actId="478"/>
        <pc:sldMkLst>
          <pc:docMk/>
          <pc:sldMk cId="1629433601" sldId="391"/>
        </pc:sldMkLst>
        <pc:picChg chg="del">
          <ac:chgData name="Errietta Bissa" userId="81ffec9e-7d76-4710-b828-fc34ea58d3af" providerId="ADAL" clId="{3D616F03-F71A-4881-BE12-DD7509C979BA}" dt="2026-05-09T14:51:08.575" v="16" actId="478"/>
          <ac:picMkLst>
            <pc:docMk/>
            <pc:sldMk cId="1629433601" sldId="391"/>
            <ac:picMk id="6" creationId="{2D0C8E4F-061A-9F6C-66B5-46CC1166BD7C}"/>
          </ac:picMkLst>
        </pc:picChg>
      </pc:sldChg>
      <pc:sldChg chg="modNotesTx">
        <pc:chgData name="Errietta Bissa" userId="81ffec9e-7d76-4710-b828-fc34ea58d3af" providerId="ADAL" clId="{3D616F03-F71A-4881-BE12-DD7509C979BA}" dt="2026-05-09T14:51:12.304" v="17" actId="20577"/>
        <pc:sldMkLst>
          <pc:docMk/>
          <pc:sldMk cId="68726887" sldId="392"/>
        </pc:sldMkLst>
      </pc:sldChg>
      <pc:sldChg chg="delSp mod delAnim modNotesTx">
        <pc:chgData name="Errietta Bissa" userId="81ffec9e-7d76-4710-b828-fc34ea58d3af" providerId="ADAL" clId="{3D616F03-F71A-4881-BE12-DD7509C979BA}" dt="2026-05-09T14:51:16.835" v="19" actId="478"/>
        <pc:sldMkLst>
          <pc:docMk/>
          <pc:sldMk cId="4204343954" sldId="393"/>
        </pc:sldMkLst>
        <pc:picChg chg="del">
          <ac:chgData name="Errietta Bissa" userId="81ffec9e-7d76-4710-b828-fc34ea58d3af" providerId="ADAL" clId="{3D616F03-F71A-4881-BE12-DD7509C979BA}" dt="2026-05-09T14:51:16.835" v="19" actId="478"/>
          <ac:picMkLst>
            <pc:docMk/>
            <pc:sldMk cId="4204343954" sldId="393"/>
            <ac:picMk id="4" creationId="{03B7BDA0-9C78-F28D-7DB5-9D65D55921DC}"/>
          </ac:picMkLst>
        </pc:picChg>
      </pc:sldChg>
      <pc:sldChg chg="modNotesTx">
        <pc:chgData name="Errietta Bissa" userId="81ffec9e-7d76-4710-b828-fc34ea58d3af" providerId="ADAL" clId="{3D616F03-F71A-4881-BE12-DD7509C979BA}" dt="2026-05-09T14:51:20.060" v="20" actId="20577"/>
        <pc:sldMkLst>
          <pc:docMk/>
          <pc:sldMk cId="2697086752" sldId="394"/>
        </pc:sldMkLst>
      </pc:sldChg>
      <pc:sldChg chg="modNotesTx">
        <pc:chgData name="Errietta Bissa" userId="81ffec9e-7d76-4710-b828-fc34ea58d3af" providerId="ADAL" clId="{3D616F03-F71A-4881-BE12-DD7509C979BA}" dt="2026-05-09T14:51:24.811" v="21" actId="20577"/>
        <pc:sldMkLst>
          <pc:docMk/>
          <pc:sldMk cId="1333828632" sldId="396"/>
        </pc:sldMkLst>
      </pc:sldChg>
      <pc:sldChg chg="modNotesTx">
        <pc:chgData name="Errietta Bissa" userId="81ffec9e-7d76-4710-b828-fc34ea58d3af" providerId="ADAL" clId="{3D616F03-F71A-4881-BE12-DD7509C979BA}" dt="2026-05-09T14:51:27.133" v="22" actId="20577"/>
        <pc:sldMkLst>
          <pc:docMk/>
          <pc:sldMk cId="2627662934" sldId="397"/>
        </pc:sldMkLst>
      </pc:sldChg>
      <pc:sldChg chg="modNotesTx">
        <pc:chgData name="Errietta Bissa" userId="81ffec9e-7d76-4710-b828-fc34ea58d3af" providerId="ADAL" clId="{3D616F03-F71A-4881-BE12-DD7509C979BA}" dt="2026-05-09T14:51:29.709" v="23" actId="20577"/>
        <pc:sldMkLst>
          <pc:docMk/>
          <pc:sldMk cId="2096590651" sldId="398"/>
        </pc:sldMkLst>
      </pc:sldChg>
      <pc:sldChg chg="modNotesTx">
        <pc:chgData name="Errietta Bissa" userId="81ffec9e-7d76-4710-b828-fc34ea58d3af" providerId="ADAL" clId="{3D616F03-F71A-4881-BE12-DD7509C979BA}" dt="2026-05-09T14:51:32.446" v="24" actId="20577"/>
        <pc:sldMkLst>
          <pc:docMk/>
          <pc:sldMk cId="763301034" sldId="399"/>
        </pc:sldMkLst>
      </pc:sldChg>
      <pc:sldChg chg="delSp mod delAnim modNotesTx">
        <pc:chgData name="Errietta Bissa" userId="81ffec9e-7d76-4710-b828-fc34ea58d3af" providerId="ADAL" clId="{3D616F03-F71A-4881-BE12-DD7509C979BA}" dt="2026-05-09T14:51:38.826" v="26" actId="478"/>
        <pc:sldMkLst>
          <pc:docMk/>
          <pc:sldMk cId="2183137506" sldId="400"/>
        </pc:sldMkLst>
        <pc:picChg chg="del">
          <ac:chgData name="Errietta Bissa" userId="81ffec9e-7d76-4710-b828-fc34ea58d3af" providerId="ADAL" clId="{3D616F03-F71A-4881-BE12-DD7509C979BA}" dt="2026-05-09T14:51:38.826" v="26" actId="478"/>
          <ac:picMkLst>
            <pc:docMk/>
            <pc:sldMk cId="2183137506" sldId="400"/>
            <ac:picMk id="5" creationId="{DEB6DF2A-DFC0-20B2-A3FF-5D8E425356BF}"/>
          </ac:picMkLst>
        </pc:picChg>
      </pc:sldChg>
      <pc:sldChg chg="delSp mod delAnim modNotesTx">
        <pc:chgData name="Errietta Bissa" userId="81ffec9e-7d76-4710-b828-fc34ea58d3af" providerId="ADAL" clId="{3D616F03-F71A-4881-BE12-DD7509C979BA}" dt="2026-05-09T14:51:42.735" v="28" actId="478"/>
        <pc:sldMkLst>
          <pc:docMk/>
          <pc:sldMk cId="132044081" sldId="401"/>
        </pc:sldMkLst>
        <pc:picChg chg="del">
          <ac:chgData name="Errietta Bissa" userId="81ffec9e-7d76-4710-b828-fc34ea58d3af" providerId="ADAL" clId="{3D616F03-F71A-4881-BE12-DD7509C979BA}" dt="2026-05-09T14:51:42.735" v="28" actId="478"/>
          <ac:picMkLst>
            <pc:docMk/>
            <pc:sldMk cId="132044081" sldId="401"/>
            <ac:picMk id="5" creationId="{0395A5DF-4CAA-B533-B59F-DD866937A483}"/>
          </ac:picMkLst>
        </pc:picChg>
      </pc:sldChg>
      <pc:sldChg chg="modNotesTx">
        <pc:chgData name="Errietta Bissa" userId="81ffec9e-7d76-4710-b828-fc34ea58d3af" providerId="ADAL" clId="{3D616F03-F71A-4881-BE12-DD7509C979BA}" dt="2026-05-09T14:51:47.474" v="29" actId="20577"/>
        <pc:sldMkLst>
          <pc:docMk/>
          <pc:sldMk cId="3096602203" sldId="403"/>
        </pc:sldMkLst>
      </pc:sldChg>
      <pc:sldChg chg="modNotesTx">
        <pc:chgData name="Errietta Bissa" userId="81ffec9e-7d76-4710-b828-fc34ea58d3af" providerId="ADAL" clId="{3D616F03-F71A-4881-BE12-DD7509C979BA}" dt="2026-05-09T14:51:49.594" v="30" actId="20577"/>
        <pc:sldMkLst>
          <pc:docMk/>
          <pc:sldMk cId="2903510925" sldId="405"/>
        </pc:sldMkLst>
      </pc:sldChg>
      <pc:sldChg chg="delSp mod delAnim modNotesTx">
        <pc:chgData name="Errietta Bissa" userId="81ffec9e-7d76-4710-b828-fc34ea58d3af" providerId="ADAL" clId="{3D616F03-F71A-4881-BE12-DD7509C979BA}" dt="2026-05-09T14:51:53.673" v="32" actId="478"/>
        <pc:sldMkLst>
          <pc:docMk/>
          <pc:sldMk cId="4024744904" sldId="406"/>
        </pc:sldMkLst>
        <pc:picChg chg="del">
          <ac:chgData name="Errietta Bissa" userId="81ffec9e-7d76-4710-b828-fc34ea58d3af" providerId="ADAL" clId="{3D616F03-F71A-4881-BE12-DD7509C979BA}" dt="2026-05-09T14:51:53.673" v="32" actId="478"/>
          <ac:picMkLst>
            <pc:docMk/>
            <pc:sldMk cId="4024744904" sldId="406"/>
            <ac:picMk id="5" creationId="{0D89B42B-8CB8-1FD5-DAC2-31FC5F87A307}"/>
          </ac:picMkLst>
        </pc:picChg>
      </pc:sldChg>
      <pc:sldChg chg="modNotesTx">
        <pc:chgData name="Errietta Bissa" userId="81ffec9e-7d76-4710-b828-fc34ea58d3af" providerId="ADAL" clId="{3D616F03-F71A-4881-BE12-DD7509C979BA}" dt="2026-05-09T14:51:57.162" v="33" actId="20577"/>
        <pc:sldMkLst>
          <pc:docMk/>
          <pc:sldMk cId="946992814" sldId="407"/>
        </pc:sldMkLst>
      </pc:sldChg>
      <pc:sldChg chg="modNotesTx">
        <pc:chgData name="Errietta Bissa" userId="81ffec9e-7d76-4710-b828-fc34ea58d3af" providerId="ADAL" clId="{3D616F03-F71A-4881-BE12-DD7509C979BA}" dt="2026-05-09T14:52:02.973" v="34" actId="20577"/>
        <pc:sldMkLst>
          <pc:docMk/>
          <pc:sldMk cId="3852052800" sldId="410"/>
        </pc:sldMkLst>
      </pc:sldChg>
      <pc:sldChg chg="modNotesTx">
        <pc:chgData name="Errietta Bissa" userId="81ffec9e-7d76-4710-b828-fc34ea58d3af" providerId="ADAL" clId="{3D616F03-F71A-4881-BE12-DD7509C979BA}" dt="2026-05-09T14:52:08.350" v="35" actId="20577"/>
        <pc:sldMkLst>
          <pc:docMk/>
          <pc:sldMk cId="3227602380" sldId="413"/>
        </pc:sldMkLst>
      </pc:sldChg>
      <pc:sldChg chg="modNotesTx">
        <pc:chgData name="Errietta Bissa" userId="81ffec9e-7d76-4710-b828-fc34ea58d3af" providerId="ADAL" clId="{3D616F03-F71A-4881-BE12-DD7509C979BA}" dt="2026-05-09T14:52:11.681" v="36" actId="20577"/>
        <pc:sldMkLst>
          <pc:docMk/>
          <pc:sldMk cId="614790300" sldId="414"/>
        </pc:sldMkLst>
      </pc:sldChg>
      <pc:sldChg chg="modNotesTx">
        <pc:chgData name="Errietta Bissa" userId="81ffec9e-7d76-4710-b828-fc34ea58d3af" providerId="ADAL" clId="{3D616F03-F71A-4881-BE12-DD7509C979BA}" dt="2026-05-09T14:52:14.853" v="37" actId="20577"/>
        <pc:sldMkLst>
          <pc:docMk/>
          <pc:sldMk cId="3738379996" sldId="415"/>
        </pc:sldMkLst>
      </pc:sldChg>
      <pc:sldChg chg="modNotesTx">
        <pc:chgData name="Errietta Bissa" userId="81ffec9e-7d76-4710-b828-fc34ea58d3af" providerId="ADAL" clId="{3D616F03-F71A-4881-BE12-DD7509C979BA}" dt="2026-05-09T14:52:17.294" v="38" actId="20577"/>
        <pc:sldMkLst>
          <pc:docMk/>
          <pc:sldMk cId="4132556917" sldId="416"/>
        </pc:sldMkLst>
      </pc:sldChg>
      <pc:sldChg chg="modNotesTx">
        <pc:chgData name="Errietta Bissa" userId="81ffec9e-7d76-4710-b828-fc34ea58d3af" providerId="ADAL" clId="{3D616F03-F71A-4881-BE12-DD7509C979BA}" dt="2026-05-09T14:52:33.613" v="42" actId="20577"/>
        <pc:sldMkLst>
          <pc:docMk/>
          <pc:sldMk cId="256718920" sldId="417"/>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F6DCAB-BE7F-496A-9546-DFA225D8321F}"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E91ED291-8B10-4DBC-B6D2-C872D063E064}">
      <dgm:prSet custT="1"/>
      <dgm:spPr/>
      <dgm:t>
        <a:bodyPr/>
        <a:lstStyle/>
        <a:p>
          <a:r>
            <a:rPr lang="en-GB" sz="2000"/>
            <a:t>Understanding how business reports are structured and what each section is for</a:t>
          </a:r>
        </a:p>
      </dgm:t>
    </dgm:pt>
    <dgm:pt modelId="{645E1708-2394-4791-9522-CE7991A97D4C}" type="parTrans" cxnId="{B919CA0C-60A9-4C39-B511-5E07B7BCBAB2}">
      <dgm:prSet/>
      <dgm:spPr/>
      <dgm:t>
        <a:bodyPr/>
        <a:lstStyle/>
        <a:p>
          <a:endParaRPr lang="en-GB"/>
        </a:p>
      </dgm:t>
    </dgm:pt>
    <dgm:pt modelId="{7C85025D-B875-41E1-86D2-79E9A3B4D89C}" type="sibTrans" cxnId="{B919CA0C-60A9-4C39-B511-5E07B7BCBAB2}">
      <dgm:prSet/>
      <dgm:spPr/>
      <dgm:t>
        <a:bodyPr/>
        <a:lstStyle/>
        <a:p>
          <a:endParaRPr lang="en-GB"/>
        </a:p>
      </dgm:t>
    </dgm:pt>
    <dgm:pt modelId="{3D004E43-73F7-4906-A19D-C06A6C27C74C}">
      <dgm:prSet custT="1"/>
      <dgm:spPr/>
      <dgm:t>
        <a:bodyPr/>
        <a:lstStyle/>
        <a:p>
          <a:r>
            <a:rPr lang="en-GB" sz="2000"/>
            <a:t>Recognising how introductions, findings, and conclusions work together to communicate clearly</a:t>
          </a:r>
        </a:p>
      </dgm:t>
    </dgm:pt>
    <dgm:pt modelId="{722F4221-4884-4B39-B307-FA0D194A9C9E}" type="parTrans" cxnId="{71BF68A9-E79F-495C-A4B5-A2A4973FAB1E}">
      <dgm:prSet/>
      <dgm:spPr/>
      <dgm:t>
        <a:bodyPr/>
        <a:lstStyle/>
        <a:p>
          <a:endParaRPr lang="en-GB"/>
        </a:p>
      </dgm:t>
    </dgm:pt>
    <dgm:pt modelId="{F1D6610F-1DD2-4188-A115-98A427D58CFF}" type="sibTrans" cxnId="{71BF68A9-E79F-495C-A4B5-A2A4973FAB1E}">
      <dgm:prSet/>
      <dgm:spPr/>
      <dgm:t>
        <a:bodyPr/>
        <a:lstStyle/>
        <a:p>
          <a:endParaRPr lang="en-GB"/>
        </a:p>
      </dgm:t>
    </dgm:pt>
    <dgm:pt modelId="{CEFD8B03-9869-41EC-A944-52BAF3B3E795}">
      <dgm:prSet custT="1"/>
      <dgm:spPr/>
      <dgm:t>
        <a:bodyPr/>
        <a:lstStyle/>
        <a:p>
          <a:r>
            <a:rPr lang="en-GB" sz="2000"/>
            <a:t>Practising how to use examples and feedback to improve report writing</a:t>
          </a:r>
        </a:p>
      </dgm:t>
    </dgm:pt>
    <dgm:pt modelId="{EFCC15D4-81E8-4542-BB16-E47C02794B92}" type="parTrans" cxnId="{F65E3F72-76E4-482C-888C-61DC51040871}">
      <dgm:prSet/>
      <dgm:spPr/>
      <dgm:t>
        <a:bodyPr/>
        <a:lstStyle/>
        <a:p>
          <a:endParaRPr lang="en-GB"/>
        </a:p>
      </dgm:t>
    </dgm:pt>
    <dgm:pt modelId="{B4D7D964-C60F-42C7-BF77-FDC3674E57DD}" type="sibTrans" cxnId="{F65E3F72-76E4-482C-888C-61DC51040871}">
      <dgm:prSet/>
      <dgm:spPr/>
      <dgm:t>
        <a:bodyPr/>
        <a:lstStyle/>
        <a:p>
          <a:endParaRPr lang="en-GB"/>
        </a:p>
      </dgm:t>
    </dgm:pt>
    <dgm:pt modelId="{9CF64F5B-328C-49B9-AF3A-EB96BC66833D}" type="pres">
      <dgm:prSet presAssocID="{D8F6DCAB-BE7F-496A-9546-DFA225D8321F}" presName="linear" presStyleCnt="0">
        <dgm:presLayoutVars>
          <dgm:dir/>
          <dgm:animLvl val="lvl"/>
          <dgm:resizeHandles val="exact"/>
        </dgm:presLayoutVars>
      </dgm:prSet>
      <dgm:spPr/>
    </dgm:pt>
    <dgm:pt modelId="{4165BAFE-B67F-419A-9B5C-2BB1736EE868}" type="pres">
      <dgm:prSet presAssocID="{E91ED291-8B10-4DBC-B6D2-C872D063E064}" presName="parentLin" presStyleCnt="0"/>
      <dgm:spPr/>
    </dgm:pt>
    <dgm:pt modelId="{FEFCF297-771B-4D1D-9C0C-9D52AF458505}" type="pres">
      <dgm:prSet presAssocID="{E91ED291-8B10-4DBC-B6D2-C872D063E064}" presName="parentLeftMargin" presStyleLbl="node1" presStyleIdx="0" presStyleCnt="3"/>
      <dgm:spPr/>
    </dgm:pt>
    <dgm:pt modelId="{6CE1848B-8FB6-4319-A300-AE189CB52D3C}" type="pres">
      <dgm:prSet presAssocID="{E91ED291-8B10-4DBC-B6D2-C872D063E064}" presName="parentText" presStyleLbl="node1" presStyleIdx="0" presStyleCnt="3">
        <dgm:presLayoutVars>
          <dgm:chMax val="0"/>
          <dgm:bulletEnabled val="1"/>
        </dgm:presLayoutVars>
      </dgm:prSet>
      <dgm:spPr/>
    </dgm:pt>
    <dgm:pt modelId="{5462F7BD-AD69-411A-BF59-927998D5CEE0}" type="pres">
      <dgm:prSet presAssocID="{E91ED291-8B10-4DBC-B6D2-C872D063E064}" presName="negativeSpace" presStyleCnt="0"/>
      <dgm:spPr/>
    </dgm:pt>
    <dgm:pt modelId="{97F68D97-BD59-4906-A0BA-A3F35550DF3C}" type="pres">
      <dgm:prSet presAssocID="{E91ED291-8B10-4DBC-B6D2-C872D063E064}" presName="childText" presStyleLbl="conFgAcc1" presStyleIdx="0" presStyleCnt="3">
        <dgm:presLayoutVars>
          <dgm:bulletEnabled val="1"/>
        </dgm:presLayoutVars>
      </dgm:prSet>
      <dgm:spPr/>
    </dgm:pt>
    <dgm:pt modelId="{84B248F7-8661-4595-9F99-AD981D3AC956}" type="pres">
      <dgm:prSet presAssocID="{7C85025D-B875-41E1-86D2-79E9A3B4D89C}" presName="spaceBetweenRectangles" presStyleCnt="0"/>
      <dgm:spPr/>
    </dgm:pt>
    <dgm:pt modelId="{6E7219CC-99E0-4D4F-81E7-15ABF9CE7006}" type="pres">
      <dgm:prSet presAssocID="{3D004E43-73F7-4906-A19D-C06A6C27C74C}" presName="parentLin" presStyleCnt="0"/>
      <dgm:spPr/>
    </dgm:pt>
    <dgm:pt modelId="{9B78CC31-5803-499E-98F4-1E76DB0B8952}" type="pres">
      <dgm:prSet presAssocID="{3D004E43-73F7-4906-A19D-C06A6C27C74C}" presName="parentLeftMargin" presStyleLbl="node1" presStyleIdx="0" presStyleCnt="3"/>
      <dgm:spPr/>
    </dgm:pt>
    <dgm:pt modelId="{2A4E6641-EB57-4AE6-AE96-EA986039B946}" type="pres">
      <dgm:prSet presAssocID="{3D004E43-73F7-4906-A19D-C06A6C27C74C}" presName="parentText" presStyleLbl="node1" presStyleIdx="1" presStyleCnt="3">
        <dgm:presLayoutVars>
          <dgm:chMax val="0"/>
          <dgm:bulletEnabled val="1"/>
        </dgm:presLayoutVars>
      </dgm:prSet>
      <dgm:spPr/>
    </dgm:pt>
    <dgm:pt modelId="{97FB5307-5FA5-48DB-9F58-AC4F7D06C388}" type="pres">
      <dgm:prSet presAssocID="{3D004E43-73F7-4906-A19D-C06A6C27C74C}" presName="negativeSpace" presStyleCnt="0"/>
      <dgm:spPr/>
    </dgm:pt>
    <dgm:pt modelId="{56630640-ACEC-49C4-BF2D-54120CD8BFF7}" type="pres">
      <dgm:prSet presAssocID="{3D004E43-73F7-4906-A19D-C06A6C27C74C}" presName="childText" presStyleLbl="conFgAcc1" presStyleIdx="1" presStyleCnt="3">
        <dgm:presLayoutVars>
          <dgm:bulletEnabled val="1"/>
        </dgm:presLayoutVars>
      </dgm:prSet>
      <dgm:spPr/>
    </dgm:pt>
    <dgm:pt modelId="{813C6DC8-10AD-4DB1-B0E0-430E2E8A68FD}" type="pres">
      <dgm:prSet presAssocID="{F1D6610F-1DD2-4188-A115-98A427D58CFF}" presName="spaceBetweenRectangles" presStyleCnt="0"/>
      <dgm:spPr/>
    </dgm:pt>
    <dgm:pt modelId="{1A0B02AF-352E-4307-AAAB-E6A43DFFD728}" type="pres">
      <dgm:prSet presAssocID="{CEFD8B03-9869-41EC-A944-52BAF3B3E795}" presName="parentLin" presStyleCnt="0"/>
      <dgm:spPr/>
    </dgm:pt>
    <dgm:pt modelId="{387DBA3D-9D29-4321-9DEF-4A7AF5D7F2D3}" type="pres">
      <dgm:prSet presAssocID="{CEFD8B03-9869-41EC-A944-52BAF3B3E795}" presName="parentLeftMargin" presStyleLbl="node1" presStyleIdx="1" presStyleCnt="3"/>
      <dgm:spPr/>
    </dgm:pt>
    <dgm:pt modelId="{FF542396-D114-4484-A988-BF8A3CBF80C5}" type="pres">
      <dgm:prSet presAssocID="{CEFD8B03-9869-41EC-A944-52BAF3B3E795}" presName="parentText" presStyleLbl="node1" presStyleIdx="2" presStyleCnt="3">
        <dgm:presLayoutVars>
          <dgm:chMax val="0"/>
          <dgm:bulletEnabled val="1"/>
        </dgm:presLayoutVars>
      </dgm:prSet>
      <dgm:spPr/>
    </dgm:pt>
    <dgm:pt modelId="{27750A79-A2F5-46C0-99A0-D8B1864ED95A}" type="pres">
      <dgm:prSet presAssocID="{CEFD8B03-9869-41EC-A944-52BAF3B3E795}" presName="negativeSpace" presStyleCnt="0"/>
      <dgm:spPr/>
    </dgm:pt>
    <dgm:pt modelId="{07FCC1FC-0A95-43E9-8F6B-BDCB41229603}" type="pres">
      <dgm:prSet presAssocID="{CEFD8B03-9869-41EC-A944-52BAF3B3E795}" presName="childText" presStyleLbl="conFgAcc1" presStyleIdx="2" presStyleCnt="3">
        <dgm:presLayoutVars>
          <dgm:bulletEnabled val="1"/>
        </dgm:presLayoutVars>
      </dgm:prSet>
      <dgm:spPr/>
    </dgm:pt>
  </dgm:ptLst>
  <dgm:cxnLst>
    <dgm:cxn modelId="{B919CA0C-60A9-4C39-B511-5E07B7BCBAB2}" srcId="{D8F6DCAB-BE7F-496A-9546-DFA225D8321F}" destId="{E91ED291-8B10-4DBC-B6D2-C872D063E064}" srcOrd="0" destOrd="0" parTransId="{645E1708-2394-4791-9522-CE7991A97D4C}" sibTransId="{7C85025D-B875-41E1-86D2-79E9A3B4D89C}"/>
    <dgm:cxn modelId="{7C6DC621-F7BE-4413-8291-C5A4C81A5DEA}" type="presOf" srcId="{CEFD8B03-9869-41EC-A944-52BAF3B3E795}" destId="{FF542396-D114-4484-A988-BF8A3CBF80C5}" srcOrd="1" destOrd="0" presId="urn:microsoft.com/office/officeart/2005/8/layout/list1"/>
    <dgm:cxn modelId="{4C6B2F22-52E3-42B1-B432-8580BDB4CCC2}" type="presOf" srcId="{CEFD8B03-9869-41EC-A944-52BAF3B3E795}" destId="{387DBA3D-9D29-4321-9DEF-4A7AF5D7F2D3}" srcOrd="0" destOrd="0" presId="urn:microsoft.com/office/officeart/2005/8/layout/list1"/>
    <dgm:cxn modelId="{12994C39-C6E5-496D-83CA-271AD1379DD9}" type="presOf" srcId="{3D004E43-73F7-4906-A19D-C06A6C27C74C}" destId="{2A4E6641-EB57-4AE6-AE96-EA986039B946}" srcOrd="1" destOrd="0" presId="urn:microsoft.com/office/officeart/2005/8/layout/list1"/>
    <dgm:cxn modelId="{C4828749-F9F8-48AE-BEC9-2B8490E0AC76}" type="presOf" srcId="{E91ED291-8B10-4DBC-B6D2-C872D063E064}" destId="{FEFCF297-771B-4D1D-9C0C-9D52AF458505}" srcOrd="0" destOrd="0" presId="urn:microsoft.com/office/officeart/2005/8/layout/list1"/>
    <dgm:cxn modelId="{F65E3F72-76E4-482C-888C-61DC51040871}" srcId="{D8F6DCAB-BE7F-496A-9546-DFA225D8321F}" destId="{CEFD8B03-9869-41EC-A944-52BAF3B3E795}" srcOrd="2" destOrd="0" parTransId="{EFCC15D4-81E8-4542-BB16-E47C02794B92}" sibTransId="{B4D7D964-C60F-42C7-BF77-FDC3674E57DD}"/>
    <dgm:cxn modelId="{5675317B-3887-4B37-87CE-35354BC140C7}" type="presOf" srcId="{3D004E43-73F7-4906-A19D-C06A6C27C74C}" destId="{9B78CC31-5803-499E-98F4-1E76DB0B8952}" srcOrd="0" destOrd="0" presId="urn:microsoft.com/office/officeart/2005/8/layout/list1"/>
    <dgm:cxn modelId="{1283C189-CD6C-4CB9-9977-B982DBDE1548}" type="presOf" srcId="{E91ED291-8B10-4DBC-B6D2-C872D063E064}" destId="{6CE1848B-8FB6-4319-A300-AE189CB52D3C}" srcOrd="1" destOrd="0" presId="urn:microsoft.com/office/officeart/2005/8/layout/list1"/>
    <dgm:cxn modelId="{71BF68A9-E79F-495C-A4B5-A2A4973FAB1E}" srcId="{D8F6DCAB-BE7F-496A-9546-DFA225D8321F}" destId="{3D004E43-73F7-4906-A19D-C06A6C27C74C}" srcOrd="1" destOrd="0" parTransId="{722F4221-4884-4B39-B307-FA0D194A9C9E}" sibTransId="{F1D6610F-1DD2-4188-A115-98A427D58CFF}"/>
    <dgm:cxn modelId="{DC7F43CF-8AE3-4D7A-86E3-6FF9661E3886}" type="presOf" srcId="{D8F6DCAB-BE7F-496A-9546-DFA225D8321F}" destId="{9CF64F5B-328C-49B9-AF3A-EB96BC66833D}" srcOrd="0" destOrd="0" presId="urn:microsoft.com/office/officeart/2005/8/layout/list1"/>
    <dgm:cxn modelId="{104FCCD7-E2E2-4C05-AD6F-6C113AF67064}" type="presParOf" srcId="{9CF64F5B-328C-49B9-AF3A-EB96BC66833D}" destId="{4165BAFE-B67F-419A-9B5C-2BB1736EE868}" srcOrd="0" destOrd="0" presId="urn:microsoft.com/office/officeart/2005/8/layout/list1"/>
    <dgm:cxn modelId="{7C4E577F-8092-4255-A7EC-FFA3FC076A82}" type="presParOf" srcId="{4165BAFE-B67F-419A-9B5C-2BB1736EE868}" destId="{FEFCF297-771B-4D1D-9C0C-9D52AF458505}" srcOrd="0" destOrd="0" presId="urn:microsoft.com/office/officeart/2005/8/layout/list1"/>
    <dgm:cxn modelId="{5B809CBE-A98F-4F8C-9C01-DCA824FE21EC}" type="presParOf" srcId="{4165BAFE-B67F-419A-9B5C-2BB1736EE868}" destId="{6CE1848B-8FB6-4319-A300-AE189CB52D3C}" srcOrd="1" destOrd="0" presId="urn:microsoft.com/office/officeart/2005/8/layout/list1"/>
    <dgm:cxn modelId="{0A122A66-00DB-488B-A6CD-33D76E73AFD5}" type="presParOf" srcId="{9CF64F5B-328C-49B9-AF3A-EB96BC66833D}" destId="{5462F7BD-AD69-411A-BF59-927998D5CEE0}" srcOrd="1" destOrd="0" presId="urn:microsoft.com/office/officeart/2005/8/layout/list1"/>
    <dgm:cxn modelId="{CEBC0305-1D94-438E-9E83-29AE0C314597}" type="presParOf" srcId="{9CF64F5B-328C-49B9-AF3A-EB96BC66833D}" destId="{97F68D97-BD59-4906-A0BA-A3F35550DF3C}" srcOrd="2" destOrd="0" presId="urn:microsoft.com/office/officeart/2005/8/layout/list1"/>
    <dgm:cxn modelId="{8505E39A-A0BF-4834-A457-EF2794F0A48A}" type="presParOf" srcId="{9CF64F5B-328C-49B9-AF3A-EB96BC66833D}" destId="{84B248F7-8661-4595-9F99-AD981D3AC956}" srcOrd="3" destOrd="0" presId="urn:microsoft.com/office/officeart/2005/8/layout/list1"/>
    <dgm:cxn modelId="{8D22B391-3FB9-40C0-B3A4-DB3506F48CA4}" type="presParOf" srcId="{9CF64F5B-328C-49B9-AF3A-EB96BC66833D}" destId="{6E7219CC-99E0-4D4F-81E7-15ABF9CE7006}" srcOrd="4" destOrd="0" presId="urn:microsoft.com/office/officeart/2005/8/layout/list1"/>
    <dgm:cxn modelId="{333DA05A-998D-4849-9871-88668D609891}" type="presParOf" srcId="{6E7219CC-99E0-4D4F-81E7-15ABF9CE7006}" destId="{9B78CC31-5803-499E-98F4-1E76DB0B8952}" srcOrd="0" destOrd="0" presId="urn:microsoft.com/office/officeart/2005/8/layout/list1"/>
    <dgm:cxn modelId="{44E2F8DC-8318-4F71-8642-5D0A2BBE1C34}" type="presParOf" srcId="{6E7219CC-99E0-4D4F-81E7-15ABF9CE7006}" destId="{2A4E6641-EB57-4AE6-AE96-EA986039B946}" srcOrd="1" destOrd="0" presId="urn:microsoft.com/office/officeart/2005/8/layout/list1"/>
    <dgm:cxn modelId="{9BA23345-6F1D-4B5A-AC44-77F0E2940262}" type="presParOf" srcId="{9CF64F5B-328C-49B9-AF3A-EB96BC66833D}" destId="{97FB5307-5FA5-48DB-9F58-AC4F7D06C388}" srcOrd="5" destOrd="0" presId="urn:microsoft.com/office/officeart/2005/8/layout/list1"/>
    <dgm:cxn modelId="{DE6A54C6-27CD-4F1C-AD4A-3943E50896B9}" type="presParOf" srcId="{9CF64F5B-328C-49B9-AF3A-EB96BC66833D}" destId="{56630640-ACEC-49C4-BF2D-54120CD8BFF7}" srcOrd="6" destOrd="0" presId="urn:microsoft.com/office/officeart/2005/8/layout/list1"/>
    <dgm:cxn modelId="{D37D0B2B-469A-457F-98CC-C637DFD12C9F}" type="presParOf" srcId="{9CF64F5B-328C-49B9-AF3A-EB96BC66833D}" destId="{813C6DC8-10AD-4DB1-B0E0-430E2E8A68FD}" srcOrd="7" destOrd="0" presId="urn:microsoft.com/office/officeart/2005/8/layout/list1"/>
    <dgm:cxn modelId="{8151BB06-B5FC-4FA5-BD69-4CCF0C50E7B2}" type="presParOf" srcId="{9CF64F5B-328C-49B9-AF3A-EB96BC66833D}" destId="{1A0B02AF-352E-4307-AAAB-E6A43DFFD728}" srcOrd="8" destOrd="0" presId="urn:microsoft.com/office/officeart/2005/8/layout/list1"/>
    <dgm:cxn modelId="{9B0E7978-72D5-437A-8EBA-16B9451A15E0}" type="presParOf" srcId="{1A0B02AF-352E-4307-AAAB-E6A43DFFD728}" destId="{387DBA3D-9D29-4321-9DEF-4A7AF5D7F2D3}" srcOrd="0" destOrd="0" presId="urn:microsoft.com/office/officeart/2005/8/layout/list1"/>
    <dgm:cxn modelId="{59D30F7E-31CE-4C3F-98BF-4874A611914E}" type="presParOf" srcId="{1A0B02AF-352E-4307-AAAB-E6A43DFFD728}" destId="{FF542396-D114-4484-A988-BF8A3CBF80C5}" srcOrd="1" destOrd="0" presId="urn:microsoft.com/office/officeart/2005/8/layout/list1"/>
    <dgm:cxn modelId="{345CC54D-9475-48E2-8CC7-E04CF086A464}" type="presParOf" srcId="{9CF64F5B-328C-49B9-AF3A-EB96BC66833D}" destId="{27750A79-A2F5-46C0-99A0-D8B1864ED95A}" srcOrd="9" destOrd="0" presId="urn:microsoft.com/office/officeart/2005/8/layout/list1"/>
    <dgm:cxn modelId="{ED2E222D-F9DB-4CBF-B589-0A99E215BE19}" type="presParOf" srcId="{9CF64F5B-328C-49B9-AF3A-EB96BC66833D}" destId="{07FCC1FC-0A95-43E9-8F6B-BDCB41229603}"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70A55A-AE25-41BC-AE5D-41465692065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GB"/>
        </a:p>
      </dgm:t>
    </dgm:pt>
    <dgm:pt modelId="{AE6BA0FA-33C7-444C-9AA7-D9A910F04241}">
      <dgm:prSet phldrT="[Text]"/>
      <dgm:spPr/>
      <dgm:t>
        <a:bodyPr/>
        <a:lstStyle/>
        <a:p>
          <a:r>
            <a:rPr lang="en-GB" dirty="0"/>
            <a:t>Title</a:t>
          </a:r>
        </a:p>
      </dgm:t>
    </dgm:pt>
    <dgm:pt modelId="{A9F3BAE8-E334-48AE-B8AD-282E1F2C8950}" type="parTrans" cxnId="{2E3209CA-C147-4BA0-A88A-015EFF210E9E}">
      <dgm:prSet/>
      <dgm:spPr/>
      <dgm:t>
        <a:bodyPr/>
        <a:lstStyle/>
        <a:p>
          <a:endParaRPr lang="en-GB"/>
        </a:p>
      </dgm:t>
    </dgm:pt>
    <dgm:pt modelId="{CE07668F-28FF-4EE8-9191-F96045BFD475}" type="sibTrans" cxnId="{2E3209CA-C147-4BA0-A88A-015EFF210E9E}">
      <dgm:prSet/>
      <dgm:spPr/>
      <dgm:t>
        <a:bodyPr/>
        <a:lstStyle/>
        <a:p>
          <a:endParaRPr lang="en-GB"/>
        </a:p>
      </dgm:t>
    </dgm:pt>
    <dgm:pt modelId="{5B8794CB-3121-4C4E-B2EE-05B26531F47B}">
      <dgm:prSet phldrT="[Text]"/>
      <dgm:spPr/>
      <dgm:t>
        <a:bodyPr/>
        <a:lstStyle/>
        <a:p>
          <a:r>
            <a:rPr lang="en-GB" dirty="0"/>
            <a:t>States what the report is about</a:t>
          </a:r>
        </a:p>
      </dgm:t>
    </dgm:pt>
    <dgm:pt modelId="{10B3AB57-AD4B-40F7-B811-712D20BF0BB1}" type="parTrans" cxnId="{D8797084-E48D-4F09-9D00-91BC4F276592}">
      <dgm:prSet/>
      <dgm:spPr/>
      <dgm:t>
        <a:bodyPr/>
        <a:lstStyle/>
        <a:p>
          <a:endParaRPr lang="en-GB"/>
        </a:p>
      </dgm:t>
    </dgm:pt>
    <dgm:pt modelId="{12A61A35-98BE-4217-95DB-EFDBE98F1FA9}" type="sibTrans" cxnId="{D8797084-E48D-4F09-9D00-91BC4F276592}">
      <dgm:prSet/>
      <dgm:spPr/>
      <dgm:t>
        <a:bodyPr/>
        <a:lstStyle/>
        <a:p>
          <a:endParaRPr lang="en-GB"/>
        </a:p>
      </dgm:t>
    </dgm:pt>
    <dgm:pt modelId="{F8518F04-3493-4EF9-90DB-914280151A13}">
      <dgm:prSet phldrT="[Text]"/>
      <dgm:spPr/>
      <dgm:t>
        <a:bodyPr/>
        <a:lstStyle/>
        <a:p>
          <a:r>
            <a:rPr lang="en-GB" dirty="0"/>
            <a:t>Introduction</a:t>
          </a:r>
        </a:p>
      </dgm:t>
    </dgm:pt>
    <dgm:pt modelId="{E43EE17D-DE78-42AA-9676-586A8DCA97F6}" type="parTrans" cxnId="{46F916D4-513A-40DF-9E1D-5B09582A3CEE}">
      <dgm:prSet/>
      <dgm:spPr/>
      <dgm:t>
        <a:bodyPr/>
        <a:lstStyle/>
        <a:p>
          <a:endParaRPr lang="en-GB"/>
        </a:p>
      </dgm:t>
    </dgm:pt>
    <dgm:pt modelId="{9284BD17-23AD-4C85-BA11-1ACFE15B9934}" type="sibTrans" cxnId="{46F916D4-513A-40DF-9E1D-5B09582A3CEE}">
      <dgm:prSet/>
      <dgm:spPr/>
      <dgm:t>
        <a:bodyPr/>
        <a:lstStyle/>
        <a:p>
          <a:endParaRPr lang="en-GB"/>
        </a:p>
      </dgm:t>
    </dgm:pt>
    <dgm:pt modelId="{8E88F7E6-AE78-4919-A6BB-B40AB956C003}">
      <dgm:prSet phldrT="[Text]"/>
      <dgm:spPr/>
      <dgm:t>
        <a:bodyPr/>
        <a:lstStyle/>
        <a:p>
          <a:r>
            <a:rPr lang="en-GB" dirty="0"/>
            <a:t>Explains the purpose of the report and what it will cover</a:t>
          </a:r>
        </a:p>
      </dgm:t>
    </dgm:pt>
    <dgm:pt modelId="{23B11A8B-03B3-4B3A-B016-A58EA591E1E8}" type="parTrans" cxnId="{30770B4A-DE84-47B4-9C7B-D81DE96DB95A}">
      <dgm:prSet/>
      <dgm:spPr/>
      <dgm:t>
        <a:bodyPr/>
        <a:lstStyle/>
        <a:p>
          <a:endParaRPr lang="en-GB"/>
        </a:p>
      </dgm:t>
    </dgm:pt>
    <dgm:pt modelId="{10CD0A2D-EAF6-4255-B20F-11C615031419}" type="sibTrans" cxnId="{30770B4A-DE84-47B4-9C7B-D81DE96DB95A}">
      <dgm:prSet/>
      <dgm:spPr/>
      <dgm:t>
        <a:bodyPr/>
        <a:lstStyle/>
        <a:p>
          <a:endParaRPr lang="en-GB"/>
        </a:p>
      </dgm:t>
    </dgm:pt>
    <dgm:pt modelId="{6E5B7362-2A55-4C9E-BF0D-F230F5DEA5A1}">
      <dgm:prSet phldrT="[Text]"/>
      <dgm:spPr/>
      <dgm:t>
        <a:bodyPr/>
        <a:lstStyle/>
        <a:p>
          <a:r>
            <a:rPr lang="en-GB" dirty="0"/>
            <a:t>Findings</a:t>
          </a:r>
        </a:p>
      </dgm:t>
    </dgm:pt>
    <dgm:pt modelId="{9E60C565-965D-43BC-8BFD-55D57EB623F4}" type="parTrans" cxnId="{0E5AEA6C-9602-484C-A835-DA10707BC914}">
      <dgm:prSet/>
      <dgm:spPr/>
      <dgm:t>
        <a:bodyPr/>
        <a:lstStyle/>
        <a:p>
          <a:endParaRPr lang="en-GB"/>
        </a:p>
      </dgm:t>
    </dgm:pt>
    <dgm:pt modelId="{86680254-4AF3-4987-BB4E-E17DE8AEB329}" type="sibTrans" cxnId="{0E5AEA6C-9602-484C-A835-DA10707BC914}">
      <dgm:prSet/>
      <dgm:spPr/>
      <dgm:t>
        <a:bodyPr/>
        <a:lstStyle/>
        <a:p>
          <a:endParaRPr lang="en-GB"/>
        </a:p>
      </dgm:t>
    </dgm:pt>
    <dgm:pt modelId="{805DA017-F595-4DCB-B25F-ED77AEEDA252}">
      <dgm:prSet phldrT="[Text]"/>
      <dgm:spPr/>
      <dgm:t>
        <a:bodyPr/>
        <a:lstStyle/>
        <a:p>
          <a:r>
            <a:rPr lang="en-GB" dirty="0"/>
            <a:t>Presents what was discovered or observed</a:t>
          </a:r>
        </a:p>
      </dgm:t>
    </dgm:pt>
    <dgm:pt modelId="{69BDD829-0180-4240-9F6C-02CF12286BD5}" type="parTrans" cxnId="{0EC45AC1-AFDC-4C1F-8A19-6A25F0DA3CD3}">
      <dgm:prSet/>
      <dgm:spPr/>
      <dgm:t>
        <a:bodyPr/>
        <a:lstStyle/>
        <a:p>
          <a:endParaRPr lang="en-GB"/>
        </a:p>
      </dgm:t>
    </dgm:pt>
    <dgm:pt modelId="{EE733C3F-6459-4CA1-9462-0257954AA5C8}" type="sibTrans" cxnId="{0EC45AC1-AFDC-4C1F-8A19-6A25F0DA3CD3}">
      <dgm:prSet/>
      <dgm:spPr/>
      <dgm:t>
        <a:bodyPr/>
        <a:lstStyle/>
        <a:p>
          <a:endParaRPr lang="en-GB"/>
        </a:p>
      </dgm:t>
    </dgm:pt>
    <dgm:pt modelId="{047D2055-46AD-4967-A7FC-C608B891E61C}">
      <dgm:prSet phldrT="[Text]"/>
      <dgm:spPr/>
      <dgm:t>
        <a:bodyPr/>
        <a:lstStyle/>
        <a:p>
          <a:r>
            <a:rPr lang="en-GB" dirty="0"/>
            <a:t>Evidence</a:t>
          </a:r>
        </a:p>
      </dgm:t>
    </dgm:pt>
    <dgm:pt modelId="{7DE0B1B6-3822-42C4-8D59-1D1EABDD2DB5}" type="parTrans" cxnId="{099A4CA9-C9AA-4C29-9F83-CC6E4A72FAC8}">
      <dgm:prSet/>
      <dgm:spPr/>
      <dgm:t>
        <a:bodyPr/>
        <a:lstStyle/>
        <a:p>
          <a:endParaRPr lang="en-GB"/>
        </a:p>
      </dgm:t>
    </dgm:pt>
    <dgm:pt modelId="{6E9449D2-B9FE-45B0-A806-DBFFE5C7486B}" type="sibTrans" cxnId="{099A4CA9-C9AA-4C29-9F83-CC6E4A72FAC8}">
      <dgm:prSet/>
      <dgm:spPr/>
      <dgm:t>
        <a:bodyPr/>
        <a:lstStyle/>
        <a:p>
          <a:endParaRPr lang="en-GB"/>
        </a:p>
      </dgm:t>
    </dgm:pt>
    <dgm:pt modelId="{076B80F2-B172-4746-B199-63A09D9AEF7A}">
      <dgm:prSet phldrT="[Text]"/>
      <dgm:spPr/>
      <dgm:t>
        <a:bodyPr/>
        <a:lstStyle/>
        <a:p>
          <a:r>
            <a:rPr lang="en-GB" dirty="0"/>
            <a:t>Shows data, examples, or information that supports the findings</a:t>
          </a:r>
        </a:p>
      </dgm:t>
    </dgm:pt>
    <dgm:pt modelId="{3EEFE997-C576-4FB3-84E5-C5CE5BCE9C24}" type="parTrans" cxnId="{612ED8B5-1A00-4BD2-B877-6C76C075BAAF}">
      <dgm:prSet/>
      <dgm:spPr/>
      <dgm:t>
        <a:bodyPr/>
        <a:lstStyle/>
        <a:p>
          <a:endParaRPr lang="en-GB"/>
        </a:p>
      </dgm:t>
    </dgm:pt>
    <dgm:pt modelId="{5E4577C4-613E-4C09-B6B3-9707A7207C67}" type="sibTrans" cxnId="{612ED8B5-1A00-4BD2-B877-6C76C075BAAF}">
      <dgm:prSet/>
      <dgm:spPr/>
      <dgm:t>
        <a:bodyPr/>
        <a:lstStyle/>
        <a:p>
          <a:endParaRPr lang="en-GB"/>
        </a:p>
      </dgm:t>
    </dgm:pt>
    <dgm:pt modelId="{C8CF4C3A-48C6-4518-A430-696A7074E4D8}">
      <dgm:prSet phldrT="[Text]"/>
      <dgm:spPr/>
      <dgm:t>
        <a:bodyPr/>
        <a:lstStyle/>
        <a:p>
          <a:r>
            <a:rPr lang="en-GB" dirty="0"/>
            <a:t>Conclusion</a:t>
          </a:r>
        </a:p>
      </dgm:t>
    </dgm:pt>
    <dgm:pt modelId="{51E573AB-1F10-4221-BA66-60B8774C20F1}" type="parTrans" cxnId="{BB05D15B-63C6-4B4E-B7F8-3575A48BFB25}">
      <dgm:prSet/>
      <dgm:spPr/>
    </dgm:pt>
    <dgm:pt modelId="{FBBE7567-F2E3-40ED-A3D5-0A539B1987E7}" type="sibTrans" cxnId="{BB05D15B-63C6-4B4E-B7F8-3575A48BFB25}">
      <dgm:prSet/>
      <dgm:spPr/>
    </dgm:pt>
    <dgm:pt modelId="{DADDC797-7C5E-4D29-BA57-BA08958E6F68}">
      <dgm:prSet phldrT="[Text]"/>
      <dgm:spPr/>
      <dgm:t>
        <a:bodyPr/>
        <a:lstStyle/>
        <a:p>
          <a:r>
            <a:rPr lang="en-GB" dirty="0"/>
            <a:t>Summarises what the findings mean and why they matter</a:t>
          </a:r>
        </a:p>
      </dgm:t>
    </dgm:pt>
    <dgm:pt modelId="{E30B13F9-CF23-49D3-8211-C3FF884F1AB5}" type="parTrans" cxnId="{97E10A60-8EAD-48B1-BD76-9A42A2DD53F0}">
      <dgm:prSet/>
      <dgm:spPr/>
    </dgm:pt>
    <dgm:pt modelId="{0844F049-3125-4BEC-8404-D0944AFE7728}" type="sibTrans" cxnId="{97E10A60-8EAD-48B1-BD76-9A42A2DD53F0}">
      <dgm:prSet/>
      <dgm:spPr/>
    </dgm:pt>
    <dgm:pt modelId="{DAB24326-95A0-44B6-B640-39BBCC99DD2F}" type="pres">
      <dgm:prSet presAssocID="{9670A55A-AE25-41BC-AE5D-41465692065E}" presName="linear" presStyleCnt="0">
        <dgm:presLayoutVars>
          <dgm:animLvl val="lvl"/>
          <dgm:resizeHandles val="exact"/>
        </dgm:presLayoutVars>
      </dgm:prSet>
      <dgm:spPr/>
    </dgm:pt>
    <dgm:pt modelId="{1CF2011F-2B56-480F-A414-E37A52280F66}" type="pres">
      <dgm:prSet presAssocID="{AE6BA0FA-33C7-444C-9AA7-D9A910F04241}" presName="parentText" presStyleLbl="node1" presStyleIdx="0" presStyleCnt="5">
        <dgm:presLayoutVars>
          <dgm:chMax val="0"/>
          <dgm:bulletEnabled val="1"/>
        </dgm:presLayoutVars>
      </dgm:prSet>
      <dgm:spPr/>
    </dgm:pt>
    <dgm:pt modelId="{0E2EB2B6-E187-4446-80F4-B88D23EA3915}" type="pres">
      <dgm:prSet presAssocID="{AE6BA0FA-33C7-444C-9AA7-D9A910F04241}" presName="childText" presStyleLbl="revTx" presStyleIdx="0" presStyleCnt="5">
        <dgm:presLayoutVars>
          <dgm:bulletEnabled val="1"/>
        </dgm:presLayoutVars>
      </dgm:prSet>
      <dgm:spPr/>
    </dgm:pt>
    <dgm:pt modelId="{30ED8E01-015B-42C4-94B4-AAF1E26CECE6}" type="pres">
      <dgm:prSet presAssocID="{F8518F04-3493-4EF9-90DB-914280151A13}" presName="parentText" presStyleLbl="node1" presStyleIdx="1" presStyleCnt="5">
        <dgm:presLayoutVars>
          <dgm:chMax val="0"/>
          <dgm:bulletEnabled val="1"/>
        </dgm:presLayoutVars>
      </dgm:prSet>
      <dgm:spPr/>
    </dgm:pt>
    <dgm:pt modelId="{B5CF26E6-444D-4778-9D44-55035B879A86}" type="pres">
      <dgm:prSet presAssocID="{F8518F04-3493-4EF9-90DB-914280151A13}" presName="childText" presStyleLbl="revTx" presStyleIdx="1" presStyleCnt="5">
        <dgm:presLayoutVars>
          <dgm:bulletEnabled val="1"/>
        </dgm:presLayoutVars>
      </dgm:prSet>
      <dgm:spPr/>
    </dgm:pt>
    <dgm:pt modelId="{4229DF32-EDB7-4632-821D-6E399A810A80}" type="pres">
      <dgm:prSet presAssocID="{6E5B7362-2A55-4C9E-BF0D-F230F5DEA5A1}" presName="parentText" presStyleLbl="node1" presStyleIdx="2" presStyleCnt="5">
        <dgm:presLayoutVars>
          <dgm:chMax val="0"/>
          <dgm:bulletEnabled val="1"/>
        </dgm:presLayoutVars>
      </dgm:prSet>
      <dgm:spPr/>
    </dgm:pt>
    <dgm:pt modelId="{6B0E6658-21CD-4934-A1B6-4A2E6164E57B}" type="pres">
      <dgm:prSet presAssocID="{6E5B7362-2A55-4C9E-BF0D-F230F5DEA5A1}" presName="childText" presStyleLbl="revTx" presStyleIdx="2" presStyleCnt="5">
        <dgm:presLayoutVars>
          <dgm:bulletEnabled val="1"/>
        </dgm:presLayoutVars>
      </dgm:prSet>
      <dgm:spPr/>
    </dgm:pt>
    <dgm:pt modelId="{AF40682E-578D-492E-BE56-C30B7F0AC566}" type="pres">
      <dgm:prSet presAssocID="{047D2055-46AD-4967-A7FC-C608B891E61C}" presName="parentText" presStyleLbl="node1" presStyleIdx="3" presStyleCnt="5">
        <dgm:presLayoutVars>
          <dgm:chMax val="0"/>
          <dgm:bulletEnabled val="1"/>
        </dgm:presLayoutVars>
      </dgm:prSet>
      <dgm:spPr/>
    </dgm:pt>
    <dgm:pt modelId="{83E9D9E3-F46E-4533-AD56-F8838811C378}" type="pres">
      <dgm:prSet presAssocID="{047D2055-46AD-4967-A7FC-C608B891E61C}" presName="childText" presStyleLbl="revTx" presStyleIdx="3" presStyleCnt="5">
        <dgm:presLayoutVars>
          <dgm:bulletEnabled val="1"/>
        </dgm:presLayoutVars>
      </dgm:prSet>
      <dgm:spPr/>
    </dgm:pt>
    <dgm:pt modelId="{4F69B29C-71B8-4506-9391-8F137BAC786D}" type="pres">
      <dgm:prSet presAssocID="{C8CF4C3A-48C6-4518-A430-696A7074E4D8}" presName="parentText" presStyleLbl="node1" presStyleIdx="4" presStyleCnt="5">
        <dgm:presLayoutVars>
          <dgm:chMax val="0"/>
          <dgm:bulletEnabled val="1"/>
        </dgm:presLayoutVars>
      </dgm:prSet>
      <dgm:spPr/>
    </dgm:pt>
    <dgm:pt modelId="{993278A6-2094-484D-8710-56020C6B32A8}" type="pres">
      <dgm:prSet presAssocID="{C8CF4C3A-48C6-4518-A430-696A7074E4D8}" presName="childText" presStyleLbl="revTx" presStyleIdx="4" presStyleCnt="5">
        <dgm:presLayoutVars>
          <dgm:bulletEnabled val="1"/>
        </dgm:presLayoutVars>
      </dgm:prSet>
      <dgm:spPr/>
    </dgm:pt>
  </dgm:ptLst>
  <dgm:cxnLst>
    <dgm:cxn modelId="{BB05D15B-63C6-4B4E-B7F8-3575A48BFB25}" srcId="{9670A55A-AE25-41BC-AE5D-41465692065E}" destId="{C8CF4C3A-48C6-4518-A430-696A7074E4D8}" srcOrd="4" destOrd="0" parTransId="{51E573AB-1F10-4221-BA66-60B8774C20F1}" sibTransId="{FBBE7567-F2E3-40ED-A3D5-0A539B1987E7}"/>
    <dgm:cxn modelId="{38A0B25E-39DE-42B8-A8A3-1E1CBE8953EA}" type="presOf" srcId="{6E5B7362-2A55-4C9E-BF0D-F230F5DEA5A1}" destId="{4229DF32-EDB7-4632-821D-6E399A810A80}" srcOrd="0" destOrd="0" presId="urn:microsoft.com/office/officeart/2005/8/layout/vList2"/>
    <dgm:cxn modelId="{97E10A60-8EAD-48B1-BD76-9A42A2DD53F0}" srcId="{C8CF4C3A-48C6-4518-A430-696A7074E4D8}" destId="{DADDC797-7C5E-4D29-BA57-BA08958E6F68}" srcOrd="0" destOrd="0" parTransId="{E30B13F9-CF23-49D3-8211-C3FF884F1AB5}" sibTransId="{0844F049-3125-4BEC-8404-D0944AFE7728}"/>
    <dgm:cxn modelId="{30770B4A-DE84-47B4-9C7B-D81DE96DB95A}" srcId="{F8518F04-3493-4EF9-90DB-914280151A13}" destId="{8E88F7E6-AE78-4919-A6BB-B40AB956C003}" srcOrd="0" destOrd="0" parTransId="{23B11A8B-03B3-4B3A-B016-A58EA591E1E8}" sibTransId="{10CD0A2D-EAF6-4255-B20F-11C615031419}"/>
    <dgm:cxn modelId="{59D9EC4A-A29E-4FFB-9C0E-B1E06FE3B8A9}" type="presOf" srcId="{C8CF4C3A-48C6-4518-A430-696A7074E4D8}" destId="{4F69B29C-71B8-4506-9391-8F137BAC786D}" srcOrd="0" destOrd="0" presId="urn:microsoft.com/office/officeart/2005/8/layout/vList2"/>
    <dgm:cxn modelId="{0E5AEA6C-9602-484C-A835-DA10707BC914}" srcId="{9670A55A-AE25-41BC-AE5D-41465692065E}" destId="{6E5B7362-2A55-4C9E-BF0D-F230F5DEA5A1}" srcOrd="2" destOrd="0" parTransId="{9E60C565-965D-43BC-8BFD-55D57EB623F4}" sibTransId="{86680254-4AF3-4987-BB4E-E17DE8AEB329}"/>
    <dgm:cxn modelId="{49D48E7F-CDD9-4F8C-8A79-0289F984AD35}" type="presOf" srcId="{F8518F04-3493-4EF9-90DB-914280151A13}" destId="{30ED8E01-015B-42C4-94B4-AAF1E26CECE6}" srcOrd="0" destOrd="0" presId="urn:microsoft.com/office/officeart/2005/8/layout/vList2"/>
    <dgm:cxn modelId="{A6B90B80-ECDF-4DBE-87DE-FC6EDB17E953}" type="presOf" srcId="{5B8794CB-3121-4C4E-B2EE-05B26531F47B}" destId="{0E2EB2B6-E187-4446-80F4-B88D23EA3915}" srcOrd="0" destOrd="0" presId="urn:microsoft.com/office/officeart/2005/8/layout/vList2"/>
    <dgm:cxn modelId="{D8797084-E48D-4F09-9D00-91BC4F276592}" srcId="{AE6BA0FA-33C7-444C-9AA7-D9A910F04241}" destId="{5B8794CB-3121-4C4E-B2EE-05B26531F47B}" srcOrd="0" destOrd="0" parTransId="{10B3AB57-AD4B-40F7-B811-712D20BF0BB1}" sibTransId="{12A61A35-98BE-4217-95DB-EFDBE98F1FA9}"/>
    <dgm:cxn modelId="{86DBD48C-5032-43BC-B7FE-0851DAAD6EC2}" type="presOf" srcId="{8E88F7E6-AE78-4919-A6BB-B40AB956C003}" destId="{B5CF26E6-444D-4778-9D44-55035B879A86}" srcOrd="0" destOrd="0" presId="urn:microsoft.com/office/officeart/2005/8/layout/vList2"/>
    <dgm:cxn modelId="{23C08C91-2E86-4461-9F32-2991C859F27D}" type="presOf" srcId="{AE6BA0FA-33C7-444C-9AA7-D9A910F04241}" destId="{1CF2011F-2B56-480F-A414-E37A52280F66}" srcOrd="0" destOrd="0" presId="urn:microsoft.com/office/officeart/2005/8/layout/vList2"/>
    <dgm:cxn modelId="{84639AA8-D8AE-48C5-93F9-A1A10992FA11}" type="presOf" srcId="{047D2055-46AD-4967-A7FC-C608B891E61C}" destId="{AF40682E-578D-492E-BE56-C30B7F0AC566}" srcOrd="0" destOrd="0" presId="urn:microsoft.com/office/officeart/2005/8/layout/vList2"/>
    <dgm:cxn modelId="{099A4CA9-C9AA-4C29-9F83-CC6E4A72FAC8}" srcId="{9670A55A-AE25-41BC-AE5D-41465692065E}" destId="{047D2055-46AD-4967-A7FC-C608B891E61C}" srcOrd="3" destOrd="0" parTransId="{7DE0B1B6-3822-42C4-8D59-1D1EABDD2DB5}" sibTransId="{6E9449D2-B9FE-45B0-A806-DBFFE5C7486B}"/>
    <dgm:cxn modelId="{E126F6B0-AB03-4EA1-93E5-C86A7854F7B8}" type="presOf" srcId="{9670A55A-AE25-41BC-AE5D-41465692065E}" destId="{DAB24326-95A0-44B6-B640-39BBCC99DD2F}" srcOrd="0" destOrd="0" presId="urn:microsoft.com/office/officeart/2005/8/layout/vList2"/>
    <dgm:cxn modelId="{612ED8B5-1A00-4BD2-B877-6C76C075BAAF}" srcId="{047D2055-46AD-4967-A7FC-C608B891E61C}" destId="{076B80F2-B172-4746-B199-63A09D9AEF7A}" srcOrd="0" destOrd="0" parTransId="{3EEFE997-C576-4FB3-84E5-C5CE5BCE9C24}" sibTransId="{5E4577C4-613E-4C09-B6B3-9707A7207C67}"/>
    <dgm:cxn modelId="{0EC45AC1-AFDC-4C1F-8A19-6A25F0DA3CD3}" srcId="{6E5B7362-2A55-4C9E-BF0D-F230F5DEA5A1}" destId="{805DA017-F595-4DCB-B25F-ED77AEEDA252}" srcOrd="0" destOrd="0" parTransId="{69BDD829-0180-4240-9F6C-02CF12286BD5}" sibTransId="{EE733C3F-6459-4CA1-9462-0257954AA5C8}"/>
    <dgm:cxn modelId="{2E3209CA-C147-4BA0-A88A-015EFF210E9E}" srcId="{9670A55A-AE25-41BC-AE5D-41465692065E}" destId="{AE6BA0FA-33C7-444C-9AA7-D9A910F04241}" srcOrd="0" destOrd="0" parTransId="{A9F3BAE8-E334-48AE-B8AD-282E1F2C8950}" sibTransId="{CE07668F-28FF-4EE8-9191-F96045BFD475}"/>
    <dgm:cxn modelId="{46F916D4-513A-40DF-9E1D-5B09582A3CEE}" srcId="{9670A55A-AE25-41BC-AE5D-41465692065E}" destId="{F8518F04-3493-4EF9-90DB-914280151A13}" srcOrd="1" destOrd="0" parTransId="{E43EE17D-DE78-42AA-9676-586A8DCA97F6}" sibTransId="{9284BD17-23AD-4C85-BA11-1ACFE15B9934}"/>
    <dgm:cxn modelId="{0BF032D5-67F0-452B-AAC1-740E59EBD356}" type="presOf" srcId="{805DA017-F595-4DCB-B25F-ED77AEEDA252}" destId="{6B0E6658-21CD-4934-A1B6-4A2E6164E57B}" srcOrd="0" destOrd="0" presId="urn:microsoft.com/office/officeart/2005/8/layout/vList2"/>
    <dgm:cxn modelId="{34A274D7-46C4-4EDE-989E-6572B159F978}" type="presOf" srcId="{DADDC797-7C5E-4D29-BA57-BA08958E6F68}" destId="{993278A6-2094-484D-8710-56020C6B32A8}" srcOrd="0" destOrd="0" presId="urn:microsoft.com/office/officeart/2005/8/layout/vList2"/>
    <dgm:cxn modelId="{CFBFE0E4-A865-4D4C-ABA9-3AFF0B098899}" type="presOf" srcId="{076B80F2-B172-4746-B199-63A09D9AEF7A}" destId="{83E9D9E3-F46E-4533-AD56-F8838811C378}" srcOrd="0" destOrd="0" presId="urn:microsoft.com/office/officeart/2005/8/layout/vList2"/>
    <dgm:cxn modelId="{196F3B19-A890-40A6-BE7A-C67E07035187}" type="presParOf" srcId="{DAB24326-95A0-44B6-B640-39BBCC99DD2F}" destId="{1CF2011F-2B56-480F-A414-E37A52280F66}" srcOrd="0" destOrd="0" presId="urn:microsoft.com/office/officeart/2005/8/layout/vList2"/>
    <dgm:cxn modelId="{B3B70F90-9746-4BEA-A16A-17A9DEA12662}" type="presParOf" srcId="{DAB24326-95A0-44B6-B640-39BBCC99DD2F}" destId="{0E2EB2B6-E187-4446-80F4-B88D23EA3915}" srcOrd="1" destOrd="0" presId="urn:microsoft.com/office/officeart/2005/8/layout/vList2"/>
    <dgm:cxn modelId="{67AED4DA-6356-4277-AB59-FE56ADA74EA7}" type="presParOf" srcId="{DAB24326-95A0-44B6-B640-39BBCC99DD2F}" destId="{30ED8E01-015B-42C4-94B4-AAF1E26CECE6}" srcOrd="2" destOrd="0" presId="urn:microsoft.com/office/officeart/2005/8/layout/vList2"/>
    <dgm:cxn modelId="{D3E1BA1A-E9C9-434C-BFC9-6D9577971954}" type="presParOf" srcId="{DAB24326-95A0-44B6-B640-39BBCC99DD2F}" destId="{B5CF26E6-444D-4778-9D44-55035B879A86}" srcOrd="3" destOrd="0" presId="urn:microsoft.com/office/officeart/2005/8/layout/vList2"/>
    <dgm:cxn modelId="{8D355E39-EB48-4AC0-98F5-6E92A7F805FC}" type="presParOf" srcId="{DAB24326-95A0-44B6-B640-39BBCC99DD2F}" destId="{4229DF32-EDB7-4632-821D-6E399A810A80}" srcOrd="4" destOrd="0" presId="urn:microsoft.com/office/officeart/2005/8/layout/vList2"/>
    <dgm:cxn modelId="{97DBFA7E-F38C-415E-A4C0-1D3EE379D6A6}" type="presParOf" srcId="{DAB24326-95A0-44B6-B640-39BBCC99DD2F}" destId="{6B0E6658-21CD-4934-A1B6-4A2E6164E57B}" srcOrd="5" destOrd="0" presId="urn:microsoft.com/office/officeart/2005/8/layout/vList2"/>
    <dgm:cxn modelId="{5C966A8F-4954-49D8-9115-0398C3484C4D}" type="presParOf" srcId="{DAB24326-95A0-44B6-B640-39BBCC99DD2F}" destId="{AF40682E-578D-492E-BE56-C30B7F0AC566}" srcOrd="6" destOrd="0" presId="urn:microsoft.com/office/officeart/2005/8/layout/vList2"/>
    <dgm:cxn modelId="{312D9179-3CA0-4F77-98D8-F4E2A8EF7077}" type="presParOf" srcId="{DAB24326-95A0-44B6-B640-39BBCC99DD2F}" destId="{83E9D9E3-F46E-4533-AD56-F8838811C378}" srcOrd="7" destOrd="0" presId="urn:microsoft.com/office/officeart/2005/8/layout/vList2"/>
    <dgm:cxn modelId="{39532DF9-8B2C-47C3-B235-B87E8B4700B6}" type="presParOf" srcId="{DAB24326-95A0-44B6-B640-39BBCC99DD2F}" destId="{4F69B29C-71B8-4506-9391-8F137BAC786D}" srcOrd="8" destOrd="0" presId="urn:microsoft.com/office/officeart/2005/8/layout/vList2"/>
    <dgm:cxn modelId="{0320CAA3-90B1-41B6-856F-187191A4FD27}" type="presParOf" srcId="{DAB24326-95A0-44B6-B640-39BBCC99DD2F}" destId="{993278A6-2094-484D-8710-56020C6B32A8}" srcOrd="9"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8FC5959-6926-43BD-A8E8-C836542B405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GB"/>
        </a:p>
      </dgm:t>
    </dgm:pt>
    <dgm:pt modelId="{BE6874C1-2F5E-405E-9FE7-3AD3DA89C6AA}">
      <dgm:prSet custT="1"/>
      <dgm:spPr/>
      <dgm:t>
        <a:bodyPr/>
        <a:lstStyle/>
        <a:p>
          <a:r>
            <a:rPr lang="en-GB" sz="1600" dirty="0"/>
            <a:t>Understanding why business reports are used and how they support decisions</a:t>
          </a:r>
        </a:p>
      </dgm:t>
    </dgm:pt>
    <dgm:pt modelId="{B8C4E011-6ECC-49D3-9A4E-3028EA50956B}" type="parTrans" cxnId="{CA388B81-3D0A-459D-AAA3-3B83B209E092}">
      <dgm:prSet/>
      <dgm:spPr/>
      <dgm:t>
        <a:bodyPr/>
        <a:lstStyle/>
        <a:p>
          <a:endParaRPr lang="en-GB"/>
        </a:p>
      </dgm:t>
    </dgm:pt>
    <dgm:pt modelId="{D6710853-9E32-4AEF-9446-CBF56C8D8D16}" type="sibTrans" cxnId="{CA388B81-3D0A-459D-AAA3-3B83B209E092}">
      <dgm:prSet/>
      <dgm:spPr/>
      <dgm:t>
        <a:bodyPr/>
        <a:lstStyle/>
        <a:p>
          <a:endParaRPr lang="en-GB"/>
        </a:p>
      </dgm:t>
    </dgm:pt>
    <dgm:pt modelId="{5F21D1CF-24A4-436B-A675-E06CF2352273}">
      <dgm:prSet custT="1"/>
      <dgm:spPr/>
      <dgm:t>
        <a:bodyPr/>
        <a:lstStyle/>
        <a:p>
          <a:r>
            <a:rPr lang="en-GB" sz="1600"/>
            <a:t>Recognising the structure of a business report and the job of each section</a:t>
          </a:r>
        </a:p>
      </dgm:t>
    </dgm:pt>
    <dgm:pt modelId="{17176A39-03A2-4197-B5A8-1F2632AE8487}" type="parTrans" cxnId="{699FCA78-827E-4F1B-BEEA-D64DB7E95417}">
      <dgm:prSet/>
      <dgm:spPr/>
      <dgm:t>
        <a:bodyPr/>
        <a:lstStyle/>
        <a:p>
          <a:endParaRPr lang="en-GB"/>
        </a:p>
      </dgm:t>
    </dgm:pt>
    <dgm:pt modelId="{434E014A-3B50-45C9-A6F6-FB504CD00289}" type="sibTrans" cxnId="{699FCA78-827E-4F1B-BEEA-D64DB7E95417}">
      <dgm:prSet/>
      <dgm:spPr/>
      <dgm:t>
        <a:bodyPr/>
        <a:lstStyle/>
        <a:p>
          <a:endParaRPr lang="en-GB"/>
        </a:p>
      </dgm:t>
    </dgm:pt>
    <dgm:pt modelId="{D2A4523A-72E8-4CB2-88CE-8B4F6F7E23BF}">
      <dgm:prSet custT="1"/>
      <dgm:spPr/>
      <dgm:t>
        <a:bodyPr/>
        <a:lstStyle/>
        <a:p>
          <a:r>
            <a:rPr lang="en-GB" sz="1600"/>
            <a:t>Improving introductions and conclusions by focusing on sentence purpose</a:t>
          </a:r>
        </a:p>
      </dgm:t>
    </dgm:pt>
    <dgm:pt modelId="{9F01D93E-2E49-42A4-9D0F-3F25FF5B69C2}" type="parTrans" cxnId="{E51AFBF9-817D-4200-B36E-96117D5804A4}">
      <dgm:prSet/>
      <dgm:spPr/>
      <dgm:t>
        <a:bodyPr/>
        <a:lstStyle/>
        <a:p>
          <a:endParaRPr lang="en-GB"/>
        </a:p>
      </dgm:t>
    </dgm:pt>
    <dgm:pt modelId="{C6A16F42-2DAA-40E7-B406-78A0433BE707}" type="sibTrans" cxnId="{E51AFBF9-817D-4200-B36E-96117D5804A4}">
      <dgm:prSet/>
      <dgm:spPr/>
      <dgm:t>
        <a:bodyPr/>
        <a:lstStyle/>
        <a:p>
          <a:endParaRPr lang="en-GB"/>
        </a:p>
      </dgm:t>
    </dgm:pt>
    <dgm:pt modelId="{D24358BF-1B72-4620-AD59-D327F0A44AD6}">
      <dgm:prSet custT="1"/>
      <dgm:spPr/>
      <dgm:t>
        <a:bodyPr/>
        <a:lstStyle/>
        <a:p>
          <a:r>
            <a:rPr lang="en-GB" sz="1600"/>
            <a:t>Identifying and using evidence (internal and external) clearly</a:t>
          </a:r>
        </a:p>
      </dgm:t>
    </dgm:pt>
    <dgm:pt modelId="{66E02312-9476-423A-9B1F-0A5D8874A90E}" type="parTrans" cxnId="{027C18BE-1846-47B9-A129-1B4D2D6507AA}">
      <dgm:prSet/>
      <dgm:spPr/>
      <dgm:t>
        <a:bodyPr/>
        <a:lstStyle/>
        <a:p>
          <a:endParaRPr lang="en-GB"/>
        </a:p>
      </dgm:t>
    </dgm:pt>
    <dgm:pt modelId="{2B7DBAA1-CFA3-439E-BBB6-7876679B1AE3}" type="sibTrans" cxnId="{027C18BE-1846-47B9-A129-1B4D2D6507AA}">
      <dgm:prSet/>
      <dgm:spPr/>
      <dgm:t>
        <a:bodyPr/>
        <a:lstStyle/>
        <a:p>
          <a:endParaRPr lang="en-GB"/>
        </a:p>
      </dgm:t>
    </dgm:pt>
    <dgm:pt modelId="{411E4A0E-A020-471F-88FB-0046F9CA9D7B}">
      <dgm:prSet custT="1"/>
      <dgm:spPr/>
      <dgm:t>
        <a:bodyPr/>
        <a:lstStyle/>
        <a:p>
          <a:r>
            <a:rPr lang="en-GB" sz="1600" dirty="0"/>
            <a:t>Using linking words to make ideas flow within a paragraph</a:t>
          </a:r>
        </a:p>
      </dgm:t>
    </dgm:pt>
    <dgm:pt modelId="{8D58068D-E010-4204-9B67-C71C68BEC3A8}" type="parTrans" cxnId="{AB006E3F-0A53-456A-BD6F-032D18B19D85}">
      <dgm:prSet/>
      <dgm:spPr/>
      <dgm:t>
        <a:bodyPr/>
        <a:lstStyle/>
        <a:p>
          <a:endParaRPr lang="en-GB"/>
        </a:p>
      </dgm:t>
    </dgm:pt>
    <dgm:pt modelId="{C7FE53BA-C6D2-4329-A0A3-F04ECD1E4223}" type="sibTrans" cxnId="{AB006E3F-0A53-456A-BD6F-032D18B19D85}">
      <dgm:prSet/>
      <dgm:spPr/>
      <dgm:t>
        <a:bodyPr/>
        <a:lstStyle/>
        <a:p>
          <a:endParaRPr lang="en-GB"/>
        </a:p>
      </dgm:t>
    </dgm:pt>
    <dgm:pt modelId="{3F68F48E-31CE-4C28-96C3-1D2C0E4835D0}">
      <dgm:prSet custT="1"/>
      <dgm:spPr/>
      <dgm:t>
        <a:bodyPr/>
        <a:lstStyle/>
        <a:p>
          <a:r>
            <a:rPr lang="en-GB" sz="1600" dirty="0"/>
            <a:t>Analysing examples and practising constructive feedback</a:t>
          </a:r>
        </a:p>
      </dgm:t>
    </dgm:pt>
    <dgm:pt modelId="{618C7D7A-8D90-416B-8683-8BEEC7B06A82}" type="parTrans" cxnId="{9C1A77EF-E9D6-4690-B30E-326F13521BC5}">
      <dgm:prSet/>
      <dgm:spPr/>
      <dgm:t>
        <a:bodyPr/>
        <a:lstStyle/>
        <a:p>
          <a:endParaRPr lang="en-GB"/>
        </a:p>
      </dgm:t>
    </dgm:pt>
    <dgm:pt modelId="{ABF050D4-705E-420F-BFD1-F0C33C9A1190}" type="sibTrans" cxnId="{9C1A77EF-E9D6-4690-B30E-326F13521BC5}">
      <dgm:prSet/>
      <dgm:spPr/>
      <dgm:t>
        <a:bodyPr/>
        <a:lstStyle/>
        <a:p>
          <a:endParaRPr lang="en-GB"/>
        </a:p>
      </dgm:t>
    </dgm:pt>
    <dgm:pt modelId="{FBB288B4-F686-47CA-8863-C086A2F1EF9E}" type="pres">
      <dgm:prSet presAssocID="{58FC5959-6926-43BD-A8E8-C836542B4056}" presName="linear" presStyleCnt="0">
        <dgm:presLayoutVars>
          <dgm:dir/>
          <dgm:animLvl val="lvl"/>
          <dgm:resizeHandles val="exact"/>
        </dgm:presLayoutVars>
      </dgm:prSet>
      <dgm:spPr/>
    </dgm:pt>
    <dgm:pt modelId="{E4ABBE79-4FAE-4DBD-A8D9-CAAD294D67E4}" type="pres">
      <dgm:prSet presAssocID="{BE6874C1-2F5E-405E-9FE7-3AD3DA89C6AA}" presName="parentLin" presStyleCnt="0"/>
      <dgm:spPr/>
    </dgm:pt>
    <dgm:pt modelId="{2E2A1538-C74D-4D7F-9732-D4C2BE0A2DD6}" type="pres">
      <dgm:prSet presAssocID="{BE6874C1-2F5E-405E-9FE7-3AD3DA89C6AA}" presName="parentLeftMargin" presStyleLbl="node1" presStyleIdx="0" presStyleCnt="6"/>
      <dgm:spPr/>
    </dgm:pt>
    <dgm:pt modelId="{41B26D9B-0EC3-438E-B1AF-0F4066250B4F}" type="pres">
      <dgm:prSet presAssocID="{BE6874C1-2F5E-405E-9FE7-3AD3DA89C6AA}" presName="parentText" presStyleLbl="node1" presStyleIdx="0" presStyleCnt="6">
        <dgm:presLayoutVars>
          <dgm:chMax val="0"/>
          <dgm:bulletEnabled val="1"/>
        </dgm:presLayoutVars>
      </dgm:prSet>
      <dgm:spPr/>
    </dgm:pt>
    <dgm:pt modelId="{0CE62367-7A7C-4FFF-85B0-6E22722DDCE1}" type="pres">
      <dgm:prSet presAssocID="{BE6874C1-2F5E-405E-9FE7-3AD3DA89C6AA}" presName="negativeSpace" presStyleCnt="0"/>
      <dgm:spPr/>
    </dgm:pt>
    <dgm:pt modelId="{F4B15CFD-4846-4917-A1E5-0CF5256BA7E8}" type="pres">
      <dgm:prSet presAssocID="{BE6874C1-2F5E-405E-9FE7-3AD3DA89C6AA}" presName="childText" presStyleLbl="conFgAcc1" presStyleIdx="0" presStyleCnt="6">
        <dgm:presLayoutVars>
          <dgm:bulletEnabled val="1"/>
        </dgm:presLayoutVars>
      </dgm:prSet>
      <dgm:spPr/>
    </dgm:pt>
    <dgm:pt modelId="{A3958EF8-3742-453C-8F50-13F0489A3925}" type="pres">
      <dgm:prSet presAssocID="{D6710853-9E32-4AEF-9446-CBF56C8D8D16}" presName="spaceBetweenRectangles" presStyleCnt="0"/>
      <dgm:spPr/>
    </dgm:pt>
    <dgm:pt modelId="{69CA08D9-B427-4537-949E-A2356A4281EF}" type="pres">
      <dgm:prSet presAssocID="{5F21D1CF-24A4-436B-A675-E06CF2352273}" presName="parentLin" presStyleCnt="0"/>
      <dgm:spPr/>
    </dgm:pt>
    <dgm:pt modelId="{9FBDABF9-0BFD-4FA3-850A-A5676784A155}" type="pres">
      <dgm:prSet presAssocID="{5F21D1CF-24A4-436B-A675-E06CF2352273}" presName="parentLeftMargin" presStyleLbl="node1" presStyleIdx="0" presStyleCnt="6"/>
      <dgm:spPr/>
    </dgm:pt>
    <dgm:pt modelId="{D0CC03FF-5302-4455-BC6C-FD7A926FCDA7}" type="pres">
      <dgm:prSet presAssocID="{5F21D1CF-24A4-436B-A675-E06CF2352273}" presName="parentText" presStyleLbl="node1" presStyleIdx="1" presStyleCnt="6">
        <dgm:presLayoutVars>
          <dgm:chMax val="0"/>
          <dgm:bulletEnabled val="1"/>
        </dgm:presLayoutVars>
      </dgm:prSet>
      <dgm:spPr/>
    </dgm:pt>
    <dgm:pt modelId="{C72A6FC7-E4FF-4D7B-AC0D-5D885297C89B}" type="pres">
      <dgm:prSet presAssocID="{5F21D1CF-24A4-436B-A675-E06CF2352273}" presName="negativeSpace" presStyleCnt="0"/>
      <dgm:spPr/>
    </dgm:pt>
    <dgm:pt modelId="{F31B50AC-E26A-4992-A82E-23E2F050E724}" type="pres">
      <dgm:prSet presAssocID="{5F21D1CF-24A4-436B-A675-E06CF2352273}" presName="childText" presStyleLbl="conFgAcc1" presStyleIdx="1" presStyleCnt="6">
        <dgm:presLayoutVars>
          <dgm:bulletEnabled val="1"/>
        </dgm:presLayoutVars>
      </dgm:prSet>
      <dgm:spPr/>
    </dgm:pt>
    <dgm:pt modelId="{FC490866-AD14-43A3-AAF9-EE37127172F6}" type="pres">
      <dgm:prSet presAssocID="{434E014A-3B50-45C9-A6F6-FB504CD00289}" presName="spaceBetweenRectangles" presStyleCnt="0"/>
      <dgm:spPr/>
    </dgm:pt>
    <dgm:pt modelId="{50B2EF64-7F88-4761-9F9C-01972AC3B15F}" type="pres">
      <dgm:prSet presAssocID="{D2A4523A-72E8-4CB2-88CE-8B4F6F7E23BF}" presName="parentLin" presStyleCnt="0"/>
      <dgm:spPr/>
    </dgm:pt>
    <dgm:pt modelId="{99A2B1AD-3987-4BA2-B6AC-CF630AAD856A}" type="pres">
      <dgm:prSet presAssocID="{D2A4523A-72E8-4CB2-88CE-8B4F6F7E23BF}" presName="parentLeftMargin" presStyleLbl="node1" presStyleIdx="1" presStyleCnt="6"/>
      <dgm:spPr/>
    </dgm:pt>
    <dgm:pt modelId="{954677FE-B5A9-4E5F-9475-69CB87131B3C}" type="pres">
      <dgm:prSet presAssocID="{D2A4523A-72E8-4CB2-88CE-8B4F6F7E23BF}" presName="parentText" presStyleLbl="node1" presStyleIdx="2" presStyleCnt="6">
        <dgm:presLayoutVars>
          <dgm:chMax val="0"/>
          <dgm:bulletEnabled val="1"/>
        </dgm:presLayoutVars>
      </dgm:prSet>
      <dgm:spPr/>
    </dgm:pt>
    <dgm:pt modelId="{697E1680-C27B-44BC-8312-840FBBB1A337}" type="pres">
      <dgm:prSet presAssocID="{D2A4523A-72E8-4CB2-88CE-8B4F6F7E23BF}" presName="negativeSpace" presStyleCnt="0"/>
      <dgm:spPr/>
    </dgm:pt>
    <dgm:pt modelId="{11483DEC-8799-4453-80D2-EC72AF8B876C}" type="pres">
      <dgm:prSet presAssocID="{D2A4523A-72E8-4CB2-88CE-8B4F6F7E23BF}" presName="childText" presStyleLbl="conFgAcc1" presStyleIdx="2" presStyleCnt="6">
        <dgm:presLayoutVars>
          <dgm:bulletEnabled val="1"/>
        </dgm:presLayoutVars>
      </dgm:prSet>
      <dgm:spPr/>
    </dgm:pt>
    <dgm:pt modelId="{6E3C8A95-511A-4180-85A7-E42348810DAD}" type="pres">
      <dgm:prSet presAssocID="{C6A16F42-2DAA-40E7-B406-78A0433BE707}" presName="spaceBetweenRectangles" presStyleCnt="0"/>
      <dgm:spPr/>
    </dgm:pt>
    <dgm:pt modelId="{1D55599B-C7B8-4046-8A87-04A6A717BB9F}" type="pres">
      <dgm:prSet presAssocID="{D24358BF-1B72-4620-AD59-D327F0A44AD6}" presName="parentLin" presStyleCnt="0"/>
      <dgm:spPr/>
    </dgm:pt>
    <dgm:pt modelId="{F6E49B13-23C8-4C43-B95B-9A66007C3ED9}" type="pres">
      <dgm:prSet presAssocID="{D24358BF-1B72-4620-AD59-D327F0A44AD6}" presName="parentLeftMargin" presStyleLbl="node1" presStyleIdx="2" presStyleCnt="6"/>
      <dgm:spPr/>
    </dgm:pt>
    <dgm:pt modelId="{D9A655E2-1E19-4B7B-986E-06053A1BAED9}" type="pres">
      <dgm:prSet presAssocID="{D24358BF-1B72-4620-AD59-D327F0A44AD6}" presName="parentText" presStyleLbl="node1" presStyleIdx="3" presStyleCnt="6">
        <dgm:presLayoutVars>
          <dgm:chMax val="0"/>
          <dgm:bulletEnabled val="1"/>
        </dgm:presLayoutVars>
      </dgm:prSet>
      <dgm:spPr/>
    </dgm:pt>
    <dgm:pt modelId="{C2753980-87D1-4BCB-9FC8-A1D54029113C}" type="pres">
      <dgm:prSet presAssocID="{D24358BF-1B72-4620-AD59-D327F0A44AD6}" presName="negativeSpace" presStyleCnt="0"/>
      <dgm:spPr/>
    </dgm:pt>
    <dgm:pt modelId="{B20E7420-F46E-4D86-BFF6-BFC3C4F511BD}" type="pres">
      <dgm:prSet presAssocID="{D24358BF-1B72-4620-AD59-D327F0A44AD6}" presName="childText" presStyleLbl="conFgAcc1" presStyleIdx="3" presStyleCnt="6">
        <dgm:presLayoutVars>
          <dgm:bulletEnabled val="1"/>
        </dgm:presLayoutVars>
      </dgm:prSet>
      <dgm:spPr/>
    </dgm:pt>
    <dgm:pt modelId="{C025FDFB-4F79-4248-9F45-649022C249F9}" type="pres">
      <dgm:prSet presAssocID="{2B7DBAA1-CFA3-439E-BBB6-7876679B1AE3}" presName="spaceBetweenRectangles" presStyleCnt="0"/>
      <dgm:spPr/>
    </dgm:pt>
    <dgm:pt modelId="{BFE06ED9-A869-4CD8-88CC-CA9D8E1971BA}" type="pres">
      <dgm:prSet presAssocID="{411E4A0E-A020-471F-88FB-0046F9CA9D7B}" presName="parentLin" presStyleCnt="0"/>
      <dgm:spPr/>
    </dgm:pt>
    <dgm:pt modelId="{6C267593-82C6-48E4-983C-DE964A9FDC51}" type="pres">
      <dgm:prSet presAssocID="{411E4A0E-A020-471F-88FB-0046F9CA9D7B}" presName="parentLeftMargin" presStyleLbl="node1" presStyleIdx="3" presStyleCnt="6"/>
      <dgm:spPr/>
    </dgm:pt>
    <dgm:pt modelId="{562E16F9-61A9-4FBC-88D4-D4B4C172610C}" type="pres">
      <dgm:prSet presAssocID="{411E4A0E-A020-471F-88FB-0046F9CA9D7B}" presName="parentText" presStyleLbl="node1" presStyleIdx="4" presStyleCnt="6">
        <dgm:presLayoutVars>
          <dgm:chMax val="0"/>
          <dgm:bulletEnabled val="1"/>
        </dgm:presLayoutVars>
      </dgm:prSet>
      <dgm:spPr/>
    </dgm:pt>
    <dgm:pt modelId="{B6BF5FC5-ED23-4B2C-8CA3-7B76DCAFEA1A}" type="pres">
      <dgm:prSet presAssocID="{411E4A0E-A020-471F-88FB-0046F9CA9D7B}" presName="negativeSpace" presStyleCnt="0"/>
      <dgm:spPr/>
    </dgm:pt>
    <dgm:pt modelId="{8228BF00-AC1C-4D54-8A8F-97FA90FF3655}" type="pres">
      <dgm:prSet presAssocID="{411E4A0E-A020-471F-88FB-0046F9CA9D7B}" presName="childText" presStyleLbl="conFgAcc1" presStyleIdx="4" presStyleCnt="6">
        <dgm:presLayoutVars>
          <dgm:bulletEnabled val="1"/>
        </dgm:presLayoutVars>
      </dgm:prSet>
      <dgm:spPr/>
    </dgm:pt>
    <dgm:pt modelId="{B2ED3E92-50F1-4093-85D4-F0F74FF2DDCB}" type="pres">
      <dgm:prSet presAssocID="{C7FE53BA-C6D2-4329-A0A3-F04ECD1E4223}" presName="spaceBetweenRectangles" presStyleCnt="0"/>
      <dgm:spPr/>
    </dgm:pt>
    <dgm:pt modelId="{13AD6476-1D41-4DE4-B236-6CFC4D19B60D}" type="pres">
      <dgm:prSet presAssocID="{3F68F48E-31CE-4C28-96C3-1D2C0E4835D0}" presName="parentLin" presStyleCnt="0"/>
      <dgm:spPr/>
    </dgm:pt>
    <dgm:pt modelId="{C928C9ED-7F4C-4B02-AFFC-46B6473CD5C9}" type="pres">
      <dgm:prSet presAssocID="{3F68F48E-31CE-4C28-96C3-1D2C0E4835D0}" presName="parentLeftMargin" presStyleLbl="node1" presStyleIdx="4" presStyleCnt="6"/>
      <dgm:spPr/>
    </dgm:pt>
    <dgm:pt modelId="{9CD0CC08-D480-4ABD-976C-F8EAFC33D9EA}" type="pres">
      <dgm:prSet presAssocID="{3F68F48E-31CE-4C28-96C3-1D2C0E4835D0}" presName="parentText" presStyleLbl="node1" presStyleIdx="5" presStyleCnt="6">
        <dgm:presLayoutVars>
          <dgm:chMax val="0"/>
          <dgm:bulletEnabled val="1"/>
        </dgm:presLayoutVars>
      </dgm:prSet>
      <dgm:spPr/>
    </dgm:pt>
    <dgm:pt modelId="{9CFCF3D6-4B1B-4373-923B-D60F0CD1DEF1}" type="pres">
      <dgm:prSet presAssocID="{3F68F48E-31CE-4C28-96C3-1D2C0E4835D0}" presName="negativeSpace" presStyleCnt="0"/>
      <dgm:spPr/>
    </dgm:pt>
    <dgm:pt modelId="{46369337-9BDD-4ED6-86E3-78EEB5BFF7E1}" type="pres">
      <dgm:prSet presAssocID="{3F68F48E-31CE-4C28-96C3-1D2C0E4835D0}" presName="childText" presStyleLbl="conFgAcc1" presStyleIdx="5" presStyleCnt="6">
        <dgm:presLayoutVars>
          <dgm:bulletEnabled val="1"/>
        </dgm:presLayoutVars>
      </dgm:prSet>
      <dgm:spPr/>
    </dgm:pt>
  </dgm:ptLst>
  <dgm:cxnLst>
    <dgm:cxn modelId="{A7A3C401-1855-4CAF-A582-B2F26BD38A2A}" type="presOf" srcId="{D2A4523A-72E8-4CB2-88CE-8B4F6F7E23BF}" destId="{954677FE-B5A9-4E5F-9475-69CB87131B3C}" srcOrd="1" destOrd="0" presId="urn:microsoft.com/office/officeart/2005/8/layout/list1"/>
    <dgm:cxn modelId="{53C65B1A-2D59-4473-8B0C-6E8DA5B7D6DD}" type="presOf" srcId="{58FC5959-6926-43BD-A8E8-C836542B4056}" destId="{FBB288B4-F686-47CA-8863-C086A2F1EF9E}" srcOrd="0" destOrd="0" presId="urn:microsoft.com/office/officeart/2005/8/layout/list1"/>
    <dgm:cxn modelId="{CCC22725-BDB6-4F22-B17F-24328D2CB41F}" type="presOf" srcId="{3F68F48E-31CE-4C28-96C3-1D2C0E4835D0}" destId="{C928C9ED-7F4C-4B02-AFFC-46B6473CD5C9}" srcOrd="0" destOrd="0" presId="urn:microsoft.com/office/officeart/2005/8/layout/list1"/>
    <dgm:cxn modelId="{EA9D822B-6FB6-4DEC-AF06-DA676960B856}" type="presOf" srcId="{D24358BF-1B72-4620-AD59-D327F0A44AD6}" destId="{D9A655E2-1E19-4B7B-986E-06053A1BAED9}" srcOrd="1" destOrd="0" presId="urn:microsoft.com/office/officeart/2005/8/layout/list1"/>
    <dgm:cxn modelId="{2D7E1F2F-0ED6-45C1-91B2-78BFDACC4922}" type="presOf" srcId="{411E4A0E-A020-471F-88FB-0046F9CA9D7B}" destId="{6C267593-82C6-48E4-983C-DE964A9FDC51}" srcOrd="0" destOrd="0" presId="urn:microsoft.com/office/officeart/2005/8/layout/list1"/>
    <dgm:cxn modelId="{AB006E3F-0A53-456A-BD6F-032D18B19D85}" srcId="{58FC5959-6926-43BD-A8E8-C836542B4056}" destId="{411E4A0E-A020-471F-88FB-0046F9CA9D7B}" srcOrd="4" destOrd="0" parTransId="{8D58068D-E010-4204-9B67-C71C68BEC3A8}" sibTransId="{C7FE53BA-C6D2-4329-A0A3-F04ECD1E4223}"/>
    <dgm:cxn modelId="{7DCB1B6B-86CA-43EA-B0FE-D31AF34B54CF}" type="presOf" srcId="{D2A4523A-72E8-4CB2-88CE-8B4F6F7E23BF}" destId="{99A2B1AD-3987-4BA2-B6AC-CF630AAD856A}" srcOrd="0" destOrd="0" presId="urn:microsoft.com/office/officeart/2005/8/layout/list1"/>
    <dgm:cxn modelId="{699FCA78-827E-4F1B-BEEA-D64DB7E95417}" srcId="{58FC5959-6926-43BD-A8E8-C836542B4056}" destId="{5F21D1CF-24A4-436B-A675-E06CF2352273}" srcOrd="1" destOrd="0" parTransId="{17176A39-03A2-4197-B5A8-1F2632AE8487}" sibTransId="{434E014A-3B50-45C9-A6F6-FB504CD00289}"/>
    <dgm:cxn modelId="{E463277D-905C-415A-B750-FEBBBF205E11}" type="presOf" srcId="{5F21D1CF-24A4-436B-A675-E06CF2352273}" destId="{D0CC03FF-5302-4455-BC6C-FD7A926FCDA7}" srcOrd="1" destOrd="0" presId="urn:microsoft.com/office/officeart/2005/8/layout/list1"/>
    <dgm:cxn modelId="{CA388B81-3D0A-459D-AAA3-3B83B209E092}" srcId="{58FC5959-6926-43BD-A8E8-C836542B4056}" destId="{BE6874C1-2F5E-405E-9FE7-3AD3DA89C6AA}" srcOrd="0" destOrd="0" parTransId="{B8C4E011-6ECC-49D3-9A4E-3028EA50956B}" sibTransId="{D6710853-9E32-4AEF-9446-CBF56C8D8D16}"/>
    <dgm:cxn modelId="{1C4AE883-803B-4A07-97F4-C024EA2F9ADE}" type="presOf" srcId="{BE6874C1-2F5E-405E-9FE7-3AD3DA89C6AA}" destId="{41B26D9B-0EC3-438E-B1AF-0F4066250B4F}" srcOrd="1" destOrd="0" presId="urn:microsoft.com/office/officeart/2005/8/layout/list1"/>
    <dgm:cxn modelId="{4DFEF686-5902-4B50-98F4-74312C111920}" type="presOf" srcId="{3F68F48E-31CE-4C28-96C3-1D2C0E4835D0}" destId="{9CD0CC08-D480-4ABD-976C-F8EAFC33D9EA}" srcOrd="1" destOrd="0" presId="urn:microsoft.com/office/officeart/2005/8/layout/list1"/>
    <dgm:cxn modelId="{EECDC78C-E4BB-45A5-9FDB-9E363BF4C18B}" type="presOf" srcId="{D24358BF-1B72-4620-AD59-D327F0A44AD6}" destId="{F6E49B13-23C8-4C43-B95B-9A66007C3ED9}" srcOrd="0" destOrd="0" presId="urn:microsoft.com/office/officeart/2005/8/layout/list1"/>
    <dgm:cxn modelId="{FA95B791-151C-4CD7-B4B4-FAE3CD373D52}" type="presOf" srcId="{411E4A0E-A020-471F-88FB-0046F9CA9D7B}" destId="{562E16F9-61A9-4FBC-88D4-D4B4C172610C}" srcOrd="1" destOrd="0" presId="urn:microsoft.com/office/officeart/2005/8/layout/list1"/>
    <dgm:cxn modelId="{027C18BE-1846-47B9-A129-1B4D2D6507AA}" srcId="{58FC5959-6926-43BD-A8E8-C836542B4056}" destId="{D24358BF-1B72-4620-AD59-D327F0A44AD6}" srcOrd="3" destOrd="0" parTransId="{66E02312-9476-423A-9B1F-0A5D8874A90E}" sibTransId="{2B7DBAA1-CFA3-439E-BBB6-7876679B1AE3}"/>
    <dgm:cxn modelId="{27029BBE-5B60-422D-B351-27A4C64B17B2}" type="presOf" srcId="{5F21D1CF-24A4-436B-A675-E06CF2352273}" destId="{9FBDABF9-0BFD-4FA3-850A-A5676784A155}" srcOrd="0" destOrd="0" presId="urn:microsoft.com/office/officeart/2005/8/layout/list1"/>
    <dgm:cxn modelId="{6AC917C8-FDCF-4D0B-92E3-B5AF60995640}" type="presOf" srcId="{BE6874C1-2F5E-405E-9FE7-3AD3DA89C6AA}" destId="{2E2A1538-C74D-4D7F-9732-D4C2BE0A2DD6}" srcOrd="0" destOrd="0" presId="urn:microsoft.com/office/officeart/2005/8/layout/list1"/>
    <dgm:cxn modelId="{9C1A77EF-E9D6-4690-B30E-326F13521BC5}" srcId="{58FC5959-6926-43BD-A8E8-C836542B4056}" destId="{3F68F48E-31CE-4C28-96C3-1D2C0E4835D0}" srcOrd="5" destOrd="0" parTransId="{618C7D7A-8D90-416B-8683-8BEEC7B06A82}" sibTransId="{ABF050D4-705E-420F-BFD1-F0C33C9A1190}"/>
    <dgm:cxn modelId="{E51AFBF9-817D-4200-B36E-96117D5804A4}" srcId="{58FC5959-6926-43BD-A8E8-C836542B4056}" destId="{D2A4523A-72E8-4CB2-88CE-8B4F6F7E23BF}" srcOrd="2" destOrd="0" parTransId="{9F01D93E-2E49-42A4-9D0F-3F25FF5B69C2}" sibTransId="{C6A16F42-2DAA-40E7-B406-78A0433BE707}"/>
    <dgm:cxn modelId="{43C28673-EA62-4013-9ADF-CCF279687DA1}" type="presParOf" srcId="{FBB288B4-F686-47CA-8863-C086A2F1EF9E}" destId="{E4ABBE79-4FAE-4DBD-A8D9-CAAD294D67E4}" srcOrd="0" destOrd="0" presId="urn:microsoft.com/office/officeart/2005/8/layout/list1"/>
    <dgm:cxn modelId="{A33924EE-D689-444B-9810-61686A6EF463}" type="presParOf" srcId="{E4ABBE79-4FAE-4DBD-A8D9-CAAD294D67E4}" destId="{2E2A1538-C74D-4D7F-9732-D4C2BE0A2DD6}" srcOrd="0" destOrd="0" presId="urn:microsoft.com/office/officeart/2005/8/layout/list1"/>
    <dgm:cxn modelId="{D1FC707A-9648-443A-BA31-F948B4026C69}" type="presParOf" srcId="{E4ABBE79-4FAE-4DBD-A8D9-CAAD294D67E4}" destId="{41B26D9B-0EC3-438E-B1AF-0F4066250B4F}" srcOrd="1" destOrd="0" presId="urn:microsoft.com/office/officeart/2005/8/layout/list1"/>
    <dgm:cxn modelId="{E5C45594-0A61-40FF-B434-EF14772B346E}" type="presParOf" srcId="{FBB288B4-F686-47CA-8863-C086A2F1EF9E}" destId="{0CE62367-7A7C-4FFF-85B0-6E22722DDCE1}" srcOrd="1" destOrd="0" presId="urn:microsoft.com/office/officeart/2005/8/layout/list1"/>
    <dgm:cxn modelId="{05DBBBF6-8D67-489E-9D0D-B572EA33D677}" type="presParOf" srcId="{FBB288B4-F686-47CA-8863-C086A2F1EF9E}" destId="{F4B15CFD-4846-4917-A1E5-0CF5256BA7E8}" srcOrd="2" destOrd="0" presId="urn:microsoft.com/office/officeart/2005/8/layout/list1"/>
    <dgm:cxn modelId="{6FFCE6D2-866A-4501-AF03-C1E3E70A31B7}" type="presParOf" srcId="{FBB288B4-F686-47CA-8863-C086A2F1EF9E}" destId="{A3958EF8-3742-453C-8F50-13F0489A3925}" srcOrd="3" destOrd="0" presId="urn:microsoft.com/office/officeart/2005/8/layout/list1"/>
    <dgm:cxn modelId="{595E3300-6DAA-4642-90EC-68F290DAD2DA}" type="presParOf" srcId="{FBB288B4-F686-47CA-8863-C086A2F1EF9E}" destId="{69CA08D9-B427-4537-949E-A2356A4281EF}" srcOrd="4" destOrd="0" presId="urn:microsoft.com/office/officeart/2005/8/layout/list1"/>
    <dgm:cxn modelId="{5BECA6AC-0633-434E-BA00-475BE09F7E4F}" type="presParOf" srcId="{69CA08D9-B427-4537-949E-A2356A4281EF}" destId="{9FBDABF9-0BFD-4FA3-850A-A5676784A155}" srcOrd="0" destOrd="0" presId="urn:microsoft.com/office/officeart/2005/8/layout/list1"/>
    <dgm:cxn modelId="{F7D61331-A322-4341-8FCD-71EB8646FC23}" type="presParOf" srcId="{69CA08D9-B427-4537-949E-A2356A4281EF}" destId="{D0CC03FF-5302-4455-BC6C-FD7A926FCDA7}" srcOrd="1" destOrd="0" presId="urn:microsoft.com/office/officeart/2005/8/layout/list1"/>
    <dgm:cxn modelId="{36C022EC-331B-4DC2-BEA6-D5173861CD95}" type="presParOf" srcId="{FBB288B4-F686-47CA-8863-C086A2F1EF9E}" destId="{C72A6FC7-E4FF-4D7B-AC0D-5D885297C89B}" srcOrd="5" destOrd="0" presId="urn:microsoft.com/office/officeart/2005/8/layout/list1"/>
    <dgm:cxn modelId="{E4CC2952-6A9A-44A9-86BC-CE6DA3447097}" type="presParOf" srcId="{FBB288B4-F686-47CA-8863-C086A2F1EF9E}" destId="{F31B50AC-E26A-4992-A82E-23E2F050E724}" srcOrd="6" destOrd="0" presId="urn:microsoft.com/office/officeart/2005/8/layout/list1"/>
    <dgm:cxn modelId="{0ADEFBB4-ADFA-4DE4-A797-83A3FB177372}" type="presParOf" srcId="{FBB288B4-F686-47CA-8863-C086A2F1EF9E}" destId="{FC490866-AD14-43A3-AAF9-EE37127172F6}" srcOrd="7" destOrd="0" presId="urn:microsoft.com/office/officeart/2005/8/layout/list1"/>
    <dgm:cxn modelId="{E0288F87-E090-445F-A44D-C6C9072E96BB}" type="presParOf" srcId="{FBB288B4-F686-47CA-8863-C086A2F1EF9E}" destId="{50B2EF64-7F88-4761-9F9C-01972AC3B15F}" srcOrd="8" destOrd="0" presId="urn:microsoft.com/office/officeart/2005/8/layout/list1"/>
    <dgm:cxn modelId="{1B383D82-6C0B-43F9-AAFF-3390AAEFC3E7}" type="presParOf" srcId="{50B2EF64-7F88-4761-9F9C-01972AC3B15F}" destId="{99A2B1AD-3987-4BA2-B6AC-CF630AAD856A}" srcOrd="0" destOrd="0" presId="urn:microsoft.com/office/officeart/2005/8/layout/list1"/>
    <dgm:cxn modelId="{0287AAA0-5809-4678-BA46-B5B833B17017}" type="presParOf" srcId="{50B2EF64-7F88-4761-9F9C-01972AC3B15F}" destId="{954677FE-B5A9-4E5F-9475-69CB87131B3C}" srcOrd="1" destOrd="0" presId="urn:microsoft.com/office/officeart/2005/8/layout/list1"/>
    <dgm:cxn modelId="{32A1D6B3-24CE-4D12-B1C0-1A9B6C9DD781}" type="presParOf" srcId="{FBB288B4-F686-47CA-8863-C086A2F1EF9E}" destId="{697E1680-C27B-44BC-8312-840FBBB1A337}" srcOrd="9" destOrd="0" presId="urn:microsoft.com/office/officeart/2005/8/layout/list1"/>
    <dgm:cxn modelId="{849B7E49-3E69-47F4-9247-495975D0AE77}" type="presParOf" srcId="{FBB288B4-F686-47CA-8863-C086A2F1EF9E}" destId="{11483DEC-8799-4453-80D2-EC72AF8B876C}" srcOrd="10" destOrd="0" presId="urn:microsoft.com/office/officeart/2005/8/layout/list1"/>
    <dgm:cxn modelId="{64A06C3A-5810-4DF8-A996-C1D383767DA9}" type="presParOf" srcId="{FBB288B4-F686-47CA-8863-C086A2F1EF9E}" destId="{6E3C8A95-511A-4180-85A7-E42348810DAD}" srcOrd="11" destOrd="0" presId="urn:microsoft.com/office/officeart/2005/8/layout/list1"/>
    <dgm:cxn modelId="{BF9BF625-B6F2-4738-A682-C9F44E39EC2C}" type="presParOf" srcId="{FBB288B4-F686-47CA-8863-C086A2F1EF9E}" destId="{1D55599B-C7B8-4046-8A87-04A6A717BB9F}" srcOrd="12" destOrd="0" presId="urn:microsoft.com/office/officeart/2005/8/layout/list1"/>
    <dgm:cxn modelId="{5F57872D-5C88-4898-ABA9-711AE5649F2F}" type="presParOf" srcId="{1D55599B-C7B8-4046-8A87-04A6A717BB9F}" destId="{F6E49B13-23C8-4C43-B95B-9A66007C3ED9}" srcOrd="0" destOrd="0" presId="urn:microsoft.com/office/officeart/2005/8/layout/list1"/>
    <dgm:cxn modelId="{CB864521-F7EB-4027-B6AE-22630049EE32}" type="presParOf" srcId="{1D55599B-C7B8-4046-8A87-04A6A717BB9F}" destId="{D9A655E2-1E19-4B7B-986E-06053A1BAED9}" srcOrd="1" destOrd="0" presId="urn:microsoft.com/office/officeart/2005/8/layout/list1"/>
    <dgm:cxn modelId="{89157CEF-806B-482D-BD39-63D3A50A4BF7}" type="presParOf" srcId="{FBB288B4-F686-47CA-8863-C086A2F1EF9E}" destId="{C2753980-87D1-4BCB-9FC8-A1D54029113C}" srcOrd="13" destOrd="0" presId="urn:microsoft.com/office/officeart/2005/8/layout/list1"/>
    <dgm:cxn modelId="{341413B1-C5CB-4EEE-AD9D-C02946C15A00}" type="presParOf" srcId="{FBB288B4-F686-47CA-8863-C086A2F1EF9E}" destId="{B20E7420-F46E-4D86-BFF6-BFC3C4F511BD}" srcOrd="14" destOrd="0" presId="urn:microsoft.com/office/officeart/2005/8/layout/list1"/>
    <dgm:cxn modelId="{98234E23-23CC-4609-8F56-6FC4BCCAB221}" type="presParOf" srcId="{FBB288B4-F686-47CA-8863-C086A2F1EF9E}" destId="{C025FDFB-4F79-4248-9F45-649022C249F9}" srcOrd="15" destOrd="0" presId="urn:microsoft.com/office/officeart/2005/8/layout/list1"/>
    <dgm:cxn modelId="{FFD35F2C-C104-4679-BEDA-9B9920B5A2C3}" type="presParOf" srcId="{FBB288B4-F686-47CA-8863-C086A2F1EF9E}" destId="{BFE06ED9-A869-4CD8-88CC-CA9D8E1971BA}" srcOrd="16" destOrd="0" presId="urn:microsoft.com/office/officeart/2005/8/layout/list1"/>
    <dgm:cxn modelId="{27CE5BAE-677C-4137-B330-38E79BE0D5DF}" type="presParOf" srcId="{BFE06ED9-A869-4CD8-88CC-CA9D8E1971BA}" destId="{6C267593-82C6-48E4-983C-DE964A9FDC51}" srcOrd="0" destOrd="0" presId="urn:microsoft.com/office/officeart/2005/8/layout/list1"/>
    <dgm:cxn modelId="{B865C7FB-42A0-4954-B90B-2CFCE3866BCC}" type="presParOf" srcId="{BFE06ED9-A869-4CD8-88CC-CA9D8E1971BA}" destId="{562E16F9-61A9-4FBC-88D4-D4B4C172610C}" srcOrd="1" destOrd="0" presId="urn:microsoft.com/office/officeart/2005/8/layout/list1"/>
    <dgm:cxn modelId="{88024D0A-738F-43A4-8B74-4AEDA6DF980C}" type="presParOf" srcId="{FBB288B4-F686-47CA-8863-C086A2F1EF9E}" destId="{B6BF5FC5-ED23-4B2C-8CA3-7B76DCAFEA1A}" srcOrd="17" destOrd="0" presId="urn:microsoft.com/office/officeart/2005/8/layout/list1"/>
    <dgm:cxn modelId="{317E7B3A-8AF9-4A38-B3B3-6CBBB37A066D}" type="presParOf" srcId="{FBB288B4-F686-47CA-8863-C086A2F1EF9E}" destId="{8228BF00-AC1C-4D54-8A8F-97FA90FF3655}" srcOrd="18" destOrd="0" presId="urn:microsoft.com/office/officeart/2005/8/layout/list1"/>
    <dgm:cxn modelId="{43779EF9-088C-4B7A-92A7-BB49D2375AF2}" type="presParOf" srcId="{FBB288B4-F686-47CA-8863-C086A2F1EF9E}" destId="{B2ED3E92-50F1-4093-85D4-F0F74FF2DDCB}" srcOrd="19" destOrd="0" presId="urn:microsoft.com/office/officeart/2005/8/layout/list1"/>
    <dgm:cxn modelId="{E37F9D95-D132-44AC-B122-A498457B4CDA}" type="presParOf" srcId="{FBB288B4-F686-47CA-8863-C086A2F1EF9E}" destId="{13AD6476-1D41-4DE4-B236-6CFC4D19B60D}" srcOrd="20" destOrd="0" presId="urn:microsoft.com/office/officeart/2005/8/layout/list1"/>
    <dgm:cxn modelId="{E08A4E02-E247-4F05-B9EF-8463F8808736}" type="presParOf" srcId="{13AD6476-1D41-4DE4-B236-6CFC4D19B60D}" destId="{C928C9ED-7F4C-4B02-AFFC-46B6473CD5C9}" srcOrd="0" destOrd="0" presId="urn:microsoft.com/office/officeart/2005/8/layout/list1"/>
    <dgm:cxn modelId="{AA4EE5D8-F4EA-40E5-BAE0-28908B535993}" type="presParOf" srcId="{13AD6476-1D41-4DE4-B236-6CFC4D19B60D}" destId="{9CD0CC08-D480-4ABD-976C-F8EAFC33D9EA}" srcOrd="1" destOrd="0" presId="urn:microsoft.com/office/officeart/2005/8/layout/list1"/>
    <dgm:cxn modelId="{876C0A72-FFAA-4242-B182-126014023F89}" type="presParOf" srcId="{FBB288B4-F686-47CA-8863-C086A2F1EF9E}" destId="{9CFCF3D6-4B1B-4373-923B-D60F0CD1DEF1}" srcOrd="21" destOrd="0" presId="urn:microsoft.com/office/officeart/2005/8/layout/list1"/>
    <dgm:cxn modelId="{6AD551D3-D140-4F3E-B893-F991F597FCB9}" type="presParOf" srcId="{FBB288B4-F686-47CA-8863-C086A2F1EF9E}" destId="{46369337-9BDD-4ED6-86E3-78EEB5BFF7E1}" srcOrd="22"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F68D97-BD59-4906-A0BA-A3F35550DF3C}">
      <dsp:nvSpPr>
        <dsp:cNvPr id="0" name=""/>
        <dsp:cNvSpPr/>
      </dsp:nvSpPr>
      <dsp:spPr>
        <a:xfrm>
          <a:off x="0" y="506528"/>
          <a:ext cx="10226675" cy="831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E1848B-8FB6-4319-A300-AE189CB52D3C}">
      <dsp:nvSpPr>
        <dsp:cNvPr id="0" name=""/>
        <dsp:cNvSpPr/>
      </dsp:nvSpPr>
      <dsp:spPr>
        <a:xfrm>
          <a:off x="511333" y="19448"/>
          <a:ext cx="7158672" cy="974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Understanding how business reports are structured and what each section is for</a:t>
          </a:r>
        </a:p>
      </dsp:txBody>
      <dsp:txXfrm>
        <a:off x="558888" y="67003"/>
        <a:ext cx="7063562" cy="879050"/>
      </dsp:txXfrm>
    </dsp:sp>
    <dsp:sp modelId="{56630640-ACEC-49C4-BF2D-54120CD8BFF7}">
      <dsp:nvSpPr>
        <dsp:cNvPr id="0" name=""/>
        <dsp:cNvSpPr/>
      </dsp:nvSpPr>
      <dsp:spPr>
        <a:xfrm>
          <a:off x="0" y="2003409"/>
          <a:ext cx="10226675" cy="831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4E6641-EB57-4AE6-AE96-EA986039B946}">
      <dsp:nvSpPr>
        <dsp:cNvPr id="0" name=""/>
        <dsp:cNvSpPr/>
      </dsp:nvSpPr>
      <dsp:spPr>
        <a:xfrm>
          <a:off x="511333" y="1516329"/>
          <a:ext cx="7158672" cy="974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Recognising how introductions, findings, and conclusions work together to communicate clearly</a:t>
          </a:r>
        </a:p>
      </dsp:txBody>
      <dsp:txXfrm>
        <a:off x="558888" y="1563884"/>
        <a:ext cx="7063562" cy="879050"/>
      </dsp:txXfrm>
    </dsp:sp>
    <dsp:sp modelId="{07FCC1FC-0A95-43E9-8F6B-BDCB41229603}">
      <dsp:nvSpPr>
        <dsp:cNvPr id="0" name=""/>
        <dsp:cNvSpPr/>
      </dsp:nvSpPr>
      <dsp:spPr>
        <a:xfrm>
          <a:off x="0" y="3500289"/>
          <a:ext cx="10226675" cy="8316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542396-D114-4484-A988-BF8A3CBF80C5}">
      <dsp:nvSpPr>
        <dsp:cNvPr id="0" name=""/>
        <dsp:cNvSpPr/>
      </dsp:nvSpPr>
      <dsp:spPr>
        <a:xfrm>
          <a:off x="511333" y="3013209"/>
          <a:ext cx="7158672" cy="97416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889000">
            <a:lnSpc>
              <a:spcPct val="90000"/>
            </a:lnSpc>
            <a:spcBef>
              <a:spcPct val="0"/>
            </a:spcBef>
            <a:spcAft>
              <a:spcPct val="35000"/>
            </a:spcAft>
            <a:buNone/>
          </a:pPr>
          <a:r>
            <a:rPr lang="en-GB" sz="2000" kern="1200"/>
            <a:t>Practising how to use examples and feedback to improve report writing</a:t>
          </a:r>
        </a:p>
      </dsp:txBody>
      <dsp:txXfrm>
        <a:off x="558888" y="3060764"/>
        <a:ext cx="7063562" cy="87905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F2011F-2B56-480F-A414-E37A52280F66}">
      <dsp:nvSpPr>
        <dsp:cNvPr id="0" name=""/>
        <dsp:cNvSpPr/>
      </dsp:nvSpPr>
      <dsp:spPr>
        <a:xfrm>
          <a:off x="0" y="16344"/>
          <a:ext cx="10226675"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Title</a:t>
          </a:r>
        </a:p>
      </dsp:txBody>
      <dsp:txXfrm>
        <a:off x="25188" y="41532"/>
        <a:ext cx="10176299" cy="465594"/>
      </dsp:txXfrm>
    </dsp:sp>
    <dsp:sp modelId="{0E2EB2B6-E187-4446-80F4-B88D23EA3915}">
      <dsp:nvSpPr>
        <dsp:cNvPr id="0" name=""/>
        <dsp:cNvSpPr/>
      </dsp:nvSpPr>
      <dsp:spPr>
        <a:xfrm>
          <a:off x="0" y="532314"/>
          <a:ext cx="10226675"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469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States what the report is about</a:t>
          </a:r>
        </a:p>
      </dsp:txBody>
      <dsp:txXfrm>
        <a:off x="0" y="532314"/>
        <a:ext cx="10226675" cy="347760"/>
      </dsp:txXfrm>
    </dsp:sp>
    <dsp:sp modelId="{30ED8E01-015B-42C4-94B4-AAF1E26CECE6}">
      <dsp:nvSpPr>
        <dsp:cNvPr id="0" name=""/>
        <dsp:cNvSpPr/>
      </dsp:nvSpPr>
      <dsp:spPr>
        <a:xfrm>
          <a:off x="0" y="880074"/>
          <a:ext cx="10226675"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Introduction</a:t>
          </a:r>
        </a:p>
      </dsp:txBody>
      <dsp:txXfrm>
        <a:off x="25188" y="905262"/>
        <a:ext cx="10176299" cy="465594"/>
      </dsp:txXfrm>
    </dsp:sp>
    <dsp:sp modelId="{B5CF26E6-444D-4778-9D44-55035B879A86}">
      <dsp:nvSpPr>
        <dsp:cNvPr id="0" name=""/>
        <dsp:cNvSpPr/>
      </dsp:nvSpPr>
      <dsp:spPr>
        <a:xfrm>
          <a:off x="0" y="1396044"/>
          <a:ext cx="10226675"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469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Explains the purpose of the report and what it will cover</a:t>
          </a:r>
        </a:p>
      </dsp:txBody>
      <dsp:txXfrm>
        <a:off x="0" y="1396044"/>
        <a:ext cx="10226675" cy="347760"/>
      </dsp:txXfrm>
    </dsp:sp>
    <dsp:sp modelId="{4229DF32-EDB7-4632-821D-6E399A810A80}">
      <dsp:nvSpPr>
        <dsp:cNvPr id="0" name=""/>
        <dsp:cNvSpPr/>
      </dsp:nvSpPr>
      <dsp:spPr>
        <a:xfrm>
          <a:off x="0" y="1743804"/>
          <a:ext cx="10226675"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Findings</a:t>
          </a:r>
        </a:p>
      </dsp:txBody>
      <dsp:txXfrm>
        <a:off x="25188" y="1768992"/>
        <a:ext cx="10176299" cy="465594"/>
      </dsp:txXfrm>
    </dsp:sp>
    <dsp:sp modelId="{6B0E6658-21CD-4934-A1B6-4A2E6164E57B}">
      <dsp:nvSpPr>
        <dsp:cNvPr id="0" name=""/>
        <dsp:cNvSpPr/>
      </dsp:nvSpPr>
      <dsp:spPr>
        <a:xfrm>
          <a:off x="0" y="2259774"/>
          <a:ext cx="10226675"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469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Presents what was discovered or observed</a:t>
          </a:r>
        </a:p>
      </dsp:txBody>
      <dsp:txXfrm>
        <a:off x="0" y="2259774"/>
        <a:ext cx="10226675" cy="347760"/>
      </dsp:txXfrm>
    </dsp:sp>
    <dsp:sp modelId="{AF40682E-578D-492E-BE56-C30B7F0AC566}">
      <dsp:nvSpPr>
        <dsp:cNvPr id="0" name=""/>
        <dsp:cNvSpPr/>
      </dsp:nvSpPr>
      <dsp:spPr>
        <a:xfrm>
          <a:off x="0" y="2607534"/>
          <a:ext cx="10226675"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Evidence</a:t>
          </a:r>
        </a:p>
      </dsp:txBody>
      <dsp:txXfrm>
        <a:off x="25188" y="2632722"/>
        <a:ext cx="10176299" cy="465594"/>
      </dsp:txXfrm>
    </dsp:sp>
    <dsp:sp modelId="{83E9D9E3-F46E-4533-AD56-F8838811C378}">
      <dsp:nvSpPr>
        <dsp:cNvPr id="0" name=""/>
        <dsp:cNvSpPr/>
      </dsp:nvSpPr>
      <dsp:spPr>
        <a:xfrm>
          <a:off x="0" y="3123504"/>
          <a:ext cx="10226675"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469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Shows data, examples, or information that supports the findings</a:t>
          </a:r>
        </a:p>
      </dsp:txBody>
      <dsp:txXfrm>
        <a:off x="0" y="3123504"/>
        <a:ext cx="10226675" cy="347760"/>
      </dsp:txXfrm>
    </dsp:sp>
    <dsp:sp modelId="{4F69B29C-71B8-4506-9391-8F137BAC786D}">
      <dsp:nvSpPr>
        <dsp:cNvPr id="0" name=""/>
        <dsp:cNvSpPr/>
      </dsp:nvSpPr>
      <dsp:spPr>
        <a:xfrm>
          <a:off x="0" y="3471264"/>
          <a:ext cx="10226675" cy="51597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Conclusion</a:t>
          </a:r>
        </a:p>
      </dsp:txBody>
      <dsp:txXfrm>
        <a:off x="25188" y="3496452"/>
        <a:ext cx="10176299" cy="465594"/>
      </dsp:txXfrm>
    </dsp:sp>
    <dsp:sp modelId="{993278A6-2094-484D-8710-56020C6B32A8}">
      <dsp:nvSpPr>
        <dsp:cNvPr id="0" name=""/>
        <dsp:cNvSpPr/>
      </dsp:nvSpPr>
      <dsp:spPr>
        <a:xfrm>
          <a:off x="0" y="3987233"/>
          <a:ext cx="10226675" cy="3477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4697" tIns="26670" rIns="149352" bIns="26670" numCol="1" spcCol="1270" anchor="t" anchorCtr="0">
          <a:noAutofit/>
        </a:bodyPr>
        <a:lstStyle/>
        <a:p>
          <a:pPr marL="171450" lvl="1" indent="-171450" algn="l" defTabSz="711200">
            <a:lnSpc>
              <a:spcPct val="90000"/>
            </a:lnSpc>
            <a:spcBef>
              <a:spcPct val="0"/>
            </a:spcBef>
            <a:spcAft>
              <a:spcPct val="20000"/>
            </a:spcAft>
            <a:buChar char="•"/>
          </a:pPr>
          <a:r>
            <a:rPr lang="en-GB" sz="1600" kern="1200" dirty="0"/>
            <a:t>Summarises what the findings mean and why they matter</a:t>
          </a:r>
        </a:p>
      </dsp:txBody>
      <dsp:txXfrm>
        <a:off x="0" y="3987233"/>
        <a:ext cx="10226675" cy="34776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B15CFD-4846-4917-A1E5-0CF5256BA7E8}">
      <dsp:nvSpPr>
        <dsp:cNvPr id="0" name=""/>
        <dsp:cNvSpPr/>
      </dsp:nvSpPr>
      <dsp:spPr>
        <a:xfrm>
          <a:off x="0" y="354170"/>
          <a:ext cx="10226675" cy="5292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B26D9B-0EC3-438E-B1AF-0F4066250B4F}">
      <dsp:nvSpPr>
        <dsp:cNvPr id="0" name=""/>
        <dsp:cNvSpPr/>
      </dsp:nvSpPr>
      <dsp:spPr>
        <a:xfrm>
          <a:off x="511333" y="44210"/>
          <a:ext cx="7158672" cy="6199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dirty="0"/>
            <a:t>Understanding why business reports are used and how they support decisions</a:t>
          </a:r>
        </a:p>
      </dsp:txBody>
      <dsp:txXfrm>
        <a:off x="541595" y="74472"/>
        <a:ext cx="7098148" cy="559396"/>
      </dsp:txXfrm>
    </dsp:sp>
    <dsp:sp modelId="{F31B50AC-E26A-4992-A82E-23E2F050E724}">
      <dsp:nvSpPr>
        <dsp:cNvPr id="0" name=""/>
        <dsp:cNvSpPr/>
      </dsp:nvSpPr>
      <dsp:spPr>
        <a:xfrm>
          <a:off x="0" y="1306731"/>
          <a:ext cx="10226675" cy="5292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0CC03FF-5302-4455-BC6C-FD7A926FCDA7}">
      <dsp:nvSpPr>
        <dsp:cNvPr id="0" name=""/>
        <dsp:cNvSpPr/>
      </dsp:nvSpPr>
      <dsp:spPr>
        <a:xfrm>
          <a:off x="511333" y="996771"/>
          <a:ext cx="7158672" cy="6199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Recognising the structure of a business report and the job of each section</a:t>
          </a:r>
        </a:p>
      </dsp:txBody>
      <dsp:txXfrm>
        <a:off x="541595" y="1027033"/>
        <a:ext cx="7098148" cy="559396"/>
      </dsp:txXfrm>
    </dsp:sp>
    <dsp:sp modelId="{11483DEC-8799-4453-80D2-EC72AF8B876C}">
      <dsp:nvSpPr>
        <dsp:cNvPr id="0" name=""/>
        <dsp:cNvSpPr/>
      </dsp:nvSpPr>
      <dsp:spPr>
        <a:xfrm>
          <a:off x="0" y="2259291"/>
          <a:ext cx="10226675" cy="5292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54677FE-B5A9-4E5F-9475-69CB87131B3C}">
      <dsp:nvSpPr>
        <dsp:cNvPr id="0" name=""/>
        <dsp:cNvSpPr/>
      </dsp:nvSpPr>
      <dsp:spPr>
        <a:xfrm>
          <a:off x="511333" y="1949331"/>
          <a:ext cx="7158672" cy="6199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Improving introductions and conclusions by focusing on sentence purpose</a:t>
          </a:r>
        </a:p>
      </dsp:txBody>
      <dsp:txXfrm>
        <a:off x="541595" y="1979593"/>
        <a:ext cx="7098148" cy="559396"/>
      </dsp:txXfrm>
    </dsp:sp>
    <dsp:sp modelId="{B20E7420-F46E-4D86-BFF6-BFC3C4F511BD}">
      <dsp:nvSpPr>
        <dsp:cNvPr id="0" name=""/>
        <dsp:cNvSpPr/>
      </dsp:nvSpPr>
      <dsp:spPr>
        <a:xfrm>
          <a:off x="0" y="3211851"/>
          <a:ext cx="10226675" cy="5292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A655E2-1E19-4B7B-986E-06053A1BAED9}">
      <dsp:nvSpPr>
        <dsp:cNvPr id="0" name=""/>
        <dsp:cNvSpPr/>
      </dsp:nvSpPr>
      <dsp:spPr>
        <a:xfrm>
          <a:off x="511333" y="2901891"/>
          <a:ext cx="7158672" cy="6199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a:t>Identifying and using evidence (internal and external) clearly</a:t>
          </a:r>
        </a:p>
      </dsp:txBody>
      <dsp:txXfrm>
        <a:off x="541595" y="2932153"/>
        <a:ext cx="7098148" cy="559396"/>
      </dsp:txXfrm>
    </dsp:sp>
    <dsp:sp modelId="{8228BF00-AC1C-4D54-8A8F-97FA90FF3655}">
      <dsp:nvSpPr>
        <dsp:cNvPr id="0" name=""/>
        <dsp:cNvSpPr/>
      </dsp:nvSpPr>
      <dsp:spPr>
        <a:xfrm>
          <a:off x="0" y="4164411"/>
          <a:ext cx="10226675" cy="5292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2E16F9-61A9-4FBC-88D4-D4B4C172610C}">
      <dsp:nvSpPr>
        <dsp:cNvPr id="0" name=""/>
        <dsp:cNvSpPr/>
      </dsp:nvSpPr>
      <dsp:spPr>
        <a:xfrm>
          <a:off x="511333" y="3854451"/>
          <a:ext cx="7158672" cy="6199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dirty="0"/>
            <a:t>Using linking words to make ideas flow within a paragraph</a:t>
          </a:r>
        </a:p>
      </dsp:txBody>
      <dsp:txXfrm>
        <a:off x="541595" y="3884713"/>
        <a:ext cx="7098148" cy="559396"/>
      </dsp:txXfrm>
    </dsp:sp>
    <dsp:sp modelId="{46369337-9BDD-4ED6-86E3-78EEB5BFF7E1}">
      <dsp:nvSpPr>
        <dsp:cNvPr id="0" name=""/>
        <dsp:cNvSpPr/>
      </dsp:nvSpPr>
      <dsp:spPr>
        <a:xfrm>
          <a:off x="0" y="5116971"/>
          <a:ext cx="10226675" cy="529200"/>
        </a:xfrm>
        <a:prstGeom prst="rect">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D0CC08-D480-4ABD-976C-F8EAFC33D9EA}">
      <dsp:nvSpPr>
        <dsp:cNvPr id="0" name=""/>
        <dsp:cNvSpPr/>
      </dsp:nvSpPr>
      <dsp:spPr>
        <a:xfrm>
          <a:off x="511333" y="4807011"/>
          <a:ext cx="7158672" cy="61992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0581" tIns="0" rIns="270581" bIns="0" numCol="1" spcCol="1270" anchor="ctr" anchorCtr="0">
          <a:noAutofit/>
        </a:bodyPr>
        <a:lstStyle/>
        <a:p>
          <a:pPr marL="0" lvl="0" indent="0" algn="l" defTabSz="711200">
            <a:lnSpc>
              <a:spcPct val="90000"/>
            </a:lnSpc>
            <a:spcBef>
              <a:spcPct val="0"/>
            </a:spcBef>
            <a:spcAft>
              <a:spcPct val="35000"/>
            </a:spcAft>
            <a:buNone/>
          </a:pPr>
          <a:r>
            <a:rPr lang="en-GB" sz="1600" kern="1200" dirty="0"/>
            <a:t>Analysing examples and practising constructive feedback</a:t>
          </a:r>
        </a:p>
      </dsp:txBody>
      <dsp:txXfrm>
        <a:off x="541595" y="4837273"/>
        <a:ext cx="7098148" cy="55939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CD0E1-BAE0-499A-A1B4-6E4B5A061BAE}" type="datetimeFigureOut">
              <a:rPr lang="en-GB" smtClean="0"/>
              <a:t>09/05/2026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697777-AA71-4FEA-8726-D9F7C99D48EE}" type="slidenum">
              <a:rPr lang="en-GB" smtClean="0"/>
              <a:t>‹#›</a:t>
            </a:fld>
            <a:endParaRPr lang="en-GB"/>
          </a:p>
        </p:txBody>
      </p:sp>
    </p:spTree>
    <p:extLst>
      <p:ext uri="{BB962C8B-B14F-4D97-AF65-F5344CB8AC3E}">
        <p14:creationId xmlns:p14="http://schemas.microsoft.com/office/powerpoint/2010/main" val="729963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sz="1200" b="0" i="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26697777-AA71-4FEA-8726-D9F7C99D48EE}" type="slidenum">
              <a:rPr lang="en-GB" smtClean="0"/>
              <a:t>1</a:t>
            </a:fld>
            <a:endParaRPr lang="en-GB"/>
          </a:p>
        </p:txBody>
      </p:sp>
    </p:spTree>
    <p:extLst>
      <p:ext uri="{BB962C8B-B14F-4D97-AF65-F5344CB8AC3E}">
        <p14:creationId xmlns:p14="http://schemas.microsoft.com/office/powerpoint/2010/main" val="1052963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a:t>
            </a:fld>
            <a:endParaRPr lang="en-GB"/>
          </a:p>
        </p:txBody>
      </p:sp>
    </p:spTree>
    <p:extLst>
      <p:ext uri="{BB962C8B-B14F-4D97-AF65-F5344CB8AC3E}">
        <p14:creationId xmlns:p14="http://schemas.microsoft.com/office/powerpoint/2010/main" val="17174519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6783C-0414-E1F1-17D5-86505BF2B7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6B1FA-7C00-5B93-7F10-A29EDB1C9C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9FDBBA-042A-F2DD-ED9B-4E4B16A34914}"/>
              </a:ext>
            </a:extLst>
          </p:cNvPr>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8F8AFA9F-0811-90DC-87D8-7FA449709079}"/>
              </a:ext>
            </a:extLst>
          </p:cNvPr>
          <p:cNvSpPr>
            <a:spLocks noGrp="1"/>
          </p:cNvSpPr>
          <p:nvPr>
            <p:ph type="sldNum" sz="quarter" idx="5"/>
          </p:nvPr>
        </p:nvSpPr>
        <p:spPr/>
        <p:txBody>
          <a:bodyPr/>
          <a:lstStyle/>
          <a:p>
            <a:fld id="{26697777-AA71-4FEA-8726-D9F7C99D48EE}" type="slidenum">
              <a:rPr lang="en-GB" smtClean="0"/>
              <a:t>3</a:t>
            </a:fld>
            <a:endParaRPr lang="en-GB"/>
          </a:p>
        </p:txBody>
      </p:sp>
    </p:spTree>
    <p:extLst>
      <p:ext uri="{BB962C8B-B14F-4D97-AF65-F5344CB8AC3E}">
        <p14:creationId xmlns:p14="http://schemas.microsoft.com/office/powerpoint/2010/main" val="1311643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96783C-0414-E1F1-17D5-86505BF2B7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26B1FA-7C00-5B93-7F10-A29EDB1C9C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39FDBBA-042A-F2DD-ED9B-4E4B16A34914}"/>
              </a:ext>
            </a:extLst>
          </p:cNvPr>
          <p:cNvSpPr>
            <a:spLocks noGrp="1"/>
          </p:cNvSpPr>
          <p:nvPr>
            <p:ph type="body" idx="1"/>
          </p:nvPr>
        </p:nvSpPr>
        <p:spPr/>
        <p:txBody>
          <a:bodyPr/>
          <a:lstStyle/>
          <a:p>
            <a:pPr fontAlgn="t"/>
            <a:endParaRPr lang="en-GB"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8F8AFA9F-0811-90DC-87D8-7FA449709079}"/>
              </a:ext>
            </a:extLst>
          </p:cNvPr>
          <p:cNvSpPr>
            <a:spLocks noGrp="1"/>
          </p:cNvSpPr>
          <p:nvPr>
            <p:ph type="sldNum" sz="quarter" idx="5"/>
          </p:nvPr>
        </p:nvSpPr>
        <p:spPr/>
        <p:txBody>
          <a:bodyPr/>
          <a:lstStyle/>
          <a:p>
            <a:fld id="{26697777-AA71-4FEA-8726-D9F7C99D48EE}" type="slidenum">
              <a:rPr lang="en-GB" smtClean="0"/>
              <a:t>4</a:t>
            </a:fld>
            <a:endParaRPr lang="en-GB"/>
          </a:p>
        </p:txBody>
      </p:sp>
    </p:spTree>
    <p:extLst>
      <p:ext uri="{BB962C8B-B14F-4D97-AF65-F5344CB8AC3E}">
        <p14:creationId xmlns:p14="http://schemas.microsoft.com/office/powerpoint/2010/main" val="12684882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5</a:t>
            </a:fld>
            <a:endParaRPr lang="en-GB"/>
          </a:p>
        </p:txBody>
      </p:sp>
    </p:spTree>
    <p:extLst>
      <p:ext uri="{BB962C8B-B14F-4D97-AF65-F5344CB8AC3E}">
        <p14:creationId xmlns:p14="http://schemas.microsoft.com/office/powerpoint/2010/main" val="5034419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7</a:t>
            </a:fld>
            <a:endParaRPr lang="en-GB"/>
          </a:p>
        </p:txBody>
      </p:sp>
    </p:spTree>
    <p:extLst>
      <p:ext uri="{BB962C8B-B14F-4D97-AF65-F5344CB8AC3E}">
        <p14:creationId xmlns:p14="http://schemas.microsoft.com/office/powerpoint/2010/main" val="1208850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8</a:t>
            </a:fld>
            <a:endParaRPr lang="en-GB"/>
          </a:p>
        </p:txBody>
      </p:sp>
    </p:spTree>
    <p:extLst>
      <p:ext uri="{BB962C8B-B14F-4D97-AF65-F5344CB8AC3E}">
        <p14:creationId xmlns:p14="http://schemas.microsoft.com/office/powerpoint/2010/main" val="3946837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9</a:t>
            </a:fld>
            <a:endParaRPr lang="en-GB"/>
          </a:p>
        </p:txBody>
      </p:sp>
    </p:spTree>
    <p:extLst>
      <p:ext uri="{BB962C8B-B14F-4D97-AF65-F5344CB8AC3E}">
        <p14:creationId xmlns:p14="http://schemas.microsoft.com/office/powerpoint/2010/main" val="12637932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10</a:t>
            </a:fld>
            <a:endParaRPr lang="en-GB"/>
          </a:p>
        </p:txBody>
      </p:sp>
    </p:spTree>
    <p:extLst>
      <p:ext uri="{BB962C8B-B14F-4D97-AF65-F5344CB8AC3E}">
        <p14:creationId xmlns:p14="http://schemas.microsoft.com/office/powerpoint/2010/main" val="3483340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11</a:t>
            </a:fld>
            <a:endParaRPr lang="en-GB"/>
          </a:p>
        </p:txBody>
      </p:sp>
    </p:spTree>
    <p:extLst>
      <p:ext uri="{BB962C8B-B14F-4D97-AF65-F5344CB8AC3E}">
        <p14:creationId xmlns:p14="http://schemas.microsoft.com/office/powerpoint/2010/main" val="16604524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12</a:t>
            </a:fld>
            <a:endParaRPr lang="en-GB"/>
          </a:p>
        </p:txBody>
      </p:sp>
    </p:spTree>
    <p:extLst>
      <p:ext uri="{BB962C8B-B14F-4D97-AF65-F5344CB8AC3E}">
        <p14:creationId xmlns:p14="http://schemas.microsoft.com/office/powerpoint/2010/main" val="33609909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13</a:t>
            </a:fld>
            <a:endParaRPr lang="en-GB"/>
          </a:p>
        </p:txBody>
      </p:sp>
    </p:spTree>
    <p:extLst>
      <p:ext uri="{BB962C8B-B14F-4D97-AF65-F5344CB8AC3E}">
        <p14:creationId xmlns:p14="http://schemas.microsoft.com/office/powerpoint/2010/main" val="42660114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14</a:t>
            </a:fld>
            <a:endParaRPr lang="en-GB"/>
          </a:p>
        </p:txBody>
      </p:sp>
    </p:spTree>
    <p:extLst>
      <p:ext uri="{BB962C8B-B14F-4D97-AF65-F5344CB8AC3E}">
        <p14:creationId xmlns:p14="http://schemas.microsoft.com/office/powerpoint/2010/main" val="34807913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15</a:t>
            </a:fld>
            <a:endParaRPr lang="en-GB"/>
          </a:p>
        </p:txBody>
      </p:sp>
    </p:spTree>
    <p:extLst>
      <p:ext uri="{BB962C8B-B14F-4D97-AF65-F5344CB8AC3E}">
        <p14:creationId xmlns:p14="http://schemas.microsoft.com/office/powerpoint/2010/main" val="3017164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16</a:t>
            </a:fld>
            <a:endParaRPr lang="en-GB"/>
          </a:p>
        </p:txBody>
      </p:sp>
    </p:spTree>
    <p:extLst>
      <p:ext uri="{BB962C8B-B14F-4D97-AF65-F5344CB8AC3E}">
        <p14:creationId xmlns:p14="http://schemas.microsoft.com/office/powerpoint/2010/main" val="44377450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17</a:t>
            </a:fld>
            <a:endParaRPr lang="en-GB"/>
          </a:p>
        </p:txBody>
      </p:sp>
    </p:spTree>
    <p:extLst>
      <p:ext uri="{BB962C8B-B14F-4D97-AF65-F5344CB8AC3E}">
        <p14:creationId xmlns:p14="http://schemas.microsoft.com/office/powerpoint/2010/main" val="30003879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18</a:t>
            </a:fld>
            <a:endParaRPr lang="en-GB"/>
          </a:p>
        </p:txBody>
      </p:sp>
    </p:spTree>
    <p:extLst>
      <p:ext uri="{BB962C8B-B14F-4D97-AF65-F5344CB8AC3E}">
        <p14:creationId xmlns:p14="http://schemas.microsoft.com/office/powerpoint/2010/main" val="30274411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19</a:t>
            </a:fld>
            <a:endParaRPr lang="en-GB"/>
          </a:p>
        </p:txBody>
      </p:sp>
    </p:spTree>
    <p:extLst>
      <p:ext uri="{BB962C8B-B14F-4D97-AF65-F5344CB8AC3E}">
        <p14:creationId xmlns:p14="http://schemas.microsoft.com/office/powerpoint/2010/main" val="41457325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22</a:t>
            </a:fld>
            <a:endParaRPr lang="en-GB"/>
          </a:p>
        </p:txBody>
      </p:sp>
    </p:spTree>
    <p:extLst>
      <p:ext uri="{BB962C8B-B14F-4D97-AF65-F5344CB8AC3E}">
        <p14:creationId xmlns:p14="http://schemas.microsoft.com/office/powerpoint/2010/main" val="36243101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23</a:t>
            </a:fld>
            <a:endParaRPr lang="en-GB"/>
          </a:p>
        </p:txBody>
      </p:sp>
    </p:spTree>
    <p:extLst>
      <p:ext uri="{BB962C8B-B14F-4D97-AF65-F5344CB8AC3E}">
        <p14:creationId xmlns:p14="http://schemas.microsoft.com/office/powerpoint/2010/main" val="27004472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90597-431B-BCD8-248B-A12541536D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BF4880-392C-C499-ECF4-153A5E5519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21423C-EA02-D440-4BA9-8924B4032AA8}"/>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4845C45-3DBF-752B-C2FD-B02ADF44EEB4}"/>
              </a:ext>
            </a:extLst>
          </p:cNvPr>
          <p:cNvSpPr>
            <a:spLocks noGrp="1"/>
          </p:cNvSpPr>
          <p:nvPr>
            <p:ph type="sldNum" sz="quarter" idx="5"/>
          </p:nvPr>
        </p:nvSpPr>
        <p:spPr/>
        <p:txBody>
          <a:bodyPr/>
          <a:lstStyle/>
          <a:p>
            <a:fld id="{26697777-AA71-4FEA-8726-D9F7C99D48EE}" type="slidenum">
              <a:rPr lang="en-GB" smtClean="0"/>
              <a:t>24</a:t>
            </a:fld>
            <a:endParaRPr lang="en-GB"/>
          </a:p>
        </p:txBody>
      </p:sp>
    </p:spTree>
    <p:extLst>
      <p:ext uri="{BB962C8B-B14F-4D97-AF65-F5344CB8AC3E}">
        <p14:creationId xmlns:p14="http://schemas.microsoft.com/office/powerpoint/2010/main" val="35864628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775D6B-809E-9EBE-1BED-4B9E8DBED2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49C3D8-282A-0401-D06A-E8604FA17F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BCC8B8-4643-19FC-6FD0-4E3F66C3B34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FF38801-0494-FCF7-E285-31482504318A}"/>
              </a:ext>
            </a:extLst>
          </p:cNvPr>
          <p:cNvSpPr>
            <a:spLocks noGrp="1"/>
          </p:cNvSpPr>
          <p:nvPr>
            <p:ph type="sldNum" sz="quarter" idx="5"/>
          </p:nvPr>
        </p:nvSpPr>
        <p:spPr/>
        <p:txBody>
          <a:bodyPr/>
          <a:lstStyle/>
          <a:p>
            <a:fld id="{26697777-AA71-4FEA-8726-D9F7C99D48EE}" type="slidenum">
              <a:rPr lang="en-GB" smtClean="0"/>
              <a:t>25</a:t>
            </a:fld>
            <a:endParaRPr lang="en-GB"/>
          </a:p>
        </p:txBody>
      </p:sp>
    </p:spTree>
    <p:extLst>
      <p:ext uri="{BB962C8B-B14F-4D97-AF65-F5344CB8AC3E}">
        <p14:creationId xmlns:p14="http://schemas.microsoft.com/office/powerpoint/2010/main" val="7958983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26</a:t>
            </a:fld>
            <a:endParaRPr lang="en-GB"/>
          </a:p>
        </p:txBody>
      </p:sp>
    </p:spTree>
    <p:extLst>
      <p:ext uri="{BB962C8B-B14F-4D97-AF65-F5344CB8AC3E}">
        <p14:creationId xmlns:p14="http://schemas.microsoft.com/office/powerpoint/2010/main" val="38618580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27</a:t>
            </a:fld>
            <a:endParaRPr lang="en-GB"/>
          </a:p>
        </p:txBody>
      </p:sp>
    </p:spTree>
    <p:extLst>
      <p:ext uri="{BB962C8B-B14F-4D97-AF65-F5344CB8AC3E}">
        <p14:creationId xmlns:p14="http://schemas.microsoft.com/office/powerpoint/2010/main" val="362568956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28</a:t>
            </a:fld>
            <a:endParaRPr lang="en-GB"/>
          </a:p>
        </p:txBody>
      </p:sp>
    </p:spTree>
    <p:extLst>
      <p:ext uri="{BB962C8B-B14F-4D97-AF65-F5344CB8AC3E}">
        <p14:creationId xmlns:p14="http://schemas.microsoft.com/office/powerpoint/2010/main" val="1011802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29</a:t>
            </a:fld>
            <a:endParaRPr lang="en-GB"/>
          </a:p>
        </p:txBody>
      </p:sp>
    </p:spTree>
    <p:extLst>
      <p:ext uri="{BB962C8B-B14F-4D97-AF65-F5344CB8AC3E}">
        <p14:creationId xmlns:p14="http://schemas.microsoft.com/office/powerpoint/2010/main" val="40933428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30</a:t>
            </a:fld>
            <a:endParaRPr lang="en-GB"/>
          </a:p>
        </p:txBody>
      </p:sp>
    </p:spTree>
    <p:extLst>
      <p:ext uri="{BB962C8B-B14F-4D97-AF65-F5344CB8AC3E}">
        <p14:creationId xmlns:p14="http://schemas.microsoft.com/office/powerpoint/2010/main" val="183691233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31</a:t>
            </a:fld>
            <a:endParaRPr lang="en-GB"/>
          </a:p>
        </p:txBody>
      </p:sp>
    </p:spTree>
    <p:extLst>
      <p:ext uri="{BB962C8B-B14F-4D97-AF65-F5344CB8AC3E}">
        <p14:creationId xmlns:p14="http://schemas.microsoft.com/office/powerpoint/2010/main" val="20782322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32</a:t>
            </a:fld>
            <a:endParaRPr lang="en-GB"/>
          </a:p>
        </p:txBody>
      </p:sp>
    </p:spTree>
    <p:extLst>
      <p:ext uri="{BB962C8B-B14F-4D97-AF65-F5344CB8AC3E}">
        <p14:creationId xmlns:p14="http://schemas.microsoft.com/office/powerpoint/2010/main" val="39401476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34</a:t>
            </a:fld>
            <a:endParaRPr lang="en-GB"/>
          </a:p>
        </p:txBody>
      </p:sp>
    </p:spTree>
    <p:extLst>
      <p:ext uri="{BB962C8B-B14F-4D97-AF65-F5344CB8AC3E}">
        <p14:creationId xmlns:p14="http://schemas.microsoft.com/office/powerpoint/2010/main" val="5568409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35</a:t>
            </a:fld>
            <a:endParaRPr lang="en-GB"/>
          </a:p>
        </p:txBody>
      </p:sp>
    </p:spTree>
    <p:extLst>
      <p:ext uri="{BB962C8B-B14F-4D97-AF65-F5344CB8AC3E}">
        <p14:creationId xmlns:p14="http://schemas.microsoft.com/office/powerpoint/2010/main" val="16262126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38</a:t>
            </a:fld>
            <a:endParaRPr lang="en-GB"/>
          </a:p>
        </p:txBody>
      </p:sp>
    </p:spTree>
    <p:extLst>
      <p:ext uri="{BB962C8B-B14F-4D97-AF65-F5344CB8AC3E}">
        <p14:creationId xmlns:p14="http://schemas.microsoft.com/office/powerpoint/2010/main" val="327019340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39</a:t>
            </a:fld>
            <a:endParaRPr lang="en-GB"/>
          </a:p>
        </p:txBody>
      </p:sp>
    </p:spTree>
    <p:extLst>
      <p:ext uri="{BB962C8B-B14F-4D97-AF65-F5344CB8AC3E}">
        <p14:creationId xmlns:p14="http://schemas.microsoft.com/office/powerpoint/2010/main" val="25519610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40</a:t>
            </a:fld>
            <a:endParaRPr lang="en-GB"/>
          </a:p>
        </p:txBody>
      </p:sp>
    </p:spTree>
    <p:extLst>
      <p:ext uri="{BB962C8B-B14F-4D97-AF65-F5344CB8AC3E}">
        <p14:creationId xmlns:p14="http://schemas.microsoft.com/office/powerpoint/2010/main" val="241362810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41</a:t>
            </a:fld>
            <a:endParaRPr lang="en-GB"/>
          </a:p>
        </p:txBody>
      </p:sp>
    </p:spTree>
    <p:extLst>
      <p:ext uri="{BB962C8B-B14F-4D97-AF65-F5344CB8AC3E}">
        <p14:creationId xmlns:p14="http://schemas.microsoft.com/office/powerpoint/2010/main" val="23540643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6697777-AA71-4FEA-8726-D9F7C99D48EE}"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17769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t"/>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45</a:t>
            </a:fld>
            <a:endParaRPr lang="en-GB"/>
          </a:p>
        </p:txBody>
      </p:sp>
    </p:spTree>
    <p:extLst>
      <p:ext uri="{BB962C8B-B14F-4D97-AF65-F5344CB8AC3E}">
        <p14:creationId xmlns:p14="http://schemas.microsoft.com/office/powerpoint/2010/main" val="278441908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6697777-AA71-4FEA-8726-D9F7C99D48EE}" type="slidenum">
              <a:rPr lang="en-GB" smtClean="0"/>
              <a:t>46</a:t>
            </a:fld>
            <a:endParaRPr lang="en-GB"/>
          </a:p>
        </p:txBody>
      </p:sp>
    </p:spTree>
    <p:extLst>
      <p:ext uri="{BB962C8B-B14F-4D97-AF65-F5344CB8AC3E}">
        <p14:creationId xmlns:p14="http://schemas.microsoft.com/office/powerpoint/2010/main" val="405985984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4D43A675-0C55-D89B-F1AC-EDDD31EAA74E}"/>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a:xfrm>
            <a:off x="-1" y="0"/>
            <a:ext cx="6862714" cy="6858000"/>
          </a:xfrm>
          <a:prstGeom prst="rect">
            <a:avLst/>
          </a:prstGeom>
        </p:spPr>
      </p:pic>
      <p:pic>
        <p:nvPicPr>
          <p:cNvPr id="9" name="Picture 8" descr="UWTSD logo.&#10;">
            <a:extLst>
              <a:ext uri="{FF2B5EF4-FFF2-40B4-BE49-F238E27FC236}">
                <a16:creationId xmlns:a16="http://schemas.microsoft.com/office/drawing/2014/main" id="{A2ECE847-C5DA-31A9-3BA9-95864901A73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52450" y="493335"/>
            <a:ext cx="1675851" cy="640140"/>
          </a:xfrm>
          <a:prstGeom prst="rect">
            <a:avLst/>
          </a:prstGeom>
        </p:spPr>
      </p:pic>
      <p:sp>
        <p:nvSpPr>
          <p:cNvPr id="2" name="Title 1">
            <a:extLst>
              <a:ext uri="{FF2B5EF4-FFF2-40B4-BE49-F238E27FC236}">
                <a16:creationId xmlns:a16="http://schemas.microsoft.com/office/drawing/2014/main" id="{5CE1B8DB-EBBC-F507-0C56-3B00D1948DFB}"/>
              </a:ext>
            </a:extLst>
          </p:cNvPr>
          <p:cNvSpPr>
            <a:spLocks noGrp="1"/>
          </p:cNvSpPr>
          <p:nvPr>
            <p:ph type="ctrTitle"/>
          </p:nvPr>
        </p:nvSpPr>
        <p:spPr>
          <a:xfrm>
            <a:off x="552451" y="2027237"/>
            <a:ext cx="6000750" cy="2306637"/>
          </a:xfrm>
        </p:spPr>
        <p:txBody>
          <a:bodyPr anchor="b">
            <a:noAutofit/>
          </a:bodyPr>
          <a:lstStyle>
            <a:lvl1pPr algn="l">
              <a:defRPr sz="4800">
                <a:solidFill>
                  <a:schemeClr val="bg1"/>
                </a:solidFill>
              </a:defRPr>
            </a:lvl1pPr>
          </a:lstStyle>
          <a:p>
            <a:r>
              <a:rPr lang="en-US"/>
              <a:t>Click to edit Master title style</a:t>
            </a:r>
            <a:endParaRPr lang="en-GB"/>
          </a:p>
        </p:txBody>
      </p:sp>
      <p:sp>
        <p:nvSpPr>
          <p:cNvPr id="3" name="Subtitle 2">
            <a:extLst>
              <a:ext uri="{FF2B5EF4-FFF2-40B4-BE49-F238E27FC236}">
                <a16:creationId xmlns:a16="http://schemas.microsoft.com/office/drawing/2014/main" id="{A5FC0295-C5D0-D004-18F4-143A9D9516A2}"/>
              </a:ext>
            </a:extLst>
          </p:cNvPr>
          <p:cNvSpPr>
            <a:spLocks noGrp="1"/>
          </p:cNvSpPr>
          <p:nvPr>
            <p:ph type="subTitle" idx="1"/>
          </p:nvPr>
        </p:nvSpPr>
        <p:spPr>
          <a:xfrm>
            <a:off x="552451" y="4506913"/>
            <a:ext cx="6000750" cy="1655762"/>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11" name="Picture Placeholder 10">
            <a:extLst>
              <a:ext uri="{FF2B5EF4-FFF2-40B4-BE49-F238E27FC236}">
                <a16:creationId xmlns:a16="http://schemas.microsoft.com/office/drawing/2014/main" id="{84E2A0F4-D381-E71C-B473-624257C2DE8E}"/>
              </a:ext>
            </a:extLst>
          </p:cNvPr>
          <p:cNvSpPr>
            <a:spLocks noGrp="1"/>
          </p:cNvSpPr>
          <p:nvPr>
            <p:ph type="pic" sz="quarter" idx="10"/>
          </p:nvPr>
        </p:nvSpPr>
        <p:spPr>
          <a:xfrm>
            <a:off x="6862713" y="0"/>
            <a:ext cx="5329287" cy="6858000"/>
          </a:xfrm>
        </p:spPr>
        <p:txBody>
          <a:bodyPr/>
          <a:lstStyle/>
          <a:p>
            <a:endParaRPr lang="en-GB"/>
          </a:p>
        </p:txBody>
      </p:sp>
    </p:spTree>
    <p:extLst>
      <p:ext uri="{BB962C8B-B14F-4D97-AF65-F5344CB8AC3E}">
        <p14:creationId xmlns:p14="http://schemas.microsoft.com/office/powerpoint/2010/main" val="2931762581"/>
      </p:ext>
    </p:extLst>
  </p:cSld>
  <p:clrMapOvr>
    <a:masterClrMapping/>
  </p:clrMapOvr>
  <p:extLst>
    <p:ext uri="{DCECCB84-F9BA-43D5-87BE-67443E8EF086}">
      <p15:sldGuideLst xmlns:p15="http://schemas.microsoft.com/office/powerpoint/2012/main">
        <p15:guide id="1" orient="horz" pos="2183"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Section divider">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74892C2-DE7A-7F11-3FFA-9DE8E6EF8893}"/>
              </a:ext>
              <a:ext uri="{C183D7F6-B498-43B3-948B-1728B52AA6E4}">
                <adec:decorative xmlns:adec="http://schemas.microsoft.com/office/drawing/2017/decorative" val="1"/>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a:xfrm>
            <a:off x="-1" y="1488440"/>
            <a:ext cx="12191999" cy="3881120"/>
          </a:xfrm>
          <a:prstGeom prst="rect">
            <a:avLst/>
          </a:prstGeom>
        </p:spPr>
      </p:pic>
      <p:sp>
        <p:nvSpPr>
          <p:cNvPr id="2" name="Title 1">
            <a:extLst>
              <a:ext uri="{FF2B5EF4-FFF2-40B4-BE49-F238E27FC236}">
                <a16:creationId xmlns:a16="http://schemas.microsoft.com/office/drawing/2014/main" id="{ABB205ED-3519-915D-3530-D78E731740E7}"/>
              </a:ext>
            </a:extLst>
          </p:cNvPr>
          <p:cNvSpPr>
            <a:spLocks noGrp="1"/>
          </p:cNvSpPr>
          <p:nvPr>
            <p:ph type="title"/>
          </p:nvPr>
        </p:nvSpPr>
        <p:spPr>
          <a:xfrm>
            <a:off x="1128712" y="1835135"/>
            <a:ext cx="10225088" cy="1928993"/>
          </a:xfrm>
        </p:spPr>
        <p:txBody>
          <a:bodyPr anchor="b">
            <a:normAutofit/>
          </a:bodyPr>
          <a:lstStyle>
            <a:lvl1pPr>
              <a:defRPr sz="4800">
                <a:solidFill>
                  <a:schemeClr val="bg1"/>
                </a:solidFill>
              </a:defRPr>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FC64CA0-3FD3-6273-865A-64775B9F2BBA}"/>
              </a:ext>
            </a:extLst>
          </p:cNvPr>
          <p:cNvSpPr>
            <a:spLocks noGrp="1"/>
          </p:cNvSpPr>
          <p:nvPr>
            <p:ph type="body" idx="1"/>
          </p:nvPr>
        </p:nvSpPr>
        <p:spPr>
          <a:xfrm>
            <a:off x="1128712" y="3956247"/>
            <a:ext cx="10225088" cy="946677"/>
          </a:xfrm>
        </p:spPr>
        <p:txBody>
          <a:bodyPr/>
          <a:lstStyle>
            <a:lvl1pPr marL="0" indent="0">
              <a:buNone/>
              <a:defRPr sz="2400" b="1">
                <a:solidFill>
                  <a:schemeClr val="bg1"/>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CCC6F0D-E5E4-DC19-CB40-715098C6FEFC}"/>
              </a:ext>
            </a:extLst>
          </p:cNvPr>
          <p:cNvSpPr>
            <a:spLocks noGrp="1"/>
          </p:cNvSpPr>
          <p:nvPr>
            <p:ph type="dt" sz="half" idx="10"/>
          </p:nvPr>
        </p:nvSpPr>
        <p:spPr/>
        <p:txBody>
          <a:bodyPr/>
          <a:lstStyle/>
          <a:p>
            <a:fld id="{30EB0EF4-AB50-41F8-9673-8AFD186DF8D7}" type="datetime1">
              <a:rPr lang="en-GB" smtClean="0"/>
              <a:t>09/05/2026</a:t>
            </a:fld>
            <a:endParaRPr lang="en-GB"/>
          </a:p>
        </p:txBody>
      </p:sp>
      <p:sp>
        <p:nvSpPr>
          <p:cNvPr id="5" name="Footer Placeholder 4">
            <a:extLst>
              <a:ext uri="{FF2B5EF4-FFF2-40B4-BE49-F238E27FC236}">
                <a16:creationId xmlns:a16="http://schemas.microsoft.com/office/drawing/2014/main" id="{E899F172-3A65-6F45-30E6-9C59CD6854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21194D-0642-D8B3-F117-4BFAB6BAB8F1}"/>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450583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B5652-1BFC-67CB-A991-38213EAC651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7C9672A-FB89-B22D-E7D9-FBB671D18B3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A914A97-6F25-7E30-CBB8-6802757506B7}"/>
              </a:ext>
            </a:extLst>
          </p:cNvPr>
          <p:cNvSpPr>
            <a:spLocks noGrp="1"/>
          </p:cNvSpPr>
          <p:nvPr>
            <p:ph type="dt" sz="half" idx="10"/>
          </p:nvPr>
        </p:nvSpPr>
        <p:spPr/>
        <p:txBody>
          <a:bodyPr/>
          <a:lstStyle/>
          <a:p>
            <a:fld id="{1BBBEBD8-4EAA-4030-9C01-F6EC13ABE2FD}" type="datetime1">
              <a:rPr lang="en-GB" smtClean="0"/>
              <a:t>09/05/2026</a:t>
            </a:fld>
            <a:endParaRPr lang="en-GB"/>
          </a:p>
        </p:txBody>
      </p:sp>
      <p:sp>
        <p:nvSpPr>
          <p:cNvPr id="5" name="Footer Placeholder 4">
            <a:extLst>
              <a:ext uri="{FF2B5EF4-FFF2-40B4-BE49-F238E27FC236}">
                <a16:creationId xmlns:a16="http://schemas.microsoft.com/office/drawing/2014/main" id="{BB49404D-9DF4-5AEF-40E0-B3108B50A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2FA95F-DBAF-A43C-0669-EE74B2AB22DA}"/>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429821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and two column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1825625"/>
            <a:ext cx="4790099"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74778" y="1825625"/>
            <a:ext cx="507902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09/05/2026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536252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Activity: Title and conten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B890952-AF4B-555C-8832-E257D3E59F53}"/>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8A0EF50C-B99E-4E2C-5F80-9F815392B2C1}"/>
              </a:ext>
            </a:extLst>
          </p:cNvPr>
          <p:cNvSpPr>
            <a:spLocks noGrp="1"/>
          </p:cNvSpPr>
          <p:nvPr>
            <p:ph type="title"/>
          </p:nvPr>
        </p:nvSpPr>
        <p:spPr>
          <a:xfrm>
            <a:off x="1127125" y="365125"/>
            <a:ext cx="10226673" cy="1325563"/>
          </a:xfrm>
        </p:spPr>
        <p:txBody>
          <a:bodyPr/>
          <a:lstStyle>
            <a:lvl1pPr>
              <a:defRPr>
                <a:solidFill>
                  <a:schemeClr val="bg1"/>
                </a:solidFill>
              </a:defRPr>
            </a:lvl1pPr>
          </a:lstStyle>
          <a:p>
            <a:r>
              <a:rPr lang="en-US"/>
              <a:t>Click to edit Master title style</a:t>
            </a:r>
            <a:endParaRPr lang="en-GB"/>
          </a:p>
        </p:txBody>
      </p:sp>
      <p:sp>
        <p:nvSpPr>
          <p:cNvPr id="9" name="Content Placeholder 2">
            <a:extLst>
              <a:ext uri="{FF2B5EF4-FFF2-40B4-BE49-F238E27FC236}">
                <a16:creationId xmlns:a16="http://schemas.microsoft.com/office/drawing/2014/main" id="{1E59FFBC-0485-7258-3109-B1A997C3F529}"/>
              </a:ext>
            </a:extLst>
          </p:cNvPr>
          <p:cNvSpPr>
            <a:spLocks noGrp="1"/>
          </p:cNvSpPr>
          <p:nvPr>
            <p:ph idx="1"/>
          </p:nvPr>
        </p:nvSpPr>
        <p:spPr>
          <a:xfrm>
            <a:off x="1127124" y="2012231"/>
            <a:ext cx="10226676"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a:extLst>
              <a:ext uri="{FF2B5EF4-FFF2-40B4-BE49-F238E27FC236}">
                <a16:creationId xmlns:a16="http://schemas.microsoft.com/office/drawing/2014/main" id="{1A40E309-F6EB-6B9A-5D1D-A34342B8EF8F}"/>
              </a:ext>
            </a:extLst>
          </p:cNvPr>
          <p:cNvSpPr>
            <a:spLocks noGrp="1"/>
          </p:cNvSpPr>
          <p:nvPr>
            <p:ph type="dt" sz="half" idx="10"/>
          </p:nvPr>
        </p:nvSpPr>
        <p:spPr/>
        <p:txBody>
          <a:bodyPr/>
          <a:lstStyle/>
          <a:p>
            <a:fld id="{684EAFC6-8F75-43C1-9FB0-D2FAD5848B9E}" type="datetime1">
              <a:rPr lang="en-GB" smtClean="0"/>
              <a:t>09/05/2026</a:t>
            </a:fld>
            <a:endParaRPr lang="en-GB"/>
          </a:p>
        </p:txBody>
      </p:sp>
      <p:sp>
        <p:nvSpPr>
          <p:cNvPr id="4" name="Footer Placeholder 3">
            <a:extLst>
              <a:ext uri="{FF2B5EF4-FFF2-40B4-BE49-F238E27FC236}">
                <a16:creationId xmlns:a16="http://schemas.microsoft.com/office/drawing/2014/main" id="{804E9E97-1A33-BE38-8D30-4ECCB4519F8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16D2659-EBE7-518F-61E3-E45C5C85DAFB}"/>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4" name="Graphic 13">
            <a:extLst>
              <a:ext uri="{FF2B5EF4-FFF2-40B4-BE49-F238E27FC236}">
                <a16:creationId xmlns:a16="http://schemas.microsoft.com/office/drawing/2014/main" id="{8A9DD6E2-22FA-830E-6587-3C15BA4D5E88}"/>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34275399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Obj" preserve="1">
  <p:cSld name="Activity: Title and two columns">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9AA337E1-F4AA-BDCD-6BC1-AD264FCE605D}"/>
              </a:ext>
              <a:ext uri="{C183D7F6-B498-43B3-948B-1728B52AA6E4}">
                <adec:decorative xmlns:adec="http://schemas.microsoft.com/office/drawing/2017/decorative" val="1"/>
              </a:ext>
            </a:extLst>
          </p:cNvPr>
          <p:cNvPicPr>
            <a:picLocks noChangeAspect="1"/>
          </p:cNvPicPr>
          <p:nvPr userDrawn="1"/>
        </p:nvPicPr>
        <p:blipFill>
          <a:blip r:embed="rId2">
            <a:alphaModFix/>
          </a:blip>
          <a:stretch>
            <a:fillRect/>
          </a:stretch>
        </p:blipFill>
        <p:spPr>
          <a:xfrm>
            <a:off x="0" y="0"/>
            <a:ext cx="12191999" cy="1690688"/>
          </a:xfrm>
          <a:prstGeom prst="rect">
            <a:avLst/>
          </a:prstGeom>
        </p:spPr>
      </p:pic>
      <p:sp>
        <p:nvSpPr>
          <p:cNvPr id="2" name="Title 1">
            <a:extLst>
              <a:ext uri="{FF2B5EF4-FFF2-40B4-BE49-F238E27FC236}">
                <a16:creationId xmlns:a16="http://schemas.microsoft.com/office/drawing/2014/main" id="{D1EF3ED5-945E-1DF5-894E-846A8EBC1B50}"/>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0BAC49A-4355-8393-B26F-929BAFAF0085}"/>
              </a:ext>
            </a:extLst>
          </p:cNvPr>
          <p:cNvSpPr>
            <a:spLocks noGrp="1"/>
          </p:cNvSpPr>
          <p:nvPr>
            <p:ph sz="half" idx="1"/>
          </p:nvPr>
        </p:nvSpPr>
        <p:spPr>
          <a:xfrm>
            <a:off x="1127124" y="2012231"/>
            <a:ext cx="4825268"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B00B303-724C-9E4D-D294-7E97ED05BB82}"/>
              </a:ext>
            </a:extLst>
          </p:cNvPr>
          <p:cNvSpPr>
            <a:spLocks noGrp="1"/>
          </p:cNvSpPr>
          <p:nvPr>
            <p:ph sz="half" idx="2"/>
          </p:nvPr>
        </p:nvSpPr>
        <p:spPr>
          <a:xfrm>
            <a:off x="6239610" y="2012231"/>
            <a:ext cx="5114190" cy="41647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573A7E5-6945-8256-2B35-BC7D729ED48E}"/>
              </a:ext>
            </a:extLst>
          </p:cNvPr>
          <p:cNvSpPr>
            <a:spLocks noGrp="1"/>
          </p:cNvSpPr>
          <p:nvPr>
            <p:ph type="dt" sz="half" idx="10"/>
          </p:nvPr>
        </p:nvSpPr>
        <p:spPr/>
        <p:txBody>
          <a:bodyPr/>
          <a:lstStyle/>
          <a:p>
            <a:fld id="{D276D301-CA02-4D6F-804F-098D0BE2119A}" type="datetime1">
              <a:rPr lang="en-GB" smtClean="0"/>
              <a:t>09/05/2026</a:t>
            </a:fld>
            <a:endParaRPr lang="en-GB"/>
          </a:p>
        </p:txBody>
      </p:sp>
      <p:sp>
        <p:nvSpPr>
          <p:cNvPr id="6" name="Footer Placeholder 5">
            <a:extLst>
              <a:ext uri="{FF2B5EF4-FFF2-40B4-BE49-F238E27FC236}">
                <a16:creationId xmlns:a16="http://schemas.microsoft.com/office/drawing/2014/main" id="{7FCB3206-557D-B79F-67E0-943BCA51E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062935-314E-789A-0B70-F43F90776B3F}"/>
              </a:ext>
            </a:extLst>
          </p:cNvPr>
          <p:cNvSpPr>
            <a:spLocks noGrp="1"/>
          </p:cNvSpPr>
          <p:nvPr>
            <p:ph type="sldNum" sz="quarter" idx="12"/>
          </p:nvPr>
        </p:nvSpPr>
        <p:spPr/>
        <p:txBody>
          <a:bodyPr/>
          <a:lstStyle/>
          <a:p>
            <a:fld id="{0322EA46-A50A-4B74-807A-1D180152ACDE}" type="slidenum">
              <a:rPr lang="en-GB" smtClean="0"/>
              <a:t>‹#›</a:t>
            </a:fld>
            <a:endParaRPr lang="en-GB"/>
          </a:p>
        </p:txBody>
      </p:sp>
      <p:pic>
        <p:nvPicPr>
          <p:cNvPr id="10" name="Graphic 9">
            <a:extLst>
              <a:ext uri="{FF2B5EF4-FFF2-40B4-BE49-F238E27FC236}">
                <a16:creationId xmlns:a16="http://schemas.microsoft.com/office/drawing/2014/main" id="{1ABF5992-EDD8-ACF9-42C3-979AD5FFC560}"/>
              </a:ext>
              <a:ext uri="{C183D7F6-B498-43B3-948B-1728B52AA6E4}">
                <adec:decorative xmlns:adec="http://schemas.microsoft.com/office/drawing/2017/decorative" val="1"/>
              </a:ext>
            </a:extLst>
          </p:cNvPr>
          <p:cNvPicPr>
            <a:picLocks noChangeAspect="1"/>
          </p:cNvPicPr>
          <p:nvPr userDrawn="1"/>
        </p:nvPicPr>
        <p:blipFill>
          <a:blip>
            <a:extLst>
              <a:ext uri="{96DAC541-7B7A-43D3-8B79-37D633B846F1}">
                <asvg:svgBlip xmlns:asvg="http://schemas.microsoft.com/office/drawing/2016/SVG/main" r:embed="rId3"/>
              </a:ext>
            </a:extLst>
          </a:blip>
          <a:stretch>
            <a:fillRect/>
          </a:stretch>
        </p:blipFill>
        <p:spPr>
          <a:xfrm rot="20700000">
            <a:off x="235142" y="434751"/>
            <a:ext cx="1007427" cy="1007427"/>
          </a:xfrm>
          <a:prstGeom prst="rect">
            <a:avLst/>
          </a:prstGeom>
        </p:spPr>
      </p:pic>
    </p:spTree>
    <p:extLst>
      <p:ext uri="{BB962C8B-B14F-4D97-AF65-F5344CB8AC3E}">
        <p14:creationId xmlns:p14="http://schemas.microsoft.com/office/powerpoint/2010/main" val="41941800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B50CF-9D72-6E0B-725C-0536765E1DA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CCE2898-9729-08B8-DA00-4F98754F97B6}"/>
              </a:ext>
            </a:extLst>
          </p:cNvPr>
          <p:cNvSpPr>
            <a:spLocks noGrp="1"/>
          </p:cNvSpPr>
          <p:nvPr>
            <p:ph type="dt" sz="half" idx="10"/>
          </p:nvPr>
        </p:nvSpPr>
        <p:spPr/>
        <p:txBody>
          <a:bodyPr/>
          <a:lstStyle/>
          <a:p>
            <a:fld id="{684EAFC6-8F75-43C1-9FB0-D2FAD5848B9E}" type="datetime1">
              <a:rPr lang="en-GB" smtClean="0"/>
              <a:t>09/05/2026</a:t>
            </a:fld>
            <a:endParaRPr lang="en-GB"/>
          </a:p>
        </p:txBody>
      </p:sp>
      <p:sp>
        <p:nvSpPr>
          <p:cNvPr id="4" name="Footer Placeholder 3">
            <a:extLst>
              <a:ext uri="{FF2B5EF4-FFF2-40B4-BE49-F238E27FC236}">
                <a16:creationId xmlns:a16="http://schemas.microsoft.com/office/drawing/2014/main" id="{39EF75C2-5F9F-D316-3EC7-2358CDCF0E3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E68FBED-252A-7CB8-694A-EB7876038D3B}"/>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3792496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Video full screen">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78E97AE-48C5-C901-058B-652F570758C8}"/>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6" name="Content Placeholder 5">
            <a:extLst>
              <a:ext uri="{FF2B5EF4-FFF2-40B4-BE49-F238E27FC236}">
                <a16:creationId xmlns:a16="http://schemas.microsoft.com/office/drawing/2014/main" id="{03FE5407-63D6-2F09-21F5-F6DFBDB07CA5}"/>
              </a:ext>
            </a:extLst>
          </p:cNvPr>
          <p:cNvSpPr>
            <a:spLocks noGrp="1"/>
          </p:cNvSpPr>
          <p:nvPr>
            <p:ph sz="quarter" idx="13"/>
          </p:nvPr>
        </p:nvSpPr>
        <p:spPr>
          <a:xfrm>
            <a:off x="0" y="0"/>
            <a:ext cx="12192000" cy="6858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2" name="Date Placeholder 1">
            <a:extLst>
              <a:ext uri="{FF2B5EF4-FFF2-40B4-BE49-F238E27FC236}">
                <a16:creationId xmlns:a16="http://schemas.microsoft.com/office/drawing/2014/main" id="{C6F28D2F-7541-4FDD-4D54-1D2994D87BEE}"/>
              </a:ext>
            </a:extLst>
          </p:cNvPr>
          <p:cNvSpPr>
            <a:spLocks noGrp="1"/>
          </p:cNvSpPr>
          <p:nvPr>
            <p:ph type="dt" sz="half" idx="10"/>
          </p:nvPr>
        </p:nvSpPr>
        <p:spPr/>
        <p:txBody>
          <a:bodyPr/>
          <a:lstStyle/>
          <a:p>
            <a:fld id="{9FD93A5E-0BB6-4C5D-9645-848C0A017328}" type="datetime1">
              <a:rPr lang="en-GB" smtClean="0"/>
              <a:t>09/05/2026</a:t>
            </a:fld>
            <a:endParaRPr lang="en-GB"/>
          </a:p>
        </p:txBody>
      </p:sp>
      <p:sp>
        <p:nvSpPr>
          <p:cNvPr id="3" name="Footer Placeholder 2">
            <a:extLst>
              <a:ext uri="{FF2B5EF4-FFF2-40B4-BE49-F238E27FC236}">
                <a16:creationId xmlns:a16="http://schemas.microsoft.com/office/drawing/2014/main" id="{99055F64-8256-2E85-7451-791447C2A9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EA72610-C6F9-9D57-4F12-2DF13E7327E5}"/>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124065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Blank slide">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E84D31E3-5C6D-8737-08BC-3EFF2F53C1C7}"/>
              </a:ext>
            </a:extLst>
          </p:cNvPr>
          <p:cNvSpPr>
            <a:spLocks noGrp="1"/>
          </p:cNvSpPr>
          <p:nvPr>
            <p:ph type="title"/>
          </p:nvPr>
        </p:nvSpPr>
        <p:spPr>
          <a:xfrm>
            <a:off x="0" y="-1592011"/>
            <a:ext cx="10226674" cy="1325563"/>
          </a:xfrm>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C00C75D-9DDB-B3FF-39D5-215040F97197}"/>
              </a:ext>
            </a:extLst>
          </p:cNvPr>
          <p:cNvSpPr>
            <a:spLocks noGrp="1"/>
          </p:cNvSpPr>
          <p:nvPr>
            <p:ph type="dt" sz="half" idx="10"/>
          </p:nvPr>
        </p:nvSpPr>
        <p:spPr/>
        <p:txBody>
          <a:bodyPr/>
          <a:lstStyle/>
          <a:p>
            <a:fld id="{EB603BE0-0E39-4D64-8491-6B5986B7C52C}" type="datetime1">
              <a:rPr lang="en-GB" smtClean="0"/>
              <a:t>09/05/2026</a:t>
            </a:fld>
            <a:endParaRPr lang="en-GB"/>
          </a:p>
        </p:txBody>
      </p:sp>
      <p:sp>
        <p:nvSpPr>
          <p:cNvPr id="4" name="Footer Placeholder 3">
            <a:extLst>
              <a:ext uri="{FF2B5EF4-FFF2-40B4-BE49-F238E27FC236}">
                <a16:creationId xmlns:a16="http://schemas.microsoft.com/office/drawing/2014/main" id="{C5F17838-ABB1-4A47-780A-75AE7CD9F17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52192A-0D3D-D817-0AD9-51DF0B1ED343}"/>
              </a:ext>
            </a:extLst>
          </p:cNvPr>
          <p:cNvSpPr>
            <a:spLocks noGrp="1"/>
          </p:cNvSpPr>
          <p:nvPr>
            <p:ph type="sldNum" sz="quarter" idx="12"/>
          </p:nvPr>
        </p:nvSpPr>
        <p:spPr/>
        <p:txBody>
          <a:bodyPr/>
          <a:lstStyle/>
          <a:p>
            <a:fld id="{0322EA46-A50A-4B74-807A-1D180152ACDE}" type="slidenum">
              <a:rPr lang="en-GB" smtClean="0"/>
              <a:t>‹#›</a:t>
            </a:fld>
            <a:endParaRPr lang="en-GB"/>
          </a:p>
        </p:txBody>
      </p:sp>
    </p:spTree>
    <p:extLst>
      <p:ext uri="{BB962C8B-B14F-4D97-AF65-F5344CB8AC3E}">
        <p14:creationId xmlns:p14="http://schemas.microsoft.com/office/powerpoint/2010/main" val="27897892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A595FB0-2150-3601-A209-3D5F866050F1}"/>
              </a:ext>
            </a:extLst>
          </p:cNvPr>
          <p:cNvSpPr>
            <a:spLocks noGrp="1"/>
          </p:cNvSpPr>
          <p:nvPr>
            <p:ph type="title"/>
          </p:nvPr>
        </p:nvSpPr>
        <p:spPr>
          <a:xfrm>
            <a:off x="1127125" y="365125"/>
            <a:ext cx="10226674"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86D24C-9BA1-873E-C433-F2452246623A}"/>
              </a:ext>
            </a:extLst>
          </p:cNvPr>
          <p:cNvSpPr>
            <a:spLocks noGrp="1"/>
          </p:cNvSpPr>
          <p:nvPr>
            <p:ph type="body" idx="1"/>
          </p:nvPr>
        </p:nvSpPr>
        <p:spPr>
          <a:xfrm>
            <a:off x="1127124" y="1825625"/>
            <a:ext cx="10226676"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F3332-F0A0-4041-FC29-7850DC9CB39A}"/>
              </a:ext>
            </a:extLst>
          </p:cNvPr>
          <p:cNvSpPr>
            <a:spLocks noGrp="1"/>
          </p:cNvSpPr>
          <p:nvPr>
            <p:ph type="dt" sz="half" idx="2"/>
          </p:nvPr>
        </p:nvSpPr>
        <p:spPr>
          <a:xfrm>
            <a:off x="1127124" y="6356350"/>
            <a:ext cx="2454276"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84EAFC6-8F75-43C1-9FB0-D2FAD5848B9E}" type="datetime1">
              <a:rPr lang="en-GB" smtClean="0"/>
              <a:t>09/05/2026</a:t>
            </a:fld>
            <a:endParaRPr lang="en-GB"/>
          </a:p>
        </p:txBody>
      </p:sp>
      <p:sp>
        <p:nvSpPr>
          <p:cNvPr id="5" name="Footer Placeholder 4">
            <a:extLst>
              <a:ext uri="{FF2B5EF4-FFF2-40B4-BE49-F238E27FC236}">
                <a16:creationId xmlns:a16="http://schemas.microsoft.com/office/drawing/2014/main" id="{33035386-B596-81A5-C02E-E270EE108683}"/>
              </a:ext>
            </a:extLst>
          </p:cNvPr>
          <p:cNvSpPr>
            <a:spLocks noGrp="1"/>
          </p:cNvSpPr>
          <p:nvPr>
            <p:ph type="ftr" sz="quarter" idx="3"/>
          </p:nvPr>
        </p:nvSpPr>
        <p:spPr>
          <a:xfrm>
            <a:off x="4471986" y="6356350"/>
            <a:ext cx="3681414"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F9EC161-64BD-32D6-667D-622AE248EC64}"/>
              </a:ext>
            </a:extLst>
          </p:cNvPr>
          <p:cNvSpPr>
            <a:spLocks noGrp="1"/>
          </p:cNvSpPr>
          <p:nvPr>
            <p:ph type="sldNum" sz="quarter" idx="4"/>
          </p:nvPr>
        </p:nvSpPr>
        <p:spPr>
          <a:xfrm>
            <a:off x="8899524" y="6356350"/>
            <a:ext cx="2454276"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322EA46-A50A-4B74-807A-1D180152ACDE}" type="slidenum">
              <a:rPr lang="en-GB" smtClean="0"/>
              <a:t>‹#›</a:t>
            </a:fld>
            <a:endParaRPr lang="en-GB"/>
          </a:p>
        </p:txBody>
      </p:sp>
      <p:pic>
        <p:nvPicPr>
          <p:cNvPr id="10" name="Picture 9">
            <a:extLst>
              <a:ext uri="{FF2B5EF4-FFF2-40B4-BE49-F238E27FC236}">
                <a16:creationId xmlns:a16="http://schemas.microsoft.com/office/drawing/2014/main" id="{28AA2A39-BC86-4D9D-F7DB-14F384BEDCDE}"/>
              </a:ext>
              <a:ext uri="{C183D7F6-B498-43B3-948B-1728B52AA6E4}">
                <adec:decorative xmlns:adec="http://schemas.microsoft.com/office/drawing/2017/decorative" val="1"/>
              </a:ext>
            </a:extLst>
          </p:cNvPr>
          <p:cNvPicPr>
            <a:picLocks noChangeAspect="1"/>
          </p:cNvPicPr>
          <p:nvPr userDrawn="1"/>
        </p:nvPicPr>
        <p:blipFill>
          <a:blip r:embed="rId11" cstate="email">
            <a:extLst>
              <a:ext uri="{28A0092B-C50C-407E-A947-70E740481C1C}">
                <a14:useLocalDpi xmlns:a14="http://schemas.microsoft.com/office/drawing/2010/main"/>
              </a:ext>
            </a:extLst>
          </a:blip>
          <a:srcRect/>
          <a:stretch>
            <a:fillRect/>
          </a:stretch>
        </p:blipFill>
        <p:spPr>
          <a:xfrm>
            <a:off x="0" y="0"/>
            <a:ext cx="838201" cy="6858000"/>
          </a:xfrm>
          <a:prstGeom prst="rect">
            <a:avLst/>
          </a:prstGeom>
        </p:spPr>
      </p:pic>
    </p:spTree>
    <p:extLst>
      <p:ext uri="{BB962C8B-B14F-4D97-AF65-F5344CB8AC3E}">
        <p14:creationId xmlns:p14="http://schemas.microsoft.com/office/powerpoint/2010/main" val="1899850025"/>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8" r:id="rId5"/>
    <p:sldLayoutId id="2147483659" r:id="rId6"/>
    <p:sldLayoutId id="2147483657" r:id="rId7"/>
    <p:sldLayoutId id="2147483655" r:id="rId8"/>
    <p:sldLayoutId id="2147483656" r:id="rId9"/>
  </p:sldLayoutIdLst>
  <p:hf sldNum="0" hdr="0" ftr="0" dt="0"/>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3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710" userDrawn="1">
          <p15:clr>
            <a:srgbClr val="F26B43"/>
          </p15:clr>
        </p15:guide>
        <p15:guide id="4" pos="7151" userDrawn="1">
          <p15:clr>
            <a:srgbClr val="F26B43"/>
          </p15:clr>
        </p15:guide>
        <p15:guide id="5" orient="horz" pos="3997" userDrawn="1">
          <p15:clr>
            <a:srgbClr val="F26B43"/>
          </p15:clr>
        </p15:guide>
        <p15:guide id="6" orient="horz" pos="21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databox.com/state-of-business-reporting" TargetMode="External"/><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10.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uwtsd.vevox.com/" TargetMode="External"/><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7.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B9F78-0982-4FBD-922E-2215BD2EB92B}"/>
              </a:ext>
            </a:extLst>
          </p:cNvPr>
          <p:cNvSpPr>
            <a:spLocks noGrp="1"/>
          </p:cNvSpPr>
          <p:nvPr>
            <p:ph type="ctrTitle"/>
          </p:nvPr>
        </p:nvSpPr>
        <p:spPr>
          <a:xfrm>
            <a:off x="552451" y="2027237"/>
            <a:ext cx="6000750" cy="2306637"/>
          </a:xfrm>
        </p:spPr>
        <p:txBody>
          <a:bodyPr anchor="b">
            <a:normAutofit/>
          </a:bodyPr>
          <a:lstStyle/>
          <a:p>
            <a:r>
              <a:rPr lang="en-GB"/>
              <a:t>Welcome to Academic Skills!</a:t>
            </a:r>
          </a:p>
        </p:txBody>
      </p:sp>
      <p:sp>
        <p:nvSpPr>
          <p:cNvPr id="6" name="Subtitle 5">
            <a:extLst>
              <a:ext uri="{FF2B5EF4-FFF2-40B4-BE49-F238E27FC236}">
                <a16:creationId xmlns:a16="http://schemas.microsoft.com/office/drawing/2014/main" id="{C12DD013-7C7A-405E-A888-913F7CC7847B}"/>
              </a:ext>
            </a:extLst>
          </p:cNvPr>
          <p:cNvSpPr>
            <a:spLocks noGrp="1"/>
          </p:cNvSpPr>
          <p:nvPr>
            <p:ph type="subTitle" idx="1"/>
          </p:nvPr>
        </p:nvSpPr>
        <p:spPr>
          <a:xfrm>
            <a:off x="552451" y="4506913"/>
            <a:ext cx="6000750" cy="1655762"/>
          </a:xfrm>
        </p:spPr>
        <p:txBody>
          <a:bodyPr vert="horz" lIns="91440" tIns="45720" rIns="91440" bIns="45720" rtlCol="0" anchor="t">
            <a:normAutofit/>
          </a:bodyPr>
          <a:lstStyle/>
          <a:p>
            <a:r>
              <a:rPr lang="en-GB" dirty="0">
                <a:latin typeface="Aptos"/>
                <a:ea typeface="Calibri"/>
                <a:cs typeface="Calibri"/>
              </a:rPr>
              <a:t>LCLM4001 Academic Skills</a:t>
            </a:r>
          </a:p>
          <a:p>
            <a:r>
              <a:rPr lang="en-GB">
                <a:latin typeface="Aptos"/>
                <a:ea typeface="Calibri"/>
                <a:cs typeface="Calibri"/>
              </a:rPr>
              <a:t>Week 10</a:t>
            </a:r>
          </a:p>
        </p:txBody>
      </p:sp>
      <p:pic>
        <p:nvPicPr>
          <p:cNvPr id="4" name="Picture Placeholder 3" descr="Aerial view of a grey and orange umbrella">
            <a:extLst>
              <a:ext uri="{FF2B5EF4-FFF2-40B4-BE49-F238E27FC236}">
                <a16:creationId xmlns:a16="http://schemas.microsoft.com/office/drawing/2014/main" id="{BC20C668-3ED1-6AD6-151E-BA1F5B24FC9B}"/>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729746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FCC608E-088E-317F-F8EE-8CDF87807B8F}"/>
              </a:ext>
            </a:extLst>
          </p:cNvPr>
          <p:cNvSpPr>
            <a:spLocks noGrp="1"/>
          </p:cNvSpPr>
          <p:nvPr>
            <p:ph type="title"/>
          </p:nvPr>
        </p:nvSpPr>
        <p:spPr/>
        <p:txBody>
          <a:bodyPr/>
          <a:lstStyle/>
          <a:p>
            <a:r>
              <a:rPr lang="en-GB" dirty="0"/>
              <a:t>Remembering last week</a:t>
            </a:r>
          </a:p>
        </p:txBody>
      </p:sp>
      <p:sp>
        <p:nvSpPr>
          <p:cNvPr id="5" name="Content Placeholder 4">
            <a:extLst>
              <a:ext uri="{FF2B5EF4-FFF2-40B4-BE49-F238E27FC236}">
                <a16:creationId xmlns:a16="http://schemas.microsoft.com/office/drawing/2014/main" id="{2942F8A6-762B-9536-9C54-F660E6D6724C}"/>
              </a:ext>
            </a:extLst>
          </p:cNvPr>
          <p:cNvSpPr>
            <a:spLocks noGrp="1"/>
          </p:cNvSpPr>
          <p:nvPr>
            <p:ph sz="half" idx="1"/>
          </p:nvPr>
        </p:nvSpPr>
        <p:spPr>
          <a:xfrm>
            <a:off x="1127124" y="1825625"/>
            <a:ext cx="5082372" cy="4351338"/>
          </a:xfrm>
        </p:spPr>
        <p:txBody>
          <a:bodyPr vert="horz" lIns="91440" tIns="45720" rIns="91440" bIns="45720" rtlCol="0" anchor="t">
            <a:normAutofit fontScale="92500" lnSpcReduction="10000"/>
          </a:bodyPr>
          <a:lstStyle/>
          <a:p>
            <a:pPr marL="0" indent="0">
              <a:buNone/>
            </a:pPr>
            <a:r>
              <a:rPr lang="en-GB" b="1" dirty="0"/>
              <a:t>We learnt:</a:t>
            </a:r>
            <a:endParaRPr lang="en-GB" b="1"/>
          </a:p>
          <a:p>
            <a:r>
              <a:rPr lang="en-GB" dirty="0"/>
              <a:t>The importance of reflection for University </a:t>
            </a:r>
            <a:r>
              <a:rPr lang="en-GB"/>
              <a:t>and Business. </a:t>
            </a:r>
          </a:p>
          <a:p>
            <a:r>
              <a:rPr lang="en-GB"/>
              <a:t>How to write Goals and create a Personal Development Plan </a:t>
            </a:r>
          </a:p>
          <a:p>
            <a:r>
              <a:rPr lang="en-GB"/>
              <a:t>Key requirement of Task 3 </a:t>
            </a:r>
            <a:endParaRPr lang="en-GB" dirty="0"/>
          </a:p>
        </p:txBody>
      </p:sp>
      <p:sp>
        <p:nvSpPr>
          <p:cNvPr id="2" name="Content Placeholder 1">
            <a:extLst>
              <a:ext uri="{FF2B5EF4-FFF2-40B4-BE49-F238E27FC236}">
                <a16:creationId xmlns:a16="http://schemas.microsoft.com/office/drawing/2014/main" id="{1791F591-CB8A-7AEE-B427-10A9EFF459D6}"/>
              </a:ext>
            </a:extLst>
          </p:cNvPr>
          <p:cNvSpPr>
            <a:spLocks noGrp="1"/>
          </p:cNvSpPr>
          <p:nvPr>
            <p:ph sz="half" idx="2"/>
          </p:nvPr>
        </p:nvSpPr>
        <p:spPr>
          <a:xfrm>
            <a:off x="6775819" y="1689926"/>
            <a:ext cx="5079021" cy="4351338"/>
          </a:xfrm>
        </p:spPr>
        <p:txBody>
          <a:bodyPr vert="horz" lIns="91440" tIns="45720" rIns="91440" bIns="45720" rtlCol="0" anchor="t">
            <a:normAutofit fontScale="92500" lnSpcReduction="10000"/>
          </a:bodyPr>
          <a:lstStyle/>
          <a:p>
            <a:pPr marL="0" lvl="0" indent="0">
              <a:lnSpc>
                <a:spcPct val="100000"/>
              </a:lnSpc>
              <a:spcBef>
                <a:spcPts val="0"/>
              </a:spcBef>
              <a:buNone/>
              <a:defRPr/>
            </a:pPr>
            <a:r>
              <a:rPr lang="en-GB" b="1" dirty="0"/>
              <a:t>Why this matters:</a:t>
            </a:r>
          </a:p>
          <a:p>
            <a:pPr marL="0" indent="0">
              <a:lnSpc>
                <a:spcPct val="100000"/>
              </a:lnSpc>
              <a:spcBef>
                <a:spcPts val="0"/>
              </a:spcBef>
              <a:buNone/>
              <a:defRPr/>
            </a:pPr>
            <a:endParaRPr lang="en-GB" b="1" dirty="0"/>
          </a:p>
          <a:p>
            <a:pPr>
              <a:buFont typeface="Arial"/>
              <a:buChar char="•"/>
              <a:defRPr/>
            </a:pPr>
            <a:r>
              <a:rPr lang="en-GB">
                <a:ea typeface="+mn-lt"/>
                <a:cs typeface="+mn-lt"/>
              </a:rPr>
              <a:t>It helps you understand what you are doing well and what needs improvement </a:t>
            </a:r>
          </a:p>
          <a:p>
            <a:pPr>
              <a:buFont typeface="Arial"/>
              <a:buChar char="•"/>
              <a:defRPr/>
            </a:pPr>
            <a:r>
              <a:rPr lang="en-GB">
                <a:ea typeface="+mn-lt"/>
                <a:cs typeface="+mn-lt"/>
              </a:rPr>
              <a:t>It improves future assignments and academic performance. </a:t>
            </a:r>
          </a:p>
          <a:p>
            <a:pPr>
              <a:buFont typeface="Arial"/>
              <a:buChar char="•"/>
              <a:defRPr/>
            </a:pPr>
            <a:r>
              <a:rPr lang="en-GB">
                <a:ea typeface="+mn-lt"/>
                <a:cs typeface="+mn-lt"/>
              </a:rPr>
              <a:t>It develops independent learning skills.</a:t>
            </a:r>
            <a:endParaRPr lang="en-GB"/>
          </a:p>
          <a:p>
            <a:pPr marL="0" indent="0">
              <a:lnSpc>
                <a:spcPct val="100000"/>
              </a:lnSpc>
              <a:spcBef>
                <a:spcPts val="0"/>
              </a:spcBef>
              <a:buNone/>
              <a:defRPr/>
            </a:pPr>
            <a:endParaRPr lang="en-GB" b="1" dirty="0"/>
          </a:p>
          <a:p>
            <a:pPr marL="0" indent="0">
              <a:lnSpc>
                <a:spcPct val="100000"/>
              </a:lnSpc>
              <a:spcBef>
                <a:spcPts val="0"/>
              </a:spcBef>
              <a:buNone/>
              <a:defRPr/>
            </a:pPr>
            <a:endParaRPr lang="en-GB" b="1" dirty="0"/>
          </a:p>
        </p:txBody>
      </p:sp>
    </p:spTree>
    <p:extLst>
      <p:ext uri="{BB962C8B-B14F-4D97-AF65-F5344CB8AC3E}">
        <p14:creationId xmlns:p14="http://schemas.microsoft.com/office/powerpoint/2010/main" val="369436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1AEA7-C840-6A66-6710-8F08AF08E70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8D50A9-AF23-DF99-4655-27A7156F7F9B}"/>
              </a:ext>
            </a:extLst>
          </p:cNvPr>
          <p:cNvSpPr>
            <a:spLocks noGrp="1"/>
          </p:cNvSpPr>
          <p:nvPr>
            <p:ph type="title"/>
          </p:nvPr>
        </p:nvSpPr>
        <p:spPr/>
        <p:txBody>
          <a:bodyPr/>
          <a:lstStyle/>
          <a:p>
            <a:r>
              <a:rPr lang="en-GB" dirty="0"/>
              <a:t>From last week to this week</a:t>
            </a:r>
          </a:p>
        </p:txBody>
      </p:sp>
      <p:sp>
        <p:nvSpPr>
          <p:cNvPr id="5" name="Content Placeholder 4">
            <a:extLst>
              <a:ext uri="{FF2B5EF4-FFF2-40B4-BE49-F238E27FC236}">
                <a16:creationId xmlns:a16="http://schemas.microsoft.com/office/drawing/2014/main" id="{886C6DAE-D8C3-C50A-B0F3-19BA12099E37}"/>
              </a:ext>
            </a:extLst>
          </p:cNvPr>
          <p:cNvSpPr>
            <a:spLocks noGrp="1"/>
          </p:cNvSpPr>
          <p:nvPr>
            <p:ph idx="1"/>
          </p:nvPr>
        </p:nvSpPr>
        <p:spPr/>
        <p:txBody>
          <a:bodyPr vert="horz" lIns="91440" tIns="45720" rIns="91440" bIns="45720" rtlCol="0" anchor="t">
            <a:normAutofit/>
          </a:bodyPr>
          <a:lstStyle/>
          <a:p>
            <a:r>
              <a:rPr lang="en-GB" dirty="0"/>
              <a:t>Work in pairs.</a:t>
            </a:r>
          </a:p>
          <a:p>
            <a:r>
              <a:rPr lang="en-GB" dirty="0"/>
              <a:t>Discuss:</a:t>
            </a:r>
          </a:p>
          <a:p>
            <a:pPr lvl="1"/>
            <a:r>
              <a:rPr lang="en-GB" dirty="0"/>
              <a:t>What do you remember from last week’s reflections?</a:t>
            </a:r>
          </a:p>
          <a:p>
            <a:pPr lvl="1"/>
            <a:r>
              <a:rPr lang="en-GB" dirty="0"/>
              <a:t>What writing skills or feedback stood out to you?</a:t>
            </a:r>
          </a:p>
          <a:p>
            <a:pPr lvl="1"/>
            <a:r>
              <a:rPr lang="en-GB" dirty="0"/>
              <a:t>What did you feel more confident about?</a:t>
            </a:r>
          </a:p>
          <a:p>
            <a:r>
              <a:rPr lang="en-GB" dirty="0"/>
              <a:t>You do not need details.</a:t>
            </a:r>
          </a:p>
          <a:p>
            <a:r>
              <a:rPr lang="en-GB" dirty="0"/>
              <a:t>Just key ideas.</a:t>
            </a:r>
          </a:p>
        </p:txBody>
      </p:sp>
    </p:spTree>
    <p:extLst>
      <p:ext uri="{BB962C8B-B14F-4D97-AF65-F5344CB8AC3E}">
        <p14:creationId xmlns:p14="http://schemas.microsoft.com/office/powerpoint/2010/main" val="845044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21AEA7-C840-6A66-6710-8F08AF08E70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28D50A9-AF23-DF99-4655-27A7156F7F9B}"/>
              </a:ext>
            </a:extLst>
          </p:cNvPr>
          <p:cNvSpPr>
            <a:spLocks noGrp="1"/>
          </p:cNvSpPr>
          <p:nvPr>
            <p:ph type="title"/>
          </p:nvPr>
        </p:nvSpPr>
        <p:spPr/>
        <p:txBody>
          <a:bodyPr/>
          <a:lstStyle/>
          <a:p>
            <a:r>
              <a:rPr lang="en-GB" dirty="0"/>
              <a:t>Let’s consider together</a:t>
            </a:r>
          </a:p>
        </p:txBody>
      </p:sp>
      <p:sp>
        <p:nvSpPr>
          <p:cNvPr id="5" name="Content Placeholder 4">
            <a:extLst>
              <a:ext uri="{FF2B5EF4-FFF2-40B4-BE49-F238E27FC236}">
                <a16:creationId xmlns:a16="http://schemas.microsoft.com/office/drawing/2014/main" id="{886C6DAE-D8C3-C50A-B0F3-19BA12099E37}"/>
              </a:ext>
            </a:extLst>
          </p:cNvPr>
          <p:cNvSpPr>
            <a:spLocks noGrp="1"/>
          </p:cNvSpPr>
          <p:nvPr>
            <p:ph idx="1"/>
          </p:nvPr>
        </p:nvSpPr>
        <p:spPr>
          <a:xfrm>
            <a:off x="980987" y="2179245"/>
            <a:ext cx="10226676" cy="4164732"/>
          </a:xfrm>
        </p:spPr>
        <p:txBody>
          <a:bodyPr vert="horz" lIns="91440" tIns="45720" rIns="91440" bIns="45720" rtlCol="0" anchor="t">
            <a:normAutofit/>
          </a:bodyPr>
          <a:lstStyle/>
          <a:p>
            <a:r>
              <a:rPr lang="en-GB" dirty="0"/>
              <a:t>What themes kept coming up in your conversations?</a:t>
            </a:r>
          </a:p>
          <a:p>
            <a:r>
              <a:rPr lang="en-GB" dirty="0"/>
              <a:t>What kind of feedback or writing skills did you mention?</a:t>
            </a:r>
          </a:p>
          <a:p>
            <a:r>
              <a:rPr lang="en-GB" dirty="0"/>
              <a:t>Did anything from last week feel clearer than before?</a:t>
            </a:r>
          </a:p>
        </p:txBody>
      </p:sp>
    </p:spTree>
    <p:extLst>
      <p:ext uri="{BB962C8B-B14F-4D97-AF65-F5344CB8AC3E}">
        <p14:creationId xmlns:p14="http://schemas.microsoft.com/office/powerpoint/2010/main" val="177536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79409-A310-2AA2-8568-C2259AE7B8B8}"/>
              </a:ext>
            </a:extLst>
          </p:cNvPr>
          <p:cNvSpPr>
            <a:spLocks noGrp="1"/>
          </p:cNvSpPr>
          <p:nvPr>
            <p:ph type="title"/>
          </p:nvPr>
        </p:nvSpPr>
        <p:spPr/>
        <p:txBody>
          <a:bodyPr/>
          <a:lstStyle/>
          <a:p>
            <a:r>
              <a:rPr lang="en-GB"/>
              <a:t>What today is about</a:t>
            </a:r>
          </a:p>
        </p:txBody>
      </p:sp>
      <p:graphicFrame>
        <p:nvGraphicFramePr>
          <p:cNvPr id="4" name="Content Placeholder 3">
            <a:extLst>
              <a:ext uri="{FF2B5EF4-FFF2-40B4-BE49-F238E27FC236}">
                <a16:creationId xmlns:a16="http://schemas.microsoft.com/office/drawing/2014/main" id="{390ADC26-13ED-AC5B-714E-E40959143BEF}"/>
              </a:ext>
            </a:extLst>
          </p:cNvPr>
          <p:cNvGraphicFramePr>
            <a:graphicFrameLocks noGrp="1"/>
          </p:cNvGraphicFramePr>
          <p:nvPr>
            <p:ph idx="1"/>
            <p:extLst>
              <p:ext uri="{D42A27DB-BD31-4B8C-83A1-F6EECF244321}">
                <p14:modId xmlns:p14="http://schemas.microsoft.com/office/powerpoint/2010/main" val="900543893"/>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428074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F3AAF-669C-A576-2E8E-E924934204D5}"/>
              </a:ext>
            </a:extLst>
          </p:cNvPr>
          <p:cNvSpPr>
            <a:spLocks noGrp="1"/>
          </p:cNvSpPr>
          <p:nvPr>
            <p:ph type="ctrTitle"/>
          </p:nvPr>
        </p:nvSpPr>
        <p:spPr/>
        <p:txBody>
          <a:bodyPr/>
          <a:lstStyle/>
          <a:p>
            <a:r>
              <a:rPr lang="en-GB" dirty="0"/>
              <a:t>Business Reports: What and why?</a:t>
            </a:r>
          </a:p>
        </p:txBody>
      </p:sp>
      <p:sp>
        <p:nvSpPr>
          <p:cNvPr id="3" name="Subtitle 2">
            <a:extLst>
              <a:ext uri="{FF2B5EF4-FFF2-40B4-BE49-F238E27FC236}">
                <a16:creationId xmlns:a16="http://schemas.microsoft.com/office/drawing/2014/main" id="{23D5E3DC-21D4-86E1-4E8E-9368349E7627}"/>
              </a:ext>
            </a:extLst>
          </p:cNvPr>
          <p:cNvSpPr>
            <a:spLocks noGrp="1"/>
          </p:cNvSpPr>
          <p:nvPr>
            <p:ph type="subTitle" idx="1"/>
          </p:nvPr>
        </p:nvSpPr>
        <p:spPr/>
        <p:txBody>
          <a:bodyPr/>
          <a:lstStyle/>
          <a:p>
            <a:endParaRPr lang="en-GB"/>
          </a:p>
        </p:txBody>
      </p:sp>
      <p:pic>
        <p:nvPicPr>
          <p:cNvPr id="6" name="Picture Placeholder 5" descr="Magazine printing process">
            <a:extLst>
              <a:ext uri="{FF2B5EF4-FFF2-40B4-BE49-F238E27FC236}">
                <a16:creationId xmlns:a16="http://schemas.microsoft.com/office/drawing/2014/main" id="{F918E67E-03DD-D676-86FB-33850817C646}"/>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635898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82596-D512-8100-3DDF-FB5588D1C6C3}"/>
              </a:ext>
            </a:extLst>
          </p:cNvPr>
          <p:cNvSpPr>
            <a:spLocks noGrp="1"/>
          </p:cNvSpPr>
          <p:nvPr>
            <p:ph type="title"/>
          </p:nvPr>
        </p:nvSpPr>
        <p:spPr/>
        <p:txBody>
          <a:bodyPr/>
          <a:lstStyle/>
          <a:p>
            <a:r>
              <a:rPr lang="en-GB" dirty="0"/>
              <a:t>Why do businesses use reports?</a:t>
            </a:r>
          </a:p>
        </p:txBody>
      </p:sp>
      <p:sp>
        <p:nvSpPr>
          <p:cNvPr id="3" name="Content Placeholder 2">
            <a:extLst>
              <a:ext uri="{FF2B5EF4-FFF2-40B4-BE49-F238E27FC236}">
                <a16:creationId xmlns:a16="http://schemas.microsoft.com/office/drawing/2014/main" id="{4D5ADB51-63F2-F3B9-9432-7C2DD9A7ABB2}"/>
              </a:ext>
            </a:extLst>
          </p:cNvPr>
          <p:cNvSpPr>
            <a:spLocks noGrp="1"/>
          </p:cNvSpPr>
          <p:nvPr>
            <p:ph sz="half" idx="1"/>
          </p:nvPr>
        </p:nvSpPr>
        <p:spPr/>
        <p:txBody>
          <a:bodyPr>
            <a:normAutofit fontScale="77500" lnSpcReduction="20000"/>
          </a:bodyPr>
          <a:lstStyle/>
          <a:p>
            <a:r>
              <a:rPr lang="en-GB" dirty="0"/>
              <a:t>Reports help organisations make decisions</a:t>
            </a:r>
          </a:p>
          <a:p>
            <a:r>
              <a:rPr lang="en-GB" dirty="0"/>
              <a:t>Reports organise information so it is clear and useful</a:t>
            </a:r>
          </a:p>
          <a:p>
            <a:r>
              <a:rPr lang="en-GB" dirty="0"/>
              <a:t>Reports allow managers to understand problems and results quickly</a:t>
            </a:r>
          </a:p>
          <a:p>
            <a:r>
              <a:rPr lang="en-GB" dirty="0"/>
              <a:t>Reports provide a record of findings, evidence, and recommendations</a:t>
            </a:r>
          </a:p>
          <a:p>
            <a:r>
              <a:rPr lang="en-GB" dirty="0"/>
              <a:t>Reports support professional and consistent communication</a:t>
            </a:r>
          </a:p>
        </p:txBody>
      </p:sp>
      <p:sp>
        <p:nvSpPr>
          <p:cNvPr id="4" name="Content Placeholder 3">
            <a:extLst>
              <a:ext uri="{FF2B5EF4-FFF2-40B4-BE49-F238E27FC236}">
                <a16:creationId xmlns:a16="http://schemas.microsoft.com/office/drawing/2014/main" id="{71C2615D-227E-6D4C-6B40-24B9E6490A3F}"/>
              </a:ext>
            </a:extLst>
          </p:cNvPr>
          <p:cNvSpPr>
            <a:spLocks noGrp="1"/>
          </p:cNvSpPr>
          <p:nvPr>
            <p:ph sz="half" idx="2"/>
          </p:nvPr>
        </p:nvSpPr>
        <p:spPr/>
        <p:txBody>
          <a:bodyPr>
            <a:normAutofit fontScale="77500" lnSpcReduction="20000"/>
          </a:bodyPr>
          <a:lstStyle/>
          <a:p>
            <a:pPr marL="0" indent="0">
              <a:buNone/>
            </a:pPr>
            <a:r>
              <a:rPr lang="en-GB" b="1" dirty="0"/>
              <a:t>Reporting in Reality</a:t>
            </a:r>
          </a:p>
          <a:p>
            <a:r>
              <a:rPr lang="en-GB" dirty="0"/>
              <a:t>Most companies produce 5 reports per month or more</a:t>
            </a:r>
          </a:p>
          <a:p>
            <a:r>
              <a:rPr lang="en-GB" dirty="0"/>
              <a:t>Most companies spend 3 hours or more making reports</a:t>
            </a:r>
          </a:p>
          <a:p>
            <a:r>
              <a:rPr lang="en-GB" dirty="0"/>
              <a:t>Most companies have very standardized reports</a:t>
            </a:r>
          </a:p>
          <a:p>
            <a:r>
              <a:rPr lang="en-GB" dirty="0"/>
              <a:t>Reporting and monitoring improve performance</a:t>
            </a:r>
          </a:p>
          <a:p>
            <a:r>
              <a:rPr lang="en-GB" dirty="0"/>
              <a:t>Regular monitoring and reporting bring concrete benefits</a:t>
            </a:r>
          </a:p>
          <a:p>
            <a:pPr marL="0" indent="0">
              <a:buNone/>
            </a:pPr>
            <a:r>
              <a:rPr lang="en-GB" sz="1500" dirty="0"/>
              <a:t>Databox (n.d.) The state of business reporting. Available at: </a:t>
            </a:r>
            <a:r>
              <a:rPr lang="en-GB" sz="1500" dirty="0">
                <a:hlinkClick r:id="rId3"/>
              </a:rPr>
              <a:t>https://databox.com/state-of-business-reporting</a:t>
            </a:r>
            <a:r>
              <a:rPr lang="en-GB" sz="1500" dirty="0"/>
              <a:t>  (Accessed: 27 February 2026).</a:t>
            </a:r>
          </a:p>
        </p:txBody>
      </p:sp>
    </p:spTree>
    <p:extLst>
      <p:ext uri="{BB962C8B-B14F-4D97-AF65-F5344CB8AC3E}">
        <p14:creationId xmlns:p14="http://schemas.microsoft.com/office/powerpoint/2010/main" val="3075768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C39E5-1785-C96D-F28D-E85999299933}"/>
              </a:ext>
            </a:extLst>
          </p:cNvPr>
          <p:cNvSpPr>
            <a:spLocks noGrp="1"/>
          </p:cNvSpPr>
          <p:nvPr>
            <p:ph type="title"/>
          </p:nvPr>
        </p:nvSpPr>
        <p:spPr/>
        <p:txBody>
          <a:bodyPr>
            <a:normAutofit/>
          </a:bodyPr>
          <a:lstStyle/>
          <a:p>
            <a:r>
              <a:rPr lang="en-GB" dirty="0"/>
              <a:t>Business report structure: the key parts</a:t>
            </a:r>
          </a:p>
        </p:txBody>
      </p:sp>
      <p:graphicFrame>
        <p:nvGraphicFramePr>
          <p:cNvPr id="5" name="Content Placeholder 4">
            <a:extLst>
              <a:ext uri="{FF2B5EF4-FFF2-40B4-BE49-F238E27FC236}">
                <a16:creationId xmlns:a16="http://schemas.microsoft.com/office/drawing/2014/main" id="{E2E54CD2-A9AF-7BAF-4FFD-48094DF3636C}"/>
              </a:ext>
            </a:extLst>
          </p:cNvPr>
          <p:cNvGraphicFramePr>
            <a:graphicFrameLocks noGrp="1"/>
          </p:cNvGraphicFramePr>
          <p:nvPr>
            <p:ph idx="1"/>
            <p:extLst>
              <p:ext uri="{D42A27DB-BD31-4B8C-83A1-F6EECF244321}">
                <p14:modId xmlns:p14="http://schemas.microsoft.com/office/powerpoint/2010/main" val="2446431342"/>
              </p:ext>
            </p:extLst>
          </p:nvPr>
        </p:nvGraphicFramePr>
        <p:xfrm>
          <a:off x="1127125" y="1825625"/>
          <a:ext cx="10226675"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182393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90E42-9E1A-50E5-7329-3F4E1C1ECB07}"/>
              </a:ext>
            </a:extLst>
          </p:cNvPr>
          <p:cNvSpPr>
            <a:spLocks noGrp="1"/>
          </p:cNvSpPr>
          <p:nvPr>
            <p:ph type="title"/>
          </p:nvPr>
        </p:nvSpPr>
        <p:spPr/>
        <p:txBody>
          <a:bodyPr/>
          <a:lstStyle/>
          <a:p>
            <a:r>
              <a:rPr lang="en-GB" dirty="0"/>
              <a:t>Putting a business report in order</a:t>
            </a:r>
            <a:br>
              <a:rPr lang="en-GB" dirty="0"/>
            </a:br>
            <a:endParaRPr lang="en-GB" dirty="0"/>
          </a:p>
        </p:txBody>
      </p:sp>
      <p:sp>
        <p:nvSpPr>
          <p:cNvPr id="3" name="Content Placeholder 2">
            <a:extLst>
              <a:ext uri="{FF2B5EF4-FFF2-40B4-BE49-F238E27FC236}">
                <a16:creationId xmlns:a16="http://schemas.microsoft.com/office/drawing/2014/main" id="{CE8C0AB4-ACD4-CA0B-B90A-13EEA4BF77DF}"/>
              </a:ext>
            </a:extLst>
          </p:cNvPr>
          <p:cNvSpPr>
            <a:spLocks noGrp="1"/>
          </p:cNvSpPr>
          <p:nvPr>
            <p:ph sz="half" idx="1"/>
          </p:nvPr>
        </p:nvSpPr>
        <p:spPr/>
        <p:txBody>
          <a:bodyPr>
            <a:normAutofit fontScale="85000" lnSpcReduction="20000"/>
          </a:bodyPr>
          <a:lstStyle/>
          <a:p>
            <a:pPr marL="0" indent="0">
              <a:buNone/>
            </a:pPr>
            <a:r>
              <a:rPr lang="en-GB" b="1" dirty="0"/>
              <a:t>Your task</a:t>
            </a:r>
          </a:p>
          <a:p>
            <a:r>
              <a:rPr lang="en-GB" dirty="0"/>
              <a:t>You will see the main sections of a business report.</a:t>
            </a:r>
          </a:p>
          <a:p>
            <a:r>
              <a:rPr lang="en-GB" dirty="0"/>
              <a:t>Work in pairs.</a:t>
            </a:r>
          </a:p>
          <a:p>
            <a:r>
              <a:rPr lang="en-GB" dirty="0"/>
              <a:t>Arrange the sections into an order that makes sense to a reader.</a:t>
            </a:r>
          </a:p>
        </p:txBody>
      </p:sp>
      <p:sp>
        <p:nvSpPr>
          <p:cNvPr id="4" name="Content Placeholder 3">
            <a:extLst>
              <a:ext uri="{FF2B5EF4-FFF2-40B4-BE49-F238E27FC236}">
                <a16:creationId xmlns:a16="http://schemas.microsoft.com/office/drawing/2014/main" id="{722C2B34-297E-15DC-CA35-7F694165F571}"/>
              </a:ext>
            </a:extLst>
          </p:cNvPr>
          <p:cNvSpPr>
            <a:spLocks noGrp="1"/>
          </p:cNvSpPr>
          <p:nvPr>
            <p:ph sz="half" idx="2"/>
          </p:nvPr>
        </p:nvSpPr>
        <p:spPr/>
        <p:txBody>
          <a:bodyPr>
            <a:normAutofit fontScale="85000" lnSpcReduction="20000"/>
          </a:bodyPr>
          <a:lstStyle/>
          <a:p>
            <a:pPr marL="0" indent="0">
              <a:buNone/>
            </a:pPr>
            <a:r>
              <a:rPr lang="en-GB" b="1" dirty="0"/>
              <a:t>Think about:</a:t>
            </a:r>
          </a:p>
          <a:p>
            <a:r>
              <a:rPr lang="en-GB" dirty="0"/>
              <a:t>What would a reader expect first?</a:t>
            </a:r>
          </a:p>
          <a:p>
            <a:r>
              <a:rPr lang="en-GB" dirty="0"/>
              <a:t>What information would they need before making a decision?</a:t>
            </a:r>
          </a:p>
          <a:p>
            <a:r>
              <a:rPr lang="en-GB" dirty="0"/>
              <a:t>What would logically come at the end?</a:t>
            </a:r>
          </a:p>
          <a:p>
            <a:endParaRPr lang="en-GB" dirty="0"/>
          </a:p>
          <a:p>
            <a:r>
              <a:rPr lang="en-GB" dirty="0"/>
              <a:t>There may be more than one possible order.</a:t>
            </a:r>
          </a:p>
          <a:p>
            <a:r>
              <a:rPr lang="en-GB" dirty="0"/>
              <a:t>Focus on flow, not rules.</a:t>
            </a:r>
          </a:p>
          <a:p>
            <a:endParaRPr lang="en-GB" dirty="0"/>
          </a:p>
        </p:txBody>
      </p:sp>
    </p:spTree>
    <p:extLst>
      <p:ext uri="{BB962C8B-B14F-4D97-AF65-F5344CB8AC3E}">
        <p14:creationId xmlns:p14="http://schemas.microsoft.com/office/powerpoint/2010/main" val="3492291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4811A-A3E9-8C46-A428-34A1D351E99D}"/>
              </a:ext>
            </a:extLst>
          </p:cNvPr>
          <p:cNvSpPr>
            <a:spLocks noGrp="1"/>
          </p:cNvSpPr>
          <p:nvPr>
            <p:ph type="title"/>
          </p:nvPr>
        </p:nvSpPr>
        <p:spPr/>
        <p:txBody>
          <a:bodyPr/>
          <a:lstStyle/>
          <a:p>
            <a:r>
              <a:rPr lang="en-GB" dirty="0"/>
              <a:t>What is the job of each section?</a:t>
            </a:r>
            <a:br>
              <a:rPr lang="en-GB" dirty="0"/>
            </a:br>
            <a:endParaRPr lang="en-GB" dirty="0"/>
          </a:p>
        </p:txBody>
      </p:sp>
      <p:sp>
        <p:nvSpPr>
          <p:cNvPr id="3" name="Content Placeholder 2">
            <a:extLst>
              <a:ext uri="{FF2B5EF4-FFF2-40B4-BE49-F238E27FC236}">
                <a16:creationId xmlns:a16="http://schemas.microsoft.com/office/drawing/2014/main" id="{E5D03695-B2D8-7CE9-5C84-8E2352690EE2}"/>
              </a:ext>
            </a:extLst>
          </p:cNvPr>
          <p:cNvSpPr>
            <a:spLocks noGrp="1"/>
          </p:cNvSpPr>
          <p:nvPr>
            <p:ph sz="half" idx="1"/>
          </p:nvPr>
        </p:nvSpPr>
        <p:spPr/>
        <p:txBody>
          <a:bodyPr>
            <a:normAutofit fontScale="92500" lnSpcReduction="10000"/>
          </a:bodyPr>
          <a:lstStyle/>
          <a:p>
            <a:r>
              <a:rPr lang="en-GB" dirty="0"/>
              <a:t>You now have the main sections of a business report.</a:t>
            </a:r>
          </a:p>
          <a:p>
            <a:r>
              <a:rPr lang="en-GB" dirty="0"/>
              <a:t>This time, focus on what each section does for the reader.</a:t>
            </a:r>
          </a:p>
          <a:p>
            <a:endParaRPr lang="en-GB" dirty="0"/>
          </a:p>
        </p:txBody>
      </p:sp>
      <p:sp>
        <p:nvSpPr>
          <p:cNvPr id="4" name="Content Placeholder 3">
            <a:extLst>
              <a:ext uri="{FF2B5EF4-FFF2-40B4-BE49-F238E27FC236}">
                <a16:creationId xmlns:a16="http://schemas.microsoft.com/office/drawing/2014/main" id="{6D82835A-5C01-3D7E-9E3F-FE4AB5AEC07E}"/>
              </a:ext>
            </a:extLst>
          </p:cNvPr>
          <p:cNvSpPr>
            <a:spLocks noGrp="1"/>
          </p:cNvSpPr>
          <p:nvPr>
            <p:ph sz="half" idx="2"/>
          </p:nvPr>
        </p:nvSpPr>
        <p:spPr/>
        <p:txBody>
          <a:bodyPr>
            <a:normAutofit fontScale="92500" lnSpcReduction="10000"/>
          </a:bodyPr>
          <a:lstStyle/>
          <a:p>
            <a:pPr marL="0" indent="0">
              <a:buNone/>
            </a:pPr>
            <a:r>
              <a:rPr lang="en-GB" b="1" dirty="0"/>
              <a:t>Your task</a:t>
            </a:r>
          </a:p>
          <a:p>
            <a:r>
              <a:rPr lang="en-GB" dirty="0"/>
              <a:t>In groups:</a:t>
            </a:r>
          </a:p>
          <a:p>
            <a:pPr lvl="1"/>
            <a:r>
              <a:rPr lang="en-GB" dirty="0"/>
              <a:t>Match each section name to the card that describes its job</a:t>
            </a:r>
          </a:p>
          <a:p>
            <a:pPr lvl="1"/>
            <a:r>
              <a:rPr lang="en-GB" dirty="0"/>
              <a:t>Discuss and agree on the best match</a:t>
            </a:r>
          </a:p>
          <a:p>
            <a:r>
              <a:rPr lang="en-GB" dirty="0"/>
              <a:t>There is one best fit for each section.</a:t>
            </a:r>
          </a:p>
          <a:p>
            <a:r>
              <a:rPr lang="en-GB" dirty="0"/>
              <a:t>Focus on purpose, not wording.</a:t>
            </a:r>
          </a:p>
          <a:p>
            <a:endParaRPr lang="en-GB" dirty="0"/>
          </a:p>
        </p:txBody>
      </p:sp>
    </p:spTree>
    <p:extLst>
      <p:ext uri="{BB962C8B-B14F-4D97-AF65-F5344CB8AC3E}">
        <p14:creationId xmlns:p14="http://schemas.microsoft.com/office/powerpoint/2010/main" val="36398325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21131C-37EE-7911-67AF-039A91D28D13}"/>
              </a:ext>
            </a:extLst>
          </p:cNvPr>
          <p:cNvSpPr>
            <a:spLocks noGrp="1"/>
          </p:cNvSpPr>
          <p:nvPr>
            <p:ph type="title"/>
          </p:nvPr>
        </p:nvSpPr>
        <p:spPr/>
        <p:txBody>
          <a:bodyPr/>
          <a:lstStyle/>
          <a:p>
            <a:r>
              <a:rPr lang="en-GB" dirty="0"/>
              <a:t>What do we think?</a:t>
            </a:r>
          </a:p>
        </p:txBody>
      </p:sp>
      <p:pic>
        <p:nvPicPr>
          <p:cNvPr id="4" name="Content Placeholder 3">
            <a:hlinkClick r:id="rId3"/>
            <a:extLst>
              <a:ext uri="{FF2B5EF4-FFF2-40B4-BE49-F238E27FC236}">
                <a16:creationId xmlns:a16="http://schemas.microsoft.com/office/drawing/2014/main" id="{C54AB166-2B4F-8AE9-FFE1-E867E99123B5}"/>
              </a:ext>
            </a:extLst>
          </p:cNvPr>
          <p:cNvPicPr>
            <a:picLocks noGrp="1" noChangeAspect="1"/>
          </p:cNvPicPr>
          <p:nvPr>
            <p:ph idx="1"/>
          </p:nvPr>
        </p:nvPicPr>
        <p:blipFill>
          <a:blip r:embed="rId4"/>
          <a:stretch>
            <a:fillRect/>
          </a:stretch>
        </p:blipFill>
        <p:spPr>
          <a:xfrm>
            <a:off x="1533752" y="3119101"/>
            <a:ext cx="8159156" cy="1661441"/>
          </a:xfrm>
          <a:prstGeom prst="rect">
            <a:avLst/>
          </a:prstGeom>
        </p:spPr>
      </p:pic>
    </p:spTree>
    <p:extLst>
      <p:ext uri="{BB962C8B-B14F-4D97-AF65-F5344CB8AC3E}">
        <p14:creationId xmlns:p14="http://schemas.microsoft.com/office/powerpoint/2010/main" val="413718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F3438-9A1D-9D9F-13C5-D69E0A6F7204}"/>
              </a:ext>
            </a:extLst>
          </p:cNvPr>
          <p:cNvSpPr>
            <a:spLocks noGrp="1"/>
          </p:cNvSpPr>
          <p:nvPr>
            <p:ph type="ctrTitle"/>
          </p:nvPr>
        </p:nvSpPr>
        <p:spPr/>
        <p:txBody>
          <a:bodyPr/>
          <a:lstStyle/>
          <a:p>
            <a:r>
              <a:rPr lang="en-GB" dirty="0"/>
              <a:t>Writing Introductions and Conclusions</a:t>
            </a:r>
          </a:p>
        </p:txBody>
      </p:sp>
      <p:sp>
        <p:nvSpPr>
          <p:cNvPr id="3" name="Subtitle 2">
            <a:extLst>
              <a:ext uri="{FF2B5EF4-FFF2-40B4-BE49-F238E27FC236}">
                <a16:creationId xmlns:a16="http://schemas.microsoft.com/office/drawing/2014/main" id="{55356B58-C20D-62C8-CBA1-FE72B6B2C1A3}"/>
              </a:ext>
            </a:extLst>
          </p:cNvPr>
          <p:cNvSpPr>
            <a:spLocks noGrp="1"/>
          </p:cNvSpPr>
          <p:nvPr>
            <p:ph type="subTitle" idx="1"/>
          </p:nvPr>
        </p:nvSpPr>
        <p:spPr/>
        <p:txBody>
          <a:bodyPr/>
          <a:lstStyle/>
          <a:p>
            <a:endParaRPr lang="en-GB"/>
          </a:p>
        </p:txBody>
      </p:sp>
      <p:pic>
        <p:nvPicPr>
          <p:cNvPr id="6" name="Picture Placeholder 5" descr="Close up of person typing">
            <a:extLst>
              <a:ext uri="{FF2B5EF4-FFF2-40B4-BE49-F238E27FC236}">
                <a16:creationId xmlns:a16="http://schemas.microsoft.com/office/drawing/2014/main" id="{CE6C124B-3F66-2D66-1BB7-45865DCBA35C}"/>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693088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A13C673-6C8E-A6E3-765E-5346DF22C893}"/>
              </a:ext>
            </a:extLst>
          </p:cNvPr>
          <p:cNvSpPr>
            <a:spLocks noGrp="1"/>
          </p:cNvSpPr>
          <p:nvPr>
            <p:ph type="title"/>
          </p:nvPr>
        </p:nvSpPr>
        <p:spPr/>
        <p:txBody>
          <a:bodyPr>
            <a:normAutofit/>
          </a:bodyPr>
          <a:lstStyle/>
          <a:p>
            <a:r>
              <a:rPr lang="en-GB" dirty="0"/>
              <a:t>Introductions and Conclusions in Business Reports</a:t>
            </a:r>
          </a:p>
        </p:txBody>
      </p:sp>
      <p:sp>
        <p:nvSpPr>
          <p:cNvPr id="6" name="Content Placeholder 5">
            <a:extLst>
              <a:ext uri="{FF2B5EF4-FFF2-40B4-BE49-F238E27FC236}">
                <a16:creationId xmlns:a16="http://schemas.microsoft.com/office/drawing/2014/main" id="{B4C9E539-74F0-E69E-9BA7-D1D12F00D7B5}"/>
              </a:ext>
            </a:extLst>
          </p:cNvPr>
          <p:cNvSpPr>
            <a:spLocks noGrp="1"/>
          </p:cNvSpPr>
          <p:nvPr>
            <p:ph idx="1"/>
          </p:nvPr>
        </p:nvSpPr>
        <p:spPr/>
        <p:txBody>
          <a:bodyPr>
            <a:normAutofit/>
          </a:bodyPr>
          <a:lstStyle/>
          <a:p>
            <a:r>
              <a:rPr lang="en-GB" dirty="0"/>
              <a:t>Every section of a report has a job.</a:t>
            </a:r>
          </a:p>
          <a:p>
            <a:r>
              <a:rPr lang="en-GB" dirty="0"/>
              <a:t>Introductions and conclusions are especially important because they:</a:t>
            </a:r>
          </a:p>
          <a:p>
            <a:pPr lvl="1"/>
            <a:r>
              <a:rPr lang="en-GB" dirty="0"/>
              <a:t>guide the reader</a:t>
            </a:r>
          </a:p>
          <a:p>
            <a:pPr lvl="1"/>
            <a:r>
              <a:rPr lang="en-GB" dirty="0"/>
              <a:t>frame the findings</a:t>
            </a:r>
          </a:p>
          <a:p>
            <a:pPr lvl="1"/>
            <a:r>
              <a:rPr lang="en-GB" dirty="0"/>
              <a:t>support decision‑making</a:t>
            </a:r>
          </a:p>
          <a:p>
            <a:endParaRPr lang="en-GB" dirty="0"/>
          </a:p>
          <a:p>
            <a:r>
              <a:rPr lang="en-GB" dirty="0"/>
              <a:t>Let’s look at what effective ones do.</a:t>
            </a:r>
          </a:p>
        </p:txBody>
      </p:sp>
    </p:spTree>
    <p:extLst>
      <p:ext uri="{BB962C8B-B14F-4D97-AF65-F5344CB8AC3E}">
        <p14:creationId xmlns:p14="http://schemas.microsoft.com/office/powerpoint/2010/main" val="8950250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9408A-3C28-B6ED-B771-FBEEBDEC52D7}"/>
              </a:ext>
            </a:extLst>
          </p:cNvPr>
          <p:cNvSpPr>
            <a:spLocks noGrp="1"/>
          </p:cNvSpPr>
          <p:nvPr>
            <p:ph type="title"/>
          </p:nvPr>
        </p:nvSpPr>
        <p:spPr/>
        <p:txBody>
          <a:bodyPr/>
          <a:lstStyle/>
          <a:p>
            <a:r>
              <a:rPr lang="en-GB" dirty="0"/>
              <a:t>How do introductions work?</a:t>
            </a:r>
          </a:p>
        </p:txBody>
      </p:sp>
      <p:sp>
        <p:nvSpPr>
          <p:cNvPr id="3" name="Content Placeholder 2">
            <a:extLst>
              <a:ext uri="{FF2B5EF4-FFF2-40B4-BE49-F238E27FC236}">
                <a16:creationId xmlns:a16="http://schemas.microsoft.com/office/drawing/2014/main" id="{FEAA9053-3315-BE02-410B-D93DA2A54B24}"/>
              </a:ext>
            </a:extLst>
          </p:cNvPr>
          <p:cNvSpPr>
            <a:spLocks noGrp="1"/>
          </p:cNvSpPr>
          <p:nvPr>
            <p:ph idx="1"/>
          </p:nvPr>
        </p:nvSpPr>
        <p:spPr/>
        <p:txBody>
          <a:bodyPr/>
          <a:lstStyle/>
          <a:p>
            <a:pPr marL="0" indent="0">
              <a:buNone/>
            </a:pPr>
            <a:r>
              <a:rPr lang="en-GB" dirty="0"/>
              <a:t>This report examines the recent increase in customer complaints within KAIKO Ltd. The purpose of the report is to identify the main causes of the complaints and assess their impact on customer satisfaction. The report will present key findings from customer feedback data and transaction records, before drawing conclusions and outlining recommendations for improvement.</a:t>
            </a:r>
          </a:p>
        </p:txBody>
      </p:sp>
      <p:cxnSp>
        <p:nvCxnSpPr>
          <p:cNvPr id="5" name="Straight Connector 4">
            <a:extLst>
              <a:ext uri="{FF2B5EF4-FFF2-40B4-BE49-F238E27FC236}">
                <a16:creationId xmlns:a16="http://schemas.microsoft.com/office/drawing/2014/main" id="{3717428E-AE1C-B5BA-67FE-5080BFEA3AC1}"/>
              </a:ext>
            </a:extLst>
          </p:cNvPr>
          <p:cNvCxnSpPr/>
          <p:nvPr/>
        </p:nvCxnSpPr>
        <p:spPr>
          <a:xfrm>
            <a:off x="1266092" y="2293034"/>
            <a:ext cx="9136966"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6" name="Straight Connector 5">
            <a:extLst>
              <a:ext uri="{FF2B5EF4-FFF2-40B4-BE49-F238E27FC236}">
                <a16:creationId xmlns:a16="http://schemas.microsoft.com/office/drawing/2014/main" id="{A2ADFBC6-D5D0-14DB-80AB-CBE43AA0ADFB}"/>
              </a:ext>
            </a:extLst>
          </p:cNvPr>
          <p:cNvCxnSpPr>
            <a:cxnSpLocks/>
          </p:cNvCxnSpPr>
          <p:nvPr/>
        </p:nvCxnSpPr>
        <p:spPr>
          <a:xfrm>
            <a:off x="1266092" y="2733822"/>
            <a:ext cx="4986997" cy="0"/>
          </a:xfrm>
          <a:prstGeom prst="line">
            <a:avLst/>
          </a:prstGeom>
        </p:spPr>
        <p:style>
          <a:lnRef idx="3">
            <a:schemeClr val="accent3"/>
          </a:lnRef>
          <a:fillRef idx="0">
            <a:schemeClr val="accent3"/>
          </a:fillRef>
          <a:effectRef idx="2">
            <a:schemeClr val="accent3"/>
          </a:effectRef>
          <a:fontRef idx="minor">
            <a:schemeClr val="tx1"/>
          </a:fontRef>
        </p:style>
      </p:cxnSp>
      <p:sp>
        <p:nvSpPr>
          <p:cNvPr id="10" name="Speech Bubble: Rectangle 9">
            <a:extLst>
              <a:ext uri="{FF2B5EF4-FFF2-40B4-BE49-F238E27FC236}">
                <a16:creationId xmlns:a16="http://schemas.microsoft.com/office/drawing/2014/main" id="{9E137909-8E09-1EBA-6146-770B7FF6C477}"/>
              </a:ext>
            </a:extLst>
          </p:cNvPr>
          <p:cNvSpPr/>
          <p:nvPr/>
        </p:nvSpPr>
        <p:spPr>
          <a:xfrm>
            <a:off x="9347982" y="436098"/>
            <a:ext cx="2005817" cy="851096"/>
          </a:xfrm>
          <a:prstGeom prst="wedgeRectCallout">
            <a:avLst>
              <a:gd name="adj1" fmla="val -109904"/>
              <a:gd name="adj2" fmla="val 131921"/>
            </a:avLst>
          </a:prstGeom>
          <a:noFill/>
          <a:ln w="38100"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en-GB" sz="4000" b="1" dirty="0">
                <a:ln/>
                <a:solidFill>
                  <a:schemeClr val="accent3"/>
                </a:solidFill>
              </a:rPr>
              <a:t>Topic</a:t>
            </a:r>
            <a:endParaRPr lang="en-GB" sz="4000" dirty="0"/>
          </a:p>
        </p:txBody>
      </p:sp>
      <p:cxnSp>
        <p:nvCxnSpPr>
          <p:cNvPr id="12" name="Straight Connector 11">
            <a:extLst>
              <a:ext uri="{FF2B5EF4-FFF2-40B4-BE49-F238E27FC236}">
                <a16:creationId xmlns:a16="http://schemas.microsoft.com/office/drawing/2014/main" id="{03A96AC5-ED0B-C7D5-BEE3-E0A5A7750BEC}"/>
              </a:ext>
            </a:extLst>
          </p:cNvPr>
          <p:cNvCxnSpPr/>
          <p:nvPr/>
        </p:nvCxnSpPr>
        <p:spPr>
          <a:xfrm>
            <a:off x="6464105" y="2733822"/>
            <a:ext cx="4607169"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2CD92A32-54BB-69E0-BB02-8F184C6FA204}"/>
              </a:ext>
            </a:extLst>
          </p:cNvPr>
          <p:cNvCxnSpPr>
            <a:cxnSpLocks/>
          </p:cNvCxnSpPr>
          <p:nvPr/>
        </p:nvCxnSpPr>
        <p:spPr>
          <a:xfrm>
            <a:off x="1266092" y="3188677"/>
            <a:ext cx="9805182"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5" name="Straight Connector 14">
            <a:extLst>
              <a:ext uri="{FF2B5EF4-FFF2-40B4-BE49-F238E27FC236}">
                <a16:creationId xmlns:a16="http://schemas.microsoft.com/office/drawing/2014/main" id="{14E80FBF-70AF-5C62-288A-5D3A329CDA77}"/>
              </a:ext>
            </a:extLst>
          </p:cNvPr>
          <p:cNvCxnSpPr>
            <a:cxnSpLocks/>
          </p:cNvCxnSpPr>
          <p:nvPr/>
        </p:nvCxnSpPr>
        <p:spPr>
          <a:xfrm>
            <a:off x="1266092" y="3643533"/>
            <a:ext cx="6527410" cy="0"/>
          </a:xfrm>
          <a:prstGeom prst="line">
            <a:avLst/>
          </a:prstGeom>
        </p:spPr>
        <p:style>
          <a:lnRef idx="3">
            <a:schemeClr val="accent2"/>
          </a:lnRef>
          <a:fillRef idx="0">
            <a:schemeClr val="accent2"/>
          </a:fillRef>
          <a:effectRef idx="2">
            <a:schemeClr val="accent2"/>
          </a:effectRef>
          <a:fontRef idx="minor">
            <a:schemeClr val="tx1"/>
          </a:fontRef>
        </p:style>
      </p:cxnSp>
      <p:sp>
        <p:nvSpPr>
          <p:cNvPr id="17" name="Speech Bubble: Rectangle 16">
            <a:extLst>
              <a:ext uri="{FF2B5EF4-FFF2-40B4-BE49-F238E27FC236}">
                <a16:creationId xmlns:a16="http://schemas.microsoft.com/office/drawing/2014/main" id="{FB2C39C9-B5EF-4B1D-0B90-ABE6CDA98B3B}"/>
              </a:ext>
            </a:extLst>
          </p:cNvPr>
          <p:cNvSpPr/>
          <p:nvPr/>
        </p:nvSpPr>
        <p:spPr>
          <a:xfrm>
            <a:off x="57979" y="5444197"/>
            <a:ext cx="2171750" cy="867700"/>
          </a:xfrm>
          <a:prstGeom prst="wedgeRectCallout">
            <a:avLst>
              <a:gd name="adj1" fmla="val 31968"/>
              <a:gd name="adj2" fmla="val -314443"/>
            </a:avLst>
          </a:prstGeom>
          <a:noFill/>
          <a:ln w="38100"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GB" sz="3600" b="1" dirty="0">
                <a:ln w="0"/>
                <a:solidFill>
                  <a:schemeClr val="accent1">
                    <a:lumMod val="75000"/>
                    <a:lumOff val="25000"/>
                  </a:schemeClr>
                </a:solidFill>
                <a:effectLst>
                  <a:outerShdw blurRad="38100" dist="19050" dir="2700000" algn="tl" rotWithShape="0">
                    <a:schemeClr val="dk1">
                      <a:alpha val="40000"/>
                    </a:schemeClr>
                  </a:outerShdw>
                </a:effectLst>
              </a:rPr>
              <a:t>Purpose</a:t>
            </a:r>
            <a:endParaRPr lang="en-GB" sz="3600" b="1" dirty="0">
              <a:ln w="22225">
                <a:solidFill>
                  <a:schemeClr val="accent2"/>
                </a:solidFill>
                <a:prstDash val="solid"/>
              </a:ln>
              <a:solidFill>
                <a:schemeClr val="accent1">
                  <a:lumMod val="75000"/>
                  <a:lumOff val="25000"/>
                </a:schemeClr>
              </a:solidFill>
            </a:endParaRPr>
          </a:p>
        </p:txBody>
      </p:sp>
      <p:cxnSp>
        <p:nvCxnSpPr>
          <p:cNvPr id="19" name="Straight Connector 18">
            <a:extLst>
              <a:ext uri="{FF2B5EF4-FFF2-40B4-BE49-F238E27FC236}">
                <a16:creationId xmlns:a16="http://schemas.microsoft.com/office/drawing/2014/main" id="{5A7324BD-D89F-5D9B-518F-E3D627DA8F4B}"/>
              </a:ext>
            </a:extLst>
          </p:cNvPr>
          <p:cNvCxnSpPr/>
          <p:nvPr/>
        </p:nvCxnSpPr>
        <p:spPr>
          <a:xfrm>
            <a:off x="8060788" y="3573194"/>
            <a:ext cx="2504049"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20" name="Straight Connector 19">
            <a:extLst>
              <a:ext uri="{FF2B5EF4-FFF2-40B4-BE49-F238E27FC236}">
                <a16:creationId xmlns:a16="http://schemas.microsoft.com/office/drawing/2014/main" id="{750E79D5-A48D-FBE5-9BE8-5A08235A45B9}"/>
              </a:ext>
            </a:extLst>
          </p:cNvPr>
          <p:cNvCxnSpPr>
            <a:cxnSpLocks/>
          </p:cNvCxnSpPr>
          <p:nvPr/>
        </p:nvCxnSpPr>
        <p:spPr>
          <a:xfrm>
            <a:off x="2018714" y="4028050"/>
            <a:ext cx="8494542"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22" name="Straight Connector 21">
            <a:extLst>
              <a:ext uri="{FF2B5EF4-FFF2-40B4-BE49-F238E27FC236}">
                <a16:creationId xmlns:a16="http://schemas.microsoft.com/office/drawing/2014/main" id="{3B41A129-46CE-C1FB-1CD0-CA96E0917914}"/>
              </a:ext>
            </a:extLst>
          </p:cNvPr>
          <p:cNvCxnSpPr>
            <a:cxnSpLocks/>
          </p:cNvCxnSpPr>
          <p:nvPr/>
        </p:nvCxnSpPr>
        <p:spPr>
          <a:xfrm>
            <a:off x="2070295" y="4504007"/>
            <a:ext cx="8494542"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23" name="Straight Connector 22">
            <a:extLst>
              <a:ext uri="{FF2B5EF4-FFF2-40B4-BE49-F238E27FC236}">
                <a16:creationId xmlns:a16="http://schemas.microsoft.com/office/drawing/2014/main" id="{7A125F13-67F1-0BD6-210D-BDF4078FF19C}"/>
              </a:ext>
            </a:extLst>
          </p:cNvPr>
          <p:cNvCxnSpPr>
            <a:cxnSpLocks/>
          </p:cNvCxnSpPr>
          <p:nvPr/>
        </p:nvCxnSpPr>
        <p:spPr>
          <a:xfrm>
            <a:off x="1908516" y="4930727"/>
            <a:ext cx="7263619" cy="0"/>
          </a:xfrm>
          <a:prstGeom prst="line">
            <a:avLst/>
          </a:prstGeom>
        </p:spPr>
        <p:style>
          <a:lnRef idx="3">
            <a:schemeClr val="accent6"/>
          </a:lnRef>
          <a:fillRef idx="0">
            <a:schemeClr val="accent6"/>
          </a:fillRef>
          <a:effectRef idx="2">
            <a:schemeClr val="accent6"/>
          </a:effectRef>
          <a:fontRef idx="minor">
            <a:schemeClr val="tx1"/>
          </a:fontRef>
        </p:style>
      </p:cxnSp>
      <p:sp>
        <p:nvSpPr>
          <p:cNvPr id="25" name="Speech Bubble: Rectangle 24">
            <a:extLst>
              <a:ext uri="{FF2B5EF4-FFF2-40B4-BE49-F238E27FC236}">
                <a16:creationId xmlns:a16="http://schemas.microsoft.com/office/drawing/2014/main" id="{E69C0047-EE73-DA82-5955-5053112E379C}"/>
              </a:ext>
            </a:extLst>
          </p:cNvPr>
          <p:cNvSpPr/>
          <p:nvPr/>
        </p:nvSpPr>
        <p:spPr>
          <a:xfrm>
            <a:off x="9122898" y="5071406"/>
            <a:ext cx="2405576" cy="1786594"/>
          </a:xfrm>
          <a:prstGeom prst="wedgeRectCallout">
            <a:avLst>
              <a:gd name="adj1" fmla="val -54848"/>
              <a:gd name="adj2" fmla="val -123307"/>
            </a:avLst>
          </a:prstGeom>
          <a:noFill/>
          <a:ln w="38100"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en-GB" sz="3600" b="1" dirty="0"/>
              <a:t>Map of the Report</a:t>
            </a:r>
          </a:p>
        </p:txBody>
      </p:sp>
    </p:spTree>
    <p:extLst>
      <p:ext uri="{BB962C8B-B14F-4D97-AF65-F5344CB8AC3E}">
        <p14:creationId xmlns:p14="http://schemas.microsoft.com/office/powerpoint/2010/main" val="516172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1000"/>
                                        <p:tgtEl>
                                          <p:spTgt spid="10"/>
                                        </p:tgtEl>
                                      </p:cBhvr>
                                    </p:animEffect>
                                    <p:anim calcmode="lin" valueType="num">
                                      <p:cBhvr>
                                        <p:cTn id="14" dur="1000" fill="hold"/>
                                        <p:tgtEl>
                                          <p:spTgt spid="10"/>
                                        </p:tgtEl>
                                        <p:attrNameLst>
                                          <p:attrName>ppt_x</p:attrName>
                                        </p:attrNameLst>
                                      </p:cBhvr>
                                      <p:tavLst>
                                        <p:tav tm="0">
                                          <p:val>
                                            <p:strVal val="#ppt_x"/>
                                          </p:val>
                                        </p:tav>
                                        <p:tav tm="100000">
                                          <p:val>
                                            <p:strVal val="#ppt_x"/>
                                          </p:val>
                                        </p:tav>
                                      </p:tavLst>
                                    </p:anim>
                                    <p:anim calcmode="lin" valueType="num">
                                      <p:cBhvr>
                                        <p:cTn id="1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grpId="0" nodeType="click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fade">
                                      <p:cBhvr>
                                        <p:cTn id="45" dur="1000"/>
                                        <p:tgtEl>
                                          <p:spTgt spid="25"/>
                                        </p:tgtEl>
                                      </p:cBhvr>
                                    </p:animEffect>
                                    <p:anim calcmode="lin" valueType="num">
                                      <p:cBhvr>
                                        <p:cTn id="46" dur="1000" fill="hold"/>
                                        <p:tgtEl>
                                          <p:spTgt spid="25"/>
                                        </p:tgtEl>
                                        <p:attrNameLst>
                                          <p:attrName>ppt_x</p:attrName>
                                        </p:attrNameLst>
                                      </p:cBhvr>
                                      <p:tavLst>
                                        <p:tav tm="0">
                                          <p:val>
                                            <p:strVal val="#ppt_x"/>
                                          </p:val>
                                        </p:tav>
                                        <p:tav tm="100000">
                                          <p:val>
                                            <p:strVal val="#ppt_x"/>
                                          </p:val>
                                        </p:tav>
                                      </p:tavLst>
                                    </p:anim>
                                    <p:anim calcmode="lin" valueType="num">
                                      <p:cBhvr>
                                        <p:cTn id="47"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7" grpId="0" animBg="1"/>
      <p:bldP spid="2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AE8610-A8AE-6A97-F8FA-0717C7D5A36A}"/>
              </a:ext>
            </a:extLst>
          </p:cNvPr>
          <p:cNvSpPr>
            <a:spLocks noGrp="1"/>
          </p:cNvSpPr>
          <p:nvPr>
            <p:ph type="title"/>
          </p:nvPr>
        </p:nvSpPr>
        <p:spPr/>
        <p:txBody>
          <a:bodyPr/>
          <a:lstStyle/>
          <a:p>
            <a:r>
              <a:rPr lang="en-GB" dirty="0"/>
              <a:t>How do conclusions work?</a:t>
            </a:r>
          </a:p>
        </p:txBody>
      </p:sp>
      <p:sp>
        <p:nvSpPr>
          <p:cNvPr id="3" name="Content Placeholder 2">
            <a:extLst>
              <a:ext uri="{FF2B5EF4-FFF2-40B4-BE49-F238E27FC236}">
                <a16:creationId xmlns:a16="http://schemas.microsoft.com/office/drawing/2014/main" id="{CA2859CA-BD12-6A82-4D9F-ED2E1166C479}"/>
              </a:ext>
            </a:extLst>
          </p:cNvPr>
          <p:cNvSpPr>
            <a:spLocks noGrp="1"/>
          </p:cNvSpPr>
          <p:nvPr>
            <p:ph idx="1"/>
          </p:nvPr>
        </p:nvSpPr>
        <p:spPr/>
        <p:txBody>
          <a:bodyPr/>
          <a:lstStyle/>
          <a:p>
            <a:pPr marL="0" indent="0">
              <a:buNone/>
            </a:pPr>
            <a:r>
              <a:rPr lang="en-GB" dirty="0"/>
              <a:t>Overall, the findings show that customer complaints have increased mainly due to delivery delays and reduced staffing levels. This suggests that current operational processes are negatively affecting customer satisfaction and may impact long‑term customer retention if not addressed. It is therefore recommended that the organisation reviews delivery scheduling and increases staff support during peak periods.</a:t>
            </a:r>
          </a:p>
        </p:txBody>
      </p:sp>
      <p:cxnSp>
        <p:nvCxnSpPr>
          <p:cNvPr id="5" name="Straight Connector 4">
            <a:extLst>
              <a:ext uri="{FF2B5EF4-FFF2-40B4-BE49-F238E27FC236}">
                <a16:creationId xmlns:a16="http://schemas.microsoft.com/office/drawing/2014/main" id="{811A9101-FE84-0E8D-AA98-6724083A0319}"/>
              </a:ext>
            </a:extLst>
          </p:cNvPr>
          <p:cNvCxnSpPr/>
          <p:nvPr/>
        </p:nvCxnSpPr>
        <p:spPr>
          <a:xfrm>
            <a:off x="1287194" y="2300068"/>
            <a:ext cx="9903655"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6" name="Straight Connector 5">
            <a:extLst>
              <a:ext uri="{FF2B5EF4-FFF2-40B4-BE49-F238E27FC236}">
                <a16:creationId xmlns:a16="http://schemas.microsoft.com/office/drawing/2014/main" id="{1779E322-33F4-A842-CB76-13E0074A49D0}"/>
              </a:ext>
            </a:extLst>
          </p:cNvPr>
          <p:cNvCxnSpPr/>
          <p:nvPr/>
        </p:nvCxnSpPr>
        <p:spPr>
          <a:xfrm>
            <a:off x="1228578" y="2740856"/>
            <a:ext cx="9903655"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7" name="Straight Connector 6">
            <a:extLst>
              <a:ext uri="{FF2B5EF4-FFF2-40B4-BE49-F238E27FC236}">
                <a16:creationId xmlns:a16="http://schemas.microsoft.com/office/drawing/2014/main" id="{3944CEF0-F765-EFEB-E394-469DB084F8D9}"/>
              </a:ext>
            </a:extLst>
          </p:cNvPr>
          <p:cNvCxnSpPr>
            <a:cxnSpLocks/>
          </p:cNvCxnSpPr>
          <p:nvPr/>
        </p:nvCxnSpPr>
        <p:spPr>
          <a:xfrm>
            <a:off x="1228578" y="3223847"/>
            <a:ext cx="2520462" cy="0"/>
          </a:xfrm>
          <a:prstGeom prst="line">
            <a:avLst/>
          </a:prstGeom>
        </p:spPr>
        <p:style>
          <a:lnRef idx="3">
            <a:schemeClr val="accent3"/>
          </a:lnRef>
          <a:fillRef idx="0">
            <a:schemeClr val="accent3"/>
          </a:fillRef>
          <a:effectRef idx="2">
            <a:schemeClr val="accent3"/>
          </a:effectRef>
          <a:fontRef idx="minor">
            <a:schemeClr val="tx1"/>
          </a:fontRef>
        </p:style>
      </p:cxnSp>
      <p:sp>
        <p:nvSpPr>
          <p:cNvPr id="9" name="Speech Bubble: Rectangle 8">
            <a:extLst>
              <a:ext uri="{FF2B5EF4-FFF2-40B4-BE49-F238E27FC236}">
                <a16:creationId xmlns:a16="http://schemas.microsoft.com/office/drawing/2014/main" id="{22C57370-F87C-6C0A-C237-50E9E79F3B59}"/>
              </a:ext>
            </a:extLst>
          </p:cNvPr>
          <p:cNvSpPr/>
          <p:nvPr/>
        </p:nvSpPr>
        <p:spPr>
          <a:xfrm>
            <a:off x="8961120" y="302455"/>
            <a:ext cx="2679895" cy="1082383"/>
          </a:xfrm>
          <a:prstGeom prst="wedgeRectCallout">
            <a:avLst>
              <a:gd name="adj1" fmla="val -63353"/>
              <a:gd name="adj2" fmla="val 105390"/>
            </a:avLst>
          </a:prstGeom>
          <a:noFill/>
          <a:ln w="38100"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en-GB" sz="2800" b="1" dirty="0"/>
              <a:t>Summary of Findings</a:t>
            </a:r>
          </a:p>
        </p:txBody>
      </p:sp>
      <p:cxnSp>
        <p:nvCxnSpPr>
          <p:cNvPr id="11" name="Straight Connector 10">
            <a:extLst>
              <a:ext uri="{FF2B5EF4-FFF2-40B4-BE49-F238E27FC236}">
                <a16:creationId xmlns:a16="http://schemas.microsoft.com/office/drawing/2014/main" id="{DC42D3C6-9307-F053-0452-2F59693DB6D9}"/>
              </a:ext>
            </a:extLst>
          </p:cNvPr>
          <p:cNvCxnSpPr/>
          <p:nvPr/>
        </p:nvCxnSpPr>
        <p:spPr>
          <a:xfrm>
            <a:off x="3938954" y="3172265"/>
            <a:ext cx="6499274"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2" name="Straight Connector 11">
            <a:extLst>
              <a:ext uri="{FF2B5EF4-FFF2-40B4-BE49-F238E27FC236}">
                <a16:creationId xmlns:a16="http://schemas.microsoft.com/office/drawing/2014/main" id="{61DFE30A-8590-8A1D-7DC8-865DDDCB02FA}"/>
              </a:ext>
            </a:extLst>
          </p:cNvPr>
          <p:cNvCxnSpPr>
            <a:cxnSpLocks/>
          </p:cNvCxnSpPr>
          <p:nvPr/>
        </p:nvCxnSpPr>
        <p:spPr>
          <a:xfrm>
            <a:off x="1228578" y="3641188"/>
            <a:ext cx="975125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4" name="Straight Connector 13">
            <a:extLst>
              <a:ext uri="{FF2B5EF4-FFF2-40B4-BE49-F238E27FC236}">
                <a16:creationId xmlns:a16="http://schemas.microsoft.com/office/drawing/2014/main" id="{89E50840-1776-331A-01AE-0FE507A00531}"/>
              </a:ext>
            </a:extLst>
          </p:cNvPr>
          <p:cNvCxnSpPr>
            <a:cxnSpLocks/>
          </p:cNvCxnSpPr>
          <p:nvPr/>
        </p:nvCxnSpPr>
        <p:spPr>
          <a:xfrm>
            <a:off x="1220372" y="4067908"/>
            <a:ext cx="975125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5" name="Straight Connector 14">
            <a:extLst>
              <a:ext uri="{FF2B5EF4-FFF2-40B4-BE49-F238E27FC236}">
                <a16:creationId xmlns:a16="http://schemas.microsoft.com/office/drawing/2014/main" id="{7F484DD8-7F6A-B9A8-32A9-6F65581C7A09}"/>
              </a:ext>
            </a:extLst>
          </p:cNvPr>
          <p:cNvCxnSpPr>
            <a:cxnSpLocks/>
          </p:cNvCxnSpPr>
          <p:nvPr/>
        </p:nvCxnSpPr>
        <p:spPr>
          <a:xfrm>
            <a:off x="1287194" y="4515730"/>
            <a:ext cx="1856935" cy="0"/>
          </a:xfrm>
          <a:prstGeom prst="line">
            <a:avLst/>
          </a:prstGeom>
        </p:spPr>
        <p:style>
          <a:lnRef idx="3">
            <a:schemeClr val="accent2"/>
          </a:lnRef>
          <a:fillRef idx="0">
            <a:schemeClr val="accent2"/>
          </a:fillRef>
          <a:effectRef idx="2">
            <a:schemeClr val="accent2"/>
          </a:effectRef>
          <a:fontRef idx="minor">
            <a:schemeClr val="tx1"/>
          </a:fontRef>
        </p:style>
      </p:cxnSp>
      <p:sp>
        <p:nvSpPr>
          <p:cNvPr id="17" name="Speech Bubble: Rectangle 16">
            <a:extLst>
              <a:ext uri="{FF2B5EF4-FFF2-40B4-BE49-F238E27FC236}">
                <a16:creationId xmlns:a16="http://schemas.microsoft.com/office/drawing/2014/main" id="{2C6BFDB1-5B9B-F609-228F-D6775428F241}"/>
              </a:ext>
            </a:extLst>
          </p:cNvPr>
          <p:cNvSpPr/>
          <p:nvPr/>
        </p:nvSpPr>
        <p:spPr>
          <a:xfrm>
            <a:off x="232117" y="5556738"/>
            <a:ext cx="2912012" cy="1103214"/>
          </a:xfrm>
          <a:prstGeom prst="wedgeRectCallout">
            <a:avLst>
              <a:gd name="adj1" fmla="val -18659"/>
              <a:gd name="adj2" fmla="val -142162"/>
            </a:avLst>
          </a:prstGeom>
          <a:noFill/>
          <a:ln w="38100"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r>
              <a:rPr lang="en-GB" sz="2400" b="1" dirty="0"/>
              <a:t>Meaning / Implications</a:t>
            </a:r>
          </a:p>
        </p:txBody>
      </p:sp>
      <p:cxnSp>
        <p:nvCxnSpPr>
          <p:cNvPr id="19" name="Straight Connector 18">
            <a:extLst>
              <a:ext uri="{FF2B5EF4-FFF2-40B4-BE49-F238E27FC236}">
                <a16:creationId xmlns:a16="http://schemas.microsoft.com/office/drawing/2014/main" id="{123484BB-CFEA-C453-5C5A-36B902B065C7}"/>
              </a:ext>
            </a:extLst>
          </p:cNvPr>
          <p:cNvCxnSpPr/>
          <p:nvPr/>
        </p:nvCxnSpPr>
        <p:spPr>
          <a:xfrm>
            <a:off x="3411415" y="4459458"/>
            <a:ext cx="6337496"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20" name="Straight Connector 19">
            <a:extLst>
              <a:ext uri="{FF2B5EF4-FFF2-40B4-BE49-F238E27FC236}">
                <a16:creationId xmlns:a16="http://schemas.microsoft.com/office/drawing/2014/main" id="{2AFFE297-8F09-65CF-2653-3118AF52CF95}"/>
              </a:ext>
            </a:extLst>
          </p:cNvPr>
          <p:cNvCxnSpPr>
            <a:cxnSpLocks/>
          </p:cNvCxnSpPr>
          <p:nvPr/>
        </p:nvCxnSpPr>
        <p:spPr>
          <a:xfrm>
            <a:off x="1228578" y="4963550"/>
            <a:ext cx="9596511"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22" name="Straight Connector 21">
            <a:extLst>
              <a:ext uri="{FF2B5EF4-FFF2-40B4-BE49-F238E27FC236}">
                <a16:creationId xmlns:a16="http://schemas.microsoft.com/office/drawing/2014/main" id="{E9B44470-0558-ED7B-5F2A-D2DE35F6999F}"/>
              </a:ext>
            </a:extLst>
          </p:cNvPr>
          <p:cNvCxnSpPr/>
          <p:nvPr/>
        </p:nvCxnSpPr>
        <p:spPr>
          <a:xfrm>
            <a:off x="1220372" y="5392615"/>
            <a:ext cx="6337496" cy="0"/>
          </a:xfrm>
          <a:prstGeom prst="line">
            <a:avLst/>
          </a:prstGeom>
        </p:spPr>
        <p:style>
          <a:lnRef idx="3">
            <a:schemeClr val="accent6"/>
          </a:lnRef>
          <a:fillRef idx="0">
            <a:schemeClr val="accent6"/>
          </a:fillRef>
          <a:effectRef idx="2">
            <a:schemeClr val="accent6"/>
          </a:effectRef>
          <a:fontRef idx="minor">
            <a:schemeClr val="tx1"/>
          </a:fontRef>
        </p:style>
      </p:cxnSp>
      <p:sp>
        <p:nvSpPr>
          <p:cNvPr id="23" name="Speech Bubble: Rectangle 22">
            <a:extLst>
              <a:ext uri="{FF2B5EF4-FFF2-40B4-BE49-F238E27FC236}">
                <a16:creationId xmlns:a16="http://schemas.microsoft.com/office/drawing/2014/main" id="{7A06953D-E015-B05B-A936-F571E0BBAE10}"/>
              </a:ext>
            </a:extLst>
          </p:cNvPr>
          <p:cNvSpPr/>
          <p:nvPr/>
        </p:nvSpPr>
        <p:spPr>
          <a:xfrm>
            <a:off x="6886136" y="5392615"/>
            <a:ext cx="4557932" cy="1201686"/>
          </a:xfrm>
          <a:prstGeom prst="wedgeRectCallout">
            <a:avLst>
              <a:gd name="adj1" fmla="val -27777"/>
              <a:gd name="adj2" fmla="val -83833"/>
            </a:avLst>
          </a:prstGeom>
          <a:noFill/>
          <a:ln w="38100"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en-GB" sz="3600" b="1" dirty="0"/>
              <a:t>Recommendations</a:t>
            </a:r>
          </a:p>
        </p:txBody>
      </p:sp>
    </p:spTree>
    <p:extLst>
      <p:ext uri="{BB962C8B-B14F-4D97-AF65-F5344CB8AC3E}">
        <p14:creationId xmlns:p14="http://schemas.microsoft.com/office/powerpoint/2010/main" val="138582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000"/>
                                        <p:tgtEl>
                                          <p:spTgt spid="9"/>
                                        </p:tgtEl>
                                      </p:cBhvr>
                                    </p:animEffect>
                                    <p:anim calcmode="lin" valueType="num">
                                      <p:cBhvr>
                                        <p:cTn id="16" dur="1000" fill="hold"/>
                                        <p:tgtEl>
                                          <p:spTgt spid="9"/>
                                        </p:tgtEl>
                                        <p:attrNameLst>
                                          <p:attrName>ppt_x</p:attrName>
                                        </p:attrNameLst>
                                      </p:cBhvr>
                                      <p:tavLst>
                                        <p:tav tm="0">
                                          <p:val>
                                            <p:strVal val="#ppt_x"/>
                                          </p:val>
                                        </p:tav>
                                        <p:tav tm="100000">
                                          <p:val>
                                            <p:strVal val="#ppt_x"/>
                                          </p:val>
                                        </p:tav>
                                      </p:tavLst>
                                    </p:anim>
                                    <p:anim calcmode="lin" valueType="num">
                                      <p:cBhvr>
                                        <p:cTn id="1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2"/>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1000"/>
                                        <p:tgtEl>
                                          <p:spTgt spid="17"/>
                                        </p:tgtEl>
                                      </p:cBhvr>
                                    </p:animEffect>
                                    <p:anim calcmode="lin" valueType="num">
                                      <p:cBhvr>
                                        <p:cTn id="33" dur="1000" fill="hold"/>
                                        <p:tgtEl>
                                          <p:spTgt spid="17"/>
                                        </p:tgtEl>
                                        <p:attrNameLst>
                                          <p:attrName>ppt_x</p:attrName>
                                        </p:attrNameLst>
                                      </p:cBhvr>
                                      <p:tavLst>
                                        <p:tav tm="0">
                                          <p:val>
                                            <p:strVal val="#ppt_x"/>
                                          </p:val>
                                        </p:tav>
                                        <p:tav tm="100000">
                                          <p:val>
                                            <p:strVal val="#ppt_x"/>
                                          </p:val>
                                        </p:tav>
                                      </p:tavLst>
                                    </p:anim>
                                    <p:anim calcmode="lin" valueType="num">
                                      <p:cBhvr>
                                        <p:cTn id="3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fade">
                                      <p:cBhvr>
                                        <p:cTn id="47" dur="1000"/>
                                        <p:tgtEl>
                                          <p:spTgt spid="23"/>
                                        </p:tgtEl>
                                      </p:cBhvr>
                                    </p:animEffect>
                                    <p:anim calcmode="lin" valueType="num">
                                      <p:cBhvr>
                                        <p:cTn id="48" dur="1000" fill="hold"/>
                                        <p:tgtEl>
                                          <p:spTgt spid="23"/>
                                        </p:tgtEl>
                                        <p:attrNameLst>
                                          <p:attrName>ppt_x</p:attrName>
                                        </p:attrNameLst>
                                      </p:cBhvr>
                                      <p:tavLst>
                                        <p:tav tm="0">
                                          <p:val>
                                            <p:strVal val="#ppt_x"/>
                                          </p:val>
                                        </p:tav>
                                        <p:tav tm="100000">
                                          <p:val>
                                            <p:strVal val="#ppt_x"/>
                                          </p:val>
                                        </p:tav>
                                      </p:tavLst>
                                    </p:anim>
                                    <p:anim calcmode="lin" valueType="num">
                                      <p:cBhvr>
                                        <p:cTn id="4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animBg="1"/>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F948A-1853-AE04-32B8-01146AE2882F}"/>
              </a:ext>
            </a:extLst>
          </p:cNvPr>
          <p:cNvSpPr>
            <a:spLocks noGrp="1"/>
          </p:cNvSpPr>
          <p:nvPr>
            <p:ph type="title"/>
          </p:nvPr>
        </p:nvSpPr>
        <p:spPr/>
        <p:txBody>
          <a:bodyPr/>
          <a:lstStyle/>
          <a:p>
            <a:r>
              <a:rPr lang="en-GB" dirty="0"/>
              <a:t>Identifying sentence jobs</a:t>
            </a:r>
          </a:p>
        </p:txBody>
      </p:sp>
      <p:sp>
        <p:nvSpPr>
          <p:cNvPr id="3" name="Content Placeholder 2">
            <a:extLst>
              <a:ext uri="{FF2B5EF4-FFF2-40B4-BE49-F238E27FC236}">
                <a16:creationId xmlns:a16="http://schemas.microsoft.com/office/drawing/2014/main" id="{1A7A5F61-9F38-1810-A92B-A5EF9CA55609}"/>
              </a:ext>
            </a:extLst>
          </p:cNvPr>
          <p:cNvSpPr>
            <a:spLocks noGrp="1"/>
          </p:cNvSpPr>
          <p:nvPr>
            <p:ph sz="half" idx="1"/>
          </p:nvPr>
        </p:nvSpPr>
        <p:spPr/>
        <p:txBody>
          <a:bodyPr>
            <a:normAutofit fontScale="77500" lnSpcReduction="20000"/>
          </a:bodyPr>
          <a:lstStyle/>
          <a:p>
            <a:r>
              <a:rPr lang="en-GB" dirty="0"/>
              <a:t>Identify what each sentence is doing</a:t>
            </a:r>
          </a:p>
          <a:p>
            <a:r>
              <a:rPr lang="en-GB" dirty="0"/>
              <a:t>Work individually.</a:t>
            </a:r>
          </a:p>
          <a:p>
            <a:r>
              <a:rPr lang="en-GB" dirty="0"/>
              <a:t>You will read:</a:t>
            </a:r>
          </a:p>
          <a:p>
            <a:pPr lvl="1"/>
            <a:r>
              <a:rPr lang="en-GB" dirty="0"/>
              <a:t>one introduction</a:t>
            </a:r>
          </a:p>
          <a:p>
            <a:pPr lvl="1"/>
            <a:r>
              <a:rPr lang="en-GB" dirty="0"/>
              <a:t>one conclusion</a:t>
            </a:r>
          </a:p>
          <a:p>
            <a:pPr marL="0" indent="0">
              <a:buNone/>
            </a:pPr>
            <a:r>
              <a:rPr lang="en-GB" b="1" dirty="0"/>
              <a:t>Your task</a:t>
            </a:r>
          </a:p>
          <a:p>
            <a:r>
              <a:rPr lang="en-GB" dirty="0"/>
              <a:t>Introduction</a:t>
            </a:r>
          </a:p>
          <a:p>
            <a:r>
              <a:rPr lang="en-GB" dirty="0"/>
              <a:t>Highlight:</a:t>
            </a:r>
          </a:p>
          <a:p>
            <a:pPr lvl="1"/>
            <a:r>
              <a:rPr lang="en-GB" dirty="0"/>
              <a:t>Topic</a:t>
            </a:r>
          </a:p>
          <a:p>
            <a:pPr lvl="1"/>
            <a:r>
              <a:rPr lang="en-GB" dirty="0"/>
              <a:t>Purpose</a:t>
            </a:r>
          </a:p>
          <a:p>
            <a:pPr lvl="1"/>
            <a:r>
              <a:rPr lang="en-GB" dirty="0"/>
              <a:t>Map of the report</a:t>
            </a:r>
          </a:p>
        </p:txBody>
      </p:sp>
      <p:sp>
        <p:nvSpPr>
          <p:cNvPr id="4" name="Content Placeholder 3">
            <a:extLst>
              <a:ext uri="{FF2B5EF4-FFF2-40B4-BE49-F238E27FC236}">
                <a16:creationId xmlns:a16="http://schemas.microsoft.com/office/drawing/2014/main" id="{AF957529-4A90-DEB2-A520-E3F4219D57D6}"/>
              </a:ext>
            </a:extLst>
          </p:cNvPr>
          <p:cNvSpPr>
            <a:spLocks noGrp="1"/>
          </p:cNvSpPr>
          <p:nvPr>
            <p:ph sz="half" idx="2"/>
          </p:nvPr>
        </p:nvSpPr>
        <p:spPr/>
        <p:txBody>
          <a:bodyPr>
            <a:normAutofit fontScale="77500" lnSpcReduction="20000"/>
          </a:bodyPr>
          <a:lstStyle/>
          <a:p>
            <a:r>
              <a:rPr lang="en-GB" dirty="0"/>
              <a:t>Conclusion</a:t>
            </a:r>
          </a:p>
          <a:p>
            <a:r>
              <a:rPr lang="en-GB" dirty="0"/>
              <a:t>Highlight:</a:t>
            </a:r>
          </a:p>
          <a:p>
            <a:pPr lvl="1"/>
            <a:r>
              <a:rPr lang="en-GB" dirty="0"/>
              <a:t>Summary of findings</a:t>
            </a:r>
          </a:p>
          <a:p>
            <a:pPr lvl="1"/>
            <a:r>
              <a:rPr lang="en-GB" dirty="0"/>
              <a:t>Meaning or implications</a:t>
            </a:r>
          </a:p>
          <a:p>
            <a:pPr lvl="1"/>
            <a:r>
              <a:rPr lang="en-GB" dirty="0"/>
              <a:t>Recommendation</a:t>
            </a:r>
          </a:p>
          <a:p>
            <a:endParaRPr lang="en-GB" dirty="0"/>
          </a:p>
          <a:p>
            <a:r>
              <a:rPr lang="en-GB" dirty="0"/>
              <a:t>You are identifying jobs, not judging quality.</a:t>
            </a:r>
          </a:p>
          <a:p>
            <a:endParaRPr lang="en-GB" dirty="0"/>
          </a:p>
        </p:txBody>
      </p:sp>
    </p:spTree>
    <p:extLst>
      <p:ext uri="{BB962C8B-B14F-4D97-AF65-F5344CB8AC3E}">
        <p14:creationId xmlns:p14="http://schemas.microsoft.com/office/powerpoint/2010/main" val="16294336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45B65-0E4D-2D00-57DB-0F1886DB74F5}"/>
              </a:ext>
            </a:extLst>
          </p:cNvPr>
          <p:cNvSpPr>
            <a:spLocks noGrp="1"/>
          </p:cNvSpPr>
          <p:nvPr>
            <p:ph type="title"/>
          </p:nvPr>
        </p:nvSpPr>
        <p:spPr/>
        <p:txBody>
          <a:bodyPr/>
          <a:lstStyle/>
          <a:p>
            <a:r>
              <a:rPr lang="en-GB" dirty="0"/>
              <a:t>What did you think?</a:t>
            </a:r>
          </a:p>
        </p:txBody>
      </p:sp>
      <p:sp>
        <p:nvSpPr>
          <p:cNvPr id="3" name="Content Placeholder 2">
            <a:extLst>
              <a:ext uri="{FF2B5EF4-FFF2-40B4-BE49-F238E27FC236}">
                <a16:creationId xmlns:a16="http://schemas.microsoft.com/office/drawing/2014/main" id="{02ACE2F6-E715-5417-18E8-DB54C5AEDE34}"/>
              </a:ext>
            </a:extLst>
          </p:cNvPr>
          <p:cNvSpPr>
            <a:spLocks noGrp="1"/>
          </p:cNvSpPr>
          <p:nvPr>
            <p:ph idx="1"/>
          </p:nvPr>
        </p:nvSpPr>
        <p:spPr/>
        <p:txBody>
          <a:bodyPr>
            <a:normAutofit lnSpcReduction="10000"/>
          </a:bodyPr>
          <a:lstStyle/>
          <a:p>
            <a:r>
              <a:rPr lang="en-GB" dirty="0"/>
              <a:t>Take a moment to think about the task you just completed.</a:t>
            </a:r>
          </a:p>
          <a:p>
            <a:pPr lvl="1"/>
            <a:r>
              <a:rPr lang="en-GB" dirty="0"/>
              <a:t>Which sentence job was easiest to spot?</a:t>
            </a:r>
          </a:p>
          <a:p>
            <a:pPr lvl="1"/>
            <a:r>
              <a:rPr lang="en-GB" dirty="0"/>
              <a:t>Which one made you pause and think?</a:t>
            </a:r>
          </a:p>
          <a:p>
            <a:endParaRPr lang="en-GB" dirty="0"/>
          </a:p>
          <a:p>
            <a:r>
              <a:rPr lang="en-GB" dirty="0"/>
              <a:t>Each sentence in an introduction or conclusion has a clear job.</a:t>
            </a:r>
          </a:p>
          <a:p>
            <a:r>
              <a:rPr lang="en-GB" dirty="0"/>
              <a:t>Seeing those jobs makes it easier to improve weak writing.</a:t>
            </a:r>
          </a:p>
        </p:txBody>
      </p:sp>
    </p:spTree>
    <p:extLst>
      <p:ext uri="{BB962C8B-B14F-4D97-AF65-F5344CB8AC3E}">
        <p14:creationId xmlns:p14="http://schemas.microsoft.com/office/powerpoint/2010/main" val="687268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82054-3019-BB54-1F53-58191D717F56}"/>
              </a:ext>
            </a:extLst>
          </p:cNvPr>
          <p:cNvSpPr>
            <a:spLocks noGrp="1"/>
          </p:cNvSpPr>
          <p:nvPr>
            <p:ph type="title"/>
          </p:nvPr>
        </p:nvSpPr>
        <p:spPr/>
        <p:txBody>
          <a:bodyPr/>
          <a:lstStyle/>
          <a:p>
            <a:r>
              <a:rPr lang="en-GB" dirty="0"/>
              <a:t>Improving a weak introduction</a:t>
            </a:r>
            <a:br>
              <a:rPr lang="en-GB" dirty="0"/>
            </a:br>
            <a:endParaRPr lang="en-GB" dirty="0"/>
          </a:p>
        </p:txBody>
      </p:sp>
      <p:sp>
        <p:nvSpPr>
          <p:cNvPr id="3" name="Content Placeholder 2">
            <a:extLst>
              <a:ext uri="{FF2B5EF4-FFF2-40B4-BE49-F238E27FC236}">
                <a16:creationId xmlns:a16="http://schemas.microsoft.com/office/drawing/2014/main" id="{957AABAE-C7A1-9C4A-C278-F285BE1C24DF}"/>
              </a:ext>
            </a:extLst>
          </p:cNvPr>
          <p:cNvSpPr>
            <a:spLocks noGrp="1"/>
          </p:cNvSpPr>
          <p:nvPr>
            <p:ph idx="1"/>
          </p:nvPr>
        </p:nvSpPr>
        <p:spPr/>
        <p:txBody>
          <a:bodyPr>
            <a:normAutofit fontScale="92500" lnSpcReduction="20000"/>
          </a:bodyPr>
          <a:lstStyle/>
          <a:p>
            <a:r>
              <a:rPr lang="en-GB"/>
              <a:t>You will now improve one weak introduction.</a:t>
            </a:r>
          </a:p>
          <a:p>
            <a:r>
              <a:rPr lang="en-GB"/>
              <a:t>Use what you know about:</a:t>
            </a:r>
          </a:p>
          <a:p>
            <a:pPr lvl="1"/>
            <a:r>
              <a:rPr lang="en-GB"/>
              <a:t>Topic</a:t>
            </a:r>
          </a:p>
          <a:p>
            <a:pPr lvl="1"/>
            <a:r>
              <a:rPr lang="en-GB"/>
              <a:t>Purpose</a:t>
            </a:r>
          </a:p>
          <a:p>
            <a:pPr lvl="1"/>
            <a:r>
              <a:rPr lang="en-GB"/>
              <a:t>Map of the report</a:t>
            </a:r>
          </a:p>
          <a:p>
            <a:endParaRPr lang="en-GB"/>
          </a:p>
          <a:p>
            <a:r>
              <a:rPr lang="en-GB"/>
              <a:t>Remember:</a:t>
            </a:r>
          </a:p>
          <a:p>
            <a:pPr lvl="1"/>
            <a:r>
              <a:rPr lang="en-GB"/>
              <a:t>You are improving clarity and structure</a:t>
            </a:r>
          </a:p>
          <a:p>
            <a:pPr lvl="1"/>
            <a:r>
              <a:rPr lang="en-GB"/>
              <a:t>You do not need to rewrite everything</a:t>
            </a:r>
          </a:p>
          <a:p>
            <a:pPr lvl="1"/>
            <a:r>
              <a:rPr lang="en-GB"/>
              <a:t>Small changes are enough</a:t>
            </a:r>
            <a:endParaRPr lang="en-GB" dirty="0"/>
          </a:p>
        </p:txBody>
      </p:sp>
    </p:spTree>
    <p:extLst>
      <p:ext uri="{BB962C8B-B14F-4D97-AF65-F5344CB8AC3E}">
        <p14:creationId xmlns:p14="http://schemas.microsoft.com/office/powerpoint/2010/main" val="42043439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E9451-4817-7D60-D56B-427C6BD0FC4A}"/>
              </a:ext>
            </a:extLst>
          </p:cNvPr>
          <p:cNvSpPr>
            <a:spLocks noGrp="1"/>
          </p:cNvSpPr>
          <p:nvPr>
            <p:ph type="title"/>
          </p:nvPr>
        </p:nvSpPr>
        <p:spPr/>
        <p:txBody>
          <a:bodyPr/>
          <a:lstStyle/>
          <a:p>
            <a:r>
              <a:rPr lang="en-GB" dirty="0"/>
              <a:t>Let’s bring it together</a:t>
            </a:r>
          </a:p>
        </p:txBody>
      </p:sp>
      <p:sp>
        <p:nvSpPr>
          <p:cNvPr id="3" name="Content Placeholder 2">
            <a:extLst>
              <a:ext uri="{FF2B5EF4-FFF2-40B4-BE49-F238E27FC236}">
                <a16:creationId xmlns:a16="http://schemas.microsoft.com/office/drawing/2014/main" id="{EFB69C88-224E-6601-FF95-C8A07E5D12DF}"/>
              </a:ext>
            </a:extLst>
          </p:cNvPr>
          <p:cNvSpPr>
            <a:spLocks noGrp="1"/>
          </p:cNvSpPr>
          <p:nvPr>
            <p:ph idx="1"/>
          </p:nvPr>
        </p:nvSpPr>
        <p:spPr/>
        <p:txBody>
          <a:bodyPr>
            <a:normAutofit fontScale="85000" lnSpcReduction="10000"/>
          </a:bodyPr>
          <a:lstStyle/>
          <a:p>
            <a:r>
              <a:rPr lang="en-GB" dirty="0"/>
              <a:t>Take a moment to think about the rewrite you just completed.</a:t>
            </a:r>
          </a:p>
          <a:p>
            <a:pPr lvl="1"/>
            <a:r>
              <a:rPr lang="en-GB" dirty="0"/>
              <a:t>Did you need to write a completely new introduction?</a:t>
            </a:r>
          </a:p>
          <a:p>
            <a:pPr lvl="1"/>
            <a:r>
              <a:rPr lang="en-GB" dirty="0"/>
              <a:t>Which changes made the biggest difference?</a:t>
            </a:r>
          </a:p>
          <a:p>
            <a:endParaRPr lang="en-GB" dirty="0"/>
          </a:p>
          <a:p>
            <a:r>
              <a:rPr lang="en-GB" dirty="0"/>
              <a:t>Improving report writing usually means:</a:t>
            </a:r>
          </a:p>
          <a:p>
            <a:pPr lvl="1"/>
            <a:r>
              <a:rPr lang="en-GB" dirty="0"/>
              <a:t>making the topic clearer</a:t>
            </a:r>
          </a:p>
          <a:p>
            <a:pPr lvl="1"/>
            <a:r>
              <a:rPr lang="en-GB" dirty="0"/>
              <a:t>explaining the purpose more precisely</a:t>
            </a:r>
          </a:p>
          <a:p>
            <a:pPr lvl="1"/>
            <a:r>
              <a:rPr lang="en-GB" dirty="0"/>
              <a:t>Giving the reader a better idea of what the report will cover</a:t>
            </a:r>
          </a:p>
          <a:p>
            <a:endParaRPr lang="en-GB" dirty="0"/>
          </a:p>
          <a:p>
            <a:r>
              <a:rPr lang="en-GB" dirty="0"/>
              <a:t>Report writing improves step by step, not all at once.</a:t>
            </a:r>
          </a:p>
        </p:txBody>
      </p:sp>
    </p:spTree>
    <p:extLst>
      <p:ext uri="{BB962C8B-B14F-4D97-AF65-F5344CB8AC3E}">
        <p14:creationId xmlns:p14="http://schemas.microsoft.com/office/powerpoint/2010/main" val="26970867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61C64-A51B-26DB-2310-71640639433E}"/>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3B13A1FE-59CD-B393-76F4-744C1ADC3FD2}"/>
              </a:ext>
            </a:extLst>
          </p:cNvPr>
          <p:cNvSpPr>
            <a:spLocks noGrp="1"/>
          </p:cNvSpPr>
          <p:nvPr>
            <p:ph type="body" idx="1"/>
          </p:nvPr>
        </p:nvSpPr>
        <p:spPr/>
        <p:txBody>
          <a:bodyPr/>
          <a:lstStyle/>
          <a:p>
            <a:r>
              <a:rPr lang="en-GB"/>
              <a:t>See you in 10 minutes </a:t>
            </a:r>
            <a:r>
              <a:rPr lang="en-GB">
                <a:sym typeface="Wingdings" panose="05000000000000000000" pitchFamily="2" charset="2"/>
              </a:rPr>
              <a:t></a:t>
            </a:r>
            <a:endParaRPr lang="en-GB"/>
          </a:p>
        </p:txBody>
      </p:sp>
    </p:spTree>
    <p:extLst>
      <p:ext uri="{BB962C8B-B14F-4D97-AF65-F5344CB8AC3E}">
        <p14:creationId xmlns:p14="http://schemas.microsoft.com/office/powerpoint/2010/main" val="19503065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B938A6-4BF8-149F-D6B5-ED0ADED7D9F9}"/>
              </a:ext>
            </a:extLst>
          </p:cNvPr>
          <p:cNvSpPr>
            <a:spLocks noGrp="1"/>
          </p:cNvSpPr>
          <p:nvPr>
            <p:ph type="ctrTitle"/>
          </p:nvPr>
        </p:nvSpPr>
        <p:spPr/>
        <p:txBody>
          <a:bodyPr/>
          <a:lstStyle/>
          <a:p>
            <a:r>
              <a:rPr lang="en-GB" dirty="0"/>
              <a:t>Using Evidence Clearly</a:t>
            </a:r>
          </a:p>
        </p:txBody>
      </p:sp>
      <p:sp>
        <p:nvSpPr>
          <p:cNvPr id="3" name="Subtitle 2">
            <a:extLst>
              <a:ext uri="{FF2B5EF4-FFF2-40B4-BE49-F238E27FC236}">
                <a16:creationId xmlns:a16="http://schemas.microsoft.com/office/drawing/2014/main" id="{64E39096-ED17-DE06-0BE4-1C781B258BC4}"/>
              </a:ext>
            </a:extLst>
          </p:cNvPr>
          <p:cNvSpPr>
            <a:spLocks noGrp="1"/>
          </p:cNvSpPr>
          <p:nvPr>
            <p:ph type="subTitle" idx="1"/>
          </p:nvPr>
        </p:nvSpPr>
        <p:spPr/>
        <p:txBody>
          <a:bodyPr/>
          <a:lstStyle/>
          <a:p>
            <a:endParaRPr lang="en-GB"/>
          </a:p>
        </p:txBody>
      </p:sp>
      <p:pic>
        <p:nvPicPr>
          <p:cNvPr id="6" name="Picture Placeholder 5" descr="3D pie chart graphic">
            <a:extLst>
              <a:ext uri="{FF2B5EF4-FFF2-40B4-BE49-F238E27FC236}">
                <a16:creationId xmlns:a16="http://schemas.microsoft.com/office/drawing/2014/main" id="{1FC506EF-A11B-55D8-6FAA-1D5599A18782}"/>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288823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505C4-7B72-40F1-485D-79FCCA3903BB}"/>
              </a:ext>
            </a:extLst>
          </p:cNvPr>
          <p:cNvSpPr>
            <a:spLocks noGrp="1"/>
          </p:cNvSpPr>
          <p:nvPr>
            <p:ph type="title"/>
          </p:nvPr>
        </p:nvSpPr>
        <p:spPr/>
        <p:txBody>
          <a:bodyPr>
            <a:normAutofit/>
          </a:bodyPr>
          <a:lstStyle/>
          <a:p>
            <a:r>
              <a:rPr lang="en-GB" dirty="0"/>
              <a:t>Using evidence clearly in a business report</a:t>
            </a:r>
          </a:p>
        </p:txBody>
      </p:sp>
      <p:sp>
        <p:nvSpPr>
          <p:cNvPr id="3" name="Content Placeholder 2">
            <a:extLst>
              <a:ext uri="{FF2B5EF4-FFF2-40B4-BE49-F238E27FC236}">
                <a16:creationId xmlns:a16="http://schemas.microsoft.com/office/drawing/2014/main" id="{FC9253D7-57EE-B04D-8B4B-6A6296C19FD4}"/>
              </a:ext>
            </a:extLst>
          </p:cNvPr>
          <p:cNvSpPr>
            <a:spLocks noGrp="1"/>
          </p:cNvSpPr>
          <p:nvPr>
            <p:ph sz="half" idx="1"/>
          </p:nvPr>
        </p:nvSpPr>
        <p:spPr/>
        <p:txBody>
          <a:bodyPr>
            <a:normAutofit lnSpcReduction="10000"/>
          </a:bodyPr>
          <a:lstStyle/>
          <a:p>
            <a:r>
              <a:rPr lang="en-GB" dirty="0"/>
              <a:t>In earlier weeks, we practised:</a:t>
            </a:r>
          </a:p>
          <a:p>
            <a:pPr lvl="1"/>
            <a:r>
              <a:rPr lang="en-GB" dirty="0"/>
              <a:t>paraphrasing ideas</a:t>
            </a:r>
          </a:p>
          <a:p>
            <a:pPr lvl="1"/>
            <a:r>
              <a:rPr lang="en-GB" dirty="0"/>
              <a:t>summarising sources</a:t>
            </a:r>
          </a:p>
          <a:p>
            <a:pPr lvl="1"/>
            <a:r>
              <a:rPr lang="en-GB" dirty="0"/>
              <a:t>using evidence without copying</a:t>
            </a:r>
          </a:p>
          <a:p>
            <a:pPr lvl="1"/>
            <a:r>
              <a:rPr lang="en-GB" dirty="0"/>
              <a:t>understanding why referencing matters</a:t>
            </a:r>
          </a:p>
          <a:p>
            <a:endParaRPr lang="en-GB" dirty="0"/>
          </a:p>
        </p:txBody>
      </p:sp>
      <p:sp>
        <p:nvSpPr>
          <p:cNvPr id="4" name="Content Placeholder 3">
            <a:extLst>
              <a:ext uri="{FF2B5EF4-FFF2-40B4-BE49-F238E27FC236}">
                <a16:creationId xmlns:a16="http://schemas.microsoft.com/office/drawing/2014/main" id="{53C166AA-5258-C946-8F8A-1D2D78BE558A}"/>
              </a:ext>
            </a:extLst>
          </p:cNvPr>
          <p:cNvSpPr>
            <a:spLocks noGrp="1"/>
          </p:cNvSpPr>
          <p:nvPr>
            <p:ph sz="half" idx="2"/>
          </p:nvPr>
        </p:nvSpPr>
        <p:spPr/>
        <p:txBody>
          <a:bodyPr>
            <a:normAutofit lnSpcReduction="10000"/>
          </a:bodyPr>
          <a:lstStyle/>
          <a:p>
            <a:r>
              <a:rPr lang="en-GB" dirty="0"/>
              <a:t>In business reports:</a:t>
            </a:r>
          </a:p>
          <a:p>
            <a:pPr lvl="1"/>
            <a:r>
              <a:rPr lang="en-GB" dirty="0"/>
              <a:t>evidence supports claims</a:t>
            </a:r>
          </a:p>
          <a:p>
            <a:pPr lvl="1"/>
            <a:r>
              <a:rPr lang="en-GB" dirty="0"/>
              <a:t>evidence builds trust</a:t>
            </a:r>
          </a:p>
          <a:p>
            <a:pPr lvl="1"/>
            <a:r>
              <a:rPr lang="en-GB" dirty="0"/>
              <a:t>evidence helps decisions</a:t>
            </a:r>
          </a:p>
          <a:p>
            <a:pPr lvl="1"/>
            <a:r>
              <a:rPr lang="en-GB" dirty="0"/>
              <a:t>evidence may be internal or external</a:t>
            </a:r>
          </a:p>
          <a:p>
            <a:pPr lvl="1"/>
            <a:r>
              <a:rPr lang="en-GB" dirty="0"/>
              <a:t>external information needs to be referenced</a:t>
            </a:r>
          </a:p>
          <a:p>
            <a:r>
              <a:rPr lang="en-GB" dirty="0"/>
              <a:t>Let’s look at how this works in practice.</a:t>
            </a:r>
          </a:p>
          <a:p>
            <a:endParaRPr lang="en-GB" dirty="0"/>
          </a:p>
        </p:txBody>
      </p:sp>
    </p:spTree>
    <p:extLst>
      <p:ext uri="{BB962C8B-B14F-4D97-AF65-F5344CB8AC3E}">
        <p14:creationId xmlns:p14="http://schemas.microsoft.com/office/powerpoint/2010/main" val="1333828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651E6-ABD0-AB86-DE06-FEFD8D484AA6}"/>
              </a:ext>
            </a:extLst>
          </p:cNvPr>
          <p:cNvSpPr>
            <a:spLocks noGrp="1"/>
          </p:cNvSpPr>
          <p:nvPr>
            <p:ph type="title"/>
          </p:nvPr>
        </p:nvSpPr>
        <p:spPr>
          <a:xfrm>
            <a:off x="1127125" y="365125"/>
            <a:ext cx="10226674" cy="619613"/>
          </a:xfrm>
        </p:spPr>
        <p:txBody>
          <a:bodyPr>
            <a:normAutofit fontScale="90000"/>
          </a:bodyPr>
          <a:lstStyle/>
          <a:p>
            <a:r>
              <a:rPr lang="en-GB" dirty="0"/>
              <a:t>Let’s read a paragraph from a report</a:t>
            </a:r>
          </a:p>
        </p:txBody>
      </p:sp>
      <p:sp>
        <p:nvSpPr>
          <p:cNvPr id="3" name="Content Placeholder 2">
            <a:extLst>
              <a:ext uri="{FF2B5EF4-FFF2-40B4-BE49-F238E27FC236}">
                <a16:creationId xmlns:a16="http://schemas.microsoft.com/office/drawing/2014/main" id="{C9D768CE-8FE4-B8E7-2967-8D1FE1D33BF0}"/>
              </a:ext>
            </a:extLst>
          </p:cNvPr>
          <p:cNvSpPr>
            <a:spLocks noGrp="1"/>
          </p:cNvSpPr>
          <p:nvPr>
            <p:ph idx="1"/>
          </p:nvPr>
        </p:nvSpPr>
        <p:spPr/>
        <p:txBody>
          <a:bodyPr>
            <a:normAutofit fontScale="92500"/>
          </a:bodyPr>
          <a:lstStyle/>
          <a:p>
            <a:pPr marL="0" indent="0">
              <a:buNone/>
            </a:pPr>
            <a:r>
              <a:rPr lang="en-GB" dirty="0"/>
              <a:t>Staff attendance within the customer service department declined over the past six months, with absence rates increasing by 12 per cent according to internal attendance records. Customer feedback logs also indicate that reduced staffing levels during peak periods have led to longer waiting times and lower satisfaction scores. This pattern reflects wider trends identified in external business reporting, which show that regular monitoring of workforce data can significantly improve organisational performance when acted upon (Databox, n.d.)</a:t>
            </a:r>
          </a:p>
        </p:txBody>
      </p:sp>
      <p:cxnSp>
        <p:nvCxnSpPr>
          <p:cNvPr id="5" name="Straight Connector 4">
            <a:extLst>
              <a:ext uri="{FF2B5EF4-FFF2-40B4-BE49-F238E27FC236}">
                <a16:creationId xmlns:a16="http://schemas.microsoft.com/office/drawing/2014/main" id="{F26DF401-8E3E-EA6D-D0E6-EB64270A3DB3}"/>
              </a:ext>
            </a:extLst>
          </p:cNvPr>
          <p:cNvCxnSpPr/>
          <p:nvPr/>
        </p:nvCxnSpPr>
        <p:spPr>
          <a:xfrm>
            <a:off x="1252025" y="2271932"/>
            <a:ext cx="9439421" cy="0"/>
          </a:xfrm>
          <a:prstGeom prst="line">
            <a:avLst/>
          </a:prstGeom>
        </p:spPr>
        <p:style>
          <a:lnRef idx="3">
            <a:schemeClr val="accent3"/>
          </a:lnRef>
          <a:fillRef idx="0">
            <a:schemeClr val="accent3"/>
          </a:fillRef>
          <a:effectRef idx="2">
            <a:schemeClr val="accent3"/>
          </a:effectRef>
          <a:fontRef idx="minor">
            <a:schemeClr val="tx1"/>
          </a:fontRef>
        </p:style>
      </p:cxnSp>
      <p:cxnSp>
        <p:nvCxnSpPr>
          <p:cNvPr id="6" name="Straight Connector 5">
            <a:extLst>
              <a:ext uri="{FF2B5EF4-FFF2-40B4-BE49-F238E27FC236}">
                <a16:creationId xmlns:a16="http://schemas.microsoft.com/office/drawing/2014/main" id="{6A707671-E785-62B9-D97D-503368A18593}"/>
              </a:ext>
            </a:extLst>
          </p:cNvPr>
          <p:cNvCxnSpPr>
            <a:cxnSpLocks/>
          </p:cNvCxnSpPr>
          <p:nvPr/>
        </p:nvCxnSpPr>
        <p:spPr>
          <a:xfrm>
            <a:off x="1252025" y="2677550"/>
            <a:ext cx="5451230" cy="0"/>
          </a:xfrm>
          <a:prstGeom prst="line">
            <a:avLst/>
          </a:prstGeom>
        </p:spPr>
        <p:style>
          <a:lnRef idx="3">
            <a:schemeClr val="accent3"/>
          </a:lnRef>
          <a:fillRef idx="0">
            <a:schemeClr val="accent3"/>
          </a:fillRef>
          <a:effectRef idx="2">
            <a:schemeClr val="accent3"/>
          </a:effectRef>
          <a:fontRef idx="minor">
            <a:schemeClr val="tx1"/>
          </a:fontRef>
        </p:style>
      </p:cxnSp>
      <p:sp>
        <p:nvSpPr>
          <p:cNvPr id="8" name="Speech Bubble: Rectangle 7">
            <a:extLst>
              <a:ext uri="{FF2B5EF4-FFF2-40B4-BE49-F238E27FC236}">
                <a16:creationId xmlns:a16="http://schemas.microsoft.com/office/drawing/2014/main" id="{D7AC9907-9B7A-A9C6-013A-966B8BBAD7BA}"/>
              </a:ext>
            </a:extLst>
          </p:cNvPr>
          <p:cNvSpPr/>
          <p:nvPr/>
        </p:nvSpPr>
        <p:spPr>
          <a:xfrm>
            <a:off x="1127124" y="1048042"/>
            <a:ext cx="3283098" cy="619613"/>
          </a:xfrm>
          <a:prstGeom prst="wedgeRectCallout">
            <a:avLst>
              <a:gd name="adj1" fmla="val -5378"/>
              <a:gd name="adj2" fmla="val 107372"/>
            </a:avLst>
          </a:prstGeom>
          <a:noFill/>
          <a:ln w="38100"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en-GB" sz="2400" b="1" dirty="0"/>
              <a:t>Claim</a:t>
            </a:r>
          </a:p>
          <a:p>
            <a:pPr algn="ctr"/>
            <a:r>
              <a:rPr lang="en-GB" sz="2400" b="1" dirty="0"/>
              <a:t>Needs Evidence</a:t>
            </a:r>
          </a:p>
        </p:txBody>
      </p:sp>
      <p:cxnSp>
        <p:nvCxnSpPr>
          <p:cNvPr id="10" name="Straight Connector 9">
            <a:extLst>
              <a:ext uri="{FF2B5EF4-FFF2-40B4-BE49-F238E27FC236}">
                <a16:creationId xmlns:a16="http://schemas.microsoft.com/office/drawing/2014/main" id="{28787995-6D5F-9510-D0FA-06E99FA33B1E}"/>
              </a:ext>
            </a:extLst>
          </p:cNvPr>
          <p:cNvCxnSpPr/>
          <p:nvPr/>
        </p:nvCxnSpPr>
        <p:spPr>
          <a:xfrm>
            <a:off x="6942406" y="2616591"/>
            <a:ext cx="3165231"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D7EFC258-B387-958A-4CD4-24ECBFDBA920}"/>
              </a:ext>
            </a:extLst>
          </p:cNvPr>
          <p:cNvCxnSpPr>
            <a:cxnSpLocks/>
          </p:cNvCxnSpPr>
          <p:nvPr/>
        </p:nvCxnSpPr>
        <p:spPr>
          <a:xfrm>
            <a:off x="1252025" y="3106616"/>
            <a:ext cx="950976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3" name="Straight Connector 12">
            <a:extLst>
              <a:ext uri="{FF2B5EF4-FFF2-40B4-BE49-F238E27FC236}">
                <a16:creationId xmlns:a16="http://schemas.microsoft.com/office/drawing/2014/main" id="{109FA7B1-B82F-516D-C946-31EAB5CF3E2F}"/>
              </a:ext>
            </a:extLst>
          </p:cNvPr>
          <p:cNvCxnSpPr>
            <a:cxnSpLocks/>
          </p:cNvCxnSpPr>
          <p:nvPr/>
        </p:nvCxnSpPr>
        <p:spPr>
          <a:xfrm>
            <a:off x="1252025" y="3533336"/>
            <a:ext cx="1301261" cy="0"/>
          </a:xfrm>
          <a:prstGeom prst="line">
            <a:avLst/>
          </a:prstGeom>
        </p:spPr>
        <p:style>
          <a:lnRef idx="3">
            <a:schemeClr val="accent2"/>
          </a:lnRef>
          <a:fillRef idx="0">
            <a:schemeClr val="accent2"/>
          </a:fillRef>
          <a:effectRef idx="2">
            <a:schemeClr val="accent2"/>
          </a:effectRef>
          <a:fontRef idx="minor">
            <a:schemeClr val="tx1"/>
          </a:fontRef>
        </p:style>
      </p:cxnSp>
      <p:sp>
        <p:nvSpPr>
          <p:cNvPr id="15" name="Speech Bubble: Rectangle 14">
            <a:extLst>
              <a:ext uri="{FF2B5EF4-FFF2-40B4-BE49-F238E27FC236}">
                <a16:creationId xmlns:a16="http://schemas.microsoft.com/office/drawing/2014/main" id="{04BD4675-FF7E-6CB2-4668-B5BAE7E62A70}"/>
              </a:ext>
            </a:extLst>
          </p:cNvPr>
          <p:cNvSpPr/>
          <p:nvPr/>
        </p:nvSpPr>
        <p:spPr>
          <a:xfrm>
            <a:off x="9713742" y="837028"/>
            <a:ext cx="2145323" cy="944880"/>
          </a:xfrm>
          <a:prstGeom prst="wedgeRectCallout">
            <a:avLst>
              <a:gd name="adj1" fmla="val -40505"/>
              <a:gd name="adj2" fmla="val 128753"/>
            </a:avLst>
          </a:prstGeom>
          <a:noFill/>
          <a:ln w="381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en-GB" sz="3200" b="1" dirty="0"/>
              <a:t>Internal Evidence</a:t>
            </a:r>
          </a:p>
        </p:txBody>
      </p:sp>
    </p:spTree>
    <p:extLst>
      <p:ext uri="{BB962C8B-B14F-4D97-AF65-F5344CB8AC3E}">
        <p14:creationId xmlns:p14="http://schemas.microsoft.com/office/powerpoint/2010/main" val="2627662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62DC3-4B8B-F127-5923-0ED40E427A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6AC4D9-420A-C848-98D7-351D9C357993}"/>
              </a:ext>
            </a:extLst>
          </p:cNvPr>
          <p:cNvSpPr>
            <a:spLocks noGrp="1"/>
          </p:cNvSpPr>
          <p:nvPr>
            <p:ph type="title"/>
          </p:nvPr>
        </p:nvSpPr>
        <p:spPr>
          <a:xfrm>
            <a:off x="1127125" y="365125"/>
            <a:ext cx="10226674" cy="619613"/>
          </a:xfrm>
        </p:spPr>
        <p:txBody>
          <a:bodyPr>
            <a:normAutofit fontScale="90000"/>
          </a:bodyPr>
          <a:lstStyle/>
          <a:p>
            <a:r>
              <a:rPr lang="en-GB" dirty="0"/>
              <a:t>Let’s read a paragraph from a report</a:t>
            </a:r>
          </a:p>
        </p:txBody>
      </p:sp>
      <p:sp>
        <p:nvSpPr>
          <p:cNvPr id="3" name="Content Placeholder 2">
            <a:extLst>
              <a:ext uri="{FF2B5EF4-FFF2-40B4-BE49-F238E27FC236}">
                <a16:creationId xmlns:a16="http://schemas.microsoft.com/office/drawing/2014/main" id="{0528F6B6-C9A0-7102-7B7A-D65863659D98}"/>
              </a:ext>
            </a:extLst>
          </p:cNvPr>
          <p:cNvSpPr>
            <a:spLocks noGrp="1"/>
          </p:cNvSpPr>
          <p:nvPr>
            <p:ph idx="1"/>
          </p:nvPr>
        </p:nvSpPr>
        <p:spPr/>
        <p:txBody>
          <a:bodyPr>
            <a:normAutofit/>
          </a:bodyPr>
          <a:lstStyle/>
          <a:p>
            <a:pPr marL="0" indent="0">
              <a:buNone/>
            </a:pPr>
            <a:r>
              <a:rPr lang="en-GB" sz="2000" dirty="0"/>
              <a:t>Staff attendance within the customer service department declined over the past six months, with absence rates increasing by 12 per cent according to internal attendance records. </a:t>
            </a:r>
          </a:p>
          <a:p>
            <a:pPr marL="0" indent="0">
              <a:buNone/>
            </a:pPr>
            <a:r>
              <a:rPr lang="en-GB" dirty="0"/>
              <a:t>Customer feedback logs also indicate that reduced staffing levels during peak periods have led to longer waiting times and lower satisfaction scores. This pattern reflects wider trends identified in external business reporting, which show that regular monitoring of workforce data can significantly improve organisational performance when acted upon (Databox, n.d.)</a:t>
            </a:r>
          </a:p>
        </p:txBody>
      </p:sp>
      <p:sp>
        <p:nvSpPr>
          <p:cNvPr id="8" name="Speech Bubble: Rectangle 7">
            <a:extLst>
              <a:ext uri="{FF2B5EF4-FFF2-40B4-BE49-F238E27FC236}">
                <a16:creationId xmlns:a16="http://schemas.microsoft.com/office/drawing/2014/main" id="{D0DCD8DC-0DB8-DB3D-CF75-A336B8C54B39}"/>
              </a:ext>
            </a:extLst>
          </p:cNvPr>
          <p:cNvSpPr/>
          <p:nvPr/>
        </p:nvSpPr>
        <p:spPr>
          <a:xfrm>
            <a:off x="1983544" y="1257347"/>
            <a:ext cx="2426677" cy="410308"/>
          </a:xfrm>
          <a:prstGeom prst="wedgeRectCallout">
            <a:avLst>
              <a:gd name="adj1" fmla="val -5378"/>
              <a:gd name="adj2" fmla="val 107372"/>
            </a:avLst>
          </a:prstGeom>
          <a:noFill/>
          <a:ln w="38100"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en-GB" sz="1400" b="1" dirty="0"/>
              <a:t>Claim</a:t>
            </a:r>
          </a:p>
          <a:p>
            <a:pPr algn="ctr"/>
            <a:r>
              <a:rPr lang="en-GB" sz="1400" b="1" dirty="0"/>
              <a:t>Needs Evidence</a:t>
            </a:r>
          </a:p>
        </p:txBody>
      </p:sp>
      <p:sp>
        <p:nvSpPr>
          <p:cNvPr id="15" name="Speech Bubble: Rectangle 14">
            <a:extLst>
              <a:ext uri="{FF2B5EF4-FFF2-40B4-BE49-F238E27FC236}">
                <a16:creationId xmlns:a16="http://schemas.microsoft.com/office/drawing/2014/main" id="{F21B4B76-20F3-7200-9D10-E5A1768A852A}"/>
              </a:ext>
            </a:extLst>
          </p:cNvPr>
          <p:cNvSpPr/>
          <p:nvPr/>
        </p:nvSpPr>
        <p:spPr>
          <a:xfrm>
            <a:off x="9643404" y="1062111"/>
            <a:ext cx="2215662" cy="719797"/>
          </a:xfrm>
          <a:prstGeom prst="wedgeRectCallout">
            <a:avLst>
              <a:gd name="adj1" fmla="val -49030"/>
              <a:gd name="adj2" fmla="val 72177"/>
            </a:avLst>
          </a:prstGeom>
          <a:noFill/>
          <a:ln w="381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en-GB" sz="2000" b="1" dirty="0"/>
              <a:t>Internal Evidence</a:t>
            </a:r>
          </a:p>
        </p:txBody>
      </p:sp>
      <p:cxnSp>
        <p:nvCxnSpPr>
          <p:cNvPr id="7" name="Straight Connector 6">
            <a:extLst>
              <a:ext uri="{FF2B5EF4-FFF2-40B4-BE49-F238E27FC236}">
                <a16:creationId xmlns:a16="http://schemas.microsoft.com/office/drawing/2014/main" id="{326407FB-00BB-B58F-8425-1C48D67479CE}"/>
              </a:ext>
            </a:extLst>
          </p:cNvPr>
          <p:cNvCxnSpPr/>
          <p:nvPr/>
        </p:nvCxnSpPr>
        <p:spPr>
          <a:xfrm>
            <a:off x="1280160" y="2947182"/>
            <a:ext cx="8778240"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9" name="Straight Connector 8">
            <a:extLst>
              <a:ext uri="{FF2B5EF4-FFF2-40B4-BE49-F238E27FC236}">
                <a16:creationId xmlns:a16="http://schemas.microsoft.com/office/drawing/2014/main" id="{175DF728-33C7-5310-8149-193997F6FFE9}"/>
              </a:ext>
            </a:extLst>
          </p:cNvPr>
          <p:cNvCxnSpPr/>
          <p:nvPr/>
        </p:nvCxnSpPr>
        <p:spPr>
          <a:xfrm>
            <a:off x="1404425" y="3429000"/>
            <a:ext cx="8778240"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12" name="Straight Connector 11">
            <a:extLst>
              <a:ext uri="{FF2B5EF4-FFF2-40B4-BE49-F238E27FC236}">
                <a16:creationId xmlns:a16="http://schemas.microsoft.com/office/drawing/2014/main" id="{C5682197-828D-1545-65A6-E53EE455B66E}"/>
              </a:ext>
            </a:extLst>
          </p:cNvPr>
          <p:cNvCxnSpPr>
            <a:cxnSpLocks/>
          </p:cNvCxnSpPr>
          <p:nvPr/>
        </p:nvCxnSpPr>
        <p:spPr>
          <a:xfrm>
            <a:off x="1280160" y="3834618"/>
            <a:ext cx="7695028" cy="0"/>
          </a:xfrm>
          <a:prstGeom prst="line">
            <a:avLst/>
          </a:prstGeom>
        </p:spPr>
        <p:style>
          <a:lnRef idx="3">
            <a:schemeClr val="accent4"/>
          </a:lnRef>
          <a:fillRef idx="0">
            <a:schemeClr val="accent4"/>
          </a:fillRef>
          <a:effectRef idx="2">
            <a:schemeClr val="accent4"/>
          </a:effectRef>
          <a:fontRef idx="minor">
            <a:schemeClr val="tx1"/>
          </a:fontRef>
        </p:style>
      </p:cxnSp>
      <p:cxnSp>
        <p:nvCxnSpPr>
          <p:cNvPr id="17" name="Connector: Elbow 16">
            <a:extLst>
              <a:ext uri="{FF2B5EF4-FFF2-40B4-BE49-F238E27FC236}">
                <a16:creationId xmlns:a16="http://schemas.microsoft.com/office/drawing/2014/main" id="{6F735E68-A056-43B9-12E5-AB57A6F16056}"/>
              </a:ext>
            </a:extLst>
          </p:cNvPr>
          <p:cNvCxnSpPr>
            <a:cxnSpLocks/>
            <a:stCxn id="15" idx="2"/>
          </p:cNvCxnSpPr>
          <p:nvPr/>
        </p:nvCxnSpPr>
        <p:spPr>
          <a:xfrm rot="5400000">
            <a:off x="9966375" y="2070882"/>
            <a:ext cx="1073834" cy="495887"/>
          </a:xfrm>
          <a:prstGeom prst="bentConnector3">
            <a:avLst/>
          </a:prstGeom>
          <a:ln w="76200">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2096590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80">
                                          <p:stCondLst>
                                            <p:cond delay="0"/>
                                          </p:stCondLst>
                                        </p:cTn>
                                        <p:tgtEl>
                                          <p:spTgt spid="17"/>
                                        </p:tgtEl>
                                      </p:cBhvr>
                                    </p:animEffect>
                                    <p:anim calcmode="lin" valueType="num">
                                      <p:cBhvr>
                                        <p:cTn id="16"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21" dur="26">
                                          <p:stCondLst>
                                            <p:cond delay="650"/>
                                          </p:stCondLst>
                                        </p:cTn>
                                        <p:tgtEl>
                                          <p:spTgt spid="17"/>
                                        </p:tgtEl>
                                      </p:cBhvr>
                                      <p:to x="100000" y="60000"/>
                                    </p:animScale>
                                    <p:animScale>
                                      <p:cBhvr>
                                        <p:cTn id="22" dur="166" decel="50000">
                                          <p:stCondLst>
                                            <p:cond delay="676"/>
                                          </p:stCondLst>
                                        </p:cTn>
                                        <p:tgtEl>
                                          <p:spTgt spid="17"/>
                                        </p:tgtEl>
                                      </p:cBhvr>
                                      <p:to x="100000" y="100000"/>
                                    </p:animScale>
                                    <p:animScale>
                                      <p:cBhvr>
                                        <p:cTn id="23" dur="26">
                                          <p:stCondLst>
                                            <p:cond delay="1312"/>
                                          </p:stCondLst>
                                        </p:cTn>
                                        <p:tgtEl>
                                          <p:spTgt spid="17"/>
                                        </p:tgtEl>
                                      </p:cBhvr>
                                      <p:to x="100000" y="80000"/>
                                    </p:animScale>
                                    <p:animScale>
                                      <p:cBhvr>
                                        <p:cTn id="24" dur="166" decel="50000">
                                          <p:stCondLst>
                                            <p:cond delay="1338"/>
                                          </p:stCondLst>
                                        </p:cTn>
                                        <p:tgtEl>
                                          <p:spTgt spid="17"/>
                                        </p:tgtEl>
                                      </p:cBhvr>
                                      <p:to x="100000" y="100000"/>
                                    </p:animScale>
                                    <p:animScale>
                                      <p:cBhvr>
                                        <p:cTn id="25" dur="26">
                                          <p:stCondLst>
                                            <p:cond delay="1642"/>
                                          </p:stCondLst>
                                        </p:cTn>
                                        <p:tgtEl>
                                          <p:spTgt spid="17"/>
                                        </p:tgtEl>
                                      </p:cBhvr>
                                      <p:to x="100000" y="90000"/>
                                    </p:animScale>
                                    <p:animScale>
                                      <p:cBhvr>
                                        <p:cTn id="26" dur="166" decel="50000">
                                          <p:stCondLst>
                                            <p:cond delay="1668"/>
                                          </p:stCondLst>
                                        </p:cTn>
                                        <p:tgtEl>
                                          <p:spTgt spid="17"/>
                                        </p:tgtEl>
                                      </p:cBhvr>
                                      <p:to x="100000" y="100000"/>
                                    </p:animScale>
                                    <p:animScale>
                                      <p:cBhvr>
                                        <p:cTn id="27" dur="26">
                                          <p:stCondLst>
                                            <p:cond delay="1808"/>
                                          </p:stCondLst>
                                        </p:cTn>
                                        <p:tgtEl>
                                          <p:spTgt spid="17"/>
                                        </p:tgtEl>
                                      </p:cBhvr>
                                      <p:to x="100000" y="95000"/>
                                    </p:animScale>
                                    <p:animScale>
                                      <p:cBhvr>
                                        <p:cTn id="28"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F0AD2-E6D4-1663-CB2B-EAD344A343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A0D2BC-C148-2460-E511-4511FB48FE79}"/>
              </a:ext>
            </a:extLst>
          </p:cNvPr>
          <p:cNvSpPr>
            <a:spLocks noGrp="1"/>
          </p:cNvSpPr>
          <p:nvPr>
            <p:ph type="title"/>
          </p:nvPr>
        </p:nvSpPr>
        <p:spPr>
          <a:xfrm>
            <a:off x="1127125" y="365125"/>
            <a:ext cx="10226674" cy="619613"/>
          </a:xfrm>
        </p:spPr>
        <p:txBody>
          <a:bodyPr>
            <a:normAutofit fontScale="90000"/>
          </a:bodyPr>
          <a:lstStyle/>
          <a:p>
            <a:r>
              <a:rPr lang="en-GB" dirty="0"/>
              <a:t>Let’s read a paragraph from a report</a:t>
            </a:r>
          </a:p>
        </p:txBody>
      </p:sp>
      <p:sp>
        <p:nvSpPr>
          <p:cNvPr id="3" name="Content Placeholder 2">
            <a:extLst>
              <a:ext uri="{FF2B5EF4-FFF2-40B4-BE49-F238E27FC236}">
                <a16:creationId xmlns:a16="http://schemas.microsoft.com/office/drawing/2014/main" id="{3F4E4AAA-7CD7-4178-5A31-F169668A581E}"/>
              </a:ext>
            </a:extLst>
          </p:cNvPr>
          <p:cNvSpPr>
            <a:spLocks noGrp="1"/>
          </p:cNvSpPr>
          <p:nvPr>
            <p:ph idx="1"/>
          </p:nvPr>
        </p:nvSpPr>
        <p:spPr/>
        <p:txBody>
          <a:bodyPr>
            <a:normAutofit/>
          </a:bodyPr>
          <a:lstStyle/>
          <a:p>
            <a:pPr marL="0" indent="0">
              <a:buNone/>
            </a:pPr>
            <a:r>
              <a:rPr lang="en-GB" sz="2000" dirty="0"/>
              <a:t>Staff attendance within the customer service department declined over the past six months, with absence rates increasing by 12 per cent according to internal attendance records. </a:t>
            </a:r>
          </a:p>
          <a:p>
            <a:pPr marL="0" indent="0">
              <a:buNone/>
            </a:pPr>
            <a:r>
              <a:rPr lang="en-GB" sz="2000" dirty="0"/>
              <a:t>Customer feedback logs also indicate that reduced staffing levels during peak periods have led to longer waiting times and lower satisfaction scores. </a:t>
            </a:r>
          </a:p>
          <a:p>
            <a:pPr marL="0" indent="0">
              <a:buNone/>
            </a:pPr>
            <a:r>
              <a:rPr lang="en-GB" dirty="0"/>
              <a:t>This pattern reflects wider trends identified in external business reporting, which show that regular monitoring of workforce data can significantly improve organisational performance when acted upon (Databox, n.d.)</a:t>
            </a:r>
          </a:p>
        </p:txBody>
      </p:sp>
      <p:sp>
        <p:nvSpPr>
          <p:cNvPr id="8" name="Speech Bubble: Rectangle 7">
            <a:extLst>
              <a:ext uri="{FF2B5EF4-FFF2-40B4-BE49-F238E27FC236}">
                <a16:creationId xmlns:a16="http://schemas.microsoft.com/office/drawing/2014/main" id="{54131BA6-AC43-739E-22BF-77EBCC2DBC55}"/>
              </a:ext>
            </a:extLst>
          </p:cNvPr>
          <p:cNvSpPr/>
          <p:nvPr/>
        </p:nvSpPr>
        <p:spPr>
          <a:xfrm>
            <a:off x="1983544" y="1257347"/>
            <a:ext cx="2426677" cy="410308"/>
          </a:xfrm>
          <a:prstGeom prst="wedgeRectCallout">
            <a:avLst>
              <a:gd name="adj1" fmla="val -5378"/>
              <a:gd name="adj2" fmla="val 107372"/>
            </a:avLst>
          </a:prstGeom>
          <a:noFill/>
          <a:ln w="38100" cap="flat" cmpd="sng" algn="ctr">
            <a:solidFill>
              <a:schemeClr val="accent3"/>
            </a:solidFill>
            <a:prstDash val="solid"/>
            <a:round/>
            <a:headEnd type="none" w="med" len="med"/>
            <a:tailEnd type="none" w="med" len="med"/>
          </a:ln>
        </p:spPr>
        <p:style>
          <a:lnRef idx="0">
            <a:scrgbClr r="0" g="0" b="0"/>
          </a:lnRef>
          <a:fillRef idx="0">
            <a:scrgbClr r="0" g="0" b="0"/>
          </a:fillRef>
          <a:effectRef idx="0">
            <a:scrgbClr r="0" g="0" b="0"/>
          </a:effectRef>
          <a:fontRef idx="minor">
            <a:schemeClr val="accent3"/>
          </a:fontRef>
        </p:style>
        <p:txBody>
          <a:bodyPr rtlCol="0" anchor="ctr"/>
          <a:lstStyle/>
          <a:p>
            <a:pPr algn="ctr"/>
            <a:r>
              <a:rPr lang="en-GB" sz="1400" b="1" dirty="0"/>
              <a:t>Claim</a:t>
            </a:r>
          </a:p>
          <a:p>
            <a:pPr algn="ctr"/>
            <a:r>
              <a:rPr lang="en-GB" sz="1400" b="1" dirty="0"/>
              <a:t>Needs Evidence</a:t>
            </a:r>
          </a:p>
        </p:txBody>
      </p:sp>
      <p:sp>
        <p:nvSpPr>
          <p:cNvPr id="15" name="Speech Bubble: Rectangle 14">
            <a:extLst>
              <a:ext uri="{FF2B5EF4-FFF2-40B4-BE49-F238E27FC236}">
                <a16:creationId xmlns:a16="http://schemas.microsoft.com/office/drawing/2014/main" id="{A2D8F1A6-5B09-9510-3CF2-DF7D9F7A5277}"/>
              </a:ext>
            </a:extLst>
          </p:cNvPr>
          <p:cNvSpPr/>
          <p:nvPr/>
        </p:nvSpPr>
        <p:spPr>
          <a:xfrm>
            <a:off x="9643404" y="1062111"/>
            <a:ext cx="2215662" cy="719797"/>
          </a:xfrm>
          <a:prstGeom prst="wedgeRectCallout">
            <a:avLst>
              <a:gd name="adj1" fmla="val -49030"/>
              <a:gd name="adj2" fmla="val 72177"/>
            </a:avLst>
          </a:prstGeom>
          <a:noFill/>
          <a:ln w="38100" cap="flat" cmpd="sng" algn="ctr">
            <a:solidFill>
              <a:schemeClr val="accent4"/>
            </a:solidFill>
            <a:prstDash val="solid"/>
            <a:round/>
            <a:headEnd type="none" w="med" len="med"/>
            <a:tailEnd type="none" w="med" len="med"/>
          </a:ln>
        </p:spPr>
        <p:style>
          <a:lnRef idx="0">
            <a:scrgbClr r="0" g="0" b="0"/>
          </a:lnRef>
          <a:fillRef idx="0">
            <a:scrgbClr r="0" g="0" b="0"/>
          </a:fillRef>
          <a:effectRef idx="0">
            <a:scrgbClr r="0" g="0" b="0"/>
          </a:effectRef>
          <a:fontRef idx="minor">
            <a:schemeClr val="accent4"/>
          </a:fontRef>
        </p:style>
        <p:txBody>
          <a:bodyPr rtlCol="0" anchor="ctr"/>
          <a:lstStyle/>
          <a:p>
            <a:pPr algn="ctr"/>
            <a:r>
              <a:rPr lang="en-GB" sz="2000" b="1" dirty="0"/>
              <a:t>Internal Evidence</a:t>
            </a:r>
          </a:p>
        </p:txBody>
      </p:sp>
      <p:cxnSp>
        <p:nvCxnSpPr>
          <p:cNvPr id="17" name="Connector: Elbow 16">
            <a:extLst>
              <a:ext uri="{FF2B5EF4-FFF2-40B4-BE49-F238E27FC236}">
                <a16:creationId xmlns:a16="http://schemas.microsoft.com/office/drawing/2014/main" id="{C10CE478-7C26-D4FB-CA20-E557462D7A82}"/>
              </a:ext>
            </a:extLst>
          </p:cNvPr>
          <p:cNvCxnSpPr>
            <a:cxnSpLocks/>
            <a:stCxn id="15" idx="2"/>
          </p:cNvCxnSpPr>
          <p:nvPr/>
        </p:nvCxnSpPr>
        <p:spPr>
          <a:xfrm rot="5400000">
            <a:off x="10085949" y="1916138"/>
            <a:ext cx="799517" cy="531057"/>
          </a:xfrm>
          <a:prstGeom prst="bentConnector3">
            <a:avLst/>
          </a:prstGeom>
          <a:ln w="76200">
            <a:tailEnd type="triangle"/>
          </a:ln>
        </p:spPr>
        <p:style>
          <a:lnRef idx="3">
            <a:schemeClr val="accent4"/>
          </a:lnRef>
          <a:fillRef idx="0">
            <a:schemeClr val="accent4"/>
          </a:fillRef>
          <a:effectRef idx="2">
            <a:schemeClr val="accent4"/>
          </a:effectRef>
          <a:fontRef idx="minor">
            <a:schemeClr val="tx1"/>
          </a:fontRef>
        </p:style>
      </p:cxnSp>
      <p:cxnSp>
        <p:nvCxnSpPr>
          <p:cNvPr id="11" name="Straight Connector 10">
            <a:extLst>
              <a:ext uri="{FF2B5EF4-FFF2-40B4-BE49-F238E27FC236}">
                <a16:creationId xmlns:a16="http://schemas.microsoft.com/office/drawing/2014/main" id="{2AF0892A-68B9-71BB-E818-F6F5DA9E2EDB}"/>
              </a:ext>
            </a:extLst>
          </p:cNvPr>
          <p:cNvCxnSpPr/>
          <p:nvPr/>
        </p:nvCxnSpPr>
        <p:spPr>
          <a:xfrm>
            <a:off x="1294228" y="3594295"/>
            <a:ext cx="9347981"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13" name="Straight Connector 12">
            <a:extLst>
              <a:ext uri="{FF2B5EF4-FFF2-40B4-BE49-F238E27FC236}">
                <a16:creationId xmlns:a16="http://schemas.microsoft.com/office/drawing/2014/main" id="{4B84D457-8252-B77E-16E5-83116EC99660}"/>
              </a:ext>
            </a:extLst>
          </p:cNvPr>
          <p:cNvCxnSpPr/>
          <p:nvPr/>
        </p:nvCxnSpPr>
        <p:spPr>
          <a:xfrm>
            <a:off x="1348154" y="4070252"/>
            <a:ext cx="9347981"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14" name="Straight Connector 13">
            <a:extLst>
              <a:ext uri="{FF2B5EF4-FFF2-40B4-BE49-F238E27FC236}">
                <a16:creationId xmlns:a16="http://schemas.microsoft.com/office/drawing/2014/main" id="{5680B205-2288-C2E1-3ABD-7A83E65394E7}"/>
              </a:ext>
            </a:extLst>
          </p:cNvPr>
          <p:cNvCxnSpPr/>
          <p:nvPr/>
        </p:nvCxnSpPr>
        <p:spPr>
          <a:xfrm>
            <a:off x="1294228" y="4525107"/>
            <a:ext cx="9347981" cy="0"/>
          </a:xfrm>
          <a:prstGeom prst="line">
            <a:avLst/>
          </a:prstGeom>
        </p:spPr>
        <p:style>
          <a:lnRef idx="3">
            <a:schemeClr val="accent6"/>
          </a:lnRef>
          <a:fillRef idx="0">
            <a:schemeClr val="accent6"/>
          </a:fillRef>
          <a:effectRef idx="2">
            <a:schemeClr val="accent6"/>
          </a:effectRef>
          <a:fontRef idx="minor">
            <a:schemeClr val="tx1"/>
          </a:fontRef>
        </p:style>
      </p:cxnSp>
      <p:cxnSp>
        <p:nvCxnSpPr>
          <p:cNvPr id="16" name="Straight Connector 15">
            <a:extLst>
              <a:ext uri="{FF2B5EF4-FFF2-40B4-BE49-F238E27FC236}">
                <a16:creationId xmlns:a16="http://schemas.microsoft.com/office/drawing/2014/main" id="{0987875E-375A-ADAB-B32C-B35A22C7B732}"/>
              </a:ext>
            </a:extLst>
          </p:cNvPr>
          <p:cNvCxnSpPr>
            <a:cxnSpLocks/>
          </p:cNvCxnSpPr>
          <p:nvPr/>
        </p:nvCxnSpPr>
        <p:spPr>
          <a:xfrm>
            <a:off x="1294228" y="5057335"/>
            <a:ext cx="5296486" cy="0"/>
          </a:xfrm>
          <a:prstGeom prst="line">
            <a:avLst/>
          </a:prstGeom>
        </p:spPr>
        <p:style>
          <a:lnRef idx="3">
            <a:schemeClr val="accent6"/>
          </a:lnRef>
          <a:fillRef idx="0">
            <a:schemeClr val="accent6"/>
          </a:fillRef>
          <a:effectRef idx="2">
            <a:schemeClr val="accent6"/>
          </a:effectRef>
          <a:fontRef idx="minor">
            <a:schemeClr val="tx1"/>
          </a:fontRef>
        </p:style>
      </p:cxnSp>
      <p:sp>
        <p:nvSpPr>
          <p:cNvPr id="19" name="Rectangle 18">
            <a:extLst>
              <a:ext uri="{FF2B5EF4-FFF2-40B4-BE49-F238E27FC236}">
                <a16:creationId xmlns:a16="http://schemas.microsoft.com/office/drawing/2014/main" id="{6E4194A0-EDAC-8898-F5C9-F543E53EA6FF}"/>
              </a:ext>
            </a:extLst>
          </p:cNvPr>
          <p:cNvSpPr/>
          <p:nvPr/>
        </p:nvSpPr>
        <p:spPr>
          <a:xfrm>
            <a:off x="6611815" y="4525107"/>
            <a:ext cx="2757268" cy="454853"/>
          </a:xfrm>
          <a:prstGeom prst="rect">
            <a:avLst/>
          </a:prstGeom>
          <a:solidFill>
            <a:schemeClr val="accent6">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20" name="Speech Bubble: Rectangle 19">
            <a:extLst>
              <a:ext uri="{FF2B5EF4-FFF2-40B4-BE49-F238E27FC236}">
                <a16:creationId xmlns:a16="http://schemas.microsoft.com/office/drawing/2014/main" id="{59053519-9A2D-5A76-E9AE-062C3F760AE6}"/>
              </a:ext>
            </a:extLst>
          </p:cNvPr>
          <p:cNvSpPr/>
          <p:nvPr/>
        </p:nvSpPr>
        <p:spPr>
          <a:xfrm>
            <a:off x="4575516" y="5605504"/>
            <a:ext cx="4072597" cy="1083209"/>
          </a:xfrm>
          <a:prstGeom prst="wedgeRectCallout">
            <a:avLst>
              <a:gd name="adj1" fmla="val -21495"/>
              <a:gd name="adj2" fmla="val -101137"/>
            </a:avLst>
          </a:prstGeom>
          <a:noFill/>
          <a:ln w="57150" cap="flat" cmpd="sng" algn="ctr">
            <a:solidFill>
              <a:schemeClr val="accent6"/>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r>
              <a:rPr lang="en-GB" sz="2800" b="1" dirty="0"/>
              <a:t>External Evidence</a:t>
            </a:r>
          </a:p>
          <a:p>
            <a:pPr algn="ctr"/>
            <a:r>
              <a:rPr lang="en-GB" sz="2800" b="1" dirty="0"/>
              <a:t>With reference</a:t>
            </a:r>
          </a:p>
        </p:txBody>
      </p:sp>
    </p:spTree>
    <p:extLst>
      <p:ext uri="{BB962C8B-B14F-4D97-AF65-F5344CB8AC3E}">
        <p14:creationId xmlns:p14="http://schemas.microsoft.com/office/powerpoint/2010/main" val="76330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6FABFC-2F14-93E0-0668-B8F9EAD96BB9}"/>
              </a:ext>
            </a:extLst>
          </p:cNvPr>
          <p:cNvSpPr>
            <a:spLocks noGrp="1"/>
          </p:cNvSpPr>
          <p:nvPr>
            <p:ph type="title"/>
          </p:nvPr>
        </p:nvSpPr>
        <p:spPr/>
        <p:txBody>
          <a:bodyPr/>
          <a:lstStyle/>
          <a:p>
            <a:r>
              <a:rPr lang="en-GB" dirty="0"/>
              <a:t>Identifying Evidence</a:t>
            </a:r>
          </a:p>
        </p:txBody>
      </p:sp>
      <p:sp>
        <p:nvSpPr>
          <p:cNvPr id="3" name="Content Placeholder 2">
            <a:extLst>
              <a:ext uri="{FF2B5EF4-FFF2-40B4-BE49-F238E27FC236}">
                <a16:creationId xmlns:a16="http://schemas.microsoft.com/office/drawing/2014/main" id="{1E5C8A62-0860-7712-5EFB-A321C8A45DA6}"/>
              </a:ext>
            </a:extLst>
          </p:cNvPr>
          <p:cNvSpPr>
            <a:spLocks noGrp="1"/>
          </p:cNvSpPr>
          <p:nvPr>
            <p:ph sz="half" idx="1"/>
          </p:nvPr>
        </p:nvSpPr>
        <p:spPr/>
        <p:txBody>
          <a:bodyPr>
            <a:normAutofit fontScale="92500" lnSpcReduction="20000"/>
          </a:bodyPr>
          <a:lstStyle/>
          <a:p>
            <a:r>
              <a:rPr lang="en-GB" dirty="0"/>
              <a:t>You will read two short report paragraphs.</a:t>
            </a:r>
          </a:p>
          <a:p>
            <a:r>
              <a:rPr lang="en-GB" dirty="0"/>
              <a:t>Work individually.</a:t>
            </a:r>
          </a:p>
          <a:p>
            <a:r>
              <a:rPr lang="en-GB" dirty="0"/>
              <a:t>Underline:</a:t>
            </a:r>
          </a:p>
          <a:p>
            <a:pPr lvl="1"/>
            <a:r>
              <a:rPr lang="en-GB" dirty="0"/>
              <a:t>where evidence is used</a:t>
            </a:r>
          </a:p>
          <a:p>
            <a:pPr lvl="1"/>
            <a:r>
              <a:rPr lang="en-GB" dirty="0"/>
              <a:t>where information comes from inside the organisation</a:t>
            </a:r>
          </a:p>
          <a:p>
            <a:pPr lvl="1"/>
            <a:r>
              <a:rPr lang="en-GB" dirty="0"/>
              <a:t>where information comes from outside the organisation</a:t>
            </a:r>
          </a:p>
          <a:p>
            <a:endParaRPr lang="en-GB" dirty="0"/>
          </a:p>
        </p:txBody>
      </p:sp>
      <p:sp>
        <p:nvSpPr>
          <p:cNvPr id="4" name="Content Placeholder 3">
            <a:extLst>
              <a:ext uri="{FF2B5EF4-FFF2-40B4-BE49-F238E27FC236}">
                <a16:creationId xmlns:a16="http://schemas.microsoft.com/office/drawing/2014/main" id="{831FD43F-8F87-D659-89C3-6FBFDB9B13B5}"/>
              </a:ext>
            </a:extLst>
          </p:cNvPr>
          <p:cNvSpPr>
            <a:spLocks noGrp="1"/>
          </p:cNvSpPr>
          <p:nvPr>
            <p:ph sz="half" idx="2"/>
          </p:nvPr>
        </p:nvSpPr>
        <p:spPr/>
        <p:txBody>
          <a:bodyPr>
            <a:normAutofit fontScale="92500" lnSpcReduction="20000"/>
          </a:bodyPr>
          <a:lstStyle/>
          <a:p>
            <a:r>
              <a:rPr lang="en-GB" dirty="0"/>
              <a:t>Remember</a:t>
            </a:r>
          </a:p>
          <a:p>
            <a:pPr lvl="1"/>
            <a:r>
              <a:rPr lang="en-GB" dirty="0"/>
              <a:t>You are not judging quality</a:t>
            </a:r>
          </a:p>
          <a:p>
            <a:pPr lvl="1"/>
            <a:r>
              <a:rPr lang="en-GB" dirty="0"/>
              <a:t>You are not rewriting anything</a:t>
            </a:r>
          </a:p>
          <a:p>
            <a:pPr lvl="1"/>
            <a:r>
              <a:rPr lang="en-GB" dirty="0"/>
              <a:t>Focus on what counts as evidence</a:t>
            </a:r>
          </a:p>
          <a:p>
            <a:endParaRPr lang="en-GB" dirty="0"/>
          </a:p>
        </p:txBody>
      </p:sp>
    </p:spTree>
    <p:extLst>
      <p:ext uri="{BB962C8B-B14F-4D97-AF65-F5344CB8AC3E}">
        <p14:creationId xmlns:p14="http://schemas.microsoft.com/office/powerpoint/2010/main" val="21831375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52F23-B483-D270-875B-5B76DFE9C2D7}"/>
              </a:ext>
            </a:extLst>
          </p:cNvPr>
          <p:cNvSpPr>
            <a:spLocks noGrp="1"/>
          </p:cNvSpPr>
          <p:nvPr>
            <p:ph type="title"/>
          </p:nvPr>
        </p:nvSpPr>
        <p:spPr/>
        <p:txBody>
          <a:bodyPr/>
          <a:lstStyle/>
          <a:p>
            <a:r>
              <a:rPr lang="en-GB" dirty="0"/>
              <a:t>Let’s check together</a:t>
            </a:r>
          </a:p>
        </p:txBody>
      </p:sp>
      <p:sp>
        <p:nvSpPr>
          <p:cNvPr id="3" name="Content Placeholder 2">
            <a:extLst>
              <a:ext uri="{FF2B5EF4-FFF2-40B4-BE49-F238E27FC236}">
                <a16:creationId xmlns:a16="http://schemas.microsoft.com/office/drawing/2014/main" id="{4EBE114F-B7F1-4EE5-30C2-516DBB4A7467}"/>
              </a:ext>
            </a:extLst>
          </p:cNvPr>
          <p:cNvSpPr>
            <a:spLocks noGrp="1"/>
          </p:cNvSpPr>
          <p:nvPr>
            <p:ph sz="half" idx="1"/>
          </p:nvPr>
        </p:nvSpPr>
        <p:spPr/>
        <p:txBody>
          <a:bodyPr>
            <a:normAutofit fontScale="62500" lnSpcReduction="20000"/>
          </a:bodyPr>
          <a:lstStyle/>
          <a:p>
            <a:r>
              <a:rPr lang="en-GB" dirty="0"/>
              <a:t>Compare your answers with </a:t>
            </a:r>
            <a:r>
              <a:rPr lang="en-GB" b="1" dirty="0"/>
              <a:t>the person next to you.</a:t>
            </a:r>
          </a:p>
          <a:p>
            <a:r>
              <a:rPr lang="en-GB" dirty="0"/>
              <a:t>Discuss briefly:</a:t>
            </a:r>
          </a:p>
          <a:p>
            <a:pPr lvl="1"/>
            <a:r>
              <a:rPr lang="en-GB" dirty="0"/>
              <a:t>Where did you see evidence in the paragraphs?</a:t>
            </a:r>
          </a:p>
          <a:p>
            <a:pPr lvl="1"/>
            <a:r>
              <a:rPr lang="en-GB" dirty="0"/>
              <a:t>Which evidence came from inside the organisation?</a:t>
            </a:r>
          </a:p>
          <a:p>
            <a:pPr lvl="1"/>
            <a:r>
              <a:rPr lang="en-GB" dirty="0"/>
              <a:t>Which information came from outside the organisation?</a:t>
            </a:r>
          </a:p>
          <a:p>
            <a:r>
              <a:rPr lang="en-GB" dirty="0"/>
              <a:t>There are different types of evidence in business reports.</a:t>
            </a:r>
          </a:p>
          <a:p>
            <a:r>
              <a:rPr lang="en-GB" dirty="0"/>
              <a:t>What matters is recognising where information comes from and why it supports a claim.</a:t>
            </a:r>
          </a:p>
        </p:txBody>
      </p:sp>
      <p:sp>
        <p:nvSpPr>
          <p:cNvPr id="4" name="Content Placeholder 3">
            <a:extLst>
              <a:ext uri="{FF2B5EF4-FFF2-40B4-BE49-F238E27FC236}">
                <a16:creationId xmlns:a16="http://schemas.microsoft.com/office/drawing/2014/main" id="{EADE19F2-2BB2-F85C-8B06-CA0EF817BAD9}"/>
              </a:ext>
            </a:extLst>
          </p:cNvPr>
          <p:cNvSpPr>
            <a:spLocks noGrp="1"/>
          </p:cNvSpPr>
          <p:nvPr>
            <p:ph sz="half" idx="2"/>
          </p:nvPr>
        </p:nvSpPr>
        <p:spPr/>
        <p:txBody>
          <a:bodyPr>
            <a:normAutofit fontScale="62500" lnSpcReduction="20000"/>
          </a:bodyPr>
          <a:lstStyle/>
          <a:p>
            <a:pPr marL="0" indent="0">
              <a:buNone/>
            </a:pPr>
            <a:r>
              <a:rPr lang="en-GB" dirty="0"/>
              <a:t>Let’s check what we noticed </a:t>
            </a:r>
            <a:r>
              <a:rPr lang="en-GB" b="1" dirty="0"/>
              <a:t>as a group</a:t>
            </a:r>
            <a:r>
              <a:rPr lang="en-GB" dirty="0"/>
              <a:t>.</a:t>
            </a:r>
          </a:p>
          <a:p>
            <a:endParaRPr lang="en-GB" dirty="0"/>
          </a:p>
          <a:p>
            <a:pPr lvl="1"/>
            <a:r>
              <a:rPr lang="en-GB" dirty="0"/>
              <a:t>What helped you recognise evidence in the paragraphs?</a:t>
            </a:r>
          </a:p>
          <a:p>
            <a:pPr lvl="1"/>
            <a:r>
              <a:rPr lang="en-GB" dirty="0"/>
              <a:t>How did you tell the difference between internal and external information?</a:t>
            </a:r>
          </a:p>
          <a:p>
            <a:pPr lvl="1"/>
            <a:r>
              <a:rPr lang="en-GB" dirty="0"/>
              <a:t>Why do you think some information was referenced and some was not?</a:t>
            </a:r>
          </a:p>
          <a:p>
            <a:endParaRPr lang="en-GB" dirty="0"/>
          </a:p>
          <a:p>
            <a:r>
              <a:rPr lang="en-GB" dirty="0"/>
              <a:t>Business reports rely on evidence to be credible and useful.</a:t>
            </a:r>
          </a:p>
          <a:p>
            <a:r>
              <a:rPr lang="en-GB" dirty="0"/>
              <a:t>The key skill is recognising where information comes from and how it supports a claim.</a:t>
            </a:r>
          </a:p>
        </p:txBody>
      </p:sp>
    </p:spTree>
    <p:extLst>
      <p:ext uri="{BB962C8B-B14F-4D97-AF65-F5344CB8AC3E}">
        <p14:creationId xmlns:p14="http://schemas.microsoft.com/office/powerpoint/2010/main" val="1320440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0F073-4EC6-E49B-78F4-2ACA63A8F1AA}"/>
              </a:ext>
            </a:extLst>
          </p:cNvPr>
          <p:cNvSpPr>
            <a:spLocks noGrp="1"/>
          </p:cNvSpPr>
          <p:nvPr>
            <p:ph type="ctrTitle"/>
          </p:nvPr>
        </p:nvSpPr>
        <p:spPr/>
        <p:txBody>
          <a:bodyPr/>
          <a:lstStyle/>
          <a:p>
            <a:r>
              <a:rPr lang="en-GB" dirty="0"/>
              <a:t>Linking Ideas</a:t>
            </a:r>
          </a:p>
        </p:txBody>
      </p:sp>
      <p:sp>
        <p:nvSpPr>
          <p:cNvPr id="3" name="Subtitle 2">
            <a:extLst>
              <a:ext uri="{FF2B5EF4-FFF2-40B4-BE49-F238E27FC236}">
                <a16:creationId xmlns:a16="http://schemas.microsoft.com/office/drawing/2014/main" id="{FB5DB00D-7523-8FF2-BE2B-29E133965566}"/>
              </a:ext>
            </a:extLst>
          </p:cNvPr>
          <p:cNvSpPr>
            <a:spLocks noGrp="1"/>
          </p:cNvSpPr>
          <p:nvPr>
            <p:ph type="subTitle" idx="1"/>
          </p:nvPr>
        </p:nvSpPr>
        <p:spPr/>
        <p:txBody>
          <a:bodyPr/>
          <a:lstStyle/>
          <a:p>
            <a:endParaRPr lang="en-GB"/>
          </a:p>
        </p:txBody>
      </p:sp>
      <p:pic>
        <p:nvPicPr>
          <p:cNvPr id="6" name="Picture Placeholder 5" descr="Close-up of chain link">
            <a:extLst>
              <a:ext uri="{FF2B5EF4-FFF2-40B4-BE49-F238E27FC236}">
                <a16:creationId xmlns:a16="http://schemas.microsoft.com/office/drawing/2014/main" id="{27BD161F-77CA-0F5F-27BB-E9AE32F8346F}"/>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9751372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8FFC-D3EA-A87B-7A87-2603F0F8D9EB}"/>
              </a:ext>
            </a:extLst>
          </p:cNvPr>
          <p:cNvSpPr>
            <a:spLocks noGrp="1"/>
          </p:cNvSpPr>
          <p:nvPr>
            <p:ph type="title"/>
          </p:nvPr>
        </p:nvSpPr>
        <p:spPr/>
        <p:txBody>
          <a:bodyPr>
            <a:normAutofit/>
          </a:bodyPr>
          <a:lstStyle/>
          <a:p>
            <a:r>
              <a:rPr lang="en-GB" dirty="0"/>
              <a:t>Linking ideas clearly in a business report</a:t>
            </a:r>
          </a:p>
        </p:txBody>
      </p:sp>
      <p:sp>
        <p:nvSpPr>
          <p:cNvPr id="3" name="Content Placeholder 2">
            <a:extLst>
              <a:ext uri="{FF2B5EF4-FFF2-40B4-BE49-F238E27FC236}">
                <a16:creationId xmlns:a16="http://schemas.microsoft.com/office/drawing/2014/main" id="{7C2C3284-8848-044C-7206-0EE3B4198BE3}"/>
              </a:ext>
            </a:extLst>
          </p:cNvPr>
          <p:cNvSpPr>
            <a:spLocks noGrp="1"/>
          </p:cNvSpPr>
          <p:nvPr>
            <p:ph idx="1"/>
          </p:nvPr>
        </p:nvSpPr>
        <p:spPr/>
        <p:txBody>
          <a:bodyPr/>
          <a:lstStyle/>
          <a:p>
            <a:r>
              <a:rPr lang="en-GB" dirty="0"/>
              <a:t>In business reports:</a:t>
            </a:r>
          </a:p>
          <a:p>
            <a:pPr lvl="1"/>
            <a:r>
              <a:rPr lang="en-GB" dirty="0"/>
              <a:t>ideas need to flow logically</a:t>
            </a:r>
          </a:p>
          <a:p>
            <a:pPr lvl="1"/>
            <a:r>
              <a:rPr lang="en-GB" dirty="0"/>
              <a:t>readers should not have to guess the connection</a:t>
            </a:r>
          </a:p>
          <a:p>
            <a:pPr lvl="1"/>
            <a:r>
              <a:rPr lang="en-GB" dirty="0"/>
              <a:t>linking words help guide the reader</a:t>
            </a:r>
          </a:p>
          <a:p>
            <a:endParaRPr lang="en-GB" dirty="0"/>
          </a:p>
          <a:p>
            <a:r>
              <a:rPr lang="en-GB" dirty="0"/>
              <a:t>These words are called </a:t>
            </a:r>
            <a:r>
              <a:rPr lang="en-GB" b="1" dirty="0"/>
              <a:t>signposting expressions.</a:t>
            </a:r>
          </a:p>
          <a:p>
            <a:endParaRPr lang="en-GB" dirty="0"/>
          </a:p>
        </p:txBody>
      </p:sp>
    </p:spTree>
    <p:extLst>
      <p:ext uri="{BB962C8B-B14F-4D97-AF65-F5344CB8AC3E}">
        <p14:creationId xmlns:p14="http://schemas.microsoft.com/office/powerpoint/2010/main" val="30966022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2F7F8-A4EC-7364-336C-5754C1A32C69}"/>
              </a:ext>
            </a:extLst>
          </p:cNvPr>
          <p:cNvSpPr>
            <a:spLocks noGrp="1"/>
          </p:cNvSpPr>
          <p:nvPr>
            <p:ph type="title"/>
          </p:nvPr>
        </p:nvSpPr>
        <p:spPr/>
        <p:txBody>
          <a:bodyPr/>
          <a:lstStyle/>
          <a:p>
            <a:r>
              <a:rPr lang="en-GB" dirty="0"/>
              <a:t>Let’s try it out</a:t>
            </a:r>
          </a:p>
        </p:txBody>
      </p:sp>
      <p:pic>
        <p:nvPicPr>
          <p:cNvPr id="4" name="Content Placeholder 3">
            <a:hlinkClick r:id="rId3"/>
            <a:extLst>
              <a:ext uri="{FF2B5EF4-FFF2-40B4-BE49-F238E27FC236}">
                <a16:creationId xmlns:a16="http://schemas.microsoft.com/office/drawing/2014/main" id="{43AC8DE9-DAE0-8F3F-394A-06ECB59909FC}"/>
              </a:ext>
            </a:extLst>
          </p:cNvPr>
          <p:cNvPicPr>
            <a:picLocks noGrp="1" noChangeAspect="1"/>
          </p:cNvPicPr>
          <p:nvPr>
            <p:ph idx="1"/>
          </p:nvPr>
        </p:nvPicPr>
        <p:blipFill>
          <a:blip r:embed="rId4"/>
          <a:stretch>
            <a:fillRect/>
          </a:stretch>
        </p:blipFill>
        <p:spPr>
          <a:xfrm>
            <a:off x="1452969" y="3086405"/>
            <a:ext cx="8746376" cy="1781016"/>
          </a:xfrm>
          <a:prstGeom prst="rect">
            <a:avLst/>
          </a:prstGeom>
        </p:spPr>
      </p:pic>
    </p:spTree>
    <p:extLst>
      <p:ext uri="{BB962C8B-B14F-4D97-AF65-F5344CB8AC3E}">
        <p14:creationId xmlns:p14="http://schemas.microsoft.com/office/powerpoint/2010/main" val="2903510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0FB7E-856A-710E-84E9-694238384AAA}"/>
              </a:ext>
            </a:extLst>
          </p:cNvPr>
          <p:cNvSpPr>
            <a:spLocks noGrp="1"/>
          </p:cNvSpPr>
          <p:nvPr>
            <p:ph type="title"/>
          </p:nvPr>
        </p:nvSpPr>
        <p:spPr/>
        <p:txBody>
          <a:bodyPr/>
          <a:lstStyle/>
          <a:p>
            <a:r>
              <a:rPr lang="en-GB" dirty="0"/>
              <a:t>Using signposting in a paragraph</a:t>
            </a:r>
          </a:p>
        </p:txBody>
      </p:sp>
      <p:sp>
        <p:nvSpPr>
          <p:cNvPr id="3" name="Content Placeholder 2">
            <a:extLst>
              <a:ext uri="{FF2B5EF4-FFF2-40B4-BE49-F238E27FC236}">
                <a16:creationId xmlns:a16="http://schemas.microsoft.com/office/drawing/2014/main" id="{907AC508-FFC1-B9B4-763F-93C028358031}"/>
              </a:ext>
            </a:extLst>
          </p:cNvPr>
          <p:cNvSpPr>
            <a:spLocks noGrp="1"/>
          </p:cNvSpPr>
          <p:nvPr>
            <p:ph sz="half" idx="1"/>
          </p:nvPr>
        </p:nvSpPr>
        <p:spPr/>
        <p:txBody>
          <a:bodyPr>
            <a:normAutofit/>
          </a:bodyPr>
          <a:lstStyle/>
          <a:p>
            <a:r>
              <a:rPr lang="en-GB" dirty="0"/>
              <a:t>Using linking words</a:t>
            </a:r>
          </a:p>
          <a:p>
            <a:r>
              <a:rPr lang="en-GB" dirty="0"/>
              <a:t>You will read a short report paragraph.</a:t>
            </a:r>
          </a:p>
          <a:p>
            <a:r>
              <a:rPr lang="en-GB" b="1" dirty="0"/>
              <a:t>Your task</a:t>
            </a:r>
          </a:p>
          <a:p>
            <a:pPr lvl="1"/>
            <a:r>
              <a:rPr lang="en-GB" dirty="0"/>
              <a:t>Add two signposting phrases</a:t>
            </a:r>
          </a:p>
          <a:p>
            <a:pPr lvl="1"/>
            <a:r>
              <a:rPr lang="en-GB" dirty="0"/>
              <a:t>Make the connection between ideas clearer</a:t>
            </a:r>
          </a:p>
          <a:p>
            <a:endParaRPr lang="en-GB" dirty="0"/>
          </a:p>
        </p:txBody>
      </p:sp>
      <p:sp>
        <p:nvSpPr>
          <p:cNvPr id="4" name="Content Placeholder 3">
            <a:extLst>
              <a:ext uri="{FF2B5EF4-FFF2-40B4-BE49-F238E27FC236}">
                <a16:creationId xmlns:a16="http://schemas.microsoft.com/office/drawing/2014/main" id="{361AB32E-E805-C7A5-335A-EECC66EBD384}"/>
              </a:ext>
            </a:extLst>
          </p:cNvPr>
          <p:cNvSpPr>
            <a:spLocks noGrp="1"/>
          </p:cNvSpPr>
          <p:nvPr>
            <p:ph sz="half" idx="2"/>
          </p:nvPr>
        </p:nvSpPr>
        <p:spPr/>
        <p:txBody>
          <a:bodyPr>
            <a:normAutofit/>
          </a:bodyPr>
          <a:lstStyle/>
          <a:p>
            <a:pPr marL="0" indent="0">
              <a:buNone/>
            </a:pPr>
            <a:r>
              <a:rPr lang="en-GB" dirty="0"/>
              <a:t>Remember:</a:t>
            </a:r>
          </a:p>
          <a:p>
            <a:r>
              <a:rPr lang="en-GB" dirty="0"/>
              <a:t>Do not rewrite the content</a:t>
            </a:r>
          </a:p>
          <a:p>
            <a:r>
              <a:rPr lang="en-GB" dirty="0"/>
              <a:t>Add links where they make sense</a:t>
            </a:r>
          </a:p>
          <a:p>
            <a:r>
              <a:rPr lang="en-GB" dirty="0"/>
              <a:t>Focus on clarity for the reader</a:t>
            </a:r>
          </a:p>
          <a:p>
            <a:endParaRPr lang="en-GB" dirty="0"/>
          </a:p>
        </p:txBody>
      </p:sp>
    </p:spTree>
    <p:extLst>
      <p:ext uri="{BB962C8B-B14F-4D97-AF65-F5344CB8AC3E}">
        <p14:creationId xmlns:p14="http://schemas.microsoft.com/office/powerpoint/2010/main" val="40247449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6A761B-8011-D530-54B0-8DBA2C097410}"/>
              </a:ext>
            </a:extLst>
          </p:cNvPr>
          <p:cNvSpPr>
            <a:spLocks noGrp="1"/>
          </p:cNvSpPr>
          <p:nvPr>
            <p:ph type="title"/>
          </p:nvPr>
        </p:nvSpPr>
        <p:spPr/>
        <p:txBody>
          <a:bodyPr/>
          <a:lstStyle/>
          <a:p>
            <a:r>
              <a:rPr lang="en-GB" dirty="0"/>
              <a:t>What could it look like</a:t>
            </a:r>
          </a:p>
        </p:txBody>
      </p:sp>
      <p:sp>
        <p:nvSpPr>
          <p:cNvPr id="4" name="Content Placeholder 3">
            <a:extLst>
              <a:ext uri="{FF2B5EF4-FFF2-40B4-BE49-F238E27FC236}">
                <a16:creationId xmlns:a16="http://schemas.microsoft.com/office/drawing/2014/main" id="{309329C6-F665-6AC3-7B13-876FFFE5F092}"/>
              </a:ext>
            </a:extLst>
          </p:cNvPr>
          <p:cNvSpPr>
            <a:spLocks noGrp="1"/>
          </p:cNvSpPr>
          <p:nvPr>
            <p:ph sz="half" idx="2"/>
          </p:nvPr>
        </p:nvSpPr>
        <p:spPr/>
        <p:txBody>
          <a:bodyPr>
            <a:normAutofit lnSpcReduction="10000"/>
          </a:bodyPr>
          <a:lstStyle/>
          <a:p>
            <a:r>
              <a:rPr lang="en-GB" dirty="0"/>
              <a:t>Staff absence levels increased during the last quarter</a:t>
            </a:r>
            <a:r>
              <a:rPr lang="en-GB" b="1" dirty="0"/>
              <a:t>. In addition</a:t>
            </a:r>
            <a:r>
              <a:rPr lang="en-GB" dirty="0"/>
              <a:t>, customer response times increased during peak periods. </a:t>
            </a:r>
            <a:r>
              <a:rPr lang="en-GB" b="1" dirty="0"/>
              <a:t>As a result</a:t>
            </a:r>
            <a:r>
              <a:rPr lang="en-GB" dirty="0"/>
              <a:t>, management concerns were raised about the impact on service quality.</a:t>
            </a:r>
          </a:p>
        </p:txBody>
      </p:sp>
      <p:sp>
        <p:nvSpPr>
          <p:cNvPr id="7" name="Content Placeholder 6">
            <a:extLst>
              <a:ext uri="{FF2B5EF4-FFF2-40B4-BE49-F238E27FC236}">
                <a16:creationId xmlns:a16="http://schemas.microsoft.com/office/drawing/2014/main" id="{17636C56-202C-5426-E151-F70AA494F20B}"/>
              </a:ext>
            </a:extLst>
          </p:cNvPr>
          <p:cNvSpPr>
            <a:spLocks noGrp="1"/>
          </p:cNvSpPr>
          <p:nvPr>
            <p:ph sz="half" idx="1"/>
          </p:nvPr>
        </p:nvSpPr>
        <p:spPr/>
        <p:txBody>
          <a:bodyPr>
            <a:normAutofit lnSpcReduction="10000"/>
          </a:bodyPr>
          <a:lstStyle/>
          <a:p>
            <a:r>
              <a:rPr lang="en-GB" dirty="0"/>
              <a:t>Staff absence levels increased during the last quarter. </a:t>
            </a:r>
            <a:r>
              <a:rPr lang="en-GB" b="1" dirty="0"/>
              <a:t>As a result</a:t>
            </a:r>
            <a:r>
              <a:rPr lang="en-GB" dirty="0"/>
              <a:t>, customer response times also increased during peak periods. </a:t>
            </a:r>
            <a:r>
              <a:rPr lang="en-GB" b="1" dirty="0"/>
              <a:t>In addition</a:t>
            </a:r>
            <a:r>
              <a:rPr lang="en-GB" dirty="0"/>
              <a:t>, management concerns were raised about the impact on service quality.</a:t>
            </a:r>
          </a:p>
        </p:txBody>
      </p:sp>
    </p:spTree>
    <p:extLst>
      <p:ext uri="{BB962C8B-B14F-4D97-AF65-F5344CB8AC3E}">
        <p14:creationId xmlns:p14="http://schemas.microsoft.com/office/powerpoint/2010/main" val="94699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0"/>
                                        <p:tgtEl>
                                          <p:spTgt spid="4">
                                            <p:txEl>
                                              <p:pRg st="0" end="0"/>
                                            </p:txEl>
                                          </p:spTgt>
                                        </p:tgtEl>
                                      </p:cBhvr>
                                    </p:animEffect>
                                    <p:anim calcmode="lin" valueType="num">
                                      <p:cBhvr>
                                        <p:cTn id="15"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7CC8B-EAA9-AFD6-81C8-711C348631A1}"/>
              </a:ext>
            </a:extLst>
          </p:cNvPr>
          <p:cNvSpPr>
            <a:spLocks noGrp="1"/>
          </p:cNvSpPr>
          <p:nvPr>
            <p:ph type="ctrTitle"/>
          </p:nvPr>
        </p:nvSpPr>
        <p:spPr/>
        <p:txBody>
          <a:bodyPr/>
          <a:lstStyle/>
          <a:p>
            <a:r>
              <a:rPr lang="en-GB" dirty="0"/>
              <a:t>Let’s bring it together</a:t>
            </a:r>
          </a:p>
        </p:txBody>
      </p:sp>
      <p:sp>
        <p:nvSpPr>
          <p:cNvPr id="3" name="Subtitle 2">
            <a:extLst>
              <a:ext uri="{FF2B5EF4-FFF2-40B4-BE49-F238E27FC236}">
                <a16:creationId xmlns:a16="http://schemas.microsoft.com/office/drawing/2014/main" id="{2177E4BC-1885-CAA6-55BC-88B852BD7CCF}"/>
              </a:ext>
            </a:extLst>
          </p:cNvPr>
          <p:cNvSpPr>
            <a:spLocks noGrp="1"/>
          </p:cNvSpPr>
          <p:nvPr>
            <p:ph type="subTitle" idx="1"/>
          </p:nvPr>
        </p:nvSpPr>
        <p:spPr/>
        <p:txBody>
          <a:bodyPr/>
          <a:lstStyle/>
          <a:p>
            <a:endParaRPr lang="en-GB"/>
          </a:p>
        </p:txBody>
      </p:sp>
      <p:pic>
        <p:nvPicPr>
          <p:cNvPr id="6" name="Picture Placeholder 5" descr="Paper people pyramid">
            <a:extLst>
              <a:ext uri="{FF2B5EF4-FFF2-40B4-BE49-F238E27FC236}">
                <a16:creationId xmlns:a16="http://schemas.microsoft.com/office/drawing/2014/main" id="{857EDF22-DFEC-5ED3-EA2B-D0D8808C9414}"/>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2291939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5E34E-E65C-D49E-41C7-222A98A6C102}"/>
              </a:ext>
            </a:extLst>
          </p:cNvPr>
          <p:cNvSpPr>
            <a:spLocks noGrp="1"/>
          </p:cNvSpPr>
          <p:nvPr>
            <p:ph type="title"/>
          </p:nvPr>
        </p:nvSpPr>
        <p:spPr/>
        <p:txBody>
          <a:bodyPr/>
          <a:lstStyle/>
          <a:p>
            <a:r>
              <a:rPr lang="en-GB" dirty="0"/>
              <a:t>A complete report paragraph</a:t>
            </a:r>
          </a:p>
        </p:txBody>
      </p:sp>
      <p:sp>
        <p:nvSpPr>
          <p:cNvPr id="3" name="Content Placeholder 2">
            <a:extLst>
              <a:ext uri="{FF2B5EF4-FFF2-40B4-BE49-F238E27FC236}">
                <a16:creationId xmlns:a16="http://schemas.microsoft.com/office/drawing/2014/main" id="{D61066D2-8838-402F-88DA-394D9280CC90}"/>
              </a:ext>
            </a:extLst>
          </p:cNvPr>
          <p:cNvSpPr>
            <a:spLocks noGrp="1"/>
          </p:cNvSpPr>
          <p:nvPr>
            <p:ph idx="1"/>
          </p:nvPr>
        </p:nvSpPr>
        <p:spPr/>
        <p:txBody>
          <a:bodyPr>
            <a:normAutofit/>
          </a:bodyPr>
          <a:lstStyle/>
          <a:p>
            <a:r>
              <a:rPr lang="en-GB" dirty="0"/>
              <a:t>You will look at a complete business report paragraph.</a:t>
            </a:r>
          </a:p>
          <a:p>
            <a:pPr marL="0" indent="0">
              <a:buNone/>
            </a:pPr>
            <a:r>
              <a:rPr lang="en-GB" b="1" dirty="0"/>
              <a:t>Your task</a:t>
            </a:r>
          </a:p>
          <a:p>
            <a:r>
              <a:rPr lang="en-GB" dirty="0"/>
              <a:t>Identify:</a:t>
            </a:r>
          </a:p>
          <a:p>
            <a:pPr lvl="1"/>
            <a:r>
              <a:rPr lang="en-GB" dirty="0"/>
              <a:t>the main idea</a:t>
            </a:r>
          </a:p>
          <a:p>
            <a:pPr lvl="1"/>
            <a:r>
              <a:rPr lang="en-GB" dirty="0"/>
              <a:t>the evidence</a:t>
            </a:r>
          </a:p>
          <a:p>
            <a:pPr lvl="1"/>
            <a:r>
              <a:rPr lang="en-GB" dirty="0"/>
              <a:t>the explanation (what the evidence means)</a:t>
            </a:r>
          </a:p>
          <a:p>
            <a:r>
              <a:rPr lang="en-GB" dirty="0"/>
              <a:t>Focus on how the paragraph works, not how long it is.</a:t>
            </a:r>
          </a:p>
        </p:txBody>
      </p:sp>
    </p:spTree>
    <p:extLst>
      <p:ext uri="{BB962C8B-B14F-4D97-AF65-F5344CB8AC3E}">
        <p14:creationId xmlns:p14="http://schemas.microsoft.com/office/powerpoint/2010/main" val="26083233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3C27E-5173-E72B-53DE-0DA725E095A3}"/>
              </a:ext>
            </a:extLst>
          </p:cNvPr>
          <p:cNvSpPr>
            <a:spLocks noGrp="1"/>
          </p:cNvSpPr>
          <p:nvPr>
            <p:ph type="title"/>
          </p:nvPr>
        </p:nvSpPr>
        <p:spPr/>
        <p:txBody>
          <a:bodyPr/>
          <a:lstStyle/>
          <a:p>
            <a:r>
              <a:rPr lang="en-GB" dirty="0"/>
              <a:t>Read the Paragraph</a:t>
            </a:r>
          </a:p>
        </p:txBody>
      </p:sp>
      <p:sp>
        <p:nvSpPr>
          <p:cNvPr id="3" name="Content Placeholder 2">
            <a:extLst>
              <a:ext uri="{FF2B5EF4-FFF2-40B4-BE49-F238E27FC236}">
                <a16:creationId xmlns:a16="http://schemas.microsoft.com/office/drawing/2014/main" id="{B61F1D9A-609A-0D70-4B1F-57D791006737}"/>
              </a:ext>
            </a:extLst>
          </p:cNvPr>
          <p:cNvSpPr>
            <a:spLocks noGrp="1"/>
          </p:cNvSpPr>
          <p:nvPr>
            <p:ph idx="1"/>
          </p:nvPr>
        </p:nvSpPr>
        <p:spPr/>
        <p:txBody>
          <a:bodyPr/>
          <a:lstStyle/>
          <a:p>
            <a:pPr marL="0" indent="0">
              <a:buNone/>
            </a:pPr>
            <a:r>
              <a:rPr lang="en-GB" dirty="0"/>
              <a:t>Staff absence levels increased during the last financial quarter within the customer service department. Internal attendance records show an 18 per cent increase in reported absences compared to the previous quarter. </a:t>
            </a:r>
          </a:p>
          <a:p>
            <a:pPr marL="0" indent="0">
              <a:buNone/>
            </a:pPr>
            <a:r>
              <a:rPr lang="en-GB" dirty="0"/>
              <a:t>As a result, reduced staffing during peak periods led to longer response times and increased management concern about service quality.</a:t>
            </a:r>
          </a:p>
        </p:txBody>
      </p:sp>
      <p:sp>
        <p:nvSpPr>
          <p:cNvPr id="5" name="Rectangle 4">
            <a:extLst>
              <a:ext uri="{FF2B5EF4-FFF2-40B4-BE49-F238E27FC236}">
                <a16:creationId xmlns:a16="http://schemas.microsoft.com/office/drawing/2014/main" id="{1B2423C2-D3E6-1D47-4DDF-BE72C375AC92}"/>
              </a:ext>
            </a:extLst>
          </p:cNvPr>
          <p:cNvSpPr/>
          <p:nvPr/>
        </p:nvSpPr>
        <p:spPr>
          <a:xfrm>
            <a:off x="1127124" y="2012231"/>
            <a:ext cx="9683898" cy="435547"/>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98F46357-33B0-66C1-C371-D2F6D1F8C656}"/>
              </a:ext>
            </a:extLst>
          </p:cNvPr>
          <p:cNvSpPr/>
          <p:nvPr/>
        </p:nvSpPr>
        <p:spPr>
          <a:xfrm>
            <a:off x="1127124" y="2447778"/>
            <a:ext cx="8600685" cy="435547"/>
          </a:xfrm>
          <a:prstGeom prst="rect">
            <a:avLst/>
          </a:prstGeom>
          <a:solidFill>
            <a:schemeClr val="accent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8" name="Right Bracket 7">
            <a:extLst>
              <a:ext uri="{FF2B5EF4-FFF2-40B4-BE49-F238E27FC236}">
                <a16:creationId xmlns:a16="http://schemas.microsoft.com/office/drawing/2014/main" id="{9526BBFE-3591-35B7-7692-7F52B7428A19}"/>
              </a:ext>
            </a:extLst>
          </p:cNvPr>
          <p:cNvSpPr/>
          <p:nvPr/>
        </p:nvSpPr>
        <p:spPr>
          <a:xfrm>
            <a:off x="11148646" y="2384474"/>
            <a:ext cx="260252" cy="1385668"/>
          </a:xfrm>
          <a:prstGeom prst="rightBracket">
            <a:avLst/>
          </a:prstGeom>
          <a:ln w="76200"/>
        </p:spPr>
        <p:style>
          <a:lnRef idx="3">
            <a:schemeClr val="accent3"/>
          </a:lnRef>
          <a:fillRef idx="0">
            <a:schemeClr val="accent3"/>
          </a:fillRef>
          <a:effectRef idx="2">
            <a:schemeClr val="accent3"/>
          </a:effectRef>
          <a:fontRef idx="minor">
            <a:schemeClr val="tx1"/>
          </a:fontRef>
        </p:style>
        <p:txBody>
          <a:bodyPr rtlCol="0" anchor="ctr"/>
          <a:lstStyle/>
          <a:p>
            <a:pPr algn="ctr"/>
            <a:endParaRPr lang="en-GB"/>
          </a:p>
        </p:txBody>
      </p:sp>
      <p:sp>
        <p:nvSpPr>
          <p:cNvPr id="9" name="Left Bracket 8">
            <a:extLst>
              <a:ext uri="{FF2B5EF4-FFF2-40B4-BE49-F238E27FC236}">
                <a16:creationId xmlns:a16="http://schemas.microsoft.com/office/drawing/2014/main" id="{0C8A1D35-D348-F246-FC27-5A6436EA8C9B}"/>
              </a:ext>
            </a:extLst>
          </p:cNvPr>
          <p:cNvSpPr/>
          <p:nvPr/>
        </p:nvSpPr>
        <p:spPr>
          <a:xfrm>
            <a:off x="541606" y="3770142"/>
            <a:ext cx="675249" cy="1645920"/>
          </a:xfrm>
          <a:prstGeom prst="leftBracket">
            <a:avLst/>
          </a:prstGeom>
          <a:ln w="76200"/>
        </p:spPr>
        <p:style>
          <a:lnRef idx="3">
            <a:schemeClr val="accent6"/>
          </a:lnRef>
          <a:fillRef idx="0">
            <a:schemeClr val="accent6"/>
          </a:fillRef>
          <a:effectRef idx="2">
            <a:schemeClr val="accent6"/>
          </a:effectRef>
          <a:fontRef idx="minor">
            <a:schemeClr val="tx1"/>
          </a:fontRef>
        </p:style>
        <p:txBody>
          <a:bodyPr rtlCol="0" anchor="ctr"/>
          <a:lstStyle/>
          <a:p>
            <a:pPr algn="ctr"/>
            <a:endParaRPr lang="en-GB"/>
          </a:p>
        </p:txBody>
      </p:sp>
      <p:cxnSp>
        <p:nvCxnSpPr>
          <p:cNvPr id="11" name="Straight Connector 10">
            <a:extLst>
              <a:ext uri="{FF2B5EF4-FFF2-40B4-BE49-F238E27FC236}">
                <a16:creationId xmlns:a16="http://schemas.microsoft.com/office/drawing/2014/main" id="{071608B4-E68E-8744-BE15-2C5940E0726C}"/>
              </a:ext>
            </a:extLst>
          </p:cNvPr>
          <p:cNvCxnSpPr/>
          <p:nvPr/>
        </p:nvCxnSpPr>
        <p:spPr>
          <a:xfrm>
            <a:off x="1216855" y="4368018"/>
            <a:ext cx="1807699" cy="0"/>
          </a:xfrm>
          <a:prstGeom prst="line">
            <a:avLst/>
          </a:prstGeom>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3852052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par>
                                <p:cTn id="23" presetID="1" presetClass="entr" presetSubtype="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5A86E-666E-D4A5-016D-A9C96673D1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60206B-AAF9-65F5-5BEF-6BF70D154DF7}"/>
              </a:ext>
            </a:extLst>
          </p:cNvPr>
          <p:cNvSpPr>
            <a:spLocks noGrp="1"/>
          </p:cNvSpPr>
          <p:nvPr>
            <p:ph type="title"/>
          </p:nvPr>
        </p:nvSpPr>
        <p:spPr/>
        <p:txBody>
          <a:bodyPr/>
          <a:lstStyle/>
          <a:p>
            <a:r>
              <a:rPr lang="en-GB"/>
              <a:t>Break time!</a:t>
            </a:r>
          </a:p>
        </p:txBody>
      </p:sp>
      <p:sp>
        <p:nvSpPr>
          <p:cNvPr id="3" name="Text Placeholder 2">
            <a:extLst>
              <a:ext uri="{FF2B5EF4-FFF2-40B4-BE49-F238E27FC236}">
                <a16:creationId xmlns:a16="http://schemas.microsoft.com/office/drawing/2014/main" id="{62E9A81F-A2A2-5C1F-2B85-333BC27E233F}"/>
              </a:ext>
            </a:extLst>
          </p:cNvPr>
          <p:cNvSpPr>
            <a:spLocks noGrp="1"/>
          </p:cNvSpPr>
          <p:nvPr>
            <p:ph type="body" idx="1"/>
          </p:nvPr>
        </p:nvSpPr>
        <p:spPr/>
        <p:txBody>
          <a:bodyPr/>
          <a:lstStyle/>
          <a:p>
            <a:r>
              <a:rPr lang="en-GB"/>
              <a:t>See you in 10 minutes </a:t>
            </a:r>
            <a:r>
              <a:rPr lang="en-GB">
                <a:sym typeface="Wingdings" panose="05000000000000000000" pitchFamily="2" charset="2"/>
              </a:rPr>
              <a:t></a:t>
            </a:r>
            <a:endParaRPr lang="en-GB"/>
          </a:p>
        </p:txBody>
      </p:sp>
    </p:spTree>
    <p:extLst>
      <p:ext uri="{BB962C8B-B14F-4D97-AF65-F5344CB8AC3E}">
        <p14:creationId xmlns:p14="http://schemas.microsoft.com/office/powerpoint/2010/main" val="36595297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B2BAAA-286C-B6DF-AA43-4DECD7ABC8AC}"/>
              </a:ext>
            </a:extLst>
          </p:cNvPr>
          <p:cNvSpPr>
            <a:spLocks noGrp="1"/>
          </p:cNvSpPr>
          <p:nvPr>
            <p:ph type="ctrTitle"/>
          </p:nvPr>
        </p:nvSpPr>
        <p:spPr/>
        <p:txBody>
          <a:bodyPr/>
          <a:lstStyle/>
          <a:p>
            <a:r>
              <a:rPr lang="en-GB" dirty="0"/>
              <a:t>Learning from Examples</a:t>
            </a:r>
          </a:p>
        </p:txBody>
      </p:sp>
      <p:sp>
        <p:nvSpPr>
          <p:cNvPr id="3" name="Subtitle 2">
            <a:extLst>
              <a:ext uri="{FF2B5EF4-FFF2-40B4-BE49-F238E27FC236}">
                <a16:creationId xmlns:a16="http://schemas.microsoft.com/office/drawing/2014/main" id="{8118A408-B7CD-36C4-F10F-AF492D083AA7}"/>
              </a:ext>
            </a:extLst>
          </p:cNvPr>
          <p:cNvSpPr>
            <a:spLocks noGrp="1"/>
          </p:cNvSpPr>
          <p:nvPr>
            <p:ph type="subTitle" idx="1"/>
          </p:nvPr>
        </p:nvSpPr>
        <p:spPr/>
        <p:txBody>
          <a:bodyPr/>
          <a:lstStyle/>
          <a:p>
            <a:endParaRPr lang="en-GB"/>
          </a:p>
        </p:txBody>
      </p:sp>
      <p:pic>
        <p:nvPicPr>
          <p:cNvPr id="6" name="Picture Placeholder 5" descr="Floating chemistry structure">
            <a:extLst>
              <a:ext uri="{FF2B5EF4-FFF2-40B4-BE49-F238E27FC236}">
                <a16:creationId xmlns:a16="http://schemas.microsoft.com/office/drawing/2014/main" id="{F7FF988C-CDF1-EDFD-5869-9BD929E86FB4}"/>
              </a:ext>
            </a:extLst>
          </p:cNvPr>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245230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835AF-3417-9E53-1FED-80CC68A63B78}"/>
              </a:ext>
            </a:extLst>
          </p:cNvPr>
          <p:cNvSpPr>
            <a:spLocks noGrp="1"/>
          </p:cNvSpPr>
          <p:nvPr>
            <p:ph type="title"/>
          </p:nvPr>
        </p:nvSpPr>
        <p:spPr/>
        <p:txBody>
          <a:bodyPr/>
          <a:lstStyle/>
          <a:p>
            <a:r>
              <a:rPr lang="en-GB" dirty="0"/>
              <a:t>The use of examples</a:t>
            </a:r>
          </a:p>
        </p:txBody>
      </p:sp>
      <p:sp>
        <p:nvSpPr>
          <p:cNvPr id="3" name="Content Placeholder 2">
            <a:extLst>
              <a:ext uri="{FF2B5EF4-FFF2-40B4-BE49-F238E27FC236}">
                <a16:creationId xmlns:a16="http://schemas.microsoft.com/office/drawing/2014/main" id="{B2C97873-E160-0C76-9F40-F51248B5F143}"/>
              </a:ext>
            </a:extLst>
          </p:cNvPr>
          <p:cNvSpPr>
            <a:spLocks noGrp="1"/>
          </p:cNvSpPr>
          <p:nvPr>
            <p:ph sz="half" idx="1"/>
          </p:nvPr>
        </p:nvSpPr>
        <p:spPr/>
        <p:txBody>
          <a:bodyPr>
            <a:normAutofit/>
          </a:bodyPr>
          <a:lstStyle/>
          <a:p>
            <a:r>
              <a:rPr lang="en-GB" dirty="0"/>
              <a:t>Before writing our own reports, it helps to look at examples.</a:t>
            </a:r>
          </a:p>
          <a:p>
            <a:r>
              <a:rPr lang="en-GB" dirty="0"/>
              <a:t>Good writers:</a:t>
            </a:r>
          </a:p>
          <a:p>
            <a:pPr lvl="1"/>
            <a:r>
              <a:rPr lang="en-GB" dirty="0"/>
              <a:t>read other texts carefully</a:t>
            </a:r>
          </a:p>
          <a:p>
            <a:pPr lvl="1"/>
            <a:r>
              <a:rPr lang="en-GB" dirty="0"/>
              <a:t>notice what works</a:t>
            </a:r>
          </a:p>
          <a:p>
            <a:pPr lvl="1"/>
            <a:r>
              <a:rPr lang="en-GB" dirty="0"/>
              <a:t>explain why something is clear or unclear</a:t>
            </a:r>
          </a:p>
          <a:p>
            <a:endParaRPr lang="en-GB" dirty="0"/>
          </a:p>
        </p:txBody>
      </p:sp>
      <p:sp>
        <p:nvSpPr>
          <p:cNvPr id="4" name="Content Placeholder 3">
            <a:extLst>
              <a:ext uri="{FF2B5EF4-FFF2-40B4-BE49-F238E27FC236}">
                <a16:creationId xmlns:a16="http://schemas.microsoft.com/office/drawing/2014/main" id="{5001ED18-78CC-40E2-A832-EE86487D25FC}"/>
              </a:ext>
            </a:extLst>
          </p:cNvPr>
          <p:cNvSpPr>
            <a:spLocks noGrp="1"/>
          </p:cNvSpPr>
          <p:nvPr>
            <p:ph sz="half" idx="2"/>
          </p:nvPr>
        </p:nvSpPr>
        <p:spPr/>
        <p:txBody>
          <a:bodyPr>
            <a:normAutofit/>
          </a:bodyPr>
          <a:lstStyle/>
          <a:p>
            <a:r>
              <a:rPr lang="en-GB" dirty="0"/>
              <a:t>Today, you will</a:t>
            </a:r>
          </a:p>
          <a:p>
            <a:pPr lvl="1"/>
            <a:r>
              <a:rPr lang="en-GB" dirty="0"/>
              <a:t>look at sample writing</a:t>
            </a:r>
          </a:p>
          <a:p>
            <a:pPr lvl="1"/>
            <a:r>
              <a:rPr lang="en-GB" dirty="0"/>
              <a:t>identify strengths and weaknesses</a:t>
            </a:r>
          </a:p>
          <a:p>
            <a:pPr lvl="1"/>
            <a:r>
              <a:rPr lang="en-GB" dirty="0"/>
              <a:t>practise giving constructive feedback</a:t>
            </a:r>
          </a:p>
          <a:p>
            <a:endParaRPr lang="en-GB" dirty="0"/>
          </a:p>
        </p:txBody>
      </p:sp>
    </p:spTree>
    <p:extLst>
      <p:ext uri="{BB962C8B-B14F-4D97-AF65-F5344CB8AC3E}">
        <p14:creationId xmlns:p14="http://schemas.microsoft.com/office/powerpoint/2010/main" val="32276023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B0C707-A18F-69EC-1FE3-46CB0DDBA76F}"/>
              </a:ext>
            </a:extLst>
          </p:cNvPr>
          <p:cNvSpPr>
            <a:spLocks noGrp="1"/>
          </p:cNvSpPr>
          <p:nvPr>
            <p:ph type="title"/>
          </p:nvPr>
        </p:nvSpPr>
        <p:spPr/>
        <p:txBody>
          <a:bodyPr/>
          <a:lstStyle/>
          <a:p>
            <a:r>
              <a:rPr lang="en-GB" dirty="0"/>
              <a:t>Useful feedback language</a:t>
            </a:r>
          </a:p>
        </p:txBody>
      </p:sp>
      <p:sp>
        <p:nvSpPr>
          <p:cNvPr id="3" name="Content Placeholder 2">
            <a:extLst>
              <a:ext uri="{FF2B5EF4-FFF2-40B4-BE49-F238E27FC236}">
                <a16:creationId xmlns:a16="http://schemas.microsoft.com/office/drawing/2014/main" id="{E34EC234-B46C-A261-BB51-6B0497927080}"/>
              </a:ext>
            </a:extLst>
          </p:cNvPr>
          <p:cNvSpPr>
            <a:spLocks noGrp="1"/>
          </p:cNvSpPr>
          <p:nvPr>
            <p:ph sz="half" idx="1"/>
          </p:nvPr>
        </p:nvSpPr>
        <p:spPr/>
        <p:txBody>
          <a:bodyPr>
            <a:normAutofit fontScale="85000" lnSpcReduction="20000"/>
          </a:bodyPr>
          <a:lstStyle/>
          <a:p>
            <a:pPr marL="0" indent="0">
              <a:buNone/>
            </a:pPr>
            <a:r>
              <a:rPr lang="en-GB" dirty="0"/>
              <a:t>Use these sentence starters to help you explain your ideas:</a:t>
            </a:r>
          </a:p>
          <a:p>
            <a:r>
              <a:rPr lang="en-GB" dirty="0"/>
              <a:t>This introduction is clear because…</a:t>
            </a:r>
          </a:p>
          <a:p>
            <a:r>
              <a:rPr lang="en-GB" dirty="0"/>
              <a:t>One strength of this conclusion is…</a:t>
            </a:r>
          </a:p>
          <a:p>
            <a:r>
              <a:rPr lang="en-GB" dirty="0"/>
              <a:t>The purpose of the report is clear / unclear because…</a:t>
            </a:r>
          </a:p>
          <a:p>
            <a:r>
              <a:rPr lang="en-GB" dirty="0"/>
              <a:t>This section could be improved by…</a:t>
            </a:r>
          </a:p>
          <a:p>
            <a:r>
              <a:rPr lang="en-GB" dirty="0"/>
              <a:t>The reader might find this unclear because…</a:t>
            </a:r>
          </a:p>
          <a:p>
            <a:endParaRPr lang="en-GB" dirty="0"/>
          </a:p>
        </p:txBody>
      </p:sp>
      <p:sp>
        <p:nvSpPr>
          <p:cNvPr id="4" name="Content Placeholder 3">
            <a:extLst>
              <a:ext uri="{FF2B5EF4-FFF2-40B4-BE49-F238E27FC236}">
                <a16:creationId xmlns:a16="http://schemas.microsoft.com/office/drawing/2014/main" id="{4F6E06FB-0C76-26C0-5EA5-1A71537FA668}"/>
              </a:ext>
            </a:extLst>
          </p:cNvPr>
          <p:cNvSpPr>
            <a:spLocks noGrp="1"/>
          </p:cNvSpPr>
          <p:nvPr>
            <p:ph sz="half" idx="2"/>
          </p:nvPr>
        </p:nvSpPr>
        <p:spPr/>
        <p:txBody>
          <a:bodyPr anchor="ctr">
            <a:normAutofit fontScale="85000" lnSpcReduction="20000"/>
          </a:bodyPr>
          <a:lstStyle/>
          <a:p>
            <a:pPr marL="0" indent="0" algn="ctr">
              <a:buNone/>
            </a:pPr>
            <a:r>
              <a:rPr lang="en-GB" sz="6400" b="1" dirty="0"/>
              <a:t>Focus on the writing, not the writer.</a:t>
            </a:r>
          </a:p>
          <a:p>
            <a:endParaRPr lang="en-GB" dirty="0"/>
          </a:p>
        </p:txBody>
      </p:sp>
    </p:spTree>
    <p:extLst>
      <p:ext uri="{BB962C8B-B14F-4D97-AF65-F5344CB8AC3E}">
        <p14:creationId xmlns:p14="http://schemas.microsoft.com/office/powerpoint/2010/main" val="6147903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E15DB-AF38-8240-F2F1-3D722FBEF9A2}"/>
              </a:ext>
            </a:extLst>
          </p:cNvPr>
          <p:cNvSpPr>
            <a:spLocks noGrp="1"/>
          </p:cNvSpPr>
          <p:nvPr>
            <p:ph type="title"/>
          </p:nvPr>
        </p:nvSpPr>
        <p:spPr/>
        <p:txBody>
          <a:bodyPr/>
          <a:lstStyle/>
          <a:p>
            <a:r>
              <a:rPr lang="en-GB" dirty="0"/>
              <a:t>Analysing examples to improve writing</a:t>
            </a:r>
          </a:p>
        </p:txBody>
      </p:sp>
      <p:sp>
        <p:nvSpPr>
          <p:cNvPr id="3" name="Content Placeholder 2">
            <a:extLst>
              <a:ext uri="{FF2B5EF4-FFF2-40B4-BE49-F238E27FC236}">
                <a16:creationId xmlns:a16="http://schemas.microsoft.com/office/drawing/2014/main" id="{7B05F46F-E581-F91F-614C-2BEA853594A1}"/>
              </a:ext>
            </a:extLst>
          </p:cNvPr>
          <p:cNvSpPr>
            <a:spLocks noGrp="1"/>
          </p:cNvSpPr>
          <p:nvPr>
            <p:ph sz="half" idx="1"/>
          </p:nvPr>
        </p:nvSpPr>
        <p:spPr/>
        <p:txBody>
          <a:bodyPr>
            <a:normAutofit fontScale="70000" lnSpcReduction="20000"/>
          </a:bodyPr>
          <a:lstStyle/>
          <a:p>
            <a:r>
              <a:rPr lang="en-GB" dirty="0"/>
              <a:t>You will work in groups of three.</a:t>
            </a:r>
          </a:p>
          <a:p>
            <a:r>
              <a:rPr lang="en-GB" dirty="0"/>
              <a:t>You will read sample introductions and conclusions.</a:t>
            </a:r>
          </a:p>
          <a:p>
            <a:r>
              <a:rPr lang="en-GB" dirty="0"/>
              <a:t>Your tasks:</a:t>
            </a:r>
          </a:p>
          <a:p>
            <a:pPr lvl="1"/>
            <a:r>
              <a:rPr lang="en-GB" dirty="0"/>
              <a:t>Decide which examples are strong / OK / weak</a:t>
            </a:r>
          </a:p>
          <a:p>
            <a:pPr lvl="1"/>
            <a:r>
              <a:rPr lang="en-GB" dirty="0"/>
              <a:t>Highlight good features (clarity, purpose, message)</a:t>
            </a:r>
          </a:p>
          <a:p>
            <a:pPr lvl="1"/>
            <a:r>
              <a:rPr lang="en-GB" dirty="0"/>
              <a:t>Use the feedback sentence starters to explain your decisions</a:t>
            </a:r>
          </a:p>
          <a:p>
            <a:endParaRPr lang="en-GB" dirty="0"/>
          </a:p>
          <a:p>
            <a:r>
              <a:rPr lang="en-GB" dirty="0"/>
              <a:t>Focus on the writing, not the writer.</a:t>
            </a:r>
          </a:p>
        </p:txBody>
      </p:sp>
      <p:sp>
        <p:nvSpPr>
          <p:cNvPr id="4" name="Content Placeholder 3">
            <a:extLst>
              <a:ext uri="{FF2B5EF4-FFF2-40B4-BE49-F238E27FC236}">
                <a16:creationId xmlns:a16="http://schemas.microsoft.com/office/drawing/2014/main" id="{7C817C16-DC5B-ACA7-9DF6-C2D3CA60E54B}"/>
              </a:ext>
            </a:extLst>
          </p:cNvPr>
          <p:cNvSpPr>
            <a:spLocks noGrp="1"/>
          </p:cNvSpPr>
          <p:nvPr>
            <p:ph sz="half" idx="2"/>
          </p:nvPr>
        </p:nvSpPr>
        <p:spPr/>
        <p:txBody>
          <a:bodyPr>
            <a:normAutofit fontScale="70000" lnSpcReduction="20000"/>
          </a:bodyPr>
          <a:lstStyle/>
          <a:p>
            <a:pPr marL="0" indent="0">
              <a:buNone/>
            </a:pPr>
            <a:r>
              <a:rPr lang="en-GB" b="1" dirty="0"/>
              <a:t>Feedback sentence starters </a:t>
            </a:r>
          </a:p>
          <a:p>
            <a:r>
              <a:rPr lang="en-GB" dirty="0"/>
              <a:t>This introduction is clear because…</a:t>
            </a:r>
          </a:p>
          <a:p>
            <a:r>
              <a:rPr lang="en-GB" dirty="0"/>
              <a:t>One strength of this conclusion is…</a:t>
            </a:r>
          </a:p>
          <a:p>
            <a:r>
              <a:rPr lang="en-GB" dirty="0"/>
              <a:t>The purpose of the report is clear / unclear because…</a:t>
            </a:r>
          </a:p>
          <a:p>
            <a:r>
              <a:rPr lang="en-GB" dirty="0"/>
              <a:t>This could be improved by…</a:t>
            </a:r>
          </a:p>
          <a:p>
            <a:r>
              <a:rPr lang="en-GB" dirty="0"/>
              <a:t>The reader might find this unclear because</a:t>
            </a:r>
          </a:p>
        </p:txBody>
      </p:sp>
    </p:spTree>
    <p:extLst>
      <p:ext uri="{BB962C8B-B14F-4D97-AF65-F5344CB8AC3E}">
        <p14:creationId xmlns:p14="http://schemas.microsoft.com/office/powerpoint/2010/main" val="37383799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A7AF115-F55D-D9C7-662F-1F6B157058DA}"/>
              </a:ext>
            </a:extLst>
          </p:cNvPr>
          <p:cNvSpPr>
            <a:spLocks noGrp="1"/>
          </p:cNvSpPr>
          <p:nvPr>
            <p:ph type="title"/>
          </p:nvPr>
        </p:nvSpPr>
        <p:spPr/>
        <p:txBody>
          <a:bodyPr/>
          <a:lstStyle/>
          <a:p>
            <a:r>
              <a:rPr lang="en-GB" dirty="0"/>
              <a:t>What did strong examples do better?</a:t>
            </a:r>
          </a:p>
        </p:txBody>
      </p:sp>
      <p:sp>
        <p:nvSpPr>
          <p:cNvPr id="6" name="Content Placeholder 5">
            <a:extLst>
              <a:ext uri="{FF2B5EF4-FFF2-40B4-BE49-F238E27FC236}">
                <a16:creationId xmlns:a16="http://schemas.microsoft.com/office/drawing/2014/main" id="{55BDC110-D9BA-D081-B9B3-470919B05A39}"/>
              </a:ext>
            </a:extLst>
          </p:cNvPr>
          <p:cNvSpPr>
            <a:spLocks noGrp="1"/>
          </p:cNvSpPr>
          <p:nvPr>
            <p:ph idx="1"/>
          </p:nvPr>
        </p:nvSpPr>
        <p:spPr/>
        <p:txBody>
          <a:bodyPr/>
          <a:lstStyle/>
          <a:p>
            <a:r>
              <a:rPr lang="en-GB" dirty="0"/>
              <a:t>As a class, think about:</a:t>
            </a:r>
          </a:p>
          <a:p>
            <a:endParaRPr lang="en-GB" dirty="0"/>
          </a:p>
          <a:p>
            <a:r>
              <a:rPr lang="en-GB" dirty="0"/>
              <a:t>What made the strong examples clearer?</a:t>
            </a:r>
          </a:p>
          <a:p>
            <a:r>
              <a:rPr lang="en-GB" dirty="0"/>
              <a:t>What was missing in the OK or weak ones?</a:t>
            </a:r>
          </a:p>
          <a:p>
            <a:r>
              <a:rPr lang="en-GB" dirty="0"/>
              <a:t>What patterns did you notice?</a:t>
            </a:r>
          </a:p>
        </p:txBody>
      </p:sp>
    </p:spTree>
    <p:extLst>
      <p:ext uri="{BB962C8B-B14F-4D97-AF65-F5344CB8AC3E}">
        <p14:creationId xmlns:p14="http://schemas.microsoft.com/office/powerpoint/2010/main" val="41325569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1EA15CB-6E5F-268B-3F6C-A4BCE381D530}"/>
              </a:ext>
            </a:extLst>
          </p:cNvPr>
          <p:cNvSpPr>
            <a:spLocks noGrp="1"/>
          </p:cNvSpPr>
          <p:nvPr>
            <p:ph type="title"/>
          </p:nvPr>
        </p:nvSpPr>
        <p:spPr/>
        <p:txBody>
          <a:bodyPr/>
          <a:lstStyle/>
          <a:p>
            <a:endParaRPr lang="en-GB"/>
          </a:p>
        </p:txBody>
      </p:sp>
      <p:graphicFrame>
        <p:nvGraphicFramePr>
          <p:cNvPr id="6" name="Table 5">
            <a:extLst>
              <a:ext uri="{FF2B5EF4-FFF2-40B4-BE49-F238E27FC236}">
                <a16:creationId xmlns:a16="http://schemas.microsoft.com/office/drawing/2014/main" id="{3CD997AD-FEF4-150A-6AAB-F0F9B5130CB7}"/>
              </a:ext>
            </a:extLst>
          </p:cNvPr>
          <p:cNvGraphicFramePr>
            <a:graphicFrameLocks noGrp="1"/>
          </p:cNvGraphicFramePr>
          <p:nvPr>
            <p:extLst>
              <p:ext uri="{D42A27DB-BD31-4B8C-83A1-F6EECF244321}">
                <p14:modId xmlns:p14="http://schemas.microsoft.com/office/powerpoint/2010/main" val="3240465933"/>
              </p:ext>
            </p:extLst>
          </p:nvPr>
        </p:nvGraphicFramePr>
        <p:xfrm>
          <a:off x="168812" y="527538"/>
          <a:ext cx="11486272" cy="6006906"/>
        </p:xfrm>
        <a:graphic>
          <a:graphicData uri="http://schemas.openxmlformats.org/drawingml/2006/table">
            <a:tbl>
              <a:tblPr firstRow="1" firstCol="1" bandRow="1">
                <a:tableStyleId>{2D5ABB26-0587-4C30-8999-92F81FD0307C}</a:tableStyleId>
              </a:tblPr>
              <a:tblGrid>
                <a:gridCol w="5743136">
                  <a:extLst>
                    <a:ext uri="{9D8B030D-6E8A-4147-A177-3AD203B41FA5}">
                      <a16:colId xmlns:a16="http://schemas.microsoft.com/office/drawing/2014/main" val="4229525147"/>
                    </a:ext>
                  </a:extLst>
                </a:gridCol>
                <a:gridCol w="5743136">
                  <a:extLst>
                    <a:ext uri="{9D8B030D-6E8A-4147-A177-3AD203B41FA5}">
                      <a16:colId xmlns:a16="http://schemas.microsoft.com/office/drawing/2014/main" val="1246811274"/>
                    </a:ext>
                  </a:extLst>
                </a:gridCol>
              </a:tblGrid>
              <a:tr h="808543">
                <a:tc>
                  <a:txBody>
                    <a:bodyPr/>
                    <a:lstStyle/>
                    <a:p>
                      <a:pPr algn="just">
                        <a:lnSpc>
                          <a:spcPct val="116000"/>
                        </a:lnSpc>
                        <a:spcAft>
                          <a:spcPts val="800"/>
                        </a:spcAft>
                        <a:buNone/>
                      </a:pPr>
                      <a:r>
                        <a:rPr lang="en-GB" sz="1600" dirty="0">
                          <a:effectLst/>
                        </a:rPr>
                        <a:t>Investing in employee training is essential for a company’s success.</a:t>
                      </a:r>
                      <a:endParaRPr lang="en-GB" sz="1600" dirty="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r">
                        <a:lnSpc>
                          <a:spcPct val="116000"/>
                        </a:lnSpc>
                        <a:spcAft>
                          <a:spcPts val="800"/>
                        </a:spcAft>
                        <a:buNone/>
                      </a:pPr>
                      <a:r>
                        <a:rPr lang="en-GB" sz="1600" dirty="0">
                          <a:effectLst/>
                        </a:rPr>
                        <a:t>Main Idea</a:t>
                      </a:r>
                    </a:p>
                    <a:p>
                      <a:pPr algn="r">
                        <a:lnSpc>
                          <a:spcPct val="116000"/>
                        </a:lnSpc>
                        <a:spcAft>
                          <a:spcPts val="800"/>
                        </a:spcAft>
                        <a:buNone/>
                      </a:pPr>
                      <a:r>
                        <a:rPr lang="en-US" sz="1600" dirty="0">
                          <a:effectLst/>
                        </a:rPr>
                        <a:t> </a:t>
                      </a:r>
                      <a:endParaRPr lang="en-GB" sz="1600" dirty="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4184337133"/>
                  </a:ext>
                </a:extLst>
              </a:tr>
              <a:tr h="808543">
                <a:tc>
                  <a:txBody>
                    <a:bodyPr/>
                    <a:lstStyle/>
                    <a:p>
                      <a:pPr algn="just">
                        <a:lnSpc>
                          <a:spcPct val="116000"/>
                        </a:lnSpc>
                        <a:spcAft>
                          <a:spcPts val="800"/>
                        </a:spcAft>
                        <a:buNone/>
                      </a:pPr>
                      <a:r>
                        <a:rPr lang="en-GB" sz="1600">
                          <a:effectLst/>
                        </a:rPr>
                        <a:t>This makes the company more competitive and helps it achieve its goals.</a:t>
                      </a:r>
                      <a:endParaRPr lang="en-GB" sz="160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r">
                        <a:lnSpc>
                          <a:spcPct val="116000"/>
                        </a:lnSpc>
                        <a:spcAft>
                          <a:spcPts val="800"/>
                        </a:spcAft>
                        <a:buNone/>
                      </a:pPr>
                      <a:r>
                        <a:rPr lang="en-US" sz="1600" dirty="0">
                          <a:effectLst/>
                        </a:rPr>
                        <a:t>Which sentence gives examples? </a:t>
                      </a:r>
                      <a:endParaRPr lang="en-GB" sz="1600" dirty="0">
                        <a:effectLst/>
                      </a:endParaRPr>
                    </a:p>
                    <a:p>
                      <a:pPr algn="r">
                        <a:lnSpc>
                          <a:spcPct val="116000"/>
                        </a:lnSpc>
                        <a:spcAft>
                          <a:spcPts val="800"/>
                        </a:spcAft>
                        <a:buNone/>
                      </a:pPr>
                      <a:r>
                        <a:rPr lang="en-GB" sz="1600" dirty="0">
                          <a:effectLst/>
                        </a:rPr>
                        <a:t> </a:t>
                      </a:r>
                      <a:endParaRPr lang="en-GB" sz="1600" dirty="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509969181"/>
                  </a:ext>
                </a:extLst>
              </a:tr>
              <a:tr h="808543">
                <a:tc>
                  <a:txBody>
                    <a:bodyPr/>
                    <a:lstStyle/>
                    <a:p>
                      <a:pPr algn="just">
                        <a:lnSpc>
                          <a:spcPct val="116000"/>
                        </a:lnSpc>
                        <a:spcAft>
                          <a:spcPts val="800"/>
                        </a:spcAft>
                        <a:buNone/>
                      </a:pPr>
                      <a:r>
                        <a:rPr lang="en-GB" sz="1600" dirty="0">
                          <a:effectLst/>
                        </a:rPr>
                        <a:t>Providing structured training helps employees improve how they manage tasks.</a:t>
                      </a:r>
                      <a:endParaRPr lang="en-GB" sz="1600" dirty="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r">
                        <a:lnSpc>
                          <a:spcPct val="116000"/>
                        </a:lnSpc>
                        <a:spcAft>
                          <a:spcPts val="800"/>
                        </a:spcAft>
                        <a:buNone/>
                      </a:pPr>
                      <a:r>
                        <a:rPr lang="en-US" sz="1600" dirty="0">
                          <a:effectLst/>
                        </a:rPr>
                        <a:t>Which sentences provide evidence? </a:t>
                      </a:r>
                      <a:endParaRPr lang="en-GB" sz="1600" dirty="0">
                        <a:effectLst/>
                      </a:endParaRPr>
                    </a:p>
                    <a:p>
                      <a:pPr algn="r">
                        <a:lnSpc>
                          <a:spcPct val="116000"/>
                        </a:lnSpc>
                        <a:spcAft>
                          <a:spcPts val="800"/>
                        </a:spcAft>
                        <a:buNone/>
                      </a:pPr>
                      <a:r>
                        <a:rPr lang="en-GB" sz="1600" dirty="0">
                          <a:effectLst/>
                        </a:rPr>
                        <a:t> </a:t>
                      </a:r>
                      <a:endParaRPr lang="en-GB" sz="1600" dirty="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113178671"/>
                  </a:ext>
                </a:extLst>
              </a:tr>
              <a:tr h="982094">
                <a:tc>
                  <a:txBody>
                    <a:bodyPr/>
                    <a:lstStyle/>
                    <a:p>
                      <a:pPr algn="just">
                        <a:lnSpc>
                          <a:spcPct val="116000"/>
                        </a:lnSpc>
                        <a:spcAft>
                          <a:spcPts val="800"/>
                        </a:spcAft>
                        <a:buNone/>
                      </a:pPr>
                      <a:r>
                        <a:rPr lang="en-GB" sz="1600">
                          <a:effectLst/>
                        </a:rPr>
                        <a:t>It also allows them to take on additional responsibilities, despite difficulties when learning new skills (Buster, 2024).</a:t>
                      </a:r>
                      <a:endParaRPr lang="en-GB" sz="160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r">
                        <a:lnSpc>
                          <a:spcPct val="116000"/>
                        </a:lnSpc>
                        <a:spcAft>
                          <a:spcPts val="800"/>
                        </a:spcAft>
                        <a:buNone/>
                      </a:pPr>
                      <a:r>
                        <a:rPr lang="en-US" sz="1600">
                          <a:effectLst/>
                        </a:rPr>
                        <a:t>Which sentences offer explanation </a:t>
                      </a:r>
                      <a:endParaRPr lang="en-GB" sz="1600">
                        <a:effectLst/>
                      </a:endParaRPr>
                    </a:p>
                    <a:p>
                      <a:pPr algn="r">
                        <a:lnSpc>
                          <a:spcPct val="116000"/>
                        </a:lnSpc>
                        <a:spcAft>
                          <a:spcPts val="800"/>
                        </a:spcAft>
                        <a:buNone/>
                      </a:pPr>
                      <a:r>
                        <a:rPr lang="en-US" sz="1600">
                          <a:effectLst/>
                        </a:rPr>
                        <a:t>or further details? </a:t>
                      </a:r>
                      <a:endParaRPr lang="en-GB" sz="160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605059466"/>
                  </a:ext>
                </a:extLst>
              </a:tr>
              <a:tr h="1301085">
                <a:tc>
                  <a:txBody>
                    <a:bodyPr/>
                    <a:lstStyle/>
                    <a:p>
                      <a:pPr algn="just">
                        <a:lnSpc>
                          <a:spcPct val="116000"/>
                        </a:lnSpc>
                        <a:spcAft>
                          <a:spcPts val="800"/>
                        </a:spcAft>
                        <a:buNone/>
                      </a:pPr>
                      <a:r>
                        <a:rPr lang="en-GB" sz="1600">
                          <a:effectLst/>
                        </a:rPr>
                        <a:t>For example, if a retail employee receives training in stock management software, they can reduce ordering errors and ensure products are available for customers.</a:t>
                      </a:r>
                      <a:endParaRPr lang="en-GB" sz="160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gn="r">
                        <a:lnSpc>
                          <a:spcPct val="116000"/>
                        </a:lnSpc>
                        <a:spcAft>
                          <a:spcPts val="800"/>
                        </a:spcAft>
                        <a:buNone/>
                      </a:pPr>
                      <a:r>
                        <a:rPr lang="en-US" sz="1600">
                          <a:effectLst/>
                        </a:rPr>
                        <a:t>Which sentence wraps things up </a:t>
                      </a:r>
                      <a:endParaRPr lang="en-GB" sz="1600">
                        <a:effectLst/>
                      </a:endParaRPr>
                    </a:p>
                    <a:p>
                      <a:pPr algn="r">
                        <a:lnSpc>
                          <a:spcPct val="116000"/>
                        </a:lnSpc>
                        <a:spcAft>
                          <a:spcPts val="800"/>
                        </a:spcAft>
                        <a:buNone/>
                      </a:pPr>
                      <a:r>
                        <a:rPr lang="en-US" sz="1600">
                          <a:effectLst/>
                        </a:rPr>
                        <a:t>or links back to the main idea?</a:t>
                      </a:r>
                      <a:endParaRPr lang="en-GB" sz="1600">
                        <a:effectLst/>
                      </a:endParaRPr>
                    </a:p>
                    <a:p>
                      <a:pPr algn="r">
                        <a:lnSpc>
                          <a:spcPct val="116000"/>
                        </a:lnSpc>
                        <a:spcAft>
                          <a:spcPts val="800"/>
                        </a:spcAft>
                        <a:buNone/>
                      </a:pPr>
                      <a:r>
                        <a:rPr lang="en-US" sz="1600">
                          <a:effectLst/>
                        </a:rPr>
                        <a:t> </a:t>
                      </a:r>
                      <a:endParaRPr lang="en-GB" sz="160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3658656583"/>
                  </a:ext>
                </a:extLst>
              </a:tr>
              <a:tr h="649049">
                <a:tc>
                  <a:txBody>
                    <a:bodyPr/>
                    <a:lstStyle/>
                    <a:p>
                      <a:pPr algn="just">
                        <a:lnSpc>
                          <a:spcPct val="116000"/>
                        </a:lnSpc>
                        <a:spcAft>
                          <a:spcPts val="800"/>
                        </a:spcAft>
                        <a:buNone/>
                      </a:pPr>
                      <a:r>
                        <a:rPr lang="en-GB" sz="1600">
                          <a:effectLst/>
                        </a:rPr>
                        <a:t>As a result, the business operates more efficiently and customer satisfaction improves.</a:t>
                      </a:r>
                      <a:endParaRPr lang="en-GB" sz="160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nSpc>
                          <a:spcPct val="116000"/>
                        </a:lnSpc>
                        <a:spcAft>
                          <a:spcPts val="800"/>
                        </a:spcAft>
                        <a:buNone/>
                      </a:pPr>
                      <a:r>
                        <a:rPr lang="en-GB" sz="1600">
                          <a:effectLst/>
                        </a:rPr>
                        <a:t> </a:t>
                      </a:r>
                      <a:endParaRPr lang="en-GB" sz="160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2432348107"/>
                  </a:ext>
                </a:extLst>
              </a:tr>
              <a:tr h="649049">
                <a:tc>
                  <a:txBody>
                    <a:bodyPr/>
                    <a:lstStyle/>
                    <a:p>
                      <a:pPr algn="just">
                        <a:lnSpc>
                          <a:spcPct val="116000"/>
                        </a:lnSpc>
                        <a:spcAft>
                          <a:spcPts val="800"/>
                        </a:spcAft>
                        <a:buNone/>
                      </a:pPr>
                      <a:r>
                        <a:rPr lang="en-GB" sz="1600">
                          <a:effectLst/>
                        </a:rPr>
                        <a:t>Therefore, companies should make training a priority for all employees.</a:t>
                      </a:r>
                      <a:endParaRPr lang="en-GB" sz="160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tc>
                  <a:txBody>
                    <a:bodyPr/>
                    <a:lstStyle/>
                    <a:p>
                      <a:pPr>
                        <a:lnSpc>
                          <a:spcPct val="116000"/>
                        </a:lnSpc>
                        <a:spcAft>
                          <a:spcPts val="800"/>
                        </a:spcAft>
                        <a:buNone/>
                      </a:pPr>
                      <a:r>
                        <a:rPr lang="en-GB" sz="1600" dirty="0">
                          <a:effectLst/>
                        </a:rPr>
                        <a:t> </a:t>
                      </a:r>
                      <a:endParaRPr lang="en-GB" sz="1600" dirty="0">
                        <a:effectLst/>
                        <a:latin typeface="Aptos" panose="020B0004020202020204" pitchFamily="34" charset="0"/>
                        <a:ea typeface="SimSun" panose="02010600030101010101" pitchFamily="2" charset="-122"/>
                        <a:cs typeface="Times New Roman" panose="02020603050405020304" pitchFamily="18" charset="0"/>
                      </a:endParaRPr>
                    </a:p>
                  </a:txBody>
                  <a:tcPr marL="68580" marR="68580" marT="0" marB="0"/>
                </a:tc>
                <a:extLst>
                  <a:ext uri="{0D108BD9-81ED-4DB2-BD59-A6C34878D82A}">
                    <a16:rowId xmlns:a16="http://schemas.microsoft.com/office/drawing/2014/main" val="1642818185"/>
                  </a:ext>
                </a:extLst>
              </a:tr>
            </a:tbl>
          </a:graphicData>
        </a:graphic>
      </p:graphicFrame>
    </p:spTree>
    <p:extLst>
      <p:ext uri="{BB962C8B-B14F-4D97-AF65-F5344CB8AC3E}">
        <p14:creationId xmlns:p14="http://schemas.microsoft.com/office/powerpoint/2010/main" val="7021576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9FD7C-86E4-2D60-BC12-D0C299D9495B}"/>
              </a:ext>
            </a:extLst>
          </p:cNvPr>
          <p:cNvSpPr>
            <a:spLocks noGrp="1"/>
          </p:cNvSpPr>
          <p:nvPr>
            <p:ph type="title"/>
          </p:nvPr>
        </p:nvSpPr>
        <p:spPr/>
        <p:txBody>
          <a:bodyPr/>
          <a:lstStyle/>
          <a:p>
            <a:r>
              <a:rPr lang="en-GB"/>
              <a:t>Reflection</a:t>
            </a:r>
          </a:p>
        </p:txBody>
      </p:sp>
      <p:sp>
        <p:nvSpPr>
          <p:cNvPr id="3" name="Content Placeholder 2">
            <a:extLst>
              <a:ext uri="{FF2B5EF4-FFF2-40B4-BE49-F238E27FC236}">
                <a16:creationId xmlns:a16="http://schemas.microsoft.com/office/drawing/2014/main" id="{87B6CF72-8396-FF0D-EDF6-39A9EF1F9CD9}"/>
              </a:ext>
            </a:extLst>
          </p:cNvPr>
          <p:cNvSpPr>
            <a:spLocks noGrp="1"/>
          </p:cNvSpPr>
          <p:nvPr>
            <p:ph sz="half" idx="1"/>
          </p:nvPr>
        </p:nvSpPr>
        <p:spPr/>
        <p:txBody>
          <a:bodyPr>
            <a:normAutofit fontScale="92500" lnSpcReduction="20000"/>
          </a:bodyPr>
          <a:lstStyle/>
          <a:p>
            <a:pPr marL="0" indent="0">
              <a:buNone/>
            </a:pPr>
            <a:r>
              <a:rPr lang="en-GB" dirty="0"/>
              <a:t>Please answer:</a:t>
            </a:r>
          </a:p>
          <a:p>
            <a:pPr marL="0" indent="0">
              <a:buNone/>
            </a:pPr>
            <a:r>
              <a:rPr lang="en-GB" dirty="0"/>
              <a:t>• One thing I learned about report structure  </a:t>
            </a:r>
          </a:p>
          <a:p>
            <a:pPr marL="0" indent="0">
              <a:buNone/>
            </a:pPr>
            <a:r>
              <a:rPr lang="en-GB" dirty="0"/>
              <a:t>• One thing I understand better about introductions or conclusions  </a:t>
            </a:r>
          </a:p>
          <a:p>
            <a:pPr marL="0" indent="0">
              <a:buNone/>
            </a:pPr>
            <a:r>
              <a:rPr lang="en-GB" dirty="0"/>
              <a:t>• One thing I still want to practise</a:t>
            </a:r>
          </a:p>
        </p:txBody>
      </p:sp>
      <p:sp>
        <p:nvSpPr>
          <p:cNvPr id="4" name="Content Placeholder 3">
            <a:extLst>
              <a:ext uri="{FF2B5EF4-FFF2-40B4-BE49-F238E27FC236}">
                <a16:creationId xmlns:a16="http://schemas.microsoft.com/office/drawing/2014/main" id="{28BF3E61-5A12-8DF8-6253-CD9336D9DCA8}"/>
              </a:ext>
            </a:extLst>
          </p:cNvPr>
          <p:cNvSpPr>
            <a:spLocks noGrp="1"/>
          </p:cNvSpPr>
          <p:nvPr>
            <p:ph sz="half" idx="2"/>
          </p:nvPr>
        </p:nvSpPr>
        <p:spPr/>
        <p:txBody>
          <a:bodyPr>
            <a:normAutofit fontScale="92500" lnSpcReduction="20000"/>
          </a:bodyPr>
          <a:lstStyle/>
          <a:p>
            <a:r>
              <a:rPr lang="en-GB"/>
              <a:t>Write 3 short sentences. Use simple English.</a:t>
            </a:r>
          </a:p>
          <a:p>
            <a:r>
              <a:rPr lang="en-GB"/>
              <a:t>You will post your answers on Moodle in the forum “Reflection Space – Individual”.</a:t>
            </a:r>
          </a:p>
          <a:p>
            <a:r>
              <a:rPr lang="en-GB"/>
              <a:t>Only you and the tutor can see your post.</a:t>
            </a:r>
          </a:p>
          <a:p>
            <a:r>
              <a:rPr lang="en-GB"/>
              <a:t>This is not marked.</a:t>
            </a:r>
          </a:p>
          <a:p>
            <a:r>
              <a:rPr lang="en-GB"/>
              <a:t>You do not need to share with the class.</a:t>
            </a:r>
          </a:p>
        </p:txBody>
      </p:sp>
    </p:spTree>
    <p:extLst>
      <p:ext uri="{BB962C8B-B14F-4D97-AF65-F5344CB8AC3E}">
        <p14:creationId xmlns:p14="http://schemas.microsoft.com/office/powerpoint/2010/main" val="230657469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ED97A-B5F6-944F-6F2C-63584486C6EC}"/>
              </a:ext>
            </a:extLst>
          </p:cNvPr>
          <p:cNvSpPr>
            <a:spLocks noGrp="1"/>
          </p:cNvSpPr>
          <p:nvPr>
            <p:ph type="ctrTitle"/>
          </p:nvPr>
        </p:nvSpPr>
        <p:spPr>
          <a:xfrm>
            <a:off x="552451" y="2027237"/>
            <a:ext cx="6000750" cy="2306637"/>
          </a:xfrm>
        </p:spPr>
        <p:txBody>
          <a:bodyPr anchor="b">
            <a:normAutofit/>
          </a:bodyPr>
          <a:lstStyle/>
          <a:p>
            <a:r>
              <a:rPr lang="en-GB"/>
              <a:t>Recap</a:t>
            </a:r>
          </a:p>
        </p:txBody>
      </p:sp>
      <p:sp>
        <p:nvSpPr>
          <p:cNvPr id="10" name="Subtitle 2">
            <a:extLst>
              <a:ext uri="{FF2B5EF4-FFF2-40B4-BE49-F238E27FC236}">
                <a16:creationId xmlns:a16="http://schemas.microsoft.com/office/drawing/2014/main" id="{F1046F79-46CB-BA38-0F81-90B093F1277F}"/>
              </a:ext>
            </a:extLst>
          </p:cNvPr>
          <p:cNvSpPr>
            <a:spLocks noGrp="1"/>
          </p:cNvSpPr>
          <p:nvPr>
            <p:ph type="subTitle" idx="1"/>
          </p:nvPr>
        </p:nvSpPr>
        <p:spPr>
          <a:xfrm>
            <a:off x="552451" y="4506913"/>
            <a:ext cx="6000750" cy="1655762"/>
          </a:xfrm>
        </p:spPr>
        <p:txBody>
          <a:bodyPr/>
          <a:lstStyle/>
          <a:p>
            <a:endParaRPr lang="en-US"/>
          </a:p>
        </p:txBody>
      </p:sp>
      <p:pic>
        <p:nvPicPr>
          <p:cNvPr id="5" name="Picture 4" descr="Spiral shell pattern">
            <a:extLst>
              <a:ext uri="{FF2B5EF4-FFF2-40B4-BE49-F238E27FC236}">
                <a16:creationId xmlns:a16="http://schemas.microsoft.com/office/drawing/2014/main" id="{114E4C26-54CF-F060-9C42-C220ED57E8F8}"/>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6862713" y="10"/>
            <a:ext cx="5329287" cy="6857990"/>
          </a:xfrm>
          <a:prstGeom prst="rect">
            <a:avLst/>
          </a:prstGeom>
          <a:noFill/>
        </p:spPr>
      </p:pic>
    </p:spTree>
    <p:extLst>
      <p:ext uri="{BB962C8B-B14F-4D97-AF65-F5344CB8AC3E}">
        <p14:creationId xmlns:p14="http://schemas.microsoft.com/office/powerpoint/2010/main" val="9942612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7801C-AC64-A03D-A4D6-0835E6EF17D2}"/>
              </a:ext>
            </a:extLst>
          </p:cNvPr>
          <p:cNvSpPr>
            <a:spLocks noGrp="1"/>
          </p:cNvSpPr>
          <p:nvPr>
            <p:ph type="title"/>
          </p:nvPr>
        </p:nvSpPr>
        <p:spPr>
          <a:xfrm>
            <a:off x="1127125" y="70339"/>
            <a:ext cx="10226674" cy="1325563"/>
          </a:xfrm>
        </p:spPr>
        <p:txBody>
          <a:bodyPr/>
          <a:lstStyle/>
          <a:p>
            <a:r>
              <a:rPr lang="en-GB" dirty="0"/>
              <a:t>Today we learnt:</a:t>
            </a:r>
          </a:p>
        </p:txBody>
      </p:sp>
      <p:graphicFrame>
        <p:nvGraphicFramePr>
          <p:cNvPr id="4" name="Content Placeholder 3">
            <a:extLst>
              <a:ext uri="{FF2B5EF4-FFF2-40B4-BE49-F238E27FC236}">
                <a16:creationId xmlns:a16="http://schemas.microsoft.com/office/drawing/2014/main" id="{B7F030D3-5CC7-1882-EA91-BF4D99E75C1E}"/>
              </a:ext>
            </a:extLst>
          </p:cNvPr>
          <p:cNvGraphicFramePr>
            <a:graphicFrameLocks noGrp="1"/>
          </p:cNvGraphicFramePr>
          <p:nvPr>
            <p:ph idx="1"/>
            <p:extLst>
              <p:ext uri="{D42A27DB-BD31-4B8C-83A1-F6EECF244321}">
                <p14:modId xmlns:p14="http://schemas.microsoft.com/office/powerpoint/2010/main" val="1571164404"/>
              </p:ext>
            </p:extLst>
          </p:nvPr>
        </p:nvGraphicFramePr>
        <p:xfrm>
          <a:off x="1127125" y="984738"/>
          <a:ext cx="10226675" cy="56903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877517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8E2A57-57DB-1680-E209-4C8A1A4C7BE1}"/>
              </a:ext>
            </a:extLst>
          </p:cNvPr>
          <p:cNvSpPr>
            <a:spLocks noGrp="1"/>
          </p:cNvSpPr>
          <p:nvPr>
            <p:ph type="title"/>
          </p:nvPr>
        </p:nvSpPr>
        <p:spPr/>
        <p:txBody>
          <a:bodyPr/>
          <a:lstStyle/>
          <a:p>
            <a:r>
              <a:rPr lang="en-GB" dirty="0"/>
              <a:t>Assessment Task</a:t>
            </a:r>
          </a:p>
        </p:txBody>
      </p:sp>
      <p:sp>
        <p:nvSpPr>
          <p:cNvPr id="3" name="Content Placeholder 2">
            <a:extLst>
              <a:ext uri="{FF2B5EF4-FFF2-40B4-BE49-F238E27FC236}">
                <a16:creationId xmlns:a16="http://schemas.microsoft.com/office/drawing/2014/main" id="{3C3EEAAA-235A-1A04-766F-C732AC563AE8}"/>
              </a:ext>
            </a:extLst>
          </p:cNvPr>
          <p:cNvSpPr>
            <a:spLocks noGrp="1"/>
          </p:cNvSpPr>
          <p:nvPr>
            <p:ph idx="1"/>
          </p:nvPr>
        </p:nvSpPr>
        <p:spPr/>
        <p:txBody>
          <a:bodyPr/>
          <a:lstStyle/>
          <a:p>
            <a:r>
              <a:rPr lang="en-GB" dirty="0"/>
              <a:t>The third task in the Assessment Portfolio is </a:t>
            </a:r>
            <a:r>
              <a:rPr lang="en-GB" b="1" dirty="0"/>
              <a:t>due in this week.</a:t>
            </a:r>
          </a:p>
          <a:p>
            <a:r>
              <a:rPr lang="en-GB" dirty="0"/>
              <a:t>This is a good time to show me your draft</a:t>
            </a:r>
          </a:p>
          <a:p>
            <a:r>
              <a:rPr lang="en-GB" dirty="0"/>
              <a:t>Or ask any questions you have.</a:t>
            </a:r>
          </a:p>
        </p:txBody>
      </p:sp>
    </p:spTree>
    <p:extLst>
      <p:ext uri="{BB962C8B-B14F-4D97-AF65-F5344CB8AC3E}">
        <p14:creationId xmlns:p14="http://schemas.microsoft.com/office/powerpoint/2010/main" val="256718920"/>
      </p:ext>
    </p:extLst>
  </p:cSld>
  <p:clrMapOvr>
    <a:masterClrMapping/>
  </p:clrMapOvr>
</p:sld>
</file>

<file path=ppt/theme/theme1.xml><?xml version="1.0" encoding="utf-8"?>
<a:theme xmlns:a="http://schemas.openxmlformats.org/drawingml/2006/main" name="Office Theme">
  <a:themeElements>
    <a:clrScheme name="UWTDS">
      <a:dk1>
        <a:sysClr val="windowText" lastClr="000000"/>
      </a:dk1>
      <a:lt1>
        <a:sysClr val="window" lastClr="FFFFFF"/>
      </a:lt1>
      <a:dk2>
        <a:srgbClr val="44546A"/>
      </a:dk2>
      <a:lt2>
        <a:srgbClr val="E7E6E6"/>
      </a:lt2>
      <a:accent1>
        <a:srgbClr val="003E5B"/>
      </a:accent1>
      <a:accent2>
        <a:srgbClr val="00BFD9"/>
      </a:accent2>
      <a:accent3>
        <a:srgbClr val="DB2461"/>
      </a:accent3>
      <a:accent4>
        <a:srgbClr val="00B5B0"/>
      </a:accent4>
      <a:accent5>
        <a:srgbClr val="FEBE10"/>
      </a:accent5>
      <a:accent6>
        <a:srgbClr val="AFD24A"/>
      </a:accent6>
      <a:hlink>
        <a:srgbClr val="0563C1"/>
      </a:hlink>
      <a:folHlink>
        <a:srgbClr val="954F72"/>
      </a:folHlink>
    </a:clrScheme>
    <a:fontScheme name="IICL modules">
      <a:majorFont>
        <a:latin typeface="Aptos ExtraBold"/>
        <a:ea typeface=""/>
        <a:cs typeface=""/>
      </a:majorFont>
      <a:minorFont>
        <a:latin typeface="Apto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0412d98-6c36-457e-a543-06e3d82144c9">
      <Terms xmlns="http://schemas.microsoft.com/office/infopath/2007/PartnerControls"/>
    </lcf76f155ced4ddcb4097134ff3c332f>
    <TaxCatchAll xmlns="826e5e0b-69f2-41be-b336-f8a1ad71dd1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51F859B94CFC845B087B0DB7D051B15" ma:contentTypeVersion="11" ma:contentTypeDescription="Create a new document." ma:contentTypeScope="" ma:versionID="b682a174f304e2d9a092434e3733bd87">
  <xsd:schema xmlns:xsd="http://www.w3.org/2001/XMLSchema" xmlns:xs="http://www.w3.org/2001/XMLSchema" xmlns:p="http://schemas.microsoft.com/office/2006/metadata/properties" xmlns:ns2="20412d98-6c36-457e-a543-06e3d82144c9" xmlns:ns3="826e5e0b-69f2-41be-b336-f8a1ad71dd1e" targetNamespace="http://schemas.microsoft.com/office/2006/metadata/properties" ma:root="true" ma:fieldsID="ef014b9327c5b0be5c8d7e8aeddd47a1" ns2:_="" ns3:_="">
    <xsd:import namespace="20412d98-6c36-457e-a543-06e3d82144c9"/>
    <xsd:import namespace="826e5e0b-69f2-41be-b336-f8a1ad71dd1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0412d98-6c36-457e-a543-06e3d82144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826e5e0b-69f2-41be-b336-f8a1ad71dd1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6c829dfa-1299-43d7-abeb-0146064b29fb}" ma:internalName="TaxCatchAll" ma:showField="CatchAllData" ma:web="826e5e0b-69f2-41be-b336-f8a1ad71dd1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3798FF6-DD91-49DA-A1A1-988BC8CAA240}">
  <ds:schemaRefs>
    <ds:schemaRef ds:uri="http://purl.org/dc/terms/"/>
    <ds:schemaRef ds:uri="http://schemas.microsoft.com/office/2006/documentManagement/types"/>
    <ds:schemaRef ds:uri="http://schemas.microsoft.com/office/2006/metadata/properties"/>
    <ds:schemaRef ds:uri="http://www.w3.org/XML/1998/namespace"/>
    <ds:schemaRef ds:uri="20412d98-6c36-457e-a543-06e3d82144c9"/>
    <ds:schemaRef ds:uri="http://purl.org/dc/elements/1.1/"/>
    <ds:schemaRef ds:uri="http://schemas.openxmlformats.org/package/2006/metadata/core-properties"/>
    <ds:schemaRef ds:uri="826e5e0b-69f2-41be-b336-f8a1ad71dd1e"/>
    <ds:schemaRef ds:uri="http://schemas.microsoft.com/office/infopath/2007/PartnerControls"/>
    <ds:schemaRef ds:uri="http://purl.org/dc/dcmitype/"/>
  </ds:schemaRefs>
</ds:datastoreItem>
</file>

<file path=customXml/itemProps2.xml><?xml version="1.0" encoding="utf-8"?>
<ds:datastoreItem xmlns:ds="http://schemas.openxmlformats.org/officeDocument/2006/customXml" ds:itemID="{E7B2449A-37CE-4EA2-8C48-3C7002A5FDDE}">
  <ds:schemaRefs>
    <ds:schemaRef ds:uri="http://schemas.microsoft.com/sharepoint/v3/contenttype/forms"/>
  </ds:schemaRefs>
</ds:datastoreItem>
</file>

<file path=customXml/itemProps3.xml><?xml version="1.0" encoding="utf-8"?>
<ds:datastoreItem xmlns:ds="http://schemas.openxmlformats.org/officeDocument/2006/customXml" ds:itemID="{98D39E56-9728-4879-BC29-968764B2F4DA}">
  <ds:schemaRefs>
    <ds:schemaRef ds:uri="20412d98-6c36-457e-a543-06e3d82144c9"/>
    <ds:schemaRef ds:uri="826e5e0b-69f2-41be-b336-f8a1ad71dd1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0</TotalTime>
  <Words>2386</Words>
  <Application>Microsoft Office PowerPoint</Application>
  <PresentationFormat>Widescreen</PresentationFormat>
  <Paragraphs>362</Paragraphs>
  <Slides>46</Slides>
  <Notes>38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Aptos</vt:lpstr>
      <vt:lpstr>Aptos ExtraBold</vt:lpstr>
      <vt:lpstr>Arial</vt:lpstr>
      <vt:lpstr>Wingdings</vt:lpstr>
      <vt:lpstr>Office Theme</vt:lpstr>
      <vt:lpstr>Welcome to Academic Skills!</vt:lpstr>
      <vt:lpstr>Remembering last week</vt:lpstr>
      <vt:lpstr>From last week to this week</vt:lpstr>
      <vt:lpstr>Let’s consider together</vt:lpstr>
      <vt:lpstr>What today is about</vt:lpstr>
      <vt:lpstr>Business Reports: What and why?</vt:lpstr>
      <vt:lpstr>Why do businesses use reports?</vt:lpstr>
      <vt:lpstr>Business report structure: the key parts</vt:lpstr>
      <vt:lpstr>Putting a business report in order </vt:lpstr>
      <vt:lpstr>What is the job of each section? </vt:lpstr>
      <vt:lpstr>What do we think?</vt:lpstr>
      <vt:lpstr>Writing Introductions and Conclusions</vt:lpstr>
      <vt:lpstr>Introductions and Conclusions in Business Reports</vt:lpstr>
      <vt:lpstr>How do introductions work?</vt:lpstr>
      <vt:lpstr>How do conclusions work?</vt:lpstr>
      <vt:lpstr>Identifying sentence jobs</vt:lpstr>
      <vt:lpstr>What did you think?</vt:lpstr>
      <vt:lpstr>Improving a weak introduction </vt:lpstr>
      <vt:lpstr>Let’s bring it together</vt:lpstr>
      <vt:lpstr>Break time!</vt:lpstr>
      <vt:lpstr>Using Evidence Clearly</vt:lpstr>
      <vt:lpstr>Using evidence clearly in a business report</vt:lpstr>
      <vt:lpstr>Let’s read a paragraph from a report</vt:lpstr>
      <vt:lpstr>Let’s read a paragraph from a report</vt:lpstr>
      <vt:lpstr>Let’s read a paragraph from a report</vt:lpstr>
      <vt:lpstr>Identifying Evidence</vt:lpstr>
      <vt:lpstr>Let’s check together</vt:lpstr>
      <vt:lpstr>Linking Ideas</vt:lpstr>
      <vt:lpstr>Linking ideas clearly in a business report</vt:lpstr>
      <vt:lpstr>Let’s try it out</vt:lpstr>
      <vt:lpstr>Using signposting in a paragraph</vt:lpstr>
      <vt:lpstr>What could it look like</vt:lpstr>
      <vt:lpstr>Let’s bring it together</vt:lpstr>
      <vt:lpstr>A complete report paragraph</vt:lpstr>
      <vt:lpstr>Read the Paragraph</vt:lpstr>
      <vt:lpstr>Break time!</vt:lpstr>
      <vt:lpstr>Learning from Examples</vt:lpstr>
      <vt:lpstr>The use of examples</vt:lpstr>
      <vt:lpstr>Useful feedback language</vt:lpstr>
      <vt:lpstr>Analysing examples to improve writing</vt:lpstr>
      <vt:lpstr>What did strong examples do better?</vt:lpstr>
      <vt:lpstr>PowerPoint Presentation</vt:lpstr>
      <vt:lpstr>Reflection</vt:lpstr>
      <vt:lpstr>Recap</vt:lpstr>
      <vt:lpstr>Today we learnt:</vt:lpstr>
      <vt:lpstr>Assessment 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Alice De Angeli</dc:creator>
  <cp:lastModifiedBy>Errietta Bissa</cp:lastModifiedBy>
  <cp:revision>45</cp:revision>
  <dcterms:created xsi:type="dcterms:W3CDTF">2026-02-06T13:25:12Z</dcterms:created>
  <dcterms:modified xsi:type="dcterms:W3CDTF">2026-05-09T14:52:34Z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0x010100451F859B94CFC845B087B0DB7D051B15</vt:lpwstr>
  </property>
  <property fmtid="{D5CDD505-2E9C-101B-9397-08002B2CF9AE}" pid="3" name="MediaServiceImageTags">
    <vt:lpwstr/>
  </property>
</Properties>
</file>