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1CBC1A-D183-4571-8033-B7162B9CFE90}" v="20" dt="2025-07-26T10:56:00.297"/>
    <p1510:client id="{A1D66FAB-9ABB-409C-AEF9-337EBE6BE063}" v="3" dt="2025-07-26T11:22:39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4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explosion val="1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999A-483F-A75C-31627BBD538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999A-483F-A75C-31627BBD538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999A-483F-A75C-31627BBD538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999A-483F-A75C-31627BBD5384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F4E-4403-B83F-D90CE1FBBDA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ADEDA-69A2-7BC1-6871-2294F3F4BE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667C94-17D6-460A-0974-6C50C96CB8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E8729-6AF1-8E4E-19BD-2722F7E81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90EAD-B905-341B-E21D-95E41E781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0A5DD-0CA5-C9DF-B1D5-CB5F4A636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354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49E35-A841-DB80-9FFA-D806E5D43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C2C73-D795-2B3E-19F0-8E618A919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8D126F-6990-7EC2-A2D6-0D14343FF8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821F3-82F1-ACEE-2DAF-97AAE24DD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AB9F-77D4-2409-68CB-A7184791C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348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397D2-C77F-FF5C-8B8B-2D6322EF7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87A0A-7C4C-725B-37EF-B1529E1F7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25E263-9DBD-0D07-A4F8-0A5E791F0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4293E-E6EA-B024-F8F6-4542484DB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5ED88-016B-53FE-0F14-0777B6BF2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664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F9394-5431-E9A6-986F-5FA2B2E41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CCE29-F418-AB22-D7B0-A1FA5F0891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D55E91-A1BD-C4E0-B6E3-F835F385F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996DED-0EB2-2295-41E5-574C555C5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B510C1-CD0B-DB01-9B71-614E45850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7D2EDF-B2E6-893D-1E46-76DB7BB96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279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44264-0915-1F22-F1DE-54B702E63A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B6B7B-E905-544B-D0DC-87347D6F75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868675-41A5-AD43-3F50-5A324D5009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FC84B8-E9F1-DFB5-CFDF-09A24BA325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A52AA7-9147-EBC7-53D2-ECBA43DC59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837113-72B5-B20D-493B-81FC79931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C460FB-73F8-8C74-CDEB-FA622D3890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8927C7-A9EE-4B65-21FF-1BD2C510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394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7C7A3-CB8F-75EB-EF71-41A89F6FF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4BF9F7-D4B7-1867-6D7D-3D2468574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609122-3CD2-5658-B3A8-CBA555BFB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3F44C3-98E5-D4C7-DE04-AE959E28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722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D24A06-AE6F-D0DC-D110-D5461030C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E4647C-8127-4711-5139-D32C6D4AB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9E967E-30F0-FDB0-26A7-5D18B99DE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168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DB1BB-3657-DE18-FC1B-362D0B6F9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D5004-0362-C189-8733-6020C9CD72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DC2B40-9CFD-28AA-C125-6835AC8B37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76F306-2F0A-CBCE-F4FF-4648643BC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AFA93D-7368-ADF7-375A-9B983B1E0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CAD93-132B-816F-92A0-71F8E97CB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634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C50BC-CF4B-DDF3-7520-673DEFD4F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3BF656-9D71-CE4F-347D-45E73FB6EF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4C99F4-C7E5-1AAF-09B2-8FB1CB745F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30AAE4-F5E9-1C1E-B483-317CD87E5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62A179-26D8-01DD-86C1-0A5963C93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BEBE7A-829F-DC24-B567-B931A574E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60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147F8-739E-EB59-5DB0-0AD18F84C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49B2BA-C8E4-CFCD-8CC3-A3276DFC6D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9A79AD-7511-697B-7D1E-A0F54C503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5D588-B6AD-0C75-B3C8-33AE27067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C57A0-B6EB-CCAF-3A16-DA7A1891B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99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342A6A-B860-D4FE-9A75-E539186BBF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8B7FA4-A9FA-920B-1C7D-CC0867BBBA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4138D-11E7-90DD-4A74-B844062422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530C3-3B3A-F10F-1ABC-A1CFB3665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0D03A-F82C-B20A-109F-48C601AE2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953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2A30D8-3212-2B7A-C5E2-C91B28672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6A061-F9FE-D770-D492-0419BA0C9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B1DDAE-7B75-FEAD-220B-AB7DF797FB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4D2C11-77E7-4C45-BFCF-5B4C7D099376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57BE4-977A-9697-793E-D7DB6EE3DB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9C063-C154-DFE3-CE24-B99ECA4F94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89B9AD-CC13-48DC-B3D1-BD3DD9C8D6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1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41698367-0125-2412-B5D1-144B310424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8038967"/>
              </p:ext>
            </p:extLst>
          </p:nvPr>
        </p:nvGraphicFramePr>
        <p:xfrm>
          <a:off x="504720" y="4411388"/>
          <a:ext cx="4727680" cy="24737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220ECE8E-3744-8573-2E56-A0D17A4CA3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037" y="2639400"/>
            <a:ext cx="6172200" cy="14573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9385B49-EE39-4DEE-680D-BBC7020413F0}"/>
              </a:ext>
            </a:extLst>
          </p:cNvPr>
          <p:cNvSpPr txBox="1"/>
          <p:nvPr/>
        </p:nvSpPr>
        <p:spPr>
          <a:xfrm>
            <a:off x="1063565" y="1676687"/>
            <a:ext cx="130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  Step -1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D11F734-CE8B-2047-42A4-092578E591F3}"/>
              </a:ext>
            </a:extLst>
          </p:cNvPr>
          <p:cNvCxnSpPr/>
          <p:nvPr/>
        </p:nvCxnSpPr>
        <p:spPr>
          <a:xfrm>
            <a:off x="5781040" y="-518160"/>
            <a:ext cx="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B09344F3-81D0-078A-8675-1F82F23050B5}"/>
              </a:ext>
            </a:extLst>
          </p:cNvPr>
          <p:cNvSpPr txBox="1"/>
          <p:nvPr/>
        </p:nvSpPr>
        <p:spPr>
          <a:xfrm rot="10800000" flipV="1">
            <a:off x="5539207" y="1550434"/>
            <a:ext cx="1054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Step -2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C384152-BBAD-E117-A5B7-A395F7AA21C3}"/>
              </a:ext>
            </a:extLst>
          </p:cNvPr>
          <p:cNvSpPr txBox="1"/>
          <p:nvPr/>
        </p:nvSpPr>
        <p:spPr>
          <a:xfrm>
            <a:off x="3545840" y="4631693"/>
            <a:ext cx="1706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   Step 3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AA5D17D-7496-2E36-339D-E3C0CBDEF0B2}"/>
              </a:ext>
            </a:extLst>
          </p:cNvPr>
          <p:cNvSpPr txBox="1"/>
          <p:nvPr/>
        </p:nvSpPr>
        <p:spPr>
          <a:xfrm>
            <a:off x="7760763" y="3330668"/>
            <a:ext cx="41892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chemeClr val="accent6"/>
                </a:solidFill>
              </a:rPr>
              <a:t>Step 1</a:t>
            </a:r>
            <a:r>
              <a:rPr lang="en-GB" dirty="0"/>
              <a:t>: first I clicked on the ribbon bar.</a:t>
            </a:r>
          </a:p>
          <a:p>
            <a:endParaRPr lang="en-GB" dirty="0"/>
          </a:p>
          <a:p>
            <a:r>
              <a:rPr lang="en-GB" u="sng" dirty="0">
                <a:solidFill>
                  <a:schemeClr val="accent6"/>
                </a:solidFill>
              </a:rPr>
              <a:t>Step 2</a:t>
            </a:r>
            <a:r>
              <a:rPr lang="en-GB" dirty="0"/>
              <a:t>: I clicked on charts and then inserted the pie chart.</a:t>
            </a:r>
          </a:p>
          <a:p>
            <a:endParaRPr lang="en-GB" dirty="0"/>
          </a:p>
          <a:p>
            <a:r>
              <a:rPr lang="en-GB" u="sng" dirty="0">
                <a:solidFill>
                  <a:schemeClr val="accent6"/>
                </a:solidFill>
              </a:rPr>
              <a:t>Step 3</a:t>
            </a:r>
            <a:r>
              <a:rPr lang="en-GB" dirty="0"/>
              <a:t>: I clicked on the search bar for the snipping tool and dragged the curser to the section I required.</a:t>
            </a:r>
          </a:p>
          <a:p>
            <a:endParaRPr lang="en-GB" dirty="0"/>
          </a:p>
          <a:p>
            <a:r>
              <a:rPr lang="en-GB" u="sng" dirty="0">
                <a:solidFill>
                  <a:schemeClr val="accent6"/>
                </a:solidFill>
              </a:rPr>
              <a:t>Step 4</a:t>
            </a:r>
            <a:r>
              <a:rPr lang="en-GB" dirty="0"/>
              <a:t>: I added arrows and text box by using shapes on the ribbon bar.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736D8B9B-9431-3B9D-85D8-EFFBB7624E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819" y="320087"/>
            <a:ext cx="3104782" cy="1383934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3636FFB4-4235-E12E-A8CB-FF731E3214AE}"/>
              </a:ext>
            </a:extLst>
          </p:cNvPr>
          <p:cNvSpPr txBox="1"/>
          <p:nvPr/>
        </p:nvSpPr>
        <p:spPr>
          <a:xfrm>
            <a:off x="8169846" y="52148"/>
            <a:ext cx="3718603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     </a:t>
            </a:r>
          </a:p>
          <a:p>
            <a:r>
              <a:rPr lang="en-GB" dirty="0"/>
              <a:t>      Digital skills</a:t>
            </a:r>
          </a:p>
          <a:p>
            <a:r>
              <a:rPr lang="en-GB" dirty="0"/>
              <a:t>      Information poster </a:t>
            </a:r>
          </a:p>
          <a:p>
            <a:r>
              <a:rPr lang="en-GB" dirty="0"/>
              <a:t>      Luna begum</a:t>
            </a:r>
          </a:p>
          <a:p>
            <a:r>
              <a:rPr lang="en-GB" dirty="0"/>
              <a:t>      Student id. 2437661</a:t>
            </a:r>
          </a:p>
          <a:p>
            <a:r>
              <a:rPr lang="en-GB" dirty="0"/>
              <a:t>      Professor </a:t>
            </a:r>
            <a:r>
              <a:rPr lang="en-GB" dirty="0" err="1"/>
              <a:t>Rejwan</a:t>
            </a:r>
            <a:r>
              <a:rPr lang="en-GB" dirty="0"/>
              <a:t> Bin </a:t>
            </a:r>
            <a:r>
              <a:rPr lang="en-GB" dirty="0" err="1"/>
              <a:t>Sulaiman</a:t>
            </a:r>
            <a:endParaRPr lang="en-GB" dirty="0"/>
          </a:p>
          <a:p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C52516CA-E8B7-B28B-6018-B49FFA6C94F3}"/>
              </a:ext>
            </a:extLst>
          </p:cNvPr>
          <p:cNvSpPr txBox="1"/>
          <p:nvPr/>
        </p:nvSpPr>
        <p:spPr>
          <a:xfrm>
            <a:off x="5381830" y="4562813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Step 4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5FB6C6-48A5-8C38-E306-CC9053C35C0F}"/>
              </a:ext>
            </a:extLst>
          </p:cNvPr>
          <p:cNvSpPr txBox="1"/>
          <p:nvPr/>
        </p:nvSpPr>
        <p:spPr>
          <a:xfrm>
            <a:off x="8467467" y="2522404"/>
            <a:ext cx="3243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solidFill>
                  <a:schemeClr val="accent6"/>
                </a:solidFill>
              </a:rPr>
              <a:t> How to create chart</a:t>
            </a:r>
          </a:p>
        </p:txBody>
      </p:sp>
      <p:sp>
        <p:nvSpPr>
          <p:cNvPr id="7" name="Arrow: Down 6">
            <a:extLst>
              <a:ext uri="{FF2B5EF4-FFF2-40B4-BE49-F238E27FC236}">
                <a16:creationId xmlns:a16="http://schemas.microsoft.com/office/drawing/2014/main" id="{3E4D156A-2259-4777-8092-AFC42E15BA1B}"/>
              </a:ext>
            </a:extLst>
          </p:cNvPr>
          <p:cNvSpPr/>
          <p:nvPr/>
        </p:nvSpPr>
        <p:spPr>
          <a:xfrm>
            <a:off x="1460870" y="2135920"/>
            <a:ext cx="106148" cy="441007"/>
          </a:xfrm>
          <a:prstGeom prst="down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79E58CED-C31A-303E-4A04-B3A5AC54F3C7}"/>
              </a:ext>
            </a:extLst>
          </p:cNvPr>
          <p:cNvSpPr/>
          <p:nvPr/>
        </p:nvSpPr>
        <p:spPr>
          <a:xfrm>
            <a:off x="5882640" y="2046019"/>
            <a:ext cx="106148" cy="476385"/>
          </a:xfrm>
          <a:prstGeom prst="down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Left 10">
            <a:extLst>
              <a:ext uri="{FF2B5EF4-FFF2-40B4-BE49-F238E27FC236}">
                <a16:creationId xmlns:a16="http://schemas.microsoft.com/office/drawing/2014/main" id="{270BBBF2-187C-AC28-C6C9-DBFF984ED8EC}"/>
              </a:ext>
            </a:extLst>
          </p:cNvPr>
          <p:cNvSpPr/>
          <p:nvPr/>
        </p:nvSpPr>
        <p:spPr>
          <a:xfrm>
            <a:off x="3491601" y="5197291"/>
            <a:ext cx="816077" cy="144752"/>
          </a:xfrm>
          <a:prstGeom prst="left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6EA101FD-7047-90E1-D11C-D344F58E124C}"/>
              </a:ext>
            </a:extLst>
          </p:cNvPr>
          <p:cNvSpPr/>
          <p:nvPr/>
        </p:nvSpPr>
        <p:spPr>
          <a:xfrm>
            <a:off x="5727270" y="5075766"/>
            <a:ext cx="111760" cy="532554"/>
          </a:xfrm>
          <a:prstGeom prst="downArrow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7B97554-021A-5D04-13E2-A62AAF10EB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3228" y="5737644"/>
            <a:ext cx="2495550" cy="1000125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B08DF10-2E7E-79C2-3070-7EA63B774EFF}"/>
              </a:ext>
            </a:extLst>
          </p:cNvPr>
          <p:cNvSpPr/>
          <p:nvPr/>
        </p:nvSpPr>
        <p:spPr>
          <a:xfrm>
            <a:off x="5252720" y="5852160"/>
            <a:ext cx="518160" cy="762012"/>
          </a:xfrm>
          <a:custGeom>
            <a:avLst/>
            <a:gdLst>
              <a:gd name="connsiteX0" fmla="*/ 365760 w 518160"/>
              <a:gd name="connsiteY0" fmla="*/ 0 h 762012"/>
              <a:gd name="connsiteX1" fmla="*/ 203200 w 518160"/>
              <a:gd name="connsiteY1" fmla="*/ 10160 h 762012"/>
              <a:gd name="connsiteX2" fmla="*/ 20320 w 518160"/>
              <a:gd name="connsiteY2" fmla="*/ 60960 h 762012"/>
              <a:gd name="connsiteX3" fmla="*/ 40640 w 518160"/>
              <a:gd name="connsiteY3" fmla="*/ 213360 h 762012"/>
              <a:gd name="connsiteX4" fmla="*/ 0 w 518160"/>
              <a:gd name="connsiteY4" fmla="*/ 396240 h 762012"/>
              <a:gd name="connsiteX5" fmla="*/ 10160 w 518160"/>
              <a:gd name="connsiteY5" fmla="*/ 477520 h 762012"/>
              <a:gd name="connsiteX6" fmla="*/ 50800 w 518160"/>
              <a:gd name="connsiteY6" fmla="*/ 579120 h 762012"/>
              <a:gd name="connsiteX7" fmla="*/ 60960 w 518160"/>
              <a:gd name="connsiteY7" fmla="*/ 609600 h 762012"/>
              <a:gd name="connsiteX8" fmla="*/ 132080 w 518160"/>
              <a:gd name="connsiteY8" fmla="*/ 701040 h 762012"/>
              <a:gd name="connsiteX9" fmla="*/ 162560 w 518160"/>
              <a:gd name="connsiteY9" fmla="*/ 731520 h 762012"/>
              <a:gd name="connsiteX10" fmla="*/ 203200 w 518160"/>
              <a:gd name="connsiteY10" fmla="*/ 741680 h 762012"/>
              <a:gd name="connsiteX11" fmla="*/ 233680 w 518160"/>
              <a:gd name="connsiteY11" fmla="*/ 762000 h 762012"/>
              <a:gd name="connsiteX12" fmla="*/ 457200 w 518160"/>
              <a:gd name="connsiteY12" fmla="*/ 731520 h 762012"/>
              <a:gd name="connsiteX13" fmla="*/ 487680 w 518160"/>
              <a:gd name="connsiteY13" fmla="*/ 690880 h 762012"/>
              <a:gd name="connsiteX14" fmla="*/ 518160 w 518160"/>
              <a:gd name="connsiteY14" fmla="*/ 619760 h 762012"/>
              <a:gd name="connsiteX15" fmla="*/ 497840 w 518160"/>
              <a:gd name="connsiteY15" fmla="*/ 508000 h 762012"/>
              <a:gd name="connsiteX16" fmla="*/ 467360 w 518160"/>
              <a:gd name="connsiteY16" fmla="*/ 457200 h 762012"/>
              <a:gd name="connsiteX17" fmla="*/ 406400 w 518160"/>
              <a:gd name="connsiteY17" fmla="*/ 325120 h 762012"/>
              <a:gd name="connsiteX18" fmla="*/ 396240 w 518160"/>
              <a:gd name="connsiteY18" fmla="*/ 264160 h 762012"/>
              <a:gd name="connsiteX19" fmla="*/ 375920 w 518160"/>
              <a:gd name="connsiteY19" fmla="*/ 172720 h 762012"/>
              <a:gd name="connsiteX20" fmla="*/ 365760 w 518160"/>
              <a:gd name="connsiteY20" fmla="*/ 132080 h 762012"/>
              <a:gd name="connsiteX21" fmla="*/ 325120 w 518160"/>
              <a:gd name="connsiteY21" fmla="*/ 71120 h 762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518160" h="762012">
                <a:moveTo>
                  <a:pt x="365760" y="0"/>
                </a:moveTo>
                <a:cubicBezTo>
                  <a:pt x="311573" y="3387"/>
                  <a:pt x="256800" y="1515"/>
                  <a:pt x="203200" y="10160"/>
                </a:cubicBezTo>
                <a:cubicBezTo>
                  <a:pt x="140135" y="20332"/>
                  <a:pt x="80372" y="40943"/>
                  <a:pt x="20320" y="60960"/>
                </a:cubicBezTo>
                <a:cubicBezTo>
                  <a:pt x="25737" y="93461"/>
                  <a:pt x="42772" y="188845"/>
                  <a:pt x="40640" y="213360"/>
                </a:cubicBezTo>
                <a:cubicBezTo>
                  <a:pt x="37671" y="247508"/>
                  <a:pt x="13156" y="343617"/>
                  <a:pt x="0" y="396240"/>
                </a:cubicBezTo>
                <a:cubicBezTo>
                  <a:pt x="3387" y="423333"/>
                  <a:pt x="2852" y="451212"/>
                  <a:pt x="10160" y="477520"/>
                </a:cubicBezTo>
                <a:cubicBezTo>
                  <a:pt x="19922" y="512665"/>
                  <a:pt x="37706" y="545076"/>
                  <a:pt x="50800" y="579120"/>
                </a:cubicBezTo>
                <a:cubicBezTo>
                  <a:pt x="54645" y="589116"/>
                  <a:pt x="55019" y="600689"/>
                  <a:pt x="60960" y="609600"/>
                </a:cubicBezTo>
                <a:cubicBezTo>
                  <a:pt x="82379" y="641729"/>
                  <a:pt x="107360" y="671376"/>
                  <a:pt x="132080" y="701040"/>
                </a:cubicBezTo>
                <a:cubicBezTo>
                  <a:pt x="141278" y="712078"/>
                  <a:pt x="150085" y="724391"/>
                  <a:pt x="162560" y="731520"/>
                </a:cubicBezTo>
                <a:cubicBezTo>
                  <a:pt x="174684" y="738448"/>
                  <a:pt x="189653" y="738293"/>
                  <a:pt x="203200" y="741680"/>
                </a:cubicBezTo>
                <a:cubicBezTo>
                  <a:pt x="213360" y="748453"/>
                  <a:pt x="221479" y="762488"/>
                  <a:pt x="233680" y="762000"/>
                </a:cubicBezTo>
                <a:cubicBezTo>
                  <a:pt x="308816" y="758995"/>
                  <a:pt x="384789" y="751795"/>
                  <a:pt x="457200" y="731520"/>
                </a:cubicBezTo>
                <a:cubicBezTo>
                  <a:pt x="473506" y="726954"/>
                  <a:pt x="478705" y="705239"/>
                  <a:pt x="487680" y="690880"/>
                </a:cubicBezTo>
                <a:cubicBezTo>
                  <a:pt x="505615" y="662183"/>
                  <a:pt x="508283" y="649390"/>
                  <a:pt x="518160" y="619760"/>
                </a:cubicBezTo>
                <a:cubicBezTo>
                  <a:pt x="511387" y="582507"/>
                  <a:pt x="509134" y="544141"/>
                  <a:pt x="497840" y="508000"/>
                </a:cubicBezTo>
                <a:cubicBezTo>
                  <a:pt x="491950" y="489151"/>
                  <a:pt x="476653" y="474624"/>
                  <a:pt x="467360" y="457200"/>
                </a:cubicBezTo>
                <a:cubicBezTo>
                  <a:pt x="459134" y="441777"/>
                  <a:pt x="415137" y="364437"/>
                  <a:pt x="406400" y="325120"/>
                </a:cubicBezTo>
                <a:cubicBezTo>
                  <a:pt x="401931" y="305010"/>
                  <a:pt x="400280" y="284360"/>
                  <a:pt x="396240" y="264160"/>
                </a:cubicBezTo>
                <a:cubicBezTo>
                  <a:pt x="390117" y="233543"/>
                  <a:pt x="382941" y="203144"/>
                  <a:pt x="375920" y="172720"/>
                </a:cubicBezTo>
                <a:cubicBezTo>
                  <a:pt x="372780" y="159114"/>
                  <a:pt x="371431" y="144840"/>
                  <a:pt x="365760" y="132080"/>
                </a:cubicBezTo>
                <a:cubicBezTo>
                  <a:pt x="348190" y="92547"/>
                  <a:pt x="345515" y="91515"/>
                  <a:pt x="325120" y="71120"/>
                </a:cubicBezTo>
              </a:path>
            </a:pathLst>
          </a:cu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BB092DE-38EA-04E6-45F4-A454170B26F2}"/>
              </a:ext>
            </a:extLst>
          </p:cNvPr>
          <p:cNvSpPr/>
          <p:nvPr/>
        </p:nvSpPr>
        <p:spPr>
          <a:xfrm>
            <a:off x="5804751" y="3088640"/>
            <a:ext cx="524929" cy="863600"/>
          </a:xfrm>
          <a:custGeom>
            <a:avLst/>
            <a:gdLst>
              <a:gd name="connsiteX0" fmla="*/ 301409 w 524929"/>
              <a:gd name="connsiteY0" fmla="*/ 0 h 863600"/>
              <a:gd name="connsiteX1" fmla="*/ 6769 w 524929"/>
              <a:gd name="connsiteY1" fmla="*/ 20320 h 863600"/>
              <a:gd name="connsiteX2" fmla="*/ 16929 w 524929"/>
              <a:gd name="connsiteY2" fmla="*/ 81280 h 863600"/>
              <a:gd name="connsiteX3" fmla="*/ 6769 w 524929"/>
              <a:gd name="connsiteY3" fmla="*/ 304800 h 863600"/>
              <a:gd name="connsiteX4" fmla="*/ 67729 w 524929"/>
              <a:gd name="connsiteY4" fmla="*/ 640080 h 863600"/>
              <a:gd name="connsiteX5" fmla="*/ 118529 w 524929"/>
              <a:gd name="connsiteY5" fmla="*/ 741680 h 863600"/>
              <a:gd name="connsiteX6" fmla="*/ 321729 w 524929"/>
              <a:gd name="connsiteY6" fmla="*/ 863600 h 863600"/>
              <a:gd name="connsiteX7" fmla="*/ 433489 w 524929"/>
              <a:gd name="connsiteY7" fmla="*/ 833120 h 863600"/>
              <a:gd name="connsiteX8" fmla="*/ 524929 w 524929"/>
              <a:gd name="connsiteY8" fmla="*/ 629920 h 863600"/>
              <a:gd name="connsiteX9" fmla="*/ 494449 w 524929"/>
              <a:gd name="connsiteY9" fmla="*/ 467360 h 863600"/>
              <a:gd name="connsiteX10" fmla="*/ 443649 w 524929"/>
              <a:gd name="connsiteY10" fmla="*/ 355600 h 863600"/>
              <a:gd name="connsiteX11" fmla="*/ 392849 w 524929"/>
              <a:gd name="connsiteY11" fmla="*/ 264160 h 863600"/>
              <a:gd name="connsiteX12" fmla="*/ 382689 w 524929"/>
              <a:gd name="connsiteY12" fmla="*/ 223520 h 863600"/>
              <a:gd name="connsiteX13" fmla="*/ 362369 w 524929"/>
              <a:gd name="connsiteY13" fmla="*/ 193040 h 863600"/>
              <a:gd name="connsiteX14" fmla="*/ 342049 w 524929"/>
              <a:gd name="connsiteY14" fmla="*/ 152400 h 863600"/>
              <a:gd name="connsiteX15" fmla="*/ 331889 w 524929"/>
              <a:gd name="connsiteY15" fmla="*/ 121920 h 863600"/>
              <a:gd name="connsiteX16" fmla="*/ 209969 w 524929"/>
              <a:gd name="connsiteY16" fmla="*/ 10160 h 86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24929" h="863600">
                <a:moveTo>
                  <a:pt x="301409" y="0"/>
                </a:moveTo>
                <a:cubicBezTo>
                  <a:pt x="203196" y="6773"/>
                  <a:pt x="101428" y="-6725"/>
                  <a:pt x="6769" y="20320"/>
                </a:cubicBezTo>
                <a:cubicBezTo>
                  <a:pt x="-13039" y="25979"/>
                  <a:pt x="16929" y="60680"/>
                  <a:pt x="16929" y="81280"/>
                </a:cubicBezTo>
                <a:cubicBezTo>
                  <a:pt x="16929" y="155864"/>
                  <a:pt x="10156" y="230293"/>
                  <a:pt x="6769" y="304800"/>
                </a:cubicBezTo>
                <a:cubicBezTo>
                  <a:pt x="28402" y="456229"/>
                  <a:pt x="15944" y="529111"/>
                  <a:pt x="67729" y="640080"/>
                </a:cubicBezTo>
                <a:cubicBezTo>
                  <a:pt x="83741" y="674392"/>
                  <a:pt x="93595" y="713184"/>
                  <a:pt x="118529" y="741680"/>
                </a:cubicBezTo>
                <a:cubicBezTo>
                  <a:pt x="144246" y="771071"/>
                  <a:pt x="294843" y="848935"/>
                  <a:pt x="321729" y="863600"/>
                </a:cubicBezTo>
                <a:cubicBezTo>
                  <a:pt x="358982" y="853440"/>
                  <a:pt x="403009" y="856827"/>
                  <a:pt x="433489" y="833120"/>
                </a:cubicBezTo>
                <a:cubicBezTo>
                  <a:pt x="502634" y="779341"/>
                  <a:pt x="508280" y="704840"/>
                  <a:pt x="524929" y="629920"/>
                </a:cubicBezTo>
                <a:cubicBezTo>
                  <a:pt x="514769" y="575733"/>
                  <a:pt x="506667" y="521120"/>
                  <a:pt x="494449" y="467360"/>
                </a:cubicBezTo>
                <a:cubicBezTo>
                  <a:pt x="477129" y="391150"/>
                  <a:pt x="476626" y="421555"/>
                  <a:pt x="443649" y="355600"/>
                </a:cubicBezTo>
                <a:cubicBezTo>
                  <a:pt x="397083" y="262469"/>
                  <a:pt x="452801" y="344096"/>
                  <a:pt x="392849" y="264160"/>
                </a:cubicBezTo>
                <a:cubicBezTo>
                  <a:pt x="389462" y="250613"/>
                  <a:pt x="388190" y="236355"/>
                  <a:pt x="382689" y="223520"/>
                </a:cubicBezTo>
                <a:cubicBezTo>
                  <a:pt x="377879" y="212297"/>
                  <a:pt x="368427" y="203642"/>
                  <a:pt x="362369" y="193040"/>
                </a:cubicBezTo>
                <a:cubicBezTo>
                  <a:pt x="354855" y="179890"/>
                  <a:pt x="348015" y="166321"/>
                  <a:pt x="342049" y="152400"/>
                </a:cubicBezTo>
                <a:cubicBezTo>
                  <a:pt x="337830" y="142556"/>
                  <a:pt x="338859" y="130051"/>
                  <a:pt x="331889" y="121920"/>
                </a:cubicBezTo>
                <a:cubicBezTo>
                  <a:pt x="234042" y="7765"/>
                  <a:pt x="271765" y="10160"/>
                  <a:pt x="209969" y="10160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9923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04d46f188d9dc6e90a78b3ff6fe958b5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6dcdd91c9a93b2e559a04b3ff121881d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F18D66E-A0D4-4018-A635-74949CA01834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elements/1.1/"/>
    <ds:schemaRef ds:uri="04d956d8-1ffd-4dba-87ce-03f615e16f58"/>
  </ds:schemaRefs>
</ds:datastoreItem>
</file>

<file path=customXml/itemProps2.xml><?xml version="1.0" encoding="utf-8"?>
<ds:datastoreItem xmlns:ds="http://schemas.openxmlformats.org/officeDocument/2006/customXml" ds:itemID="{E6D2E9B0-F721-43DB-8AF5-304797EBB1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E5B07E-EDEB-4670-A37D-015DD5C1CA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103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Luna Begum</dc:creator>
  <cp:lastModifiedBy>Luna Begum</cp:lastModifiedBy>
  <cp:revision>3</cp:revision>
  <dcterms:created xsi:type="dcterms:W3CDTF">2025-07-26T09:25:35Z</dcterms:created>
  <dcterms:modified xsi:type="dcterms:W3CDTF">2025-07-26T11:30:55Z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