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68" r:id="rId6"/>
    <p:sldId id="257" r:id="rId7"/>
    <p:sldId id="258" r:id="rId8"/>
    <p:sldId id="259" r:id="rId9"/>
    <p:sldId id="269" r:id="rId10"/>
    <p:sldId id="270" r:id="rId11"/>
    <p:sldId id="265" r:id="rId12"/>
    <p:sldId id="264" r:id="rId13"/>
    <p:sldId id="263" r:id="rId14"/>
    <p:sldId id="267"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65C5B1-BB33-410A-A8D9-4D595C7ABC62}" v="25" dt="2022-07-24T00:48:44.8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e Chambers" userId="2a348ad5183a4955" providerId="LiveId" clId="{B565C5B1-BB33-410A-A8D9-4D595C7ABC62}"/>
    <pc:docChg chg="undo redo custSel addSld delSld modSld">
      <pc:chgData name="Denise Chambers" userId="2a348ad5183a4955" providerId="LiveId" clId="{B565C5B1-BB33-410A-A8D9-4D595C7ABC62}" dt="2022-07-24T10:11:24.085" v="3113" actId="20577"/>
      <pc:docMkLst>
        <pc:docMk/>
      </pc:docMkLst>
      <pc:sldChg chg="addSp delSp modSp mod delDesignElem">
        <pc:chgData name="Denise Chambers" userId="2a348ad5183a4955" providerId="LiveId" clId="{B565C5B1-BB33-410A-A8D9-4D595C7ABC62}" dt="2022-07-24T10:11:24.085" v="3113" actId="20577"/>
        <pc:sldMkLst>
          <pc:docMk/>
          <pc:sldMk cId="1737282186" sldId="256"/>
        </pc:sldMkLst>
        <pc:spChg chg="mod ord">
          <ac:chgData name="Denise Chambers" userId="2a348ad5183a4955" providerId="LiveId" clId="{B565C5B1-BB33-410A-A8D9-4D595C7ABC62}" dt="2022-07-23T22:42:08.261" v="1133" actId="26606"/>
          <ac:spMkLst>
            <pc:docMk/>
            <pc:sldMk cId="1737282186" sldId="256"/>
            <ac:spMk id="2" creationId="{B273945D-366B-1117-03DF-8E924DFE8974}"/>
          </ac:spMkLst>
        </pc:spChg>
        <pc:spChg chg="mod">
          <ac:chgData name="Denise Chambers" userId="2a348ad5183a4955" providerId="LiveId" clId="{B565C5B1-BB33-410A-A8D9-4D595C7ABC62}" dt="2022-07-24T10:11:24.085" v="3113" actId="20577"/>
          <ac:spMkLst>
            <pc:docMk/>
            <pc:sldMk cId="1737282186" sldId="256"/>
            <ac:spMk id="3" creationId="{F89FA566-AD17-0DEF-23E8-EC2C6B7426F9}"/>
          </ac:spMkLst>
        </pc:spChg>
        <pc:spChg chg="add del">
          <ac:chgData name="Denise Chambers" userId="2a348ad5183a4955" providerId="LiveId" clId="{B565C5B1-BB33-410A-A8D9-4D595C7ABC62}" dt="2022-07-24T00:08:21.205" v="2068"/>
          <ac:spMkLst>
            <pc:docMk/>
            <pc:sldMk cId="1737282186" sldId="256"/>
            <ac:spMk id="10" creationId="{9B7AD9F6-8CE7-4299-8FC6-328F4DCD3FF9}"/>
          </ac:spMkLst>
        </pc:spChg>
        <pc:spChg chg="add del">
          <ac:chgData name="Denise Chambers" userId="2a348ad5183a4955" providerId="LiveId" clId="{B565C5B1-BB33-410A-A8D9-4D595C7ABC62}" dt="2022-07-24T00:08:21.205" v="2068"/>
          <ac:spMkLst>
            <pc:docMk/>
            <pc:sldMk cId="1737282186" sldId="256"/>
            <ac:spMk id="12" creationId="{F49775AF-8896-43EE-92C6-83497D6DC56F}"/>
          </ac:spMkLst>
        </pc:spChg>
        <pc:spChg chg="add del">
          <ac:chgData name="Denise Chambers" userId="2a348ad5183a4955" providerId="LiveId" clId="{B565C5B1-BB33-410A-A8D9-4D595C7ABC62}" dt="2022-07-23T22:31:39.225" v="1048" actId="26606"/>
          <ac:spMkLst>
            <pc:docMk/>
            <pc:sldMk cId="1737282186" sldId="256"/>
            <ac:spMk id="20" creationId="{22A397E7-BF60-45B2-84C7-B074B76C37A7}"/>
          </ac:spMkLst>
        </pc:spChg>
        <pc:spChg chg="add del">
          <ac:chgData name="Denise Chambers" userId="2a348ad5183a4955" providerId="LiveId" clId="{B565C5B1-BB33-410A-A8D9-4D595C7ABC62}" dt="2022-07-23T22:31:39.225" v="1048" actId="26606"/>
          <ac:spMkLst>
            <pc:docMk/>
            <pc:sldMk cId="1737282186" sldId="256"/>
            <ac:spMk id="21" creationId="{890DEF05-784E-4B61-89E4-04C4ECF4E5A0}"/>
          </ac:spMkLst>
        </pc:spChg>
        <pc:spChg chg="add del">
          <ac:chgData name="Denise Chambers" userId="2a348ad5183a4955" providerId="LiveId" clId="{B565C5B1-BB33-410A-A8D9-4D595C7ABC62}" dt="2022-07-23T22:31:39.209" v="1047" actId="26606"/>
          <ac:spMkLst>
            <pc:docMk/>
            <pc:sldMk cId="1737282186" sldId="256"/>
            <ac:spMk id="27" creationId="{94714483-7072-431F-9DBE-87F44E4D44BC}"/>
          </ac:spMkLst>
        </pc:spChg>
        <pc:spChg chg="add del">
          <ac:chgData name="Denise Chambers" userId="2a348ad5183a4955" providerId="LiveId" clId="{B565C5B1-BB33-410A-A8D9-4D595C7ABC62}" dt="2022-07-23T22:31:39.209" v="1047" actId="26606"/>
          <ac:spMkLst>
            <pc:docMk/>
            <pc:sldMk cId="1737282186" sldId="256"/>
            <ac:spMk id="29" creationId="{495892E1-F4A5-4991-AC52-4F417B14A2A2}"/>
          </ac:spMkLst>
        </pc:spChg>
        <pc:spChg chg="add del">
          <ac:chgData name="Denise Chambers" userId="2a348ad5183a4955" providerId="LiveId" clId="{B565C5B1-BB33-410A-A8D9-4D595C7ABC62}" dt="2022-07-23T22:31:39.209" v="1047" actId="26606"/>
          <ac:spMkLst>
            <pc:docMk/>
            <pc:sldMk cId="1737282186" sldId="256"/>
            <ac:spMk id="39" creationId="{E2683E3F-F855-4549-84F8-42064EC0F247}"/>
          </ac:spMkLst>
        </pc:spChg>
        <pc:spChg chg="add del">
          <ac:chgData name="Denise Chambers" userId="2a348ad5183a4955" providerId="LiveId" clId="{B565C5B1-BB33-410A-A8D9-4D595C7ABC62}" dt="2022-07-23T22:31:39.209" v="1047" actId="26606"/>
          <ac:spMkLst>
            <pc:docMk/>
            <pc:sldMk cId="1737282186" sldId="256"/>
            <ac:spMk id="47" creationId="{832F3179-0CD5-40C8-9939-D8355006F7BA}"/>
          </ac:spMkLst>
        </pc:spChg>
        <pc:spChg chg="add del">
          <ac:chgData name="Denise Chambers" userId="2a348ad5183a4955" providerId="LiveId" clId="{B565C5B1-BB33-410A-A8D9-4D595C7ABC62}" dt="2022-07-23T22:32:20.585" v="1059" actId="26606"/>
          <ac:spMkLst>
            <pc:docMk/>
            <pc:sldMk cId="1737282186" sldId="256"/>
            <ac:spMk id="55" creationId="{3AFE8227-C443-417B-BA91-520EB1EF4559}"/>
          </ac:spMkLst>
        </pc:spChg>
        <pc:spChg chg="add del">
          <ac:chgData name="Denise Chambers" userId="2a348ad5183a4955" providerId="LiveId" clId="{B565C5B1-BB33-410A-A8D9-4D595C7ABC62}" dt="2022-07-23T22:32:20.585" v="1059" actId="26606"/>
          <ac:spMkLst>
            <pc:docMk/>
            <pc:sldMk cId="1737282186" sldId="256"/>
            <ac:spMk id="56" creationId="{907741FC-B544-4A6E-B831-6789D042333D}"/>
          </ac:spMkLst>
        </pc:spChg>
        <pc:spChg chg="add del">
          <ac:chgData name="Denise Chambers" userId="2a348ad5183a4955" providerId="LiveId" clId="{B565C5B1-BB33-410A-A8D9-4D595C7ABC62}" dt="2022-07-23T22:32:20.585" v="1059" actId="26606"/>
          <ac:spMkLst>
            <pc:docMk/>
            <pc:sldMk cId="1737282186" sldId="256"/>
            <ac:spMk id="57" creationId="{3F0BE7ED-7814-4273-B18A-F26CC0380380}"/>
          </ac:spMkLst>
        </pc:spChg>
        <pc:spChg chg="add del">
          <ac:chgData name="Denise Chambers" userId="2a348ad5183a4955" providerId="LiveId" clId="{B565C5B1-BB33-410A-A8D9-4D595C7ABC62}" dt="2022-07-23T22:32:16.540" v="1056" actId="26606"/>
          <ac:spMkLst>
            <pc:docMk/>
            <pc:sldMk cId="1737282186" sldId="256"/>
            <ac:spMk id="62" creationId="{9F701746-0657-4467-BBD3-24051A715C25}"/>
          </ac:spMkLst>
        </pc:spChg>
        <pc:spChg chg="add del">
          <ac:chgData name="Denise Chambers" userId="2a348ad5183a4955" providerId="LiveId" clId="{B565C5B1-BB33-410A-A8D9-4D595C7ABC62}" dt="2022-07-23T22:32:16.540" v="1056" actId="26606"/>
          <ac:spMkLst>
            <pc:docMk/>
            <pc:sldMk cId="1737282186" sldId="256"/>
            <ac:spMk id="64" creationId="{117BEB00-3E3D-4F08-AF56-DB0D22FB5F64}"/>
          </ac:spMkLst>
        </pc:spChg>
        <pc:spChg chg="add del">
          <ac:chgData name="Denise Chambers" userId="2a348ad5183a4955" providerId="LiveId" clId="{B565C5B1-BB33-410A-A8D9-4D595C7ABC62}" dt="2022-07-23T22:32:20.569" v="1058" actId="26606"/>
          <ac:spMkLst>
            <pc:docMk/>
            <pc:sldMk cId="1737282186" sldId="256"/>
            <ac:spMk id="66" creationId="{3F0BE7ED-7814-4273-B18A-F26CC0380380}"/>
          </ac:spMkLst>
        </pc:spChg>
        <pc:spChg chg="add del">
          <ac:chgData name="Denise Chambers" userId="2a348ad5183a4955" providerId="LiveId" clId="{B565C5B1-BB33-410A-A8D9-4D595C7ABC62}" dt="2022-07-23T22:32:20.569" v="1058" actId="26606"/>
          <ac:spMkLst>
            <pc:docMk/>
            <pc:sldMk cId="1737282186" sldId="256"/>
            <ac:spMk id="67" creationId="{3AFE8227-C443-417B-BA91-520EB1EF4559}"/>
          </ac:spMkLst>
        </pc:spChg>
        <pc:spChg chg="add del">
          <ac:chgData name="Denise Chambers" userId="2a348ad5183a4955" providerId="LiveId" clId="{B565C5B1-BB33-410A-A8D9-4D595C7ABC62}" dt="2022-07-23T22:32:20.569" v="1058" actId="26606"/>
          <ac:spMkLst>
            <pc:docMk/>
            <pc:sldMk cId="1737282186" sldId="256"/>
            <ac:spMk id="68" creationId="{907741FC-B544-4A6E-B831-6789D042333D}"/>
          </ac:spMkLst>
        </pc:spChg>
        <pc:spChg chg="add del">
          <ac:chgData name="Denise Chambers" userId="2a348ad5183a4955" providerId="LiveId" clId="{B565C5B1-BB33-410A-A8D9-4D595C7ABC62}" dt="2022-07-23T22:41:48.043" v="1131"/>
          <ac:spMkLst>
            <pc:docMk/>
            <pc:sldMk cId="1737282186" sldId="256"/>
            <ac:spMk id="70" creationId="{E91DC736-0EF8-4F87-9146-EBF1D2EE4D3D}"/>
          </ac:spMkLst>
        </pc:spChg>
        <pc:spChg chg="add del">
          <ac:chgData name="Denise Chambers" userId="2a348ad5183a4955" providerId="LiveId" clId="{B565C5B1-BB33-410A-A8D9-4D595C7ABC62}" dt="2022-07-23T22:41:48.043" v="1131"/>
          <ac:spMkLst>
            <pc:docMk/>
            <pc:sldMk cId="1737282186" sldId="256"/>
            <ac:spMk id="71" creationId="{097CD68E-23E3-4007-8847-CD0944C4F7BE}"/>
          </ac:spMkLst>
        </pc:spChg>
        <pc:spChg chg="add del">
          <ac:chgData name="Denise Chambers" userId="2a348ad5183a4955" providerId="LiveId" clId="{B565C5B1-BB33-410A-A8D9-4D595C7ABC62}" dt="2022-07-23T22:41:48.043" v="1131"/>
          <ac:spMkLst>
            <pc:docMk/>
            <pc:sldMk cId="1737282186" sldId="256"/>
            <ac:spMk id="72" creationId="{AF2F604E-43BE-4DC3-B983-E071523364F8}"/>
          </ac:spMkLst>
        </pc:spChg>
        <pc:spChg chg="add del">
          <ac:chgData name="Denise Chambers" userId="2a348ad5183a4955" providerId="LiveId" clId="{B565C5B1-BB33-410A-A8D9-4D595C7ABC62}" dt="2022-07-23T22:41:48.043" v="1131"/>
          <ac:spMkLst>
            <pc:docMk/>
            <pc:sldMk cId="1737282186" sldId="256"/>
            <ac:spMk id="73" creationId="{08C9B587-E65E-4B52-B37C-ABEBB6E87928}"/>
          </ac:spMkLst>
        </pc:spChg>
        <pc:grpChg chg="add del">
          <ac:chgData name="Denise Chambers" userId="2a348ad5183a4955" providerId="LiveId" clId="{B565C5B1-BB33-410A-A8D9-4D595C7ABC62}" dt="2022-07-23T22:31:39.209" v="1047" actId="26606"/>
          <ac:grpSpMkLst>
            <pc:docMk/>
            <pc:sldMk cId="1737282186" sldId="256"/>
            <ac:grpSpMk id="31" creationId="{ACF597F8-76AA-44FA-8E6A-06223B66C0DD}"/>
          </ac:grpSpMkLst>
        </pc:grpChg>
        <pc:grpChg chg="add del">
          <ac:chgData name="Denise Chambers" userId="2a348ad5183a4955" providerId="LiveId" clId="{B565C5B1-BB33-410A-A8D9-4D595C7ABC62}" dt="2022-07-23T22:31:39.209" v="1047" actId="26606"/>
          <ac:grpSpMkLst>
            <pc:docMk/>
            <pc:sldMk cId="1737282186" sldId="256"/>
            <ac:grpSpMk id="41" creationId="{8FC90B1E-0223-4440-AF22-8F32F6F0C7D2}"/>
          </ac:grpSpMkLst>
        </pc:grpChg>
        <pc:grpChg chg="add del">
          <ac:chgData name="Denise Chambers" userId="2a348ad5183a4955" providerId="LiveId" clId="{B565C5B1-BB33-410A-A8D9-4D595C7ABC62}" dt="2022-07-23T22:31:39.209" v="1047" actId="26606"/>
          <ac:grpSpMkLst>
            <pc:docMk/>
            <pc:sldMk cId="1737282186" sldId="256"/>
            <ac:grpSpMk id="49" creationId="{11CE155D-684B-4F5E-B835-C52765E310E7}"/>
          </ac:grpSpMkLst>
        </pc:grpChg>
        <pc:picChg chg="mod ord">
          <ac:chgData name="Denise Chambers" userId="2a348ad5183a4955" providerId="LiveId" clId="{B565C5B1-BB33-410A-A8D9-4D595C7ABC62}" dt="2022-07-23T22:42:08.261" v="1133" actId="26606"/>
          <ac:picMkLst>
            <pc:docMk/>
            <pc:sldMk cId="1737282186" sldId="256"/>
            <ac:picMk id="5" creationId="{F4C44D00-A554-43CB-4ECA-2AFCE7699EFA}"/>
          </ac:picMkLst>
        </pc:picChg>
        <pc:cxnChg chg="add del">
          <ac:chgData name="Denise Chambers" userId="2a348ad5183a4955" providerId="LiveId" clId="{B565C5B1-BB33-410A-A8D9-4D595C7ABC62}" dt="2022-07-23T22:31:39.225" v="1048" actId="26606"/>
          <ac:cxnSpMkLst>
            <pc:docMk/>
            <pc:sldMk cId="1737282186" sldId="256"/>
            <ac:cxnSpMk id="22" creationId="{C41BAEC7-F7B0-4224-8B18-8F74B7D87F0B}"/>
          </ac:cxnSpMkLst>
        </pc:cxnChg>
      </pc:sldChg>
      <pc:sldChg chg="addSp delSp modSp mod delDesignElem">
        <pc:chgData name="Denise Chambers" userId="2a348ad5183a4955" providerId="LiveId" clId="{B565C5B1-BB33-410A-A8D9-4D595C7ABC62}" dt="2022-07-24T09:34:47.132" v="2936" actId="26606"/>
        <pc:sldMkLst>
          <pc:docMk/>
          <pc:sldMk cId="3636586853" sldId="257"/>
        </pc:sldMkLst>
        <pc:spChg chg="mod">
          <ac:chgData name="Denise Chambers" userId="2a348ad5183a4955" providerId="LiveId" clId="{B565C5B1-BB33-410A-A8D9-4D595C7ABC62}" dt="2022-07-23T22:42:36.477" v="1134" actId="26606"/>
          <ac:spMkLst>
            <pc:docMk/>
            <pc:sldMk cId="3636586853" sldId="257"/>
            <ac:spMk id="2" creationId="{BF6FA8F1-44A7-9527-0752-40042FB45F74}"/>
          </ac:spMkLst>
        </pc:spChg>
        <pc:spChg chg="mod">
          <ac:chgData name="Denise Chambers" userId="2a348ad5183a4955" providerId="LiveId" clId="{B565C5B1-BB33-410A-A8D9-4D595C7ABC62}" dt="2022-07-23T22:42:36.477" v="1134" actId="26606"/>
          <ac:spMkLst>
            <pc:docMk/>
            <pc:sldMk cId="3636586853" sldId="257"/>
            <ac:spMk id="3" creationId="{A958FB7A-0EDD-3D94-CA31-655345747300}"/>
          </ac:spMkLst>
        </pc:spChg>
        <pc:spChg chg="add">
          <ac:chgData name="Denise Chambers" userId="2a348ad5183a4955" providerId="LiveId" clId="{B565C5B1-BB33-410A-A8D9-4D595C7ABC62}" dt="2022-07-24T09:34:47.132" v="2936" actId="26606"/>
          <ac:spMkLst>
            <pc:docMk/>
            <pc:sldMk cId="3636586853" sldId="257"/>
            <ac:spMk id="7" creationId="{F13C74B1-5B17-4795-BED0-7140497B445A}"/>
          </ac:spMkLst>
        </pc:spChg>
        <pc:spChg chg="del">
          <ac:chgData name="Denise Chambers" userId="2a348ad5183a4955" providerId="LiveId" clId="{B565C5B1-BB33-410A-A8D9-4D595C7ABC62}" dt="2022-07-23T22:41:48.043" v="1131"/>
          <ac:spMkLst>
            <pc:docMk/>
            <pc:sldMk cId="3636586853" sldId="257"/>
            <ac:spMk id="8" creationId="{E8A8EAB8-D2FF-444D-B34B-7D32F106AD0E}"/>
          </ac:spMkLst>
        </pc:spChg>
        <pc:spChg chg="add del">
          <ac:chgData name="Denise Chambers" userId="2a348ad5183a4955" providerId="LiveId" clId="{B565C5B1-BB33-410A-A8D9-4D595C7ABC62}" dt="2022-07-24T00:08:21.205" v="2068"/>
          <ac:spMkLst>
            <pc:docMk/>
            <pc:sldMk cId="3636586853" sldId="257"/>
            <ac:spMk id="9" creationId="{F13C74B1-5B17-4795-BED0-7140497B445A}"/>
          </ac:spMkLst>
        </pc:spChg>
        <pc:spChg chg="add del">
          <ac:chgData name="Denise Chambers" userId="2a348ad5183a4955" providerId="LiveId" clId="{B565C5B1-BB33-410A-A8D9-4D595C7ABC62}" dt="2022-07-24T00:08:21.205" v="2068"/>
          <ac:spMkLst>
            <pc:docMk/>
            <pc:sldMk cId="3636586853" sldId="257"/>
            <ac:spMk id="11" creationId="{D4974D33-8DC5-464E-8C6D-BE58F0669C17}"/>
          </ac:spMkLst>
        </pc:spChg>
        <pc:spChg chg="add">
          <ac:chgData name="Denise Chambers" userId="2a348ad5183a4955" providerId="LiveId" clId="{B565C5B1-BB33-410A-A8D9-4D595C7ABC62}" dt="2022-07-24T09:34:47.132" v="2936" actId="26606"/>
          <ac:spMkLst>
            <pc:docMk/>
            <pc:sldMk cId="3636586853" sldId="257"/>
            <ac:spMk id="13" creationId="{D4974D33-8DC5-464E-8C6D-BE58F0669C17}"/>
          </ac:spMkLst>
        </pc:spChg>
        <pc:picChg chg="add mod">
          <ac:chgData name="Denise Chambers" userId="2a348ad5183a4955" providerId="LiveId" clId="{B565C5B1-BB33-410A-A8D9-4D595C7ABC62}" dt="2022-07-24T09:34:47.132" v="2936" actId="26606"/>
          <ac:picMkLst>
            <pc:docMk/>
            <pc:sldMk cId="3636586853" sldId="257"/>
            <ac:picMk id="5" creationId="{FDC31F77-A579-A9DD-EED5-D7907BE3D2D4}"/>
          </ac:picMkLst>
        </pc:picChg>
        <pc:cxnChg chg="del">
          <ac:chgData name="Denise Chambers" userId="2a348ad5183a4955" providerId="LiveId" clId="{B565C5B1-BB33-410A-A8D9-4D595C7ABC62}" dt="2022-07-23T22:41:48.043" v="1131"/>
          <ac:cxnSpMkLst>
            <pc:docMk/>
            <pc:sldMk cId="3636586853" sldId="257"/>
            <ac:cxnSpMk id="10" creationId="{067633D1-6EE6-4118-B9F0-B363477BEE7A}"/>
          </ac:cxnSpMkLst>
        </pc:cxnChg>
        <pc:cxnChg chg="del">
          <ac:chgData name="Denise Chambers" userId="2a348ad5183a4955" providerId="LiveId" clId="{B565C5B1-BB33-410A-A8D9-4D595C7ABC62}" dt="2022-07-23T22:41:48.043" v="1131"/>
          <ac:cxnSpMkLst>
            <pc:docMk/>
            <pc:sldMk cId="3636586853" sldId="257"/>
            <ac:cxnSpMk id="12" creationId="{4AD7FFC6-42A9-49CB-B5E9-B3F6B038331B}"/>
          </ac:cxnSpMkLst>
        </pc:cxnChg>
      </pc:sldChg>
      <pc:sldChg chg="addSp delSp modSp mod setBg setClrOvrMap delDesignElem">
        <pc:chgData name="Denise Chambers" userId="2a348ad5183a4955" providerId="LiveId" clId="{B565C5B1-BB33-410A-A8D9-4D595C7ABC62}" dt="2022-07-24T09:34:33.067" v="2935" actId="26606"/>
        <pc:sldMkLst>
          <pc:docMk/>
          <pc:sldMk cId="1176182316" sldId="258"/>
        </pc:sldMkLst>
        <pc:spChg chg="mod">
          <ac:chgData name="Denise Chambers" userId="2a348ad5183a4955" providerId="LiveId" clId="{B565C5B1-BB33-410A-A8D9-4D595C7ABC62}" dt="2022-07-23T22:44:43.548" v="1147" actId="26606"/>
          <ac:spMkLst>
            <pc:docMk/>
            <pc:sldMk cId="1176182316" sldId="258"/>
            <ac:spMk id="2" creationId="{7844A861-5F64-D8D5-6E78-A28F7A1EF22B}"/>
          </ac:spMkLst>
        </pc:spChg>
        <pc:spChg chg="mod ord">
          <ac:chgData name="Denise Chambers" userId="2a348ad5183a4955" providerId="LiveId" clId="{B565C5B1-BB33-410A-A8D9-4D595C7ABC62}" dt="2022-07-24T09:34:33.067" v="2935" actId="26606"/>
          <ac:spMkLst>
            <pc:docMk/>
            <pc:sldMk cId="1176182316" sldId="258"/>
            <ac:spMk id="3" creationId="{94F73731-D83F-EFA2-9E92-B68A9E8571A8}"/>
          </ac:spMkLst>
        </pc:spChg>
        <pc:spChg chg="mod ord">
          <ac:chgData name="Denise Chambers" userId="2a348ad5183a4955" providerId="LiveId" clId="{B565C5B1-BB33-410A-A8D9-4D595C7ABC62}" dt="2022-07-23T22:44:43.548" v="1147" actId="26606"/>
          <ac:spMkLst>
            <pc:docMk/>
            <pc:sldMk cId="1176182316" sldId="258"/>
            <ac:spMk id="6" creationId="{49BD0F4C-537B-68EF-AEEC-E69D03CD03EA}"/>
          </ac:spMkLst>
        </pc:spChg>
        <pc:spChg chg="add del">
          <ac:chgData name="Denise Chambers" userId="2a348ad5183a4955" providerId="LiveId" clId="{B565C5B1-BB33-410A-A8D9-4D595C7ABC62}" dt="2022-07-23T22:41:48.043" v="1131"/>
          <ac:spMkLst>
            <pc:docMk/>
            <pc:sldMk cId="1176182316" sldId="258"/>
            <ac:spMk id="8" creationId="{A7AE9375-4664-4DB2-922D-2782A6E439AC}"/>
          </ac:spMkLst>
        </pc:spChg>
        <pc:spChg chg="mod ord">
          <ac:chgData name="Denise Chambers" userId="2a348ad5183a4955" providerId="LiveId" clId="{B565C5B1-BB33-410A-A8D9-4D595C7ABC62}" dt="2022-07-23T22:44:43.548" v="1147" actId="26606"/>
          <ac:spMkLst>
            <pc:docMk/>
            <pc:sldMk cId="1176182316" sldId="258"/>
            <ac:spMk id="11" creationId="{05165DC1-D892-6A4F-D8F3-B8DC7AAC3552}"/>
          </ac:spMkLst>
        </pc:spChg>
        <pc:spChg chg="add del">
          <ac:chgData name="Denise Chambers" userId="2a348ad5183a4955" providerId="LiveId" clId="{B565C5B1-BB33-410A-A8D9-4D595C7ABC62}" dt="2022-07-23T22:41:48.043" v="1131"/>
          <ac:spMkLst>
            <pc:docMk/>
            <pc:sldMk cId="1176182316" sldId="258"/>
            <ac:spMk id="12" creationId="{9DD005C1-8C51-42D6-9BEE-B9B83849743D}"/>
          </ac:spMkLst>
        </pc:spChg>
        <pc:spChg chg="add">
          <ac:chgData name="Denise Chambers" userId="2a348ad5183a4955" providerId="LiveId" clId="{B565C5B1-BB33-410A-A8D9-4D595C7ABC62}" dt="2022-07-24T09:34:33.067" v="2935" actId="26606"/>
          <ac:spMkLst>
            <pc:docMk/>
            <pc:sldMk cId="1176182316" sldId="258"/>
            <ac:spMk id="13" creationId="{D75A5B51-0925-4835-8511-A0DD17EAA97C}"/>
          </ac:spMkLst>
        </pc:spChg>
        <pc:spChg chg="add">
          <ac:chgData name="Denise Chambers" userId="2a348ad5183a4955" providerId="LiveId" clId="{B565C5B1-BB33-410A-A8D9-4D595C7ABC62}" dt="2022-07-24T09:34:33.067" v="2935" actId="26606"/>
          <ac:spMkLst>
            <pc:docMk/>
            <pc:sldMk cId="1176182316" sldId="258"/>
            <ac:spMk id="14" creationId="{5CDFD20D-8E4F-4E3A-AF87-93F23E0DBFB3}"/>
          </ac:spMkLst>
        </pc:spChg>
        <pc:spChg chg="add del">
          <ac:chgData name="Denise Chambers" userId="2a348ad5183a4955" providerId="LiveId" clId="{B565C5B1-BB33-410A-A8D9-4D595C7ABC62}" dt="2022-07-23T22:44:41.555" v="1144" actId="26606"/>
          <ac:spMkLst>
            <pc:docMk/>
            <pc:sldMk cId="1176182316" sldId="258"/>
            <ac:spMk id="16" creationId="{D75A5B51-0925-4835-8511-A0DD17EAA97C}"/>
          </ac:spMkLst>
        </pc:spChg>
        <pc:spChg chg="add del">
          <ac:chgData name="Denise Chambers" userId="2a348ad5183a4955" providerId="LiveId" clId="{B565C5B1-BB33-410A-A8D9-4D595C7ABC62}" dt="2022-07-23T22:24:47.134" v="1000" actId="26606"/>
          <ac:spMkLst>
            <pc:docMk/>
            <pc:sldMk cId="1176182316" sldId="258"/>
            <ac:spMk id="17" creationId="{C99A8FB7-A79B-4BC9-9D56-B79587F6AA3E}"/>
          </ac:spMkLst>
        </pc:spChg>
        <pc:spChg chg="add del">
          <ac:chgData name="Denise Chambers" userId="2a348ad5183a4955" providerId="LiveId" clId="{B565C5B1-BB33-410A-A8D9-4D595C7ABC62}" dt="2022-07-23T22:44:41.555" v="1144" actId="26606"/>
          <ac:spMkLst>
            <pc:docMk/>
            <pc:sldMk cId="1176182316" sldId="258"/>
            <ac:spMk id="18" creationId="{5CDFD20D-8E4F-4E3A-AF87-93F23E0DBFB3}"/>
          </ac:spMkLst>
        </pc:spChg>
        <pc:spChg chg="add del">
          <ac:chgData name="Denise Chambers" userId="2a348ad5183a4955" providerId="LiveId" clId="{B565C5B1-BB33-410A-A8D9-4D595C7ABC62}" dt="2022-07-23T22:24:47.134" v="1000" actId="26606"/>
          <ac:spMkLst>
            <pc:docMk/>
            <pc:sldMk cId="1176182316" sldId="258"/>
            <ac:spMk id="19" creationId="{B23893E2-3349-46D7-A7AA-B9E447957FB1}"/>
          </ac:spMkLst>
        </pc:spChg>
        <pc:spChg chg="add del">
          <ac:chgData name="Denise Chambers" userId="2a348ad5183a4955" providerId="LiveId" clId="{B565C5B1-BB33-410A-A8D9-4D595C7ABC62}" dt="2022-07-23T22:44:43.532" v="1146" actId="26606"/>
          <ac:spMkLst>
            <pc:docMk/>
            <pc:sldMk cId="1176182316" sldId="258"/>
            <ac:spMk id="20" creationId="{959C6B72-F8E6-4281-8F3E-93FC0DC98039}"/>
          </ac:spMkLst>
        </pc:spChg>
        <pc:spChg chg="add del">
          <ac:chgData name="Denise Chambers" userId="2a348ad5183a4955" providerId="LiveId" clId="{B565C5B1-BB33-410A-A8D9-4D595C7ABC62}" dt="2022-07-23T22:24:47.134" v="1000" actId="26606"/>
          <ac:spMkLst>
            <pc:docMk/>
            <pc:sldMk cId="1176182316" sldId="258"/>
            <ac:spMk id="21" creationId="{2B7592FE-10D1-4664-B623-353F47C8DF7F}"/>
          </ac:spMkLst>
        </pc:spChg>
        <pc:spChg chg="add del">
          <ac:chgData name="Denise Chambers" userId="2a348ad5183a4955" providerId="LiveId" clId="{B565C5B1-BB33-410A-A8D9-4D595C7ABC62}" dt="2022-07-23T22:44:43.532" v="1146" actId="26606"/>
          <ac:spMkLst>
            <pc:docMk/>
            <pc:sldMk cId="1176182316" sldId="258"/>
            <ac:spMk id="22" creationId="{490234EE-E0D8-4805-9227-CCEAC601691F}"/>
          </ac:spMkLst>
        </pc:spChg>
        <pc:spChg chg="add del">
          <ac:chgData name="Denise Chambers" userId="2a348ad5183a4955" providerId="LiveId" clId="{B565C5B1-BB33-410A-A8D9-4D595C7ABC62}" dt="2022-07-24T00:08:21.205" v="2068"/>
          <ac:spMkLst>
            <pc:docMk/>
            <pc:sldMk cId="1176182316" sldId="258"/>
            <ac:spMk id="24" creationId="{D75A5B51-0925-4835-8511-A0DD17EAA97C}"/>
          </ac:spMkLst>
        </pc:spChg>
        <pc:spChg chg="add del">
          <ac:chgData name="Denise Chambers" userId="2a348ad5183a4955" providerId="LiveId" clId="{B565C5B1-BB33-410A-A8D9-4D595C7ABC62}" dt="2022-07-24T00:08:21.205" v="2068"/>
          <ac:spMkLst>
            <pc:docMk/>
            <pc:sldMk cId="1176182316" sldId="258"/>
            <ac:spMk id="25" creationId="{5CDFD20D-8E4F-4E3A-AF87-93F23E0DBFB3}"/>
          </ac:spMkLst>
        </pc:spChg>
        <pc:picChg chg="mod">
          <ac:chgData name="Denise Chambers" userId="2a348ad5183a4955" providerId="LiveId" clId="{B565C5B1-BB33-410A-A8D9-4D595C7ABC62}" dt="2022-07-23T22:44:43.548" v="1147" actId="26606"/>
          <ac:picMkLst>
            <pc:docMk/>
            <pc:sldMk cId="1176182316" sldId="258"/>
            <ac:picMk id="5" creationId="{9BABD281-FB3E-D1EA-3E53-5C25B043935E}"/>
          </ac:picMkLst>
        </pc:picChg>
        <pc:picChg chg="add mod ord">
          <ac:chgData name="Denise Chambers" userId="2a348ad5183a4955" providerId="LiveId" clId="{B565C5B1-BB33-410A-A8D9-4D595C7ABC62}" dt="2022-07-23T22:44:43.548" v="1147" actId="26606"/>
          <ac:picMkLst>
            <pc:docMk/>
            <pc:sldMk cId="1176182316" sldId="258"/>
            <ac:picMk id="7" creationId="{5A3954B3-677E-FC49-762D-E77F6E4F5EE3}"/>
          </ac:picMkLst>
        </pc:picChg>
        <pc:picChg chg="mod">
          <ac:chgData name="Denise Chambers" userId="2a348ad5183a4955" providerId="LiveId" clId="{B565C5B1-BB33-410A-A8D9-4D595C7ABC62}" dt="2022-07-23T22:44:43.548" v="1147" actId="26606"/>
          <ac:picMkLst>
            <pc:docMk/>
            <pc:sldMk cId="1176182316" sldId="258"/>
            <ac:picMk id="9" creationId="{D413D728-D249-8BA8-FCC4-C65D541D8B15}"/>
          </ac:picMkLst>
        </pc:picChg>
        <pc:cxnChg chg="add del">
          <ac:chgData name="Denise Chambers" userId="2a348ad5183a4955" providerId="LiveId" clId="{B565C5B1-BB33-410A-A8D9-4D595C7ABC62}" dt="2022-07-23T22:41:48.043" v="1131"/>
          <ac:cxnSpMkLst>
            <pc:docMk/>
            <pc:sldMk cId="1176182316" sldId="258"/>
            <ac:cxnSpMk id="10" creationId="{EE504C98-6397-41C1-A8D8-2D9C4ED307E0}"/>
          </ac:cxnSpMkLst>
        </pc:cxnChg>
      </pc:sldChg>
      <pc:sldChg chg="addSp delSp modSp mod delDesignElem">
        <pc:chgData name="Denise Chambers" userId="2a348ad5183a4955" providerId="LiveId" clId="{B565C5B1-BB33-410A-A8D9-4D595C7ABC62}" dt="2022-07-24T09:55:02.654" v="3030" actId="20577"/>
        <pc:sldMkLst>
          <pc:docMk/>
          <pc:sldMk cId="3679995025" sldId="259"/>
        </pc:sldMkLst>
        <pc:spChg chg="mod">
          <ac:chgData name="Denise Chambers" userId="2a348ad5183a4955" providerId="LiveId" clId="{B565C5B1-BB33-410A-A8D9-4D595C7ABC62}" dt="2022-07-23T22:47:26.169" v="1156" actId="26606"/>
          <ac:spMkLst>
            <pc:docMk/>
            <pc:sldMk cId="3679995025" sldId="259"/>
            <ac:spMk id="2" creationId="{2DD50748-AFF9-0EC3-D211-13CA09C2B046}"/>
          </ac:spMkLst>
        </pc:spChg>
        <pc:spChg chg="mod">
          <ac:chgData name="Denise Chambers" userId="2a348ad5183a4955" providerId="LiveId" clId="{B565C5B1-BB33-410A-A8D9-4D595C7ABC62}" dt="2022-07-24T09:55:02.654" v="3030" actId="20577"/>
          <ac:spMkLst>
            <pc:docMk/>
            <pc:sldMk cId="3679995025" sldId="259"/>
            <ac:spMk id="3" creationId="{866D7C41-44E3-80B3-E024-198B5F2227A1}"/>
          </ac:spMkLst>
        </pc:spChg>
        <pc:spChg chg="add mod">
          <ac:chgData name="Denise Chambers" userId="2a348ad5183a4955" providerId="LiveId" clId="{B565C5B1-BB33-410A-A8D9-4D595C7ABC62}" dt="2022-07-23T22:47:26.169" v="1156" actId="26606"/>
          <ac:spMkLst>
            <pc:docMk/>
            <pc:sldMk cId="3679995025" sldId="259"/>
            <ac:spMk id="6" creationId="{3B6C947C-4B24-C309-B40F-449253BD1951}"/>
          </ac:spMkLst>
        </pc:spChg>
        <pc:spChg chg="del">
          <ac:chgData name="Denise Chambers" userId="2a348ad5183a4955" providerId="LiveId" clId="{B565C5B1-BB33-410A-A8D9-4D595C7ABC62}" dt="2022-07-23T22:41:48.043" v="1131"/>
          <ac:spMkLst>
            <pc:docMk/>
            <pc:sldMk cId="3679995025" sldId="259"/>
            <ac:spMk id="8" creationId="{E8A8EAB8-D2FF-444D-B34B-7D32F106AD0E}"/>
          </ac:spMkLst>
        </pc:spChg>
        <pc:spChg chg="add">
          <ac:chgData name="Denise Chambers" userId="2a348ad5183a4955" providerId="LiveId" clId="{B565C5B1-BB33-410A-A8D9-4D595C7ABC62}" dt="2022-07-24T09:34:17.917" v="2934" actId="26606"/>
          <ac:spMkLst>
            <pc:docMk/>
            <pc:sldMk cId="3679995025" sldId="259"/>
            <ac:spMk id="9" creationId="{F13C74B1-5B17-4795-BED0-7140497B445A}"/>
          </ac:spMkLst>
        </pc:spChg>
        <pc:spChg chg="add del">
          <ac:chgData name="Denise Chambers" userId="2a348ad5183a4955" providerId="LiveId" clId="{B565C5B1-BB33-410A-A8D9-4D595C7ABC62}" dt="2022-07-24T00:08:21.205" v="2068"/>
          <ac:spMkLst>
            <pc:docMk/>
            <pc:sldMk cId="3679995025" sldId="259"/>
            <ac:spMk id="11" creationId="{F13C74B1-5B17-4795-BED0-7140497B445A}"/>
          </ac:spMkLst>
        </pc:spChg>
        <pc:spChg chg="add del">
          <ac:chgData name="Denise Chambers" userId="2a348ad5183a4955" providerId="LiveId" clId="{B565C5B1-BB33-410A-A8D9-4D595C7ABC62}" dt="2022-07-24T00:08:21.205" v="2068"/>
          <ac:spMkLst>
            <pc:docMk/>
            <pc:sldMk cId="3679995025" sldId="259"/>
            <ac:spMk id="13" creationId="{D4974D33-8DC5-464E-8C6D-BE58F0669C17}"/>
          </ac:spMkLst>
        </pc:spChg>
        <pc:spChg chg="add">
          <ac:chgData name="Denise Chambers" userId="2a348ad5183a4955" providerId="LiveId" clId="{B565C5B1-BB33-410A-A8D9-4D595C7ABC62}" dt="2022-07-24T09:34:17.917" v="2934" actId="26606"/>
          <ac:spMkLst>
            <pc:docMk/>
            <pc:sldMk cId="3679995025" sldId="259"/>
            <ac:spMk id="14" creationId="{D4974D33-8DC5-464E-8C6D-BE58F0669C17}"/>
          </ac:spMkLst>
        </pc:spChg>
        <pc:picChg chg="add mod">
          <ac:chgData name="Denise Chambers" userId="2a348ad5183a4955" providerId="LiveId" clId="{B565C5B1-BB33-410A-A8D9-4D595C7ABC62}" dt="2022-07-23T22:47:26.169" v="1156" actId="26606"/>
          <ac:picMkLst>
            <pc:docMk/>
            <pc:sldMk cId="3679995025" sldId="259"/>
            <ac:picMk id="5" creationId="{30D35A64-0DA2-0F4C-3AE9-F4424386F18D}"/>
          </ac:picMkLst>
        </pc:picChg>
        <pc:cxnChg chg="del">
          <ac:chgData name="Denise Chambers" userId="2a348ad5183a4955" providerId="LiveId" clId="{B565C5B1-BB33-410A-A8D9-4D595C7ABC62}" dt="2022-07-23T22:41:48.043" v="1131"/>
          <ac:cxnSpMkLst>
            <pc:docMk/>
            <pc:sldMk cId="3679995025" sldId="259"/>
            <ac:cxnSpMk id="10" creationId="{067633D1-6EE6-4118-B9F0-B363477BEE7A}"/>
          </ac:cxnSpMkLst>
        </pc:cxnChg>
        <pc:cxnChg chg="del">
          <ac:chgData name="Denise Chambers" userId="2a348ad5183a4955" providerId="LiveId" clId="{B565C5B1-BB33-410A-A8D9-4D595C7ABC62}" dt="2022-07-23T22:41:48.043" v="1131"/>
          <ac:cxnSpMkLst>
            <pc:docMk/>
            <pc:sldMk cId="3679995025" sldId="259"/>
            <ac:cxnSpMk id="12" creationId="{4AD7FFC6-42A9-49CB-B5E9-B3F6B038331B}"/>
          </ac:cxnSpMkLst>
        </pc:cxnChg>
      </pc:sldChg>
      <pc:sldChg chg="addSp delSp modSp mod delDesignElem">
        <pc:chgData name="Denise Chambers" userId="2a348ad5183a4955" providerId="LiveId" clId="{B565C5B1-BB33-410A-A8D9-4D595C7ABC62}" dt="2022-07-24T09:33:21.229" v="2930" actId="26606"/>
        <pc:sldMkLst>
          <pc:docMk/>
          <pc:sldMk cId="3191245375" sldId="263"/>
        </pc:sldMkLst>
        <pc:spChg chg="mod">
          <ac:chgData name="Denise Chambers" userId="2a348ad5183a4955" providerId="LiveId" clId="{B565C5B1-BB33-410A-A8D9-4D595C7ABC62}" dt="2022-07-23T22:51:52.937" v="1175" actId="26606"/>
          <ac:spMkLst>
            <pc:docMk/>
            <pc:sldMk cId="3191245375" sldId="263"/>
            <ac:spMk id="2" creationId="{055D0589-B7DD-9FAA-83BD-E0FC70A5AAE3}"/>
          </ac:spMkLst>
        </pc:spChg>
        <pc:spChg chg="mod ord">
          <ac:chgData name="Denise Chambers" userId="2a348ad5183a4955" providerId="LiveId" clId="{B565C5B1-BB33-410A-A8D9-4D595C7ABC62}" dt="2022-07-24T09:33:21.229" v="2930" actId="26606"/>
          <ac:spMkLst>
            <pc:docMk/>
            <pc:sldMk cId="3191245375" sldId="263"/>
            <ac:spMk id="3" creationId="{324B1D97-EA23-5F13-1497-279EB4FB2A11}"/>
          </ac:spMkLst>
        </pc:spChg>
        <pc:spChg chg="add">
          <ac:chgData name="Denise Chambers" userId="2a348ad5183a4955" providerId="LiveId" clId="{B565C5B1-BB33-410A-A8D9-4D595C7ABC62}" dt="2022-07-24T09:33:21.229" v="2930" actId="26606"/>
          <ac:spMkLst>
            <pc:docMk/>
            <pc:sldMk cId="3191245375" sldId="263"/>
            <ac:spMk id="7" creationId="{2C61293E-6EBE-43EF-A52C-9BEBFD7679D4}"/>
          </ac:spMkLst>
        </pc:spChg>
        <pc:spChg chg="add">
          <ac:chgData name="Denise Chambers" userId="2a348ad5183a4955" providerId="LiveId" clId="{B565C5B1-BB33-410A-A8D9-4D595C7ABC62}" dt="2022-07-24T09:33:21.229" v="2930" actId="26606"/>
          <ac:spMkLst>
            <pc:docMk/>
            <pc:sldMk cId="3191245375" sldId="263"/>
            <ac:spMk id="8" creationId="{21540236-BFD5-4A9D-8840-4703E7F76825}"/>
          </ac:spMkLst>
        </pc:spChg>
        <pc:spChg chg="del">
          <ac:chgData name="Denise Chambers" userId="2a348ad5183a4955" providerId="LiveId" clId="{B565C5B1-BB33-410A-A8D9-4D595C7ABC62}" dt="2022-07-23T22:41:48.043" v="1131"/>
          <ac:spMkLst>
            <pc:docMk/>
            <pc:sldMk cId="3191245375" sldId="263"/>
            <ac:spMk id="9" creationId="{E8A8EAB8-D2FF-444D-B34B-7D32F106AD0E}"/>
          </ac:spMkLst>
        </pc:spChg>
        <pc:spChg chg="add del">
          <ac:chgData name="Denise Chambers" userId="2a348ad5183a4955" providerId="LiveId" clId="{B565C5B1-BB33-410A-A8D9-4D595C7ABC62}" dt="2022-07-24T00:08:21.205" v="2068"/>
          <ac:spMkLst>
            <pc:docMk/>
            <pc:sldMk cId="3191245375" sldId="263"/>
            <ac:spMk id="10" creationId="{2C61293E-6EBE-43EF-A52C-9BEBFD7679D4}"/>
          </ac:spMkLst>
        </pc:spChg>
        <pc:spChg chg="add del">
          <ac:chgData name="Denise Chambers" userId="2a348ad5183a4955" providerId="LiveId" clId="{B565C5B1-BB33-410A-A8D9-4D595C7ABC62}" dt="2022-07-24T00:08:21.205" v="2068"/>
          <ac:spMkLst>
            <pc:docMk/>
            <pc:sldMk cId="3191245375" sldId="263"/>
            <ac:spMk id="12" creationId="{21540236-BFD5-4A9D-8840-4703E7F76825}"/>
          </ac:spMkLst>
        </pc:spChg>
        <pc:picChg chg="mod">
          <ac:chgData name="Denise Chambers" userId="2a348ad5183a4955" providerId="LiveId" clId="{B565C5B1-BB33-410A-A8D9-4D595C7ABC62}" dt="2022-07-23T22:51:52.937" v="1175" actId="26606"/>
          <ac:picMkLst>
            <pc:docMk/>
            <pc:sldMk cId="3191245375" sldId="263"/>
            <ac:picMk id="5" creationId="{20F99A97-C3A3-4434-072D-FE91EC72E9F4}"/>
          </ac:picMkLst>
        </pc:picChg>
        <pc:cxnChg chg="del">
          <ac:chgData name="Denise Chambers" userId="2a348ad5183a4955" providerId="LiveId" clId="{B565C5B1-BB33-410A-A8D9-4D595C7ABC62}" dt="2022-07-23T22:41:48.043" v="1131"/>
          <ac:cxnSpMkLst>
            <pc:docMk/>
            <pc:sldMk cId="3191245375" sldId="263"/>
            <ac:cxnSpMk id="11" creationId="{EEA38897-7BA3-4408-8083-3235339C4A60}"/>
          </ac:cxnSpMkLst>
        </pc:cxnChg>
        <pc:cxnChg chg="del">
          <ac:chgData name="Denise Chambers" userId="2a348ad5183a4955" providerId="LiveId" clId="{B565C5B1-BB33-410A-A8D9-4D595C7ABC62}" dt="2022-07-23T22:41:48.043" v="1131"/>
          <ac:cxnSpMkLst>
            <pc:docMk/>
            <pc:sldMk cId="3191245375" sldId="263"/>
            <ac:cxnSpMk id="13" creationId="{F11AD06B-AB20-4097-8606-5DA00DBACE88}"/>
          </ac:cxnSpMkLst>
        </pc:cxnChg>
      </pc:sldChg>
      <pc:sldChg chg="addSp delSp modSp mod delDesignElem">
        <pc:chgData name="Denise Chambers" userId="2a348ad5183a4955" providerId="LiveId" clId="{B565C5B1-BB33-410A-A8D9-4D595C7ABC62}" dt="2022-07-24T09:34:04.559" v="2933" actId="26606"/>
        <pc:sldMkLst>
          <pc:docMk/>
          <pc:sldMk cId="2269748794" sldId="264"/>
        </pc:sldMkLst>
        <pc:spChg chg="mod">
          <ac:chgData name="Denise Chambers" userId="2a348ad5183a4955" providerId="LiveId" clId="{B565C5B1-BB33-410A-A8D9-4D595C7ABC62}" dt="2022-07-23T22:51:13.333" v="1170" actId="26606"/>
          <ac:spMkLst>
            <pc:docMk/>
            <pc:sldMk cId="2269748794" sldId="264"/>
            <ac:spMk id="2" creationId="{5C47EFBB-1998-B5F5-BA47-58A714BC1176}"/>
          </ac:spMkLst>
        </pc:spChg>
        <pc:spChg chg="del mod">
          <ac:chgData name="Denise Chambers" userId="2a348ad5183a4955" providerId="LiveId" clId="{B565C5B1-BB33-410A-A8D9-4D595C7ABC62}" dt="2022-07-23T22:50:45.080" v="1166" actId="931"/>
          <ac:spMkLst>
            <pc:docMk/>
            <pc:sldMk cId="2269748794" sldId="264"/>
            <ac:spMk id="3" creationId="{D068C642-6394-2C90-9DC8-F5C11AA03218}"/>
          </ac:spMkLst>
        </pc:spChg>
        <pc:spChg chg="add mod">
          <ac:chgData name="Denise Chambers" userId="2a348ad5183a4955" providerId="LiveId" clId="{B565C5B1-BB33-410A-A8D9-4D595C7ABC62}" dt="2022-07-23T22:51:13.333" v="1170" actId="26606"/>
          <ac:spMkLst>
            <pc:docMk/>
            <pc:sldMk cId="2269748794" sldId="264"/>
            <ac:spMk id="7" creationId="{04AF14E4-56DC-41DF-B780-294956C5D0D7}"/>
          </ac:spMkLst>
        </pc:spChg>
        <pc:spChg chg="del">
          <ac:chgData name="Denise Chambers" userId="2a348ad5183a4955" providerId="LiveId" clId="{B565C5B1-BB33-410A-A8D9-4D595C7ABC62}" dt="2022-07-23T22:41:48.043" v="1131"/>
          <ac:spMkLst>
            <pc:docMk/>
            <pc:sldMk cId="2269748794" sldId="264"/>
            <ac:spMk id="9" creationId="{375B19E4-0108-41C4-8DB1-11BAE0B49D9B}"/>
          </ac:spMkLst>
        </pc:spChg>
        <pc:spChg chg="add del">
          <ac:chgData name="Denise Chambers" userId="2a348ad5183a4955" providerId="LiveId" clId="{B565C5B1-BB33-410A-A8D9-4D595C7ABC62}" dt="2022-07-23T22:51:13.333" v="1170" actId="26606"/>
          <ac:spMkLst>
            <pc:docMk/>
            <pc:sldMk cId="2269748794" sldId="264"/>
            <ac:spMk id="10" creationId="{743AA782-23D1-4521-8CAD-47662984AA08}"/>
          </ac:spMkLst>
        </pc:spChg>
        <pc:spChg chg="add del">
          <ac:chgData name="Denise Chambers" userId="2a348ad5183a4955" providerId="LiveId" clId="{B565C5B1-BB33-410A-A8D9-4D595C7ABC62}" dt="2022-07-23T22:51:13.333" v="1170" actId="26606"/>
          <ac:spMkLst>
            <pc:docMk/>
            <pc:sldMk cId="2269748794" sldId="264"/>
            <ac:spMk id="12" creationId="{71877DBC-BB60-40F0-AC93-2ACDBAAE60CE}"/>
          </ac:spMkLst>
        </pc:spChg>
        <pc:spChg chg="add">
          <ac:chgData name="Denise Chambers" userId="2a348ad5183a4955" providerId="LiveId" clId="{B565C5B1-BB33-410A-A8D9-4D595C7ABC62}" dt="2022-07-23T22:51:13.333" v="1170" actId="26606"/>
          <ac:spMkLst>
            <pc:docMk/>
            <pc:sldMk cId="2269748794" sldId="264"/>
            <ac:spMk id="16" creationId="{6BF7638F-64B4-F5FA-210E-E05B80E7C149}"/>
          </ac:spMkLst>
        </pc:spChg>
        <pc:spChg chg="add">
          <ac:chgData name="Denise Chambers" userId="2a348ad5183a4955" providerId="LiveId" clId="{B565C5B1-BB33-410A-A8D9-4D595C7ABC62}" dt="2022-07-24T09:34:04.559" v="2933" actId="26606"/>
          <ac:spMkLst>
            <pc:docMk/>
            <pc:sldMk cId="2269748794" sldId="264"/>
            <ac:spMk id="18" creationId="{F13C74B1-5B17-4795-BED0-7140497B445A}"/>
          </ac:spMkLst>
        </pc:spChg>
        <pc:spChg chg="add del">
          <ac:chgData name="Denise Chambers" userId="2a348ad5183a4955" providerId="LiveId" clId="{B565C5B1-BB33-410A-A8D9-4D595C7ABC62}" dt="2022-07-24T00:08:21.205" v="2068"/>
          <ac:spMkLst>
            <pc:docMk/>
            <pc:sldMk cId="2269748794" sldId="264"/>
            <ac:spMk id="19" creationId="{F13C74B1-5B17-4795-BED0-7140497B445A}"/>
          </ac:spMkLst>
        </pc:spChg>
        <pc:spChg chg="add del">
          <ac:chgData name="Denise Chambers" userId="2a348ad5183a4955" providerId="LiveId" clId="{B565C5B1-BB33-410A-A8D9-4D595C7ABC62}" dt="2022-07-24T00:08:21.205" v="2068"/>
          <ac:spMkLst>
            <pc:docMk/>
            <pc:sldMk cId="2269748794" sldId="264"/>
            <ac:spMk id="21" creationId="{D4974D33-8DC5-464E-8C6D-BE58F0669C17}"/>
          </ac:spMkLst>
        </pc:spChg>
        <pc:spChg chg="add">
          <ac:chgData name="Denise Chambers" userId="2a348ad5183a4955" providerId="LiveId" clId="{B565C5B1-BB33-410A-A8D9-4D595C7ABC62}" dt="2022-07-24T09:34:04.559" v="2933" actId="26606"/>
          <ac:spMkLst>
            <pc:docMk/>
            <pc:sldMk cId="2269748794" sldId="264"/>
            <ac:spMk id="23" creationId="{D4974D33-8DC5-464E-8C6D-BE58F0669C17}"/>
          </ac:spMkLst>
        </pc:spChg>
        <pc:picChg chg="del mod">
          <ac:chgData name="Denise Chambers" userId="2a348ad5183a4955" providerId="LiveId" clId="{B565C5B1-BB33-410A-A8D9-4D595C7ABC62}" dt="2022-07-23T22:50:47.881" v="1167" actId="478"/>
          <ac:picMkLst>
            <pc:docMk/>
            <pc:sldMk cId="2269748794" sldId="264"/>
            <ac:picMk id="5" creationId="{F2047323-048A-1D40-1247-000555292025}"/>
          </ac:picMkLst>
        </pc:picChg>
        <pc:picChg chg="add mod">
          <ac:chgData name="Denise Chambers" userId="2a348ad5183a4955" providerId="LiveId" clId="{B565C5B1-BB33-410A-A8D9-4D595C7ABC62}" dt="2022-07-24T09:34:04.559" v="2933" actId="26606"/>
          <ac:picMkLst>
            <pc:docMk/>
            <pc:sldMk cId="2269748794" sldId="264"/>
            <ac:picMk id="6" creationId="{4A9CC1E1-F706-E1FF-2135-C7B65C088B58}"/>
          </ac:picMkLst>
        </pc:picChg>
        <pc:cxnChg chg="del">
          <ac:chgData name="Denise Chambers" userId="2a348ad5183a4955" providerId="LiveId" clId="{B565C5B1-BB33-410A-A8D9-4D595C7ABC62}" dt="2022-07-23T22:41:48.043" v="1131"/>
          <ac:cxnSpMkLst>
            <pc:docMk/>
            <pc:sldMk cId="2269748794" sldId="264"/>
            <ac:cxnSpMk id="11" creationId="{C727A21A-62F5-405C-B7A5-439FD3993289}"/>
          </ac:cxnSpMkLst>
        </pc:cxnChg>
        <pc:cxnChg chg="del">
          <ac:chgData name="Denise Chambers" userId="2a348ad5183a4955" providerId="LiveId" clId="{B565C5B1-BB33-410A-A8D9-4D595C7ABC62}" dt="2022-07-23T22:41:48.043" v="1131"/>
          <ac:cxnSpMkLst>
            <pc:docMk/>
            <pc:sldMk cId="2269748794" sldId="264"/>
            <ac:cxnSpMk id="13" creationId="{F641577A-888F-4E56-B9E4-CC57AC7B7BDB}"/>
          </ac:cxnSpMkLst>
        </pc:cxnChg>
      </pc:sldChg>
      <pc:sldChg chg="addSp delSp modSp mod delDesignElem">
        <pc:chgData name="Denise Chambers" userId="2a348ad5183a4955" providerId="LiveId" clId="{B565C5B1-BB33-410A-A8D9-4D595C7ABC62}" dt="2022-07-24T09:33:00.401" v="2929" actId="26606"/>
        <pc:sldMkLst>
          <pc:docMk/>
          <pc:sldMk cId="2669396272" sldId="265"/>
        </pc:sldMkLst>
        <pc:spChg chg="mod">
          <ac:chgData name="Denise Chambers" userId="2a348ad5183a4955" providerId="LiveId" clId="{B565C5B1-BB33-410A-A8D9-4D595C7ABC62}" dt="2022-07-23T22:48:17.567" v="1159" actId="26606"/>
          <ac:spMkLst>
            <pc:docMk/>
            <pc:sldMk cId="2669396272" sldId="265"/>
            <ac:spMk id="2" creationId="{90FBD7FE-0933-415C-AFB7-5B53A24DF7C2}"/>
          </ac:spMkLst>
        </pc:spChg>
        <pc:spChg chg="mod">
          <ac:chgData name="Denise Chambers" userId="2a348ad5183a4955" providerId="LiveId" clId="{B565C5B1-BB33-410A-A8D9-4D595C7ABC62}" dt="2022-07-24T09:33:00.401" v="2929" actId="26606"/>
          <ac:spMkLst>
            <pc:docMk/>
            <pc:sldMk cId="2669396272" sldId="265"/>
            <ac:spMk id="3" creationId="{F60574D6-CC70-BA89-129B-5D34D9F1DDB5}"/>
          </ac:spMkLst>
        </pc:spChg>
        <pc:spChg chg="add">
          <ac:chgData name="Denise Chambers" userId="2a348ad5183a4955" providerId="LiveId" clId="{B565C5B1-BB33-410A-A8D9-4D595C7ABC62}" dt="2022-07-24T09:33:00.401" v="2929" actId="26606"/>
          <ac:spMkLst>
            <pc:docMk/>
            <pc:sldMk cId="2669396272" sldId="265"/>
            <ac:spMk id="7" creationId="{F13C74B1-5B17-4795-BED0-7140497B445A}"/>
          </ac:spMkLst>
        </pc:spChg>
        <pc:spChg chg="add">
          <ac:chgData name="Denise Chambers" userId="2a348ad5183a4955" providerId="LiveId" clId="{B565C5B1-BB33-410A-A8D9-4D595C7ABC62}" dt="2022-07-24T09:33:00.401" v="2929" actId="26606"/>
          <ac:spMkLst>
            <pc:docMk/>
            <pc:sldMk cId="2669396272" sldId="265"/>
            <ac:spMk id="8" creationId="{D4974D33-8DC5-464E-8C6D-BE58F0669C17}"/>
          </ac:spMkLst>
        </pc:spChg>
        <pc:spChg chg="del">
          <ac:chgData name="Denise Chambers" userId="2a348ad5183a4955" providerId="LiveId" clId="{B565C5B1-BB33-410A-A8D9-4D595C7ABC62}" dt="2022-07-23T22:41:48.043" v="1131"/>
          <ac:spMkLst>
            <pc:docMk/>
            <pc:sldMk cId="2669396272" sldId="265"/>
            <ac:spMk id="9" creationId="{375B19E4-0108-41C4-8DB1-11BAE0B49D9B}"/>
          </ac:spMkLst>
        </pc:spChg>
        <pc:spChg chg="add del">
          <ac:chgData name="Denise Chambers" userId="2a348ad5183a4955" providerId="LiveId" clId="{B565C5B1-BB33-410A-A8D9-4D595C7ABC62}" dt="2022-07-24T00:08:21.205" v="2068"/>
          <ac:spMkLst>
            <pc:docMk/>
            <pc:sldMk cId="2669396272" sldId="265"/>
            <ac:spMk id="10" creationId="{F13C74B1-5B17-4795-BED0-7140497B445A}"/>
          </ac:spMkLst>
        </pc:spChg>
        <pc:spChg chg="add del">
          <ac:chgData name="Denise Chambers" userId="2a348ad5183a4955" providerId="LiveId" clId="{B565C5B1-BB33-410A-A8D9-4D595C7ABC62}" dt="2022-07-24T00:08:21.205" v="2068"/>
          <ac:spMkLst>
            <pc:docMk/>
            <pc:sldMk cId="2669396272" sldId="265"/>
            <ac:spMk id="12" creationId="{D4974D33-8DC5-464E-8C6D-BE58F0669C17}"/>
          </ac:spMkLst>
        </pc:spChg>
        <pc:picChg chg="mod">
          <ac:chgData name="Denise Chambers" userId="2a348ad5183a4955" providerId="LiveId" clId="{B565C5B1-BB33-410A-A8D9-4D595C7ABC62}" dt="2022-07-23T22:48:17.567" v="1159" actId="26606"/>
          <ac:picMkLst>
            <pc:docMk/>
            <pc:sldMk cId="2669396272" sldId="265"/>
            <ac:picMk id="5" creationId="{66E1F9E7-B0CC-F0F5-2AF4-B6118BDA0C81}"/>
          </ac:picMkLst>
        </pc:picChg>
        <pc:cxnChg chg="del">
          <ac:chgData name="Denise Chambers" userId="2a348ad5183a4955" providerId="LiveId" clId="{B565C5B1-BB33-410A-A8D9-4D595C7ABC62}" dt="2022-07-23T22:41:48.043" v="1131"/>
          <ac:cxnSpMkLst>
            <pc:docMk/>
            <pc:sldMk cId="2669396272" sldId="265"/>
            <ac:cxnSpMk id="11" creationId="{C727A21A-62F5-405C-B7A5-439FD3993289}"/>
          </ac:cxnSpMkLst>
        </pc:cxnChg>
        <pc:cxnChg chg="del">
          <ac:chgData name="Denise Chambers" userId="2a348ad5183a4955" providerId="LiveId" clId="{B565C5B1-BB33-410A-A8D9-4D595C7ABC62}" dt="2022-07-23T22:41:48.043" v="1131"/>
          <ac:cxnSpMkLst>
            <pc:docMk/>
            <pc:sldMk cId="2669396272" sldId="265"/>
            <ac:cxnSpMk id="13" creationId="{F641577A-888F-4E56-B9E4-CC57AC7B7BDB}"/>
          </ac:cxnSpMkLst>
        </pc:cxnChg>
      </pc:sldChg>
      <pc:sldChg chg="addSp delSp modSp mod setBg setClrOvrMap delDesignElem">
        <pc:chgData name="Denise Chambers" userId="2a348ad5183a4955" providerId="LiveId" clId="{B565C5B1-BB33-410A-A8D9-4D595C7ABC62}" dt="2022-07-24T10:02:00.187" v="3053"/>
        <pc:sldMkLst>
          <pc:docMk/>
          <pc:sldMk cId="8955597" sldId="266"/>
        </pc:sldMkLst>
        <pc:spChg chg="mod">
          <ac:chgData name="Denise Chambers" userId="2a348ad5183a4955" providerId="LiveId" clId="{B565C5B1-BB33-410A-A8D9-4D595C7ABC62}" dt="2022-07-24T09:33:31.050" v="2931" actId="26606"/>
          <ac:spMkLst>
            <pc:docMk/>
            <pc:sldMk cId="8955597" sldId="266"/>
            <ac:spMk id="2" creationId="{712CAA05-36DC-5582-2150-D89954CEF4B0}"/>
          </ac:spMkLst>
        </pc:spChg>
        <pc:spChg chg="mod">
          <ac:chgData name="Denise Chambers" userId="2a348ad5183a4955" providerId="LiveId" clId="{B565C5B1-BB33-410A-A8D9-4D595C7ABC62}" dt="2022-07-24T10:02:00.187" v="3053"/>
          <ac:spMkLst>
            <pc:docMk/>
            <pc:sldMk cId="8955597" sldId="266"/>
            <ac:spMk id="3" creationId="{8FBC3F8D-097B-023A-0AB5-89B8656C393D}"/>
          </ac:spMkLst>
        </pc:spChg>
        <pc:spChg chg="add">
          <ac:chgData name="Denise Chambers" userId="2a348ad5183a4955" providerId="LiveId" clId="{B565C5B1-BB33-410A-A8D9-4D595C7ABC62}" dt="2022-07-24T09:33:31.050" v="2931" actId="26606"/>
          <ac:spMkLst>
            <pc:docMk/>
            <pc:sldMk cId="8955597" sldId="266"/>
            <ac:spMk id="5" creationId="{100EDD19-6802-4EC3-95CE-CFFAB042CFD6}"/>
          </ac:spMkLst>
        </pc:spChg>
        <pc:spChg chg="add">
          <ac:chgData name="Denise Chambers" userId="2a348ad5183a4955" providerId="LiveId" clId="{B565C5B1-BB33-410A-A8D9-4D595C7ABC62}" dt="2022-07-24T09:33:31.050" v="2931" actId="26606"/>
          <ac:spMkLst>
            <pc:docMk/>
            <pc:sldMk cId="8955597" sldId="266"/>
            <ac:spMk id="6" creationId="{DB17E863-922E-4C26-BD64-E8FD41D28661}"/>
          </ac:spMkLst>
        </pc:spChg>
        <pc:spChg chg="add del">
          <ac:chgData name="Denise Chambers" userId="2a348ad5183a4955" providerId="LiveId" clId="{B565C5B1-BB33-410A-A8D9-4D595C7ABC62}" dt="2022-07-24T00:08:21.205" v="2068"/>
          <ac:spMkLst>
            <pc:docMk/>
            <pc:sldMk cId="8955597" sldId="266"/>
            <ac:spMk id="8" creationId="{100EDD19-6802-4EC3-95CE-CFFAB042CFD6}"/>
          </ac:spMkLst>
        </pc:spChg>
        <pc:spChg chg="add del">
          <ac:chgData name="Denise Chambers" userId="2a348ad5183a4955" providerId="LiveId" clId="{B565C5B1-BB33-410A-A8D9-4D595C7ABC62}" dt="2022-07-24T00:08:21.205" v="2068"/>
          <ac:spMkLst>
            <pc:docMk/>
            <pc:sldMk cId="8955597" sldId="266"/>
            <ac:spMk id="10" creationId="{DB17E863-922E-4C26-BD64-E8FD41D28661}"/>
          </ac:spMkLst>
        </pc:spChg>
      </pc:sldChg>
      <pc:sldChg chg="addSp delSp modSp mod delDesignElem">
        <pc:chgData name="Denise Chambers" userId="2a348ad5183a4955" providerId="LiveId" clId="{B565C5B1-BB33-410A-A8D9-4D595C7ABC62}" dt="2022-07-24T09:33:43.040" v="2932" actId="26606"/>
        <pc:sldMkLst>
          <pc:docMk/>
          <pc:sldMk cId="3171496745" sldId="267"/>
        </pc:sldMkLst>
        <pc:spChg chg="mod">
          <ac:chgData name="Denise Chambers" userId="2a348ad5183a4955" providerId="LiveId" clId="{B565C5B1-BB33-410A-A8D9-4D595C7ABC62}" dt="2022-07-23T22:52:25.125" v="1180" actId="26606"/>
          <ac:spMkLst>
            <pc:docMk/>
            <pc:sldMk cId="3171496745" sldId="267"/>
            <ac:spMk id="2" creationId="{9E160811-0E15-78EF-639A-C0281596467C}"/>
          </ac:spMkLst>
        </pc:spChg>
        <pc:spChg chg="mod ord">
          <ac:chgData name="Denise Chambers" userId="2a348ad5183a4955" providerId="LiveId" clId="{B565C5B1-BB33-410A-A8D9-4D595C7ABC62}" dt="2022-07-24T09:33:43.040" v="2932" actId="26606"/>
          <ac:spMkLst>
            <pc:docMk/>
            <pc:sldMk cId="3171496745" sldId="267"/>
            <ac:spMk id="3" creationId="{BE90572F-17B7-752C-D711-088DADF3E787}"/>
          </ac:spMkLst>
        </pc:spChg>
        <pc:spChg chg="add">
          <ac:chgData name="Denise Chambers" userId="2a348ad5183a4955" providerId="LiveId" clId="{B565C5B1-BB33-410A-A8D9-4D595C7ABC62}" dt="2022-07-24T09:33:43.040" v="2932" actId="26606"/>
          <ac:spMkLst>
            <pc:docMk/>
            <pc:sldMk cId="3171496745" sldId="267"/>
            <ac:spMk id="7" creationId="{2C61293E-6EBE-43EF-A52C-9BEBFD7679D4}"/>
          </ac:spMkLst>
        </pc:spChg>
        <pc:spChg chg="add">
          <ac:chgData name="Denise Chambers" userId="2a348ad5183a4955" providerId="LiveId" clId="{B565C5B1-BB33-410A-A8D9-4D595C7ABC62}" dt="2022-07-24T09:33:43.040" v="2932" actId="26606"/>
          <ac:spMkLst>
            <pc:docMk/>
            <pc:sldMk cId="3171496745" sldId="267"/>
            <ac:spMk id="8" creationId="{21540236-BFD5-4A9D-8840-4703E7F76825}"/>
          </ac:spMkLst>
        </pc:spChg>
        <pc:spChg chg="del">
          <ac:chgData name="Denise Chambers" userId="2a348ad5183a4955" providerId="LiveId" clId="{B565C5B1-BB33-410A-A8D9-4D595C7ABC62}" dt="2022-07-23T22:41:48.043" v="1131"/>
          <ac:spMkLst>
            <pc:docMk/>
            <pc:sldMk cId="3171496745" sldId="267"/>
            <ac:spMk id="9" creationId="{E8A8EAB8-D2FF-444D-B34B-7D32F106AD0E}"/>
          </ac:spMkLst>
        </pc:spChg>
        <pc:spChg chg="add del">
          <ac:chgData name="Denise Chambers" userId="2a348ad5183a4955" providerId="LiveId" clId="{B565C5B1-BB33-410A-A8D9-4D595C7ABC62}" dt="2022-07-24T00:08:21.205" v="2068"/>
          <ac:spMkLst>
            <pc:docMk/>
            <pc:sldMk cId="3171496745" sldId="267"/>
            <ac:spMk id="10" creationId="{2C61293E-6EBE-43EF-A52C-9BEBFD7679D4}"/>
          </ac:spMkLst>
        </pc:spChg>
        <pc:spChg chg="add del">
          <ac:chgData name="Denise Chambers" userId="2a348ad5183a4955" providerId="LiveId" clId="{B565C5B1-BB33-410A-A8D9-4D595C7ABC62}" dt="2022-07-24T00:08:21.205" v="2068"/>
          <ac:spMkLst>
            <pc:docMk/>
            <pc:sldMk cId="3171496745" sldId="267"/>
            <ac:spMk id="12" creationId="{21540236-BFD5-4A9D-8840-4703E7F76825}"/>
          </ac:spMkLst>
        </pc:spChg>
        <pc:picChg chg="mod">
          <ac:chgData name="Denise Chambers" userId="2a348ad5183a4955" providerId="LiveId" clId="{B565C5B1-BB33-410A-A8D9-4D595C7ABC62}" dt="2022-07-23T22:52:25.125" v="1180" actId="26606"/>
          <ac:picMkLst>
            <pc:docMk/>
            <pc:sldMk cId="3171496745" sldId="267"/>
            <ac:picMk id="5" creationId="{1DCC7B5B-45C1-6675-4034-F9ED20D1E493}"/>
          </ac:picMkLst>
        </pc:picChg>
        <pc:cxnChg chg="del">
          <ac:chgData name="Denise Chambers" userId="2a348ad5183a4955" providerId="LiveId" clId="{B565C5B1-BB33-410A-A8D9-4D595C7ABC62}" dt="2022-07-23T22:41:48.043" v="1131"/>
          <ac:cxnSpMkLst>
            <pc:docMk/>
            <pc:sldMk cId="3171496745" sldId="267"/>
            <ac:cxnSpMk id="11" creationId="{EEA38897-7BA3-4408-8083-3235339C4A60}"/>
          </ac:cxnSpMkLst>
        </pc:cxnChg>
        <pc:cxnChg chg="del">
          <ac:chgData name="Denise Chambers" userId="2a348ad5183a4955" providerId="LiveId" clId="{B565C5B1-BB33-410A-A8D9-4D595C7ABC62}" dt="2022-07-23T22:41:48.043" v="1131"/>
          <ac:cxnSpMkLst>
            <pc:docMk/>
            <pc:sldMk cId="3171496745" sldId="267"/>
            <ac:cxnSpMk id="13" creationId="{F11AD06B-AB20-4097-8606-5DA00DBACE88}"/>
          </ac:cxnSpMkLst>
        </pc:cxnChg>
      </pc:sldChg>
      <pc:sldChg chg="addSp delSp modSp mod setBg setClrOvrMap delDesignElem">
        <pc:chgData name="Denise Chambers" userId="2a348ad5183a4955" providerId="LiveId" clId="{B565C5B1-BB33-410A-A8D9-4D595C7ABC62}" dt="2022-07-24T09:35:08.564" v="2937" actId="26606"/>
        <pc:sldMkLst>
          <pc:docMk/>
          <pc:sldMk cId="3536071727" sldId="268"/>
        </pc:sldMkLst>
        <pc:spChg chg="mod">
          <ac:chgData name="Denise Chambers" userId="2a348ad5183a4955" providerId="LiveId" clId="{B565C5B1-BB33-410A-A8D9-4D595C7ABC62}" dt="2022-07-23T22:41:52.486" v="1132" actId="26606"/>
          <ac:spMkLst>
            <pc:docMk/>
            <pc:sldMk cId="3536071727" sldId="268"/>
            <ac:spMk id="2" creationId="{BF6FA8F1-44A7-9527-0752-40042FB45F74}"/>
          </ac:spMkLst>
        </pc:spChg>
        <pc:spChg chg="mod">
          <ac:chgData name="Denise Chambers" userId="2a348ad5183a4955" providerId="LiveId" clId="{B565C5B1-BB33-410A-A8D9-4D595C7ABC62}" dt="2022-07-24T09:35:08.564" v="2937" actId="26606"/>
          <ac:spMkLst>
            <pc:docMk/>
            <pc:sldMk cId="3536071727" sldId="268"/>
            <ac:spMk id="3" creationId="{A958FB7A-0EDD-3D94-CA31-655345747300}"/>
          </ac:spMkLst>
        </pc:spChg>
        <pc:spChg chg="add del">
          <ac:chgData name="Denise Chambers" userId="2a348ad5183a4955" providerId="LiveId" clId="{B565C5B1-BB33-410A-A8D9-4D595C7ABC62}" dt="2022-07-24T00:08:21.205" v="2068"/>
          <ac:spMkLst>
            <pc:docMk/>
            <pc:sldMk cId="3536071727" sldId="268"/>
            <ac:spMk id="7" creationId="{F13C74B1-5B17-4795-BED0-7140497B445A}"/>
          </ac:spMkLst>
        </pc:spChg>
        <pc:spChg chg="add del">
          <ac:chgData name="Denise Chambers" userId="2a348ad5183a4955" providerId="LiveId" clId="{B565C5B1-BB33-410A-A8D9-4D595C7ABC62}" dt="2022-07-23T22:40:46.750" v="1121" actId="26606"/>
          <ac:spMkLst>
            <pc:docMk/>
            <pc:sldMk cId="3536071727" sldId="268"/>
            <ac:spMk id="8" creationId="{E8A8EAB8-D2FF-444D-B34B-7D32F106AD0E}"/>
          </ac:spMkLst>
        </pc:spChg>
        <pc:spChg chg="add del">
          <ac:chgData name="Denise Chambers" userId="2a348ad5183a4955" providerId="LiveId" clId="{B565C5B1-BB33-410A-A8D9-4D595C7ABC62}" dt="2022-07-24T00:08:21.205" v="2068"/>
          <ac:spMkLst>
            <pc:docMk/>
            <pc:sldMk cId="3536071727" sldId="268"/>
            <ac:spMk id="9" creationId="{D4974D33-8DC5-464E-8C6D-BE58F0669C17}"/>
          </ac:spMkLst>
        </pc:spChg>
        <pc:spChg chg="add">
          <ac:chgData name="Denise Chambers" userId="2a348ad5183a4955" providerId="LiveId" clId="{B565C5B1-BB33-410A-A8D9-4D595C7ABC62}" dt="2022-07-24T09:35:08.564" v="2937" actId="26606"/>
          <ac:spMkLst>
            <pc:docMk/>
            <pc:sldMk cId="3536071727" sldId="268"/>
            <ac:spMk id="11" creationId="{F13C74B1-5B17-4795-BED0-7140497B445A}"/>
          </ac:spMkLst>
        </pc:spChg>
        <pc:spChg chg="add">
          <ac:chgData name="Denise Chambers" userId="2a348ad5183a4955" providerId="LiveId" clId="{B565C5B1-BB33-410A-A8D9-4D595C7ABC62}" dt="2022-07-24T09:35:08.564" v="2937" actId="26606"/>
          <ac:spMkLst>
            <pc:docMk/>
            <pc:sldMk cId="3536071727" sldId="268"/>
            <ac:spMk id="13" creationId="{D4974D33-8DC5-464E-8C6D-BE58F0669C17}"/>
          </ac:spMkLst>
        </pc:spChg>
        <pc:spChg chg="add del">
          <ac:chgData name="Denise Chambers" userId="2a348ad5183a4955" providerId="LiveId" clId="{B565C5B1-BB33-410A-A8D9-4D595C7ABC62}" dt="2022-07-23T22:39:55.293" v="1116" actId="26606"/>
          <ac:spMkLst>
            <pc:docMk/>
            <pc:sldMk cId="3536071727" sldId="268"/>
            <ac:spMk id="17" creationId="{05C7EBC3-4672-4DAB-81C2-58661FAFAED6}"/>
          </ac:spMkLst>
        </pc:spChg>
        <pc:spChg chg="add del">
          <ac:chgData name="Denise Chambers" userId="2a348ad5183a4955" providerId="LiveId" clId="{B565C5B1-BB33-410A-A8D9-4D595C7ABC62}" dt="2022-07-23T22:36:25.563" v="1111" actId="26606"/>
          <ac:spMkLst>
            <pc:docMk/>
            <pc:sldMk cId="3536071727" sldId="268"/>
            <ac:spMk id="18" creationId="{79BB35BC-D5C2-4C8B-A22A-A71E6191913B}"/>
          </ac:spMkLst>
        </pc:spChg>
        <pc:spChg chg="add del">
          <ac:chgData name="Denise Chambers" userId="2a348ad5183a4955" providerId="LiveId" clId="{B565C5B1-BB33-410A-A8D9-4D595C7ABC62}" dt="2022-07-23T22:39:55.293" v="1116" actId="26606"/>
          <ac:spMkLst>
            <pc:docMk/>
            <pc:sldMk cId="3536071727" sldId="268"/>
            <ac:spMk id="19" creationId="{40BF962F-4C6F-461E-86F2-C43F56CC939B}"/>
          </ac:spMkLst>
        </pc:spChg>
        <pc:spChg chg="add del">
          <ac:chgData name="Denise Chambers" userId="2a348ad5183a4955" providerId="LiveId" clId="{B565C5B1-BB33-410A-A8D9-4D595C7ABC62}" dt="2022-07-23T22:39:55.293" v="1116" actId="26606"/>
          <ac:spMkLst>
            <pc:docMk/>
            <pc:sldMk cId="3536071727" sldId="268"/>
            <ac:spMk id="21" creationId="{2E94A4F7-38E4-45EA-8E2E-CE1B5766B4F1}"/>
          </ac:spMkLst>
        </pc:spChg>
        <pc:spChg chg="add del">
          <ac:chgData name="Denise Chambers" userId="2a348ad5183a4955" providerId="LiveId" clId="{B565C5B1-BB33-410A-A8D9-4D595C7ABC62}" dt="2022-07-23T22:40:38.279" v="1118" actId="26606"/>
          <ac:spMkLst>
            <pc:docMk/>
            <pc:sldMk cId="3536071727" sldId="268"/>
            <ac:spMk id="23" creationId="{86C7B4A1-154A-4DF0-AC46-F88D75A2E0FD}"/>
          </ac:spMkLst>
        </pc:spChg>
        <pc:spChg chg="add del">
          <ac:chgData name="Denise Chambers" userId="2a348ad5183a4955" providerId="LiveId" clId="{B565C5B1-BB33-410A-A8D9-4D595C7ABC62}" dt="2022-07-23T22:40:46.735" v="1120" actId="26606"/>
          <ac:spMkLst>
            <pc:docMk/>
            <pc:sldMk cId="3536071727" sldId="268"/>
            <ac:spMk id="25" creationId="{EE1FC7B4-E4A7-4452-B413-1A623E3A7230}"/>
          </ac:spMkLst>
        </pc:spChg>
        <pc:spChg chg="add del">
          <ac:chgData name="Denise Chambers" userId="2a348ad5183a4955" providerId="LiveId" clId="{B565C5B1-BB33-410A-A8D9-4D595C7ABC62}" dt="2022-07-23T22:40:46.735" v="1120" actId="26606"/>
          <ac:spMkLst>
            <pc:docMk/>
            <pc:sldMk cId="3536071727" sldId="268"/>
            <ac:spMk id="26" creationId="{E0709AF0-24F0-4486-B189-BE6386BDB198}"/>
          </ac:spMkLst>
        </pc:spChg>
        <pc:spChg chg="add del">
          <ac:chgData name="Denise Chambers" userId="2a348ad5183a4955" providerId="LiveId" clId="{B565C5B1-BB33-410A-A8D9-4D595C7ABC62}" dt="2022-07-23T22:40:46.735" v="1120" actId="26606"/>
          <ac:spMkLst>
            <pc:docMk/>
            <pc:sldMk cId="3536071727" sldId="268"/>
            <ac:spMk id="27" creationId="{FBE3B62F-5853-4A3C-B050-6186351A7176}"/>
          </ac:spMkLst>
        </pc:spChg>
        <pc:spChg chg="add del">
          <ac:chgData name="Denise Chambers" userId="2a348ad5183a4955" providerId="LiveId" clId="{B565C5B1-BB33-410A-A8D9-4D595C7ABC62}" dt="2022-07-23T22:41:48.043" v="1131"/>
          <ac:spMkLst>
            <pc:docMk/>
            <pc:sldMk cId="3536071727" sldId="268"/>
            <ac:spMk id="29" creationId="{CEB41C5C-0F34-4DDA-9D7C-5E717F35F60C}"/>
          </ac:spMkLst>
        </pc:spChg>
        <pc:picChg chg="add mod ord">
          <ac:chgData name="Denise Chambers" userId="2a348ad5183a4955" providerId="LiveId" clId="{B565C5B1-BB33-410A-A8D9-4D595C7ABC62}" dt="2022-07-23T22:41:52.486" v="1132" actId="26606"/>
          <ac:picMkLst>
            <pc:docMk/>
            <pc:sldMk cId="3536071727" sldId="268"/>
            <ac:picMk id="5" creationId="{363AFBCD-B105-DCD4-5C69-7A8E4541F416}"/>
          </ac:picMkLst>
        </pc:picChg>
        <pc:picChg chg="add del">
          <ac:chgData name="Denise Chambers" userId="2a348ad5183a4955" providerId="LiveId" clId="{B565C5B1-BB33-410A-A8D9-4D595C7ABC62}" dt="2022-07-23T22:36:25.563" v="1111" actId="26606"/>
          <ac:picMkLst>
            <pc:docMk/>
            <pc:sldMk cId="3536071727" sldId="268"/>
            <ac:picMk id="14" creationId="{668A5780-EDFD-FA65-544D-62C496191B37}"/>
          </ac:picMkLst>
        </pc:picChg>
        <pc:cxnChg chg="add del">
          <ac:chgData name="Denise Chambers" userId="2a348ad5183a4955" providerId="LiveId" clId="{B565C5B1-BB33-410A-A8D9-4D595C7ABC62}" dt="2022-07-23T22:40:46.750" v="1121" actId="26606"/>
          <ac:cxnSpMkLst>
            <pc:docMk/>
            <pc:sldMk cId="3536071727" sldId="268"/>
            <ac:cxnSpMk id="10" creationId="{067633D1-6EE6-4118-B9F0-B363477BEE7A}"/>
          </ac:cxnSpMkLst>
        </pc:cxnChg>
        <pc:cxnChg chg="add del">
          <ac:chgData name="Denise Chambers" userId="2a348ad5183a4955" providerId="LiveId" clId="{B565C5B1-BB33-410A-A8D9-4D595C7ABC62}" dt="2022-07-23T22:40:46.750" v="1121" actId="26606"/>
          <ac:cxnSpMkLst>
            <pc:docMk/>
            <pc:sldMk cId="3536071727" sldId="268"/>
            <ac:cxnSpMk id="12" creationId="{4AD7FFC6-42A9-49CB-B5E9-B3F6B038331B}"/>
          </ac:cxnSpMkLst>
        </pc:cxnChg>
        <pc:cxnChg chg="add del">
          <ac:chgData name="Denise Chambers" userId="2a348ad5183a4955" providerId="LiveId" clId="{B565C5B1-BB33-410A-A8D9-4D595C7ABC62}" dt="2022-07-23T22:41:48.043" v="1131"/>
          <ac:cxnSpMkLst>
            <pc:docMk/>
            <pc:sldMk cId="3536071727" sldId="268"/>
            <ac:cxnSpMk id="30" creationId="{57E1E5E6-F385-4E9C-B201-BA5BDE5CAD52}"/>
          </ac:cxnSpMkLst>
        </pc:cxnChg>
      </pc:sldChg>
      <pc:sldChg chg="new del">
        <pc:chgData name="Denise Chambers" userId="2a348ad5183a4955" providerId="LiveId" clId="{B565C5B1-BB33-410A-A8D9-4D595C7ABC62}" dt="2022-07-23T22:58:21.792" v="1292" actId="680"/>
        <pc:sldMkLst>
          <pc:docMk/>
          <pc:sldMk cId="3834030563" sldId="269"/>
        </pc:sldMkLst>
      </pc:sldChg>
      <pc:sldChg chg="addSp delSp modSp new mod setBg">
        <pc:chgData name="Denise Chambers" userId="2a348ad5183a4955" providerId="LiveId" clId="{B565C5B1-BB33-410A-A8D9-4D595C7ABC62}" dt="2022-07-24T09:54:00.681" v="3024" actId="14100"/>
        <pc:sldMkLst>
          <pc:docMk/>
          <pc:sldMk cId="4037609060" sldId="269"/>
        </pc:sldMkLst>
        <pc:spChg chg="mod">
          <ac:chgData name="Denise Chambers" userId="2a348ad5183a4955" providerId="LiveId" clId="{B565C5B1-BB33-410A-A8D9-4D595C7ABC62}" dt="2022-07-24T00:49:24.729" v="2911" actId="26606"/>
          <ac:spMkLst>
            <pc:docMk/>
            <pc:sldMk cId="4037609060" sldId="269"/>
            <ac:spMk id="2" creationId="{6D6789C1-3A7B-3582-3208-5467C9EB311F}"/>
          </ac:spMkLst>
        </pc:spChg>
        <pc:spChg chg="add del mod">
          <ac:chgData name="Denise Chambers" userId="2a348ad5183a4955" providerId="LiveId" clId="{B565C5B1-BB33-410A-A8D9-4D595C7ABC62}" dt="2022-07-24T00:03:09.328" v="1965" actId="478"/>
          <ac:spMkLst>
            <pc:docMk/>
            <pc:sldMk cId="4037609060" sldId="269"/>
            <ac:spMk id="6" creationId="{ED7F3ED1-A81D-B68C-3D72-AEB37B54DA55}"/>
          </ac:spMkLst>
        </pc:spChg>
        <pc:spChg chg="add del mod">
          <ac:chgData name="Denise Chambers" userId="2a348ad5183a4955" providerId="LiveId" clId="{B565C5B1-BB33-410A-A8D9-4D595C7ABC62}" dt="2022-07-24T00:46:17.453" v="2898" actId="478"/>
          <ac:spMkLst>
            <pc:docMk/>
            <pc:sldMk cId="4037609060" sldId="269"/>
            <ac:spMk id="9" creationId="{2209BAF9-FD55-236C-F6A4-EC6075A1B17D}"/>
          </ac:spMkLst>
        </pc:spChg>
        <pc:spChg chg="add mod ord">
          <ac:chgData name="Denise Chambers" userId="2a348ad5183a4955" providerId="LiveId" clId="{B565C5B1-BB33-410A-A8D9-4D595C7ABC62}" dt="2022-07-24T09:54:00.681" v="3024" actId="14100"/>
          <ac:spMkLst>
            <pc:docMk/>
            <pc:sldMk cId="4037609060" sldId="269"/>
            <ac:spMk id="10" creationId="{585A42C5-0F0B-D731-68E8-A730527E05F6}"/>
          </ac:spMkLst>
        </pc:spChg>
        <pc:spChg chg="add del mod">
          <ac:chgData name="Denise Chambers" userId="2a348ad5183a4955" providerId="LiveId" clId="{B565C5B1-BB33-410A-A8D9-4D595C7ABC62}" dt="2022-07-24T00:43:06.297" v="2889" actId="931"/>
          <ac:spMkLst>
            <pc:docMk/>
            <pc:sldMk cId="4037609060" sldId="269"/>
            <ac:spMk id="14" creationId="{8DD21BB8-820B-00A5-49A8-CE318E4C0A4D}"/>
          </ac:spMkLst>
        </pc:spChg>
        <pc:spChg chg="add del">
          <ac:chgData name="Denise Chambers" userId="2a348ad5183a4955" providerId="LiveId" clId="{B565C5B1-BB33-410A-A8D9-4D595C7ABC62}" dt="2022-07-24T00:15:39.692" v="2107" actId="26606"/>
          <ac:spMkLst>
            <pc:docMk/>
            <pc:sldMk cId="4037609060" sldId="269"/>
            <ac:spMk id="16" creationId="{0D7B6173-1D58-48E2-83CF-37350F315F75}"/>
          </ac:spMkLst>
        </pc:spChg>
        <pc:spChg chg="add del">
          <ac:chgData name="Denise Chambers" userId="2a348ad5183a4955" providerId="LiveId" clId="{B565C5B1-BB33-410A-A8D9-4D595C7ABC62}" dt="2022-07-24T00:15:39.692" v="2107" actId="26606"/>
          <ac:spMkLst>
            <pc:docMk/>
            <pc:sldMk cId="4037609060" sldId="269"/>
            <ac:spMk id="18" creationId="{7803386D-8EC0-490A-9296-FAFCF1ADA274}"/>
          </ac:spMkLst>
        </pc:spChg>
        <pc:spChg chg="add del mod">
          <ac:chgData name="Denise Chambers" userId="2a348ad5183a4955" providerId="LiveId" clId="{B565C5B1-BB33-410A-A8D9-4D595C7ABC62}" dt="2022-07-24T00:44:45.879" v="2894" actId="478"/>
          <ac:spMkLst>
            <pc:docMk/>
            <pc:sldMk cId="4037609060" sldId="269"/>
            <ac:spMk id="19" creationId="{DF041343-2AD5-5F5A-FEA4-604E707A0461}"/>
          </ac:spMkLst>
        </pc:spChg>
        <pc:spChg chg="add del">
          <ac:chgData name="Denise Chambers" userId="2a348ad5183a4955" providerId="LiveId" clId="{B565C5B1-BB33-410A-A8D9-4D595C7ABC62}" dt="2022-07-24T00:15:39.692" v="2107" actId="26606"/>
          <ac:spMkLst>
            <pc:docMk/>
            <pc:sldMk cId="4037609060" sldId="269"/>
            <ac:spMk id="22" creationId="{D87C4F29-0DC4-4901-A2FD-7C88889E6035}"/>
          </ac:spMkLst>
        </pc:spChg>
        <pc:spChg chg="add del">
          <ac:chgData name="Denise Chambers" userId="2a348ad5183a4955" providerId="LiveId" clId="{B565C5B1-BB33-410A-A8D9-4D595C7ABC62}" dt="2022-07-24T00:15:39.692" v="2107" actId="26606"/>
          <ac:spMkLst>
            <pc:docMk/>
            <pc:sldMk cId="4037609060" sldId="269"/>
            <ac:spMk id="24" creationId="{E6A781BA-2341-444F-811D-870633C4FB0B}"/>
          </ac:spMkLst>
        </pc:spChg>
        <pc:spChg chg="add del mod">
          <ac:chgData name="Denise Chambers" userId="2a348ad5183a4955" providerId="LiveId" clId="{B565C5B1-BB33-410A-A8D9-4D595C7ABC62}" dt="2022-07-24T00:46:28.047" v="2900" actId="478"/>
          <ac:spMkLst>
            <pc:docMk/>
            <pc:sldMk cId="4037609060" sldId="269"/>
            <ac:spMk id="25" creationId="{3A18311D-B151-1597-A70F-253D74EF54FC}"/>
          </ac:spMkLst>
        </pc:spChg>
        <pc:spChg chg="add mod">
          <ac:chgData name="Denise Chambers" userId="2a348ad5183a4955" providerId="LiveId" clId="{B565C5B1-BB33-410A-A8D9-4D595C7ABC62}" dt="2022-07-24T00:51:53.263" v="2925" actId="1076"/>
          <ac:spMkLst>
            <pc:docMk/>
            <pc:sldMk cId="4037609060" sldId="269"/>
            <ac:spMk id="28" creationId="{EB20FA7A-59B9-01B1-AD48-560743C4002C}"/>
          </ac:spMkLst>
        </pc:spChg>
        <pc:spChg chg="add del">
          <ac:chgData name="Denise Chambers" userId="2a348ad5183a4955" providerId="LiveId" clId="{B565C5B1-BB33-410A-A8D9-4D595C7ABC62}" dt="2022-07-24T00:17:13.944" v="2116" actId="26606"/>
          <ac:spMkLst>
            <pc:docMk/>
            <pc:sldMk cId="4037609060" sldId="269"/>
            <ac:spMk id="29" creationId="{A51A0227-072A-4F5F-928C-E2C3E5CCD10C}"/>
          </ac:spMkLst>
        </pc:spChg>
        <pc:spChg chg="add del">
          <ac:chgData name="Denise Chambers" userId="2a348ad5183a4955" providerId="LiveId" clId="{B565C5B1-BB33-410A-A8D9-4D595C7ABC62}" dt="2022-07-24T00:17:13.944" v="2116" actId="26606"/>
          <ac:spMkLst>
            <pc:docMk/>
            <pc:sldMk cId="4037609060" sldId="269"/>
            <ac:spMk id="31" creationId="{35D99776-4B38-47DF-A302-11AD9AF87ACA}"/>
          </ac:spMkLst>
        </pc:spChg>
        <pc:spChg chg="add del">
          <ac:chgData name="Denise Chambers" userId="2a348ad5183a4955" providerId="LiveId" clId="{B565C5B1-BB33-410A-A8D9-4D595C7ABC62}" dt="2022-07-24T00:17:13.931" v="2115" actId="26606"/>
          <ac:spMkLst>
            <pc:docMk/>
            <pc:sldMk cId="4037609060" sldId="269"/>
            <ac:spMk id="36" creationId="{69D47016-023F-44BD-981C-50E7A10A6609}"/>
          </ac:spMkLst>
        </pc:spChg>
        <pc:spChg chg="add del">
          <ac:chgData name="Denise Chambers" userId="2a348ad5183a4955" providerId="LiveId" clId="{B565C5B1-BB33-410A-A8D9-4D595C7ABC62}" dt="2022-07-24T00:17:13.931" v="2115" actId="26606"/>
          <ac:spMkLst>
            <pc:docMk/>
            <pc:sldMk cId="4037609060" sldId="269"/>
            <ac:spMk id="38" creationId="{6D8B37B0-0682-433E-BC8D-498C04ABD9A7}"/>
          </ac:spMkLst>
        </pc:spChg>
        <pc:spChg chg="add del">
          <ac:chgData name="Denise Chambers" userId="2a348ad5183a4955" providerId="LiveId" clId="{B565C5B1-BB33-410A-A8D9-4D595C7ABC62}" dt="2022-07-24T00:49:24.729" v="2911" actId="26606"/>
          <ac:spMkLst>
            <pc:docMk/>
            <pc:sldMk cId="4037609060" sldId="269"/>
            <ac:spMk id="40" creationId="{69D47016-023F-44BD-981C-50E7A10A6609}"/>
          </ac:spMkLst>
        </pc:spChg>
        <pc:spChg chg="add del">
          <ac:chgData name="Denise Chambers" userId="2a348ad5183a4955" providerId="LiveId" clId="{B565C5B1-BB33-410A-A8D9-4D595C7ABC62}" dt="2022-07-24T00:49:24.729" v="2911" actId="26606"/>
          <ac:spMkLst>
            <pc:docMk/>
            <pc:sldMk cId="4037609060" sldId="269"/>
            <ac:spMk id="41" creationId="{6D8B37B0-0682-433E-BC8D-498C04ABD9A7}"/>
          </ac:spMkLst>
        </pc:spChg>
        <pc:spChg chg="add del">
          <ac:chgData name="Denise Chambers" userId="2a348ad5183a4955" providerId="LiveId" clId="{B565C5B1-BB33-410A-A8D9-4D595C7ABC62}" dt="2022-07-24T00:49:43.528" v="2915" actId="26606"/>
          <ac:spMkLst>
            <pc:docMk/>
            <pc:sldMk cId="4037609060" sldId="269"/>
            <ac:spMk id="46" creationId="{69D47016-023F-44BD-981C-50E7A10A6609}"/>
          </ac:spMkLst>
        </pc:spChg>
        <pc:spChg chg="add del">
          <ac:chgData name="Denise Chambers" userId="2a348ad5183a4955" providerId="LiveId" clId="{B565C5B1-BB33-410A-A8D9-4D595C7ABC62}" dt="2022-07-24T00:49:43.528" v="2915" actId="26606"/>
          <ac:spMkLst>
            <pc:docMk/>
            <pc:sldMk cId="4037609060" sldId="269"/>
            <ac:spMk id="48" creationId="{6D8B37B0-0682-433E-BC8D-498C04ABD9A7}"/>
          </ac:spMkLst>
        </pc:spChg>
        <pc:spChg chg="add del">
          <ac:chgData name="Denise Chambers" userId="2a348ad5183a4955" providerId="LiveId" clId="{B565C5B1-BB33-410A-A8D9-4D595C7ABC62}" dt="2022-07-24T00:49:43.507" v="2914" actId="26606"/>
          <ac:spMkLst>
            <pc:docMk/>
            <pc:sldMk cId="4037609060" sldId="269"/>
            <ac:spMk id="53" creationId="{69D47016-023F-44BD-981C-50E7A10A6609}"/>
          </ac:spMkLst>
        </pc:spChg>
        <pc:spChg chg="add del">
          <ac:chgData name="Denise Chambers" userId="2a348ad5183a4955" providerId="LiveId" clId="{B565C5B1-BB33-410A-A8D9-4D595C7ABC62}" dt="2022-07-24T00:49:43.507" v="2914" actId="26606"/>
          <ac:spMkLst>
            <pc:docMk/>
            <pc:sldMk cId="4037609060" sldId="269"/>
            <ac:spMk id="55" creationId="{6D8B37B0-0682-433E-BC8D-498C04ABD9A7}"/>
          </ac:spMkLst>
        </pc:spChg>
        <pc:spChg chg="add">
          <ac:chgData name="Denise Chambers" userId="2a348ad5183a4955" providerId="LiveId" clId="{B565C5B1-BB33-410A-A8D9-4D595C7ABC62}" dt="2022-07-24T00:49:43.528" v="2915" actId="26606"/>
          <ac:spMkLst>
            <pc:docMk/>
            <pc:sldMk cId="4037609060" sldId="269"/>
            <ac:spMk id="57" creationId="{69D47016-023F-44BD-981C-50E7A10A6609}"/>
          </ac:spMkLst>
        </pc:spChg>
        <pc:spChg chg="add">
          <ac:chgData name="Denise Chambers" userId="2a348ad5183a4955" providerId="LiveId" clId="{B565C5B1-BB33-410A-A8D9-4D595C7ABC62}" dt="2022-07-24T00:49:43.528" v="2915" actId="26606"/>
          <ac:spMkLst>
            <pc:docMk/>
            <pc:sldMk cId="4037609060" sldId="269"/>
            <ac:spMk id="58" creationId="{6D8B37B0-0682-433E-BC8D-498C04ABD9A7}"/>
          </ac:spMkLst>
        </pc:spChg>
        <pc:graphicFrameChg chg="add del mod modGraphic">
          <ac:chgData name="Denise Chambers" userId="2a348ad5183a4955" providerId="LiveId" clId="{B565C5B1-BB33-410A-A8D9-4D595C7ABC62}" dt="2022-07-24T00:09:23.873" v="2074" actId="21"/>
          <ac:graphicFrameMkLst>
            <pc:docMk/>
            <pc:sldMk cId="4037609060" sldId="269"/>
            <ac:graphicFrameMk id="3" creationId="{DC86BD47-016F-C590-F445-5B0517021E46}"/>
          </ac:graphicFrameMkLst>
        </pc:graphicFrameChg>
        <pc:graphicFrameChg chg="add mod ord modGraphic">
          <ac:chgData name="Denise Chambers" userId="2a348ad5183a4955" providerId="LiveId" clId="{B565C5B1-BB33-410A-A8D9-4D595C7ABC62}" dt="2022-07-24T00:52:04.293" v="2926" actId="1076"/>
          <ac:graphicFrameMkLst>
            <pc:docMk/>
            <pc:sldMk cId="4037609060" sldId="269"/>
            <ac:graphicFrameMk id="11" creationId="{29449658-84C3-D93B-0698-C2855B220374}"/>
          </ac:graphicFrameMkLst>
        </pc:graphicFrameChg>
        <pc:picChg chg="add del mod">
          <ac:chgData name="Denise Chambers" userId="2a348ad5183a4955" providerId="LiveId" clId="{B565C5B1-BB33-410A-A8D9-4D595C7ABC62}" dt="2022-07-24T00:03:09.328" v="1965" actId="478"/>
          <ac:picMkLst>
            <pc:docMk/>
            <pc:sldMk cId="4037609060" sldId="269"/>
            <ac:picMk id="5" creationId="{61F3358C-773A-0814-21EC-0870AE0322B5}"/>
          </ac:picMkLst>
        </pc:picChg>
        <pc:picChg chg="add del mod ord">
          <ac:chgData name="Denise Chambers" userId="2a348ad5183a4955" providerId="LiveId" clId="{B565C5B1-BB33-410A-A8D9-4D595C7ABC62}" dt="2022-07-24T00:46:17.453" v="2898" actId="478"/>
          <ac:picMkLst>
            <pc:docMk/>
            <pc:sldMk cId="4037609060" sldId="269"/>
            <ac:picMk id="8" creationId="{95DDB327-3CE5-1EB6-3E00-9137F629BA8D}"/>
          </ac:picMkLst>
        </pc:picChg>
        <pc:picChg chg="add del mod">
          <ac:chgData name="Denise Chambers" userId="2a348ad5183a4955" providerId="LiveId" clId="{B565C5B1-BB33-410A-A8D9-4D595C7ABC62}" dt="2022-07-24T00:43:06.297" v="2889" actId="931"/>
          <ac:picMkLst>
            <pc:docMk/>
            <pc:sldMk cId="4037609060" sldId="269"/>
            <ac:picMk id="13" creationId="{2A3AF0ED-71B1-B665-2D4B-D178E1EB2F88}"/>
          </ac:picMkLst>
        </pc:picChg>
        <pc:picChg chg="add del mod">
          <ac:chgData name="Denise Chambers" userId="2a348ad5183a4955" providerId="LiveId" clId="{B565C5B1-BB33-410A-A8D9-4D595C7ABC62}" dt="2022-07-24T00:44:45.879" v="2894" actId="478"/>
          <ac:picMkLst>
            <pc:docMk/>
            <pc:sldMk cId="4037609060" sldId="269"/>
            <ac:picMk id="17" creationId="{294B4551-39C4-5588-50FE-B73E6C8D7E16}"/>
          </ac:picMkLst>
        </pc:picChg>
        <pc:picChg chg="add del">
          <ac:chgData name="Denise Chambers" userId="2a348ad5183a4955" providerId="LiveId" clId="{B565C5B1-BB33-410A-A8D9-4D595C7ABC62}" dt="2022-07-24T00:15:39.692" v="2107" actId="26606"/>
          <ac:picMkLst>
            <pc:docMk/>
            <pc:sldMk cId="4037609060" sldId="269"/>
            <ac:picMk id="20" creationId="{C4720EDA-E218-43A9-8817-08F09F4DB6CA}"/>
          </ac:picMkLst>
        </pc:picChg>
        <pc:picChg chg="add del mod">
          <ac:chgData name="Denise Chambers" userId="2a348ad5183a4955" providerId="LiveId" clId="{B565C5B1-BB33-410A-A8D9-4D595C7ABC62}" dt="2022-07-24T00:48:50.586" v="2906" actId="478"/>
          <ac:picMkLst>
            <pc:docMk/>
            <pc:sldMk cId="4037609060" sldId="269"/>
            <ac:picMk id="23" creationId="{A8F275C7-B72C-72BC-D506-4232577DE840}"/>
          </ac:picMkLst>
        </pc:picChg>
        <pc:picChg chg="add mod modCrop">
          <ac:chgData name="Denise Chambers" userId="2a348ad5183a4955" providerId="LiveId" clId="{B565C5B1-BB33-410A-A8D9-4D595C7ABC62}" dt="2022-07-24T00:51:36.826" v="2924" actId="1076"/>
          <ac:picMkLst>
            <pc:docMk/>
            <pc:sldMk cId="4037609060" sldId="269"/>
            <ac:picMk id="27" creationId="{6C5770B4-F3EE-6535-2B9E-11208626956C}"/>
          </ac:picMkLst>
        </pc:picChg>
      </pc:sldChg>
      <pc:sldChg chg="addSp delSp modSp new mod setBg">
        <pc:chgData name="Denise Chambers" userId="2a348ad5183a4955" providerId="LiveId" clId="{B565C5B1-BB33-410A-A8D9-4D595C7ABC62}" dt="2022-07-24T10:03:10.266" v="3059"/>
        <pc:sldMkLst>
          <pc:docMk/>
          <pc:sldMk cId="3644589210" sldId="270"/>
        </pc:sldMkLst>
        <pc:spChg chg="mod">
          <ac:chgData name="Denise Chambers" userId="2a348ad5183a4955" providerId="LiveId" clId="{B565C5B1-BB33-410A-A8D9-4D595C7ABC62}" dt="2022-07-24T00:31:05.727" v="2588" actId="26606"/>
          <ac:spMkLst>
            <pc:docMk/>
            <pc:sldMk cId="3644589210" sldId="270"/>
            <ac:spMk id="2" creationId="{C52C917A-A077-2DA5-F345-01675D06EE9E}"/>
          </ac:spMkLst>
        </pc:spChg>
        <pc:spChg chg="add mod">
          <ac:chgData name="Denise Chambers" userId="2a348ad5183a4955" providerId="LiveId" clId="{B565C5B1-BB33-410A-A8D9-4D595C7ABC62}" dt="2022-07-24T00:31:05.727" v="2588" actId="26606"/>
          <ac:spMkLst>
            <pc:docMk/>
            <pc:sldMk cId="3644589210" sldId="270"/>
            <ac:spMk id="5" creationId="{E9A00DA5-AC96-4FB3-8E94-D6F36C8EA68E}"/>
          </ac:spMkLst>
        </pc:spChg>
        <pc:spChg chg="add mod ord">
          <ac:chgData name="Denise Chambers" userId="2a348ad5183a4955" providerId="LiveId" clId="{B565C5B1-BB33-410A-A8D9-4D595C7ABC62}" dt="2022-07-24T10:03:10.266" v="3059"/>
          <ac:spMkLst>
            <pc:docMk/>
            <pc:sldMk cId="3644589210" sldId="270"/>
            <ac:spMk id="6" creationId="{1B70B48A-E922-0D2F-7152-F577BD49F435}"/>
          </ac:spMkLst>
        </pc:spChg>
        <pc:spChg chg="add del">
          <ac:chgData name="Denise Chambers" userId="2a348ad5183a4955" providerId="LiveId" clId="{B565C5B1-BB33-410A-A8D9-4D595C7ABC62}" dt="2022-07-24T00:20:53.871" v="2155" actId="26606"/>
          <ac:spMkLst>
            <pc:docMk/>
            <pc:sldMk cId="3644589210" sldId="270"/>
            <ac:spMk id="10" creationId="{665DBBEF-238B-476B-96AB-8AAC3224ECEA}"/>
          </ac:spMkLst>
        </pc:spChg>
        <pc:spChg chg="add del">
          <ac:chgData name="Denise Chambers" userId="2a348ad5183a4955" providerId="LiveId" clId="{B565C5B1-BB33-410A-A8D9-4D595C7ABC62}" dt="2022-07-24T00:20:53.871" v="2155" actId="26606"/>
          <ac:spMkLst>
            <pc:docMk/>
            <pc:sldMk cId="3644589210" sldId="270"/>
            <ac:spMk id="12" creationId="{3FCFB1DE-0B7E-48CC-BA90-B2AB0889F9D6}"/>
          </ac:spMkLst>
        </pc:spChg>
        <pc:spChg chg="add del">
          <ac:chgData name="Denise Chambers" userId="2a348ad5183a4955" providerId="LiveId" clId="{B565C5B1-BB33-410A-A8D9-4D595C7ABC62}" dt="2022-07-24T00:31:05.727" v="2588" actId="26606"/>
          <ac:spMkLst>
            <pc:docMk/>
            <pc:sldMk cId="3644589210" sldId="270"/>
            <ac:spMk id="17" creationId="{3C54F4CE-85F0-46ED-80DA-9518C9251AD1}"/>
          </ac:spMkLst>
        </pc:spChg>
        <pc:spChg chg="add del">
          <ac:chgData name="Denise Chambers" userId="2a348ad5183a4955" providerId="LiveId" clId="{B565C5B1-BB33-410A-A8D9-4D595C7ABC62}" dt="2022-07-24T00:31:05.727" v="2588" actId="26606"/>
          <ac:spMkLst>
            <pc:docMk/>
            <pc:sldMk cId="3644589210" sldId="270"/>
            <ac:spMk id="19" creationId="{DADD1FCA-8ACB-4958-81DD-4CDD6D3E1921}"/>
          </ac:spMkLst>
        </pc:spChg>
        <pc:spChg chg="add">
          <ac:chgData name="Denise Chambers" userId="2a348ad5183a4955" providerId="LiveId" clId="{B565C5B1-BB33-410A-A8D9-4D595C7ABC62}" dt="2022-07-24T00:31:05.727" v="2588" actId="26606"/>
          <ac:spMkLst>
            <pc:docMk/>
            <pc:sldMk cId="3644589210" sldId="270"/>
            <ac:spMk id="24" creationId="{2B97F24A-32CE-4C1C-A50D-3016B394DCFB}"/>
          </ac:spMkLst>
        </pc:spChg>
        <pc:spChg chg="add">
          <ac:chgData name="Denise Chambers" userId="2a348ad5183a4955" providerId="LiveId" clId="{B565C5B1-BB33-410A-A8D9-4D595C7ABC62}" dt="2022-07-24T00:31:05.727" v="2588" actId="26606"/>
          <ac:spMkLst>
            <pc:docMk/>
            <pc:sldMk cId="3644589210" sldId="270"/>
            <ac:spMk id="26" creationId="{CD8B4F24-440B-49E9-B85D-733523DC064B}"/>
          </ac:spMkLst>
        </pc:spChg>
        <pc:picChg chg="add mod">
          <ac:chgData name="Denise Chambers" userId="2a348ad5183a4955" providerId="LiveId" clId="{B565C5B1-BB33-410A-A8D9-4D595C7ABC62}" dt="2022-07-24T00:31:05.727" v="2588" actId="26606"/>
          <ac:picMkLst>
            <pc:docMk/>
            <pc:sldMk cId="3644589210" sldId="270"/>
            <ac:picMk id="4" creationId="{7207D26D-31B8-870C-1954-BA1556E827F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7DC0D9-232B-4677-97A5-D0721E963ACE}"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403015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7DC0D9-232B-4677-97A5-D0721E963ACE}"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1416361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7DC0D9-232B-4677-97A5-D0721E963ACE}"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1838896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7DC0D9-232B-4677-97A5-D0721E963ACE}"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272847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7DC0D9-232B-4677-97A5-D0721E963ACE}" type="datetimeFigureOut">
              <a:rPr lang="en-GB" smtClean="0"/>
              <a:t>24/07/2022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3243949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7DC0D9-232B-4677-97A5-D0721E963ACE}" type="datetimeFigureOut">
              <a:rPr lang="en-GB" smtClean="0"/>
              <a:t>24/07/2022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3441668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7DC0D9-232B-4677-97A5-D0721E963ACE}" type="datetimeFigureOut">
              <a:rPr lang="en-GB" smtClean="0"/>
              <a:t>24/07/2022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1929912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7DC0D9-232B-4677-97A5-D0721E963ACE}"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3086068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7DC0D9-232B-4677-97A5-D0721E963ACE}"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991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7DC0D9-232B-4677-97A5-D0721E963ACE}"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642241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7DC0D9-232B-4677-97A5-D0721E963ACE}"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09AE8D-150D-43DC-A23C-4C8D9AF8AB7E}" type="slidenum">
              <a:rPr lang="en-GB" smtClean="0"/>
              <a:t>‹#›</a:t>
            </a:fld>
            <a:endParaRPr lang="en-GB"/>
          </a:p>
        </p:txBody>
      </p:sp>
    </p:spTree>
    <p:extLst>
      <p:ext uri="{BB962C8B-B14F-4D97-AF65-F5344CB8AC3E}">
        <p14:creationId xmlns:p14="http://schemas.microsoft.com/office/powerpoint/2010/main" val="95737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7DC0D9-232B-4677-97A5-D0721E963ACE}" type="datetimeFigureOut">
              <a:rPr lang="en-GB" smtClean="0"/>
              <a:t>24/07/2022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09AE8D-150D-43DC-A23C-4C8D9AF8AB7E}" type="slidenum">
              <a:rPr lang="en-GB" smtClean="0"/>
              <a:t>‹#›</a:t>
            </a:fld>
            <a:endParaRPr lang="en-GB"/>
          </a:p>
        </p:txBody>
      </p:sp>
    </p:spTree>
    <p:extLst>
      <p:ext uri="{BB962C8B-B14F-4D97-AF65-F5344CB8AC3E}">
        <p14:creationId xmlns:p14="http://schemas.microsoft.com/office/powerpoint/2010/main" val="183271957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eam-teamwork-executive-cooperation-90381/"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www.journal4research.org/Car-Chargers/3106-K30-K20-4351502600-FiveBox-Dual-USB-Mini-Universal-Car-Charger-Adapter-with-2-Pack-6ft-Micro-USB-Charging-Cable/" TargetMode="External"/><Relationship Id="rId7" Type="http://schemas.openxmlformats.org/officeDocument/2006/relationships/hyperlink" Target="https://technofaq.org/posts/2019/10/trendy-iphone-cases-to-amp-up-your-style/"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www.flickr.com/photos/largesense/27001642278" TargetMode="External"/><Relationship Id="rId4" Type="http://schemas.openxmlformats.org/officeDocument/2006/relationships/image" Target="../media/image5.jpg"/><Relationship Id="rId9"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iac.or.id/audit-tahun-pertama-untuk-program-shift/"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sheninger.blogspot.com/2017/09/get-your-swot-on.html"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hanakrit.net/pestel/" TargetMode="External"/><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eobrava.wordpress.com/2015/09/11/digital-marketing-services-will-reach-120-billion-by-2020/"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3945D-366B-1117-03DF-8E924DFE8974}"/>
              </a:ext>
            </a:extLst>
          </p:cNvPr>
          <p:cNvSpPr>
            <a:spLocks noGrp="1"/>
          </p:cNvSpPr>
          <p:nvPr>
            <p:ph type="ctrTitle"/>
          </p:nvPr>
        </p:nvSpPr>
        <p:spPr>
          <a:xfrm>
            <a:off x="890338" y="640080"/>
            <a:ext cx="3734014" cy="3566160"/>
          </a:xfrm>
        </p:spPr>
        <p:txBody>
          <a:bodyPr vert="horz" lIns="91440" tIns="45720" rIns="91440" bIns="45720" rtlCol="0" anchor="b">
            <a:normAutofit/>
          </a:bodyPr>
          <a:lstStyle/>
          <a:p>
            <a:pPr algn="l"/>
            <a:r>
              <a:rPr lang="en-US" sz="5400" b="1">
                <a:latin typeface="Arial" panose="020B0604020202020204" pitchFamily="34" charset="0"/>
                <a:cs typeface="Arial" panose="020B0604020202020204" pitchFamily="34" charset="0"/>
              </a:rPr>
              <a:t>Price Tankers</a:t>
            </a:r>
            <a:br>
              <a:rPr lang="en-US" sz="5400" b="1">
                <a:latin typeface="Arial" panose="020B0604020202020204" pitchFamily="34" charset="0"/>
                <a:cs typeface="Arial" panose="020B0604020202020204" pitchFamily="34" charset="0"/>
              </a:rPr>
            </a:br>
            <a:r>
              <a:rPr lang="en-US" sz="5400" b="1">
                <a:latin typeface="Arial" panose="020B0604020202020204" pitchFamily="34" charset="0"/>
                <a:cs typeface="Arial" panose="020B0604020202020204" pitchFamily="34" charset="0"/>
              </a:rPr>
              <a:t>Business Plan</a:t>
            </a:r>
          </a:p>
        </p:txBody>
      </p:sp>
      <p:sp>
        <p:nvSpPr>
          <p:cNvPr id="3" name="Subtitle 2">
            <a:extLst>
              <a:ext uri="{FF2B5EF4-FFF2-40B4-BE49-F238E27FC236}">
                <a16:creationId xmlns:a16="http://schemas.microsoft.com/office/drawing/2014/main" id="{F89FA566-AD17-0DEF-23E8-EC2C6B7426F9}"/>
              </a:ext>
            </a:extLst>
          </p:cNvPr>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US" sz="1100" b="1" dirty="0">
                <a:latin typeface="Arial" panose="020B0604020202020204" pitchFamily="34" charset="0"/>
                <a:cs typeface="Arial" panose="020B0604020202020204" pitchFamily="34" charset="0"/>
              </a:rPr>
              <a:t>Module Name: Managing Enterprise in the 21st Century </a:t>
            </a:r>
          </a:p>
          <a:p>
            <a:pPr algn="l"/>
            <a:r>
              <a:rPr lang="en-US" sz="1100" b="1" dirty="0">
                <a:latin typeface="Arial" panose="020B0604020202020204" pitchFamily="34" charset="0"/>
                <a:cs typeface="Arial" panose="020B0604020202020204" pitchFamily="34" charset="0"/>
              </a:rPr>
              <a:t>Module Code: BMSW 4006 </a:t>
            </a:r>
          </a:p>
          <a:p>
            <a:pPr algn="l"/>
            <a:r>
              <a:rPr lang="en-US" sz="1100" b="1" dirty="0">
                <a:latin typeface="Arial" panose="020B0604020202020204" pitchFamily="34" charset="0"/>
                <a:cs typeface="Arial" panose="020B0604020202020204" pitchFamily="34" charset="0"/>
              </a:rPr>
              <a:t>Lecturer  Name: Light </a:t>
            </a:r>
            <a:r>
              <a:rPr lang="en-US" sz="1100" b="1" dirty="0" err="1">
                <a:latin typeface="Arial" panose="020B0604020202020204" pitchFamily="34" charset="0"/>
                <a:cs typeface="Arial" panose="020B0604020202020204" pitchFamily="34" charset="0"/>
              </a:rPr>
              <a:t>Zaglago</a:t>
            </a:r>
            <a:endParaRPr lang="en-US" sz="1100" b="1" dirty="0">
              <a:latin typeface="Arial" panose="020B0604020202020204" pitchFamily="34" charset="0"/>
              <a:cs typeface="Arial" panose="020B0604020202020204" pitchFamily="34" charset="0"/>
            </a:endParaRPr>
          </a:p>
          <a:p>
            <a:pPr algn="l"/>
            <a:r>
              <a:rPr lang="en-US" sz="1100" b="1">
                <a:latin typeface="Arial" panose="020B0604020202020204" pitchFamily="34" charset="0"/>
                <a:cs typeface="Arial" panose="020B0604020202020204" pitchFamily="34" charset="0"/>
              </a:rPr>
              <a:t>Student Name: </a:t>
            </a:r>
            <a:r>
              <a:rPr lang="en-US" sz="1100" b="1" dirty="0">
                <a:latin typeface="Arial" panose="020B0604020202020204" pitchFamily="34" charset="0"/>
                <a:cs typeface="Arial" panose="020B0604020202020204" pitchFamily="34" charset="0"/>
              </a:rPr>
              <a:t>Denise Chambers 2020342</a:t>
            </a:r>
          </a:p>
          <a:p>
            <a:pPr algn="l"/>
            <a:r>
              <a:rPr lang="en-US" sz="1100" b="1" dirty="0">
                <a:latin typeface="Arial" panose="020B0604020202020204" pitchFamily="34" charset="0"/>
                <a:cs typeface="Arial" panose="020B0604020202020204" pitchFamily="34" charset="0"/>
              </a:rPr>
              <a:t>University of Wales Trinity Saint David</a:t>
            </a:r>
          </a:p>
          <a:p>
            <a:pPr algn="l"/>
            <a:endParaRPr lang="en-US" sz="1100" b="1" dirty="0">
              <a:latin typeface="Arial" panose="020B0604020202020204" pitchFamily="34" charset="0"/>
              <a:cs typeface="Arial" panose="020B0604020202020204" pitchFamily="34" charset="0"/>
            </a:endParaRPr>
          </a:p>
        </p:txBody>
      </p:sp>
      <p:pic>
        <p:nvPicPr>
          <p:cNvPr id="5" name="Picture 4" descr="Pipes over the sea">
            <a:extLst>
              <a:ext uri="{FF2B5EF4-FFF2-40B4-BE49-F238E27FC236}">
                <a16:creationId xmlns:a16="http://schemas.microsoft.com/office/drawing/2014/main" id="{F4C44D00-A554-43CB-4ECA-2AFCE7699EFA}"/>
              </a:ext>
            </a:extLst>
          </p:cNvPr>
          <p:cNvPicPr>
            <a:picLocks noChangeAspect="1"/>
          </p:cNvPicPr>
          <p:nvPr/>
        </p:nvPicPr>
        <p:blipFill rotWithShape="1">
          <a:blip r:embed="rId2"/>
          <a:srcRect l="5477" r="1929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37282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FA8F1-44A7-9527-0752-40042FB45F74}"/>
              </a:ext>
            </a:extLst>
          </p:cNvPr>
          <p:cNvSpPr>
            <a:spLocks noGrp="1"/>
          </p:cNvSpPr>
          <p:nvPr>
            <p:ph type="title"/>
          </p:nvPr>
        </p:nvSpPr>
        <p:spPr>
          <a:xfrm>
            <a:off x="640080" y="325369"/>
            <a:ext cx="4368602" cy="1956841"/>
          </a:xfrm>
        </p:spPr>
        <p:txBody>
          <a:bodyPr anchor="b">
            <a:normAutofit/>
          </a:bodyPr>
          <a:lstStyle/>
          <a:p>
            <a:r>
              <a:rPr lang="en-GB" sz="5400" b="1">
                <a:latin typeface="Arial" panose="020B0604020202020204" pitchFamily="34" charset="0"/>
                <a:cs typeface="Arial" panose="020B0604020202020204" pitchFamily="34" charset="0"/>
              </a:rPr>
              <a:t>Executive Summary</a:t>
            </a:r>
            <a:endParaRPr lang="en-GB" sz="5400">
              <a:latin typeface="Arial" panose="020B0604020202020204" pitchFamily="34" charset="0"/>
              <a:cs typeface="Arial" panose="020B0604020202020204" pitchFamily="34" charset="0"/>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58FB7A-0EDD-3D94-CA31-655345747300}"/>
              </a:ext>
            </a:extLst>
          </p:cNvPr>
          <p:cNvSpPr>
            <a:spLocks noGrp="1"/>
          </p:cNvSpPr>
          <p:nvPr>
            <p:ph idx="1"/>
          </p:nvPr>
        </p:nvSpPr>
        <p:spPr>
          <a:xfrm>
            <a:off x="640080" y="2872899"/>
            <a:ext cx="4243589" cy="3320668"/>
          </a:xfrm>
        </p:spPr>
        <p:txBody>
          <a:bodyPr>
            <a:normAutofit/>
          </a:bodyPr>
          <a:lstStyle/>
          <a:p>
            <a:pPr marL="0" indent="0">
              <a:buNone/>
            </a:pPr>
            <a:r>
              <a:rPr lang="en-GB" sz="1700">
                <a:latin typeface="Arial" panose="020B0604020202020204" pitchFamily="34" charset="0"/>
                <a:cs typeface="Arial" panose="020B0604020202020204" pitchFamily="34" charset="0"/>
              </a:rPr>
              <a:t>Price Tankers is a business set up to supply products at a lower price than some of the market giants like Tesco and Asda through online giants like Amazon and E-bay.  It has now been up and running since 2020 and supplies things like charger wires, phone cases, earphones and screen protectors. We also supply products that are in high demand like some food products that may be in high demand or not available in these shops.</a:t>
            </a:r>
          </a:p>
        </p:txBody>
      </p:sp>
      <p:pic>
        <p:nvPicPr>
          <p:cNvPr id="5" name="Picture 4" descr="A picture containing text, gear&#10;&#10;Description automatically generated">
            <a:extLst>
              <a:ext uri="{FF2B5EF4-FFF2-40B4-BE49-F238E27FC236}">
                <a16:creationId xmlns:a16="http://schemas.microsoft.com/office/drawing/2014/main" id="{363AFBCD-B105-DCD4-5C69-7A8E4541F41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27" r="2580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36071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FA8F1-44A7-9527-0752-40042FB45F74}"/>
              </a:ext>
            </a:extLst>
          </p:cNvPr>
          <p:cNvSpPr>
            <a:spLocks noGrp="1"/>
          </p:cNvSpPr>
          <p:nvPr>
            <p:ph type="title"/>
          </p:nvPr>
        </p:nvSpPr>
        <p:spPr>
          <a:xfrm>
            <a:off x="640080" y="325369"/>
            <a:ext cx="4368602" cy="1956841"/>
          </a:xfrm>
        </p:spPr>
        <p:txBody>
          <a:bodyPr anchor="b">
            <a:normAutofit/>
          </a:bodyPr>
          <a:lstStyle/>
          <a:p>
            <a:r>
              <a:rPr lang="en-GB" sz="4200" b="1">
                <a:latin typeface="Arial" panose="020B0604020202020204" pitchFamily="34" charset="0"/>
                <a:cs typeface="Arial" panose="020B0604020202020204" pitchFamily="34" charset="0"/>
              </a:rPr>
              <a:t>Business / Company Overview</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58FB7A-0EDD-3D94-CA31-655345747300}"/>
              </a:ext>
            </a:extLst>
          </p:cNvPr>
          <p:cNvSpPr>
            <a:spLocks noGrp="1"/>
          </p:cNvSpPr>
          <p:nvPr>
            <p:ph idx="1"/>
          </p:nvPr>
        </p:nvSpPr>
        <p:spPr>
          <a:xfrm>
            <a:off x="640080" y="2872899"/>
            <a:ext cx="4243589" cy="3320668"/>
          </a:xfrm>
        </p:spPr>
        <p:txBody>
          <a:bodyPr>
            <a:normAutofit/>
          </a:bodyPr>
          <a:lstStyle/>
          <a:p>
            <a:pPr marL="0" indent="0">
              <a:buNone/>
            </a:pPr>
            <a:r>
              <a:rPr lang="en-GB" sz="2200">
                <a:latin typeface="Arial" panose="020B0604020202020204" pitchFamily="34" charset="0"/>
                <a:cs typeface="Arial" panose="020B0604020202020204" pitchFamily="34" charset="0"/>
              </a:rPr>
              <a:t>Business: Price Tankers</a:t>
            </a:r>
          </a:p>
          <a:p>
            <a:pPr marL="0" indent="0">
              <a:buNone/>
            </a:pPr>
            <a:r>
              <a:rPr lang="en-GB" sz="2200">
                <a:latin typeface="Arial" panose="020B0604020202020204" pitchFamily="34" charset="0"/>
                <a:cs typeface="Arial" panose="020B0604020202020204" pitchFamily="34" charset="0"/>
              </a:rPr>
              <a:t>Service: Online ordering service</a:t>
            </a:r>
          </a:p>
          <a:p>
            <a:pPr marL="0" indent="0">
              <a:buNone/>
            </a:pPr>
            <a:r>
              <a:rPr lang="en-GB" sz="2200">
                <a:latin typeface="Arial" panose="020B0604020202020204" pitchFamily="34" charset="0"/>
                <a:cs typeface="Arial" panose="020B0604020202020204" pitchFamily="34" charset="0"/>
              </a:rPr>
              <a:t>Location: Birmingham / Online</a:t>
            </a:r>
          </a:p>
          <a:p>
            <a:pPr marL="0" indent="0">
              <a:buNone/>
            </a:pPr>
            <a:r>
              <a:rPr lang="en-GB" sz="2200">
                <a:latin typeface="Arial" panose="020B0604020202020204" pitchFamily="34" charset="0"/>
                <a:cs typeface="Arial" panose="020B0604020202020204" pitchFamily="34" charset="0"/>
              </a:rPr>
              <a:t>Commencing: April 2020</a:t>
            </a:r>
          </a:p>
          <a:p>
            <a:pPr marL="0" indent="0">
              <a:buNone/>
            </a:pPr>
            <a:r>
              <a:rPr lang="en-GB" sz="2200">
                <a:latin typeface="Arial" panose="020B0604020202020204" pitchFamily="34" charset="0"/>
                <a:cs typeface="Arial" panose="020B0604020202020204" pitchFamily="34" charset="0"/>
              </a:rPr>
              <a:t>Mission: Provide products that are in high demand  and cheaper service to customers</a:t>
            </a:r>
          </a:p>
          <a:p>
            <a:pPr marL="0" indent="0">
              <a:buNone/>
            </a:pPr>
            <a:endParaRPr lang="en-GB" sz="2200">
              <a:latin typeface="Arial" panose="020B0604020202020204" pitchFamily="34" charset="0"/>
              <a:cs typeface="Arial" panose="020B0604020202020204" pitchFamily="34" charset="0"/>
            </a:endParaRPr>
          </a:p>
        </p:txBody>
      </p:sp>
      <p:pic>
        <p:nvPicPr>
          <p:cNvPr id="5" name="Picture 4" descr="Boxes On Rack In Warehouse">
            <a:extLst>
              <a:ext uri="{FF2B5EF4-FFF2-40B4-BE49-F238E27FC236}">
                <a16:creationId xmlns:a16="http://schemas.microsoft.com/office/drawing/2014/main" id="{FDC31F77-A579-A9DD-EED5-D7907BE3D2D4}"/>
              </a:ext>
            </a:extLst>
          </p:cNvPr>
          <p:cNvPicPr>
            <a:picLocks noChangeAspect="1"/>
          </p:cNvPicPr>
          <p:nvPr/>
        </p:nvPicPr>
        <p:blipFill rotWithShape="1">
          <a:blip r:embed="rId2"/>
          <a:srcRect l="21221" r="1182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58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4A861-5F64-D8D5-6E78-A28F7A1EF22B}"/>
              </a:ext>
            </a:extLst>
          </p:cNvPr>
          <p:cNvSpPr>
            <a:spLocks noGrp="1"/>
          </p:cNvSpPr>
          <p:nvPr>
            <p:ph type="title"/>
          </p:nvPr>
        </p:nvSpPr>
        <p:spPr>
          <a:xfrm>
            <a:off x="612648" y="365125"/>
            <a:ext cx="5295015" cy="2063808"/>
          </a:xfrm>
        </p:spPr>
        <p:txBody>
          <a:bodyPr anchor="b">
            <a:normAutofit/>
          </a:bodyPr>
          <a:lstStyle/>
          <a:p>
            <a:r>
              <a:rPr lang="en-GB" sz="5400" b="1" dirty="0">
                <a:latin typeface="Arial" panose="020B0604020202020204" pitchFamily="34" charset="0"/>
                <a:cs typeface="Arial" panose="020B0604020202020204" pitchFamily="34" charset="0"/>
              </a:rPr>
              <a:t>Products and Services</a:t>
            </a:r>
            <a:endParaRPr lang="en-GB" sz="5400" dirty="0">
              <a:latin typeface="Arial" panose="020B0604020202020204" pitchFamily="34" charset="0"/>
              <a:cs typeface="Arial" panose="020B0604020202020204" pitchFamily="34" charset="0"/>
            </a:endParaRPr>
          </a:p>
        </p:txBody>
      </p:sp>
      <p:sp>
        <p:nvSpPr>
          <p:cNvPr id="14"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F73731-D83F-EFA2-9E92-B68A9E8571A8}"/>
              </a:ext>
            </a:extLst>
          </p:cNvPr>
          <p:cNvSpPr>
            <a:spLocks noGrp="1"/>
          </p:cNvSpPr>
          <p:nvPr>
            <p:ph idx="1"/>
          </p:nvPr>
        </p:nvSpPr>
        <p:spPr>
          <a:xfrm>
            <a:off x="612648" y="2908005"/>
            <a:ext cx="5295015" cy="3268957"/>
          </a:xfrm>
        </p:spPr>
        <p:txBody>
          <a:bodyPr>
            <a:normAutofit/>
          </a:bodyPr>
          <a:lstStyle/>
          <a:p>
            <a:pPr marL="0" indent="0">
              <a:buNone/>
            </a:pPr>
            <a:r>
              <a:rPr lang="en-GB" sz="1700">
                <a:latin typeface="Arial" panose="020B0604020202020204" pitchFamily="34" charset="0"/>
                <a:cs typeface="Arial" panose="020B0604020202020204" pitchFamily="34" charset="0"/>
              </a:rPr>
              <a:t>Products:</a:t>
            </a:r>
          </a:p>
          <a:p>
            <a:r>
              <a:rPr lang="en-GB" sz="1700">
                <a:latin typeface="Arial" panose="020B0604020202020204" pitchFamily="34" charset="0"/>
                <a:cs typeface="Arial" panose="020B0604020202020204" pitchFamily="34" charset="0"/>
              </a:rPr>
              <a:t>Chargers and Wires</a:t>
            </a:r>
          </a:p>
          <a:p>
            <a:r>
              <a:rPr lang="en-GB" sz="1700">
                <a:latin typeface="Arial" panose="020B0604020202020204" pitchFamily="34" charset="0"/>
                <a:cs typeface="Arial" panose="020B0604020202020204" pitchFamily="34" charset="0"/>
              </a:rPr>
              <a:t>Earphones</a:t>
            </a:r>
          </a:p>
          <a:p>
            <a:r>
              <a:rPr lang="en-GB" sz="1700">
                <a:latin typeface="Arial" panose="020B0604020202020204" pitchFamily="34" charset="0"/>
                <a:cs typeface="Arial" panose="020B0604020202020204" pitchFamily="34" charset="0"/>
              </a:rPr>
              <a:t>Phone Cases</a:t>
            </a:r>
          </a:p>
          <a:p>
            <a:r>
              <a:rPr lang="en-GB" sz="1700">
                <a:latin typeface="Arial" panose="020B0604020202020204" pitchFamily="34" charset="0"/>
                <a:cs typeface="Arial" panose="020B0604020202020204" pitchFamily="34" charset="0"/>
              </a:rPr>
              <a:t>Screen Protectors</a:t>
            </a:r>
          </a:p>
          <a:p>
            <a:r>
              <a:rPr lang="en-GB" sz="1700">
                <a:latin typeface="Arial" panose="020B0604020202020204" pitchFamily="34" charset="0"/>
                <a:cs typeface="Arial" panose="020B0604020202020204" pitchFamily="34" charset="0"/>
              </a:rPr>
              <a:t>In high demand food products</a:t>
            </a:r>
          </a:p>
          <a:p>
            <a:pPr marL="0" indent="0">
              <a:buNone/>
            </a:pPr>
            <a:r>
              <a:rPr lang="en-GB" sz="1700">
                <a:latin typeface="Arial" panose="020B0604020202020204" pitchFamily="34" charset="0"/>
                <a:cs typeface="Arial" panose="020B0604020202020204" pitchFamily="34" charset="0"/>
              </a:rPr>
              <a:t>Service:</a:t>
            </a:r>
          </a:p>
          <a:p>
            <a:pPr marL="0" indent="0">
              <a:buNone/>
            </a:pPr>
            <a:r>
              <a:rPr lang="en-GB" sz="1700">
                <a:latin typeface="Arial" panose="020B0604020202020204" pitchFamily="34" charset="0"/>
                <a:cs typeface="Arial" panose="020B0604020202020204" pitchFamily="34" charset="0"/>
              </a:rPr>
              <a:t>To provide high quality product online at a lower price</a:t>
            </a:r>
          </a:p>
          <a:p>
            <a:endParaRPr lang="en-GB" sz="1700"/>
          </a:p>
        </p:txBody>
      </p:sp>
      <p:pic>
        <p:nvPicPr>
          <p:cNvPr id="5" name="Picture 4" descr="Diagram&#10;&#10;Description automatically generated">
            <a:extLst>
              <a:ext uri="{FF2B5EF4-FFF2-40B4-BE49-F238E27FC236}">
                <a16:creationId xmlns:a16="http://schemas.microsoft.com/office/drawing/2014/main" id="{9BABD281-FB3E-D1EA-3E53-5C25B04393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6397" y="423405"/>
            <a:ext cx="2603605" cy="2762445"/>
          </a:xfrm>
          <a:prstGeom prst="rect">
            <a:avLst/>
          </a:prstGeom>
        </p:spPr>
      </p:pic>
      <p:pic>
        <p:nvPicPr>
          <p:cNvPr id="7" name="Picture 6" descr="A pile of candy&#10;&#10;Description automatically generated with medium confidence">
            <a:extLst>
              <a:ext uri="{FF2B5EF4-FFF2-40B4-BE49-F238E27FC236}">
                <a16:creationId xmlns:a16="http://schemas.microsoft.com/office/drawing/2014/main" id="{5A3954B3-677E-FC49-762D-E77F6E4F5EE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24328" y="776204"/>
            <a:ext cx="2603605" cy="2056847"/>
          </a:xfrm>
          <a:prstGeom prst="rect">
            <a:avLst/>
          </a:prstGeom>
        </p:spPr>
      </p:pic>
      <p:pic>
        <p:nvPicPr>
          <p:cNvPr id="9" name="Picture 8" descr="A picture containing text, case&#10;&#10;Description automatically generated">
            <a:extLst>
              <a:ext uri="{FF2B5EF4-FFF2-40B4-BE49-F238E27FC236}">
                <a16:creationId xmlns:a16="http://schemas.microsoft.com/office/drawing/2014/main" id="{D413D728-D249-8BA8-FCC4-C65D541D8B1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41578" y="3426258"/>
            <a:ext cx="5341174" cy="2750705"/>
          </a:xfrm>
          <a:prstGeom prst="rect">
            <a:avLst/>
          </a:prstGeom>
        </p:spPr>
      </p:pic>
      <p:sp>
        <p:nvSpPr>
          <p:cNvPr id="6" name="TextBox 5">
            <a:extLst>
              <a:ext uri="{FF2B5EF4-FFF2-40B4-BE49-F238E27FC236}">
                <a16:creationId xmlns:a16="http://schemas.microsoft.com/office/drawing/2014/main" id="{49BD0F4C-537B-68EF-AEEC-E69D03CD03EA}"/>
              </a:ext>
            </a:extLst>
          </p:cNvPr>
          <p:cNvSpPr txBox="1"/>
          <p:nvPr/>
        </p:nvSpPr>
        <p:spPr>
          <a:xfrm>
            <a:off x="6813186" y="298579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journal4research.org/Car-Chargers/3106-K30-K20-4351502600-FiveBox-Dual-USB-Mini-Universal-Car-Charger-Adapter-with-2-Pack-6ft-Micro-USB-Charging-Cab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1" name="TextBox 10">
            <a:extLst>
              <a:ext uri="{FF2B5EF4-FFF2-40B4-BE49-F238E27FC236}">
                <a16:creationId xmlns:a16="http://schemas.microsoft.com/office/drawing/2014/main" id="{05165DC1-D892-6A4F-D8F3-B8DC7AAC3552}"/>
              </a:ext>
            </a:extLst>
          </p:cNvPr>
          <p:cNvSpPr txBox="1"/>
          <p:nvPr/>
        </p:nvSpPr>
        <p:spPr>
          <a:xfrm>
            <a:off x="9342660" y="5976908"/>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technofaq.org/posts/2019/10/trendy-iphone-cases-to-amp-up-your-sty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176182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50748-AFF9-0EC3-D211-13CA09C2B046}"/>
              </a:ext>
            </a:extLst>
          </p:cNvPr>
          <p:cNvSpPr>
            <a:spLocks noGrp="1"/>
          </p:cNvSpPr>
          <p:nvPr>
            <p:ph type="title"/>
          </p:nvPr>
        </p:nvSpPr>
        <p:spPr>
          <a:xfrm>
            <a:off x="640080" y="325369"/>
            <a:ext cx="4368602" cy="1956841"/>
          </a:xfrm>
        </p:spPr>
        <p:txBody>
          <a:bodyPr anchor="b">
            <a:normAutofit/>
          </a:bodyPr>
          <a:lstStyle/>
          <a:p>
            <a:r>
              <a:rPr lang="en-GB" sz="5400" b="1">
                <a:latin typeface="Arial" panose="020B0604020202020204" pitchFamily="34" charset="0"/>
                <a:cs typeface="Arial" panose="020B0604020202020204" pitchFamily="34" charset="0"/>
              </a:rPr>
              <a:t>Market Audit</a:t>
            </a:r>
            <a:endParaRPr lang="en-GB" sz="5400">
              <a:latin typeface="Arial" panose="020B0604020202020204" pitchFamily="34" charset="0"/>
              <a:cs typeface="Arial" panose="020B0604020202020204" pitchFamily="34" charset="0"/>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6D7C41-44E3-80B3-E024-198B5F2227A1}"/>
              </a:ext>
            </a:extLst>
          </p:cNvPr>
          <p:cNvSpPr>
            <a:spLocks noGrp="1"/>
          </p:cNvSpPr>
          <p:nvPr>
            <p:ph idx="1"/>
          </p:nvPr>
        </p:nvSpPr>
        <p:spPr>
          <a:xfrm>
            <a:off x="640080" y="2872899"/>
            <a:ext cx="4243589" cy="3320668"/>
          </a:xfrm>
        </p:spPr>
        <p:txBody>
          <a:bodyPr>
            <a:normAutofit/>
          </a:bodyPr>
          <a:lstStyle/>
          <a:p>
            <a:pPr marL="0" indent="0">
              <a:buNone/>
            </a:pPr>
            <a:r>
              <a:rPr lang="en-GB" sz="1400" dirty="0">
                <a:latin typeface="Arial" panose="020B0604020202020204" pitchFamily="34" charset="0"/>
                <a:cs typeface="Arial" panose="020B0604020202020204" pitchFamily="34" charset="0"/>
              </a:rPr>
              <a:t>A Marketing Audit is an effort to assess the effectiveness and efficiency of marketing policies, strategies, practices and procedures against the firms opportunities objectives and resources (Kotler 1977) .</a:t>
            </a:r>
          </a:p>
          <a:p>
            <a:pPr marL="0" indent="0">
              <a:buNone/>
            </a:pPr>
            <a:r>
              <a:rPr lang="en-GB" sz="1400" dirty="0">
                <a:latin typeface="Arial" panose="020B0604020202020204" pitchFamily="34" charset="0"/>
                <a:cs typeface="Arial" panose="020B0604020202020204" pitchFamily="34" charset="0"/>
              </a:rPr>
              <a:t>There will always be competition which is why it is so important to research the current market, during our research we found 3 companies selling similar products via Amazon:</a:t>
            </a:r>
          </a:p>
          <a:p>
            <a:r>
              <a:rPr lang="en-GB" sz="1400" dirty="0">
                <a:latin typeface="Arial" panose="020B0604020202020204" pitchFamily="34" charset="0"/>
                <a:cs typeface="Arial" panose="020B0604020202020204" pitchFamily="34" charset="0"/>
              </a:rPr>
              <a:t>4youquality</a:t>
            </a:r>
          </a:p>
          <a:p>
            <a:r>
              <a:rPr lang="en-GB" sz="1400" dirty="0">
                <a:latin typeface="Arial" panose="020B0604020202020204" pitchFamily="34" charset="0"/>
                <a:cs typeface="Arial" panose="020B0604020202020204" pitchFamily="34" charset="0"/>
              </a:rPr>
              <a:t>Rock Haven</a:t>
            </a:r>
          </a:p>
          <a:p>
            <a:r>
              <a:rPr lang="en-GB" sz="1400" dirty="0">
                <a:latin typeface="Arial" panose="020B0604020202020204" pitchFamily="34" charset="0"/>
                <a:cs typeface="Arial" panose="020B0604020202020204" pitchFamily="34" charset="0"/>
              </a:rPr>
              <a:t>The Noble Store</a:t>
            </a:r>
          </a:p>
        </p:txBody>
      </p:sp>
      <p:pic>
        <p:nvPicPr>
          <p:cNvPr id="5" name="Picture 4" descr="Graphical user interface&#10;&#10;Description automatically generated">
            <a:extLst>
              <a:ext uri="{FF2B5EF4-FFF2-40B4-BE49-F238E27FC236}">
                <a16:creationId xmlns:a16="http://schemas.microsoft.com/office/drawing/2014/main" id="{30D35A64-0DA2-0F4C-3AE9-F4424386F18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99" r="310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3B6C947C-4B24-C309-B40F-449253BD1951}"/>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ac.or.id/audit-tahun-pertama-untuk-program-shif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679995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2">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6789C1-3A7B-3582-3208-5467C9EB311F}"/>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4800" b="1"/>
              <a:t>Market Audit - SWOT Analysis</a:t>
            </a:r>
          </a:p>
        </p:txBody>
      </p:sp>
      <p:sp>
        <p:nvSpPr>
          <p:cNvPr id="58"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85A42C5-0F0B-D731-68E8-A730527E05F6}"/>
              </a:ext>
            </a:extLst>
          </p:cNvPr>
          <p:cNvSpPr txBox="1"/>
          <p:nvPr/>
        </p:nvSpPr>
        <p:spPr>
          <a:xfrm>
            <a:off x="5523722" y="644652"/>
            <a:ext cx="6025149" cy="1741932"/>
          </a:xfrm>
          <a:prstGeom prst="rect">
            <a:avLst/>
          </a:prstGeom>
        </p:spPr>
        <p:txBody>
          <a:bodyPr vert="horz" lIns="91440" tIns="45720" rIns="91440" bIns="45720" rtlCol="0" anchor="ctr">
            <a:noAutofit/>
          </a:bodyPr>
          <a:lstStyle/>
          <a:p>
            <a:pPr marL="57150" defTabSz="914400">
              <a:lnSpc>
                <a:spcPct val="90000"/>
              </a:lnSpc>
              <a:spcAft>
                <a:spcPts val="600"/>
              </a:spcAft>
            </a:pPr>
            <a:r>
              <a:rPr lang="en-US" dirty="0">
                <a:latin typeface="Arial" panose="020B0604020202020204" pitchFamily="34" charset="0"/>
                <a:cs typeface="Arial" panose="020B0604020202020204" pitchFamily="34" charset="0"/>
              </a:rPr>
              <a:t>Swot analysis is a tool used to look at the pros and cons in order to form a plan. </a:t>
            </a:r>
            <a:r>
              <a:rPr lang="en-GB" dirty="0">
                <a:latin typeface="Arial" panose="020B0604020202020204" pitchFamily="34" charset="0"/>
                <a:cs typeface="Arial" panose="020B0604020202020204" pitchFamily="34" charset="0"/>
              </a:rPr>
              <a:t>SWOT analysis is an established method for assisting the formulation of strategy (Dyson 2004).</a:t>
            </a:r>
          </a:p>
          <a:p>
            <a:pPr marL="57150" defTabSz="914400">
              <a:lnSpc>
                <a:spcPct val="90000"/>
              </a:lnSpc>
              <a:spcAft>
                <a:spcPts val="600"/>
              </a:spcAft>
            </a:pPr>
            <a:endParaRPr lang="en-US"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pic>
        <p:nvPicPr>
          <p:cNvPr id="27" name="Picture 26" descr="A picture containing diagram&#10;&#10;Description automatically generated">
            <a:extLst>
              <a:ext uri="{FF2B5EF4-FFF2-40B4-BE49-F238E27FC236}">
                <a16:creationId xmlns:a16="http://schemas.microsoft.com/office/drawing/2014/main" id="{6C5770B4-F3EE-6535-2B9E-1120862695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616" t="1325" r="20568" b="1954"/>
          <a:stretch/>
        </p:blipFill>
        <p:spPr>
          <a:xfrm>
            <a:off x="744726" y="2199132"/>
            <a:ext cx="3854704" cy="3746916"/>
          </a:xfrm>
          <a:prstGeom prst="rect">
            <a:avLst/>
          </a:prstGeom>
        </p:spPr>
      </p:pic>
      <p:graphicFrame>
        <p:nvGraphicFramePr>
          <p:cNvPr id="11" name="Table 3">
            <a:extLst>
              <a:ext uri="{FF2B5EF4-FFF2-40B4-BE49-F238E27FC236}">
                <a16:creationId xmlns:a16="http://schemas.microsoft.com/office/drawing/2014/main" id="{29449658-84C3-D93B-0698-C2855B220374}"/>
              </a:ext>
            </a:extLst>
          </p:cNvPr>
          <p:cNvGraphicFramePr>
            <a:graphicFrameLocks noGrp="1"/>
          </p:cNvGraphicFramePr>
          <p:nvPr>
            <p:extLst>
              <p:ext uri="{D42A27DB-BD31-4B8C-83A1-F6EECF244321}">
                <p14:modId xmlns:p14="http://schemas.microsoft.com/office/powerpoint/2010/main" val="2801780704"/>
              </p:ext>
            </p:extLst>
          </p:nvPr>
        </p:nvGraphicFramePr>
        <p:xfrm>
          <a:off x="6254496" y="2676150"/>
          <a:ext cx="5468113" cy="3590534"/>
        </p:xfrm>
        <a:graphic>
          <a:graphicData uri="http://schemas.openxmlformats.org/drawingml/2006/table">
            <a:tbl>
              <a:tblPr firstRow="1" bandRow="1">
                <a:noFill/>
                <a:tableStyleId>{8799B23B-EC83-4686-B30A-512413B5E67A}</a:tableStyleId>
              </a:tblPr>
              <a:tblGrid>
                <a:gridCol w="2818493">
                  <a:extLst>
                    <a:ext uri="{9D8B030D-6E8A-4147-A177-3AD203B41FA5}">
                      <a16:colId xmlns:a16="http://schemas.microsoft.com/office/drawing/2014/main" val="1313543886"/>
                    </a:ext>
                  </a:extLst>
                </a:gridCol>
                <a:gridCol w="2649620">
                  <a:extLst>
                    <a:ext uri="{9D8B030D-6E8A-4147-A177-3AD203B41FA5}">
                      <a16:colId xmlns:a16="http://schemas.microsoft.com/office/drawing/2014/main" val="720386627"/>
                    </a:ext>
                  </a:extLst>
                </a:gridCol>
              </a:tblGrid>
              <a:tr h="2321501">
                <a:tc>
                  <a:txBody>
                    <a:bodyPr/>
                    <a:lstStyle/>
                    <a:p>
                      <a:r>
                        <a:rPr lang="en-GB" sz="2300" b="1" cap="none" spc="30" dirty="0">
                          <a:solidFill>
                            <a:schemeClr val="tx1"/>
                          </a:solidFill>
                        </a:rPr>
                        <a:t>STRENGTH</a:t>
                      </a:r>
                    </a:p>
                    <a:p>
                      <a:pPr marL="342900" indent="-342900">
                        <a:buFont typeface="Arial" panose="020B0604020202020204" pitchFamily="34" charset="0"/>
                        <a:buChar char="•"/>
                      </a:pPr>
                      <a:r>
                        <a:rPr lang="en-GB" sz="2300" b="1" cap="none" spc="30" dirty="0">
                          <a:solidFill>
                            <a:schemeClr val="tx1"/>
                          </a:solidFill>
                        </a:rPr>
                        <a:t>Independence </a:t>
                      </a:r>
                    </a:p>
                    <a:p>
                      <a:pPr marL="342900" indent="-342900">
                        <a:buFont typeface="Arial" panose="020B0604020202020204" pitchFamily="34" charset="0"/>
                        <a:buChar char="•"/>
                      </a:pPr>
                      <a:r>
                        <a:rPr lang="en-GB" sz="2300" b="1" cap="none" spc="30" dirty="0">
                          <a:solidFill>
                            <a:schemeClr val="tx1"/>
                          </a:solidFill>
                        </a:rPr>
                        <a:t>Brand Recognition</a:t>
                      </a:r>
                    </a:p>
                    <a:p>
                      <a:pPr marL="342900" indent="-342900">
                        <a:buFont typeface="Arial" panose="020B0604020202020204" pitchFamily="34" charset="0"/>
                        <a:buChar char="•"/>
                      </a:pPr>
                      <a:r>
                        <a:rPr lang="en-GB" sz="2300" b="1" cap="none" spc="30" dirty="0">
                          <a:solidFill>
                            <a:schemeClr val="tx1"/>
                          </a:solidFill>
                        </a:rPr>
                        <a:t>Supply through large retailers</a:t>
                      </a:r>
                      <a:endParaRPr lang="en-GB" sz="2300" b="1" cap="none" spc="30" dirty="0">
                        <a:solidFill>
                          <a:schemeClr val="tx1"/>
                        </a:solidFill>
                        <a:latin typeface="Arial" panose="020B0604020202020204" pitchFamily="34" charset="0"/>
                        <a:cs typeface="Arial" panose="020B0604020202020204" pitchFamily="34" charset="0"/>
                      </a:endParaRPr>
                    </a:p>
                  </a:txBody>
                  <a:tcPr marL="0" marR="13678" marT="70936" marB="70936" anchor="ctr">
                    <a:lnL w="12700" cmpd="sng">
                      <a:noFill/>
                    </a:lnL>
                    <a:lnR w="12700" cmpd="sng">
                      <a:noFill/>
                    </a:lnR>
                    <a:lnT w="19050" cap="flat" cmpd="sng" algn="ctr">
                      <a:solidFill>
                        <a:schemeClr val="accent1"/>
                      </a:solidFill>
                      <a:prstDash val="solid"/>
                    </a:lnT>
                    <a:lnB w="38100" cmpd="sng">
                      <a:noFill/>
                    </a:lnB>
                    <a:noFill/>
                  </a:tcPr>
                </a:tc>
                <a:tc>
                  <a:txBody>
                    <a:bodyPr/>
                    <a:lstStyle/>
                    <a:p>
                      <a:r>
                        <a:rPr lang="en-GB" sz="2300" b="1" cap="none" spc="30" dirty="0">
                          <a:solidFill>
                            <a:schemeClr val="tx1"/>
                          </a:solidFill>
                        </a:rPr>
                        <a:t>WEAKNESS</a:t>
                      </a:r>
                    </a:p>
                    <a:p>
                      <a:pPr marL="342900" indent="-342900">
                        <a:buFont typeface="Arial" panose="020B0604020202020204" pitchFamily="34" charset="0"/>
                        <a:buChar char="•"/>
                      </a:pPr>
                      <a:r>
                        <a:rPr lang="en-GB" sz="2300" b="1" cap="none" spc="30" dirty="0">
                          <a:solidFill>
                            <a:schemeClr val="tx1"/>
                          </a:solidFill>
                        </a:rPr>
                        <a:t>New Business</a:t>
                      </a:r>
                    </a:p>
                    <a:p>
                      <a:pPr marL="342900" indent="-342900">
                        <a:buFont typeface="Arial" panose="020B0604020202020204" pitchFamily="34" charset="0"/>
                        <a:buChar char="•"/>
                      </a:pPr>
                      <a:r>
                        <a:rPr lang="en-GB" sz="2300" b="1" cap="none" spc="30" dirty="0">
                          <a:solidFill>
                            <a:schemeClr val="tx1"/>
                          </a:solidFill>
                        </a:rPr>
                        <a:t>Small Business</a:t>
                      </a:r>
                      <a:endParaRPr lang="en-GB" sz="2300" b="1" cap="none" spc="30" dirty="0">
                        <a:solidFill>
                          <a:schemeClr val="tx1"/>
                        </a:solidFill>
                        <a:latin typeface="Arial" panose="020B0604020202020204" pitchFamily="34" charset="0"/>
                        <a:cs typeface="Arial" panose="020B0604020202020204" pitchFamily="34" charset="0"/>
                      </a:endParaRPr>
                    </a:p>
                  </a:txBody>
                  <a:tcPr marL="0" marR="13678" marT="70936" marB="70936"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2305966221"/>
                  </a:ext>
                </a:extLst>
              </a:tr>
              <a:tr h="1269033">
                <a:tc>
                  <a:txBody>
                    <a:bodyPr/>
                    <a:lstStyle/>
                    <a:p>
                      <a:r>
                        <a:rPr lang="en-GB" sz="1800" b="1" cap="none" spc="0" dirty="0">
                          <a:solidFill>
                            <a:schemeClr val="tx1"/>
                          </a:solidFill>
                        </a:rPr>
                        <a:t>OPPORTUNITIES</a:t>
                      </a:r>
                    </a:p>
                    <a:p>
                      <a:pPr marL="342900" indent="-342900">
                        <a:buFont typeface="Arial" panose="020B0604020202020204" pitchFamily="34" charset="0"/>
                        <a:buChar char="•"/>
                      </a:pPr>
                      <a:r>
                        <a:rPr lang="en-GB" sz="1800" b="1" cap="none" spc="0" dirty="0">
                          <a:solidFill>
                            <a:schemeClr val="tx1"/>
                          </a:solidFill>
                        </a:rPr>
                        <a:t>Covid 19</a:t>
                      </a:r>
                    </a:p>
                    <a:p>
                      <a:pPr marL="342900" indent="-342900">
                        <a:buFont typeface="Arial" panose="020B0604020202020204" pitchFamily="34" charset="0"/>
                        <a:buChar char="•"/>
                      </a:pPr>
                      <a:r>
                        <a:rPr lang="en-GB" sz="1800" b="1" cap="none" spc="0" dirty="0">
                          <a:solidFill>
                            <a:schemeClr val="tx1"/>
                          </a:solidFill>
                        </a:rPr>
                        <a:t>Larger Companies</a:t>
                      </a:r>
                    </a:p>
                    <a:p>
                      <a:pPr marL="342900" indent="-342900">
                        <a:buFont typeface="Arial" panose="020B0604020202020204" pitchFamily="34" charset="0"/>
                        <a:buChar char="•"/>
                      </a:pPr>
                      <a:r>
                        <a:rPr lang="en-GB" sz="1800" b="1" cap="none" spc="0" dirty="0">
                          <a:solidFill>
                            <a:schemeClr val="tx1"/>
                          </a:solidFill>
                        </a:rPr>
                        <a:t>Suppliers </a:t>
                      </a:r>
                      <a:endParaRPr lang="en-GB" sz="1800" b="1" cap="none" spc="0" dirty="0">
                        <a:solidFill>
                          <a:schemeClr val="tx1"/>
                        </a:solidFill>
                        <a:latin typeface="Arial" panose="020B0604020202020204" pitchFamily="34" charset="0"/>
                        <a:cs typeface="Arial" panose="020B0604020202020204" pitchFamily="34" charset="0"/>
                      </a:endParaRPr>
                    </a:p>
                  </a:txBody>
                  <a:tcPr marL="0" marR="141873" marT="70936" marB="70936">
                    <a:lnL w="12700" cmpd="sng">
                      <a:noFill/>
                      <a:prstDash val="solid"/>
                    </a:lnL>
                    <a:lnR w="12700" cmpd="sng">
                      <a:noFill/>
                      <a:prstDash val="solid"/>
                    </a:lnR>
                    <a:lnT w="38100" cmpd="sng">
                      <a:noFill/>
                    </a:lnT>
                    <a:lnB w="12700" cmpd="sng">
                      <a:noFill/>
                      <a:prstDash val="solid"/>
                    </a:lnB>
                    <a:noFill/>
                  </a:tcPr>
                </a:tc>
                <a:tc>
                  <a:txBody>
                    <a:bodyPr/>
                    <a:lstStyle/>
                    <a:p>
                      <a:r>
                        <a:rPr lang="en-GB" sz="1800" b="1" cap="none" spc="0" dirty="0">
                          <a:solidFill>
                            <a:schemeClr val="tx1"/>
                          </a:solidFill>
                        </a:rPr>
                        <a:t>THREATS</a:t>
                      </a:r>
                    </a:p>
                    <a:p>
                      <a:pPr marL="342900" indent="-342900">
                        <a:buFont typeface="Arial" panose="020B0604020202020204" pitchFamily="34" charset="0"/>
                        <a:buChar char="•"/>
                      </a:pPr>
                      <a:r>
                        <a:rPr lang="en-GB" sz="1800" b="1" cap="none" spc="0" dirty="0">
                          <a:solidFill>
                            <a:schemeClr val="tx1"/>
                          </a:solidFill>
                        </a:rPr>
                        <a:t>Covid 19</a:t>
                      </a:r>
                    </a:p>
                    <a:p>
                      <a:pPr marL="342900" indent="-342900">
                        <a:buFont typeface="Arial" panose="020B0604020202020204" pitchFamily="34" charset="0"/>
                        <a:buChar char="•"/>
                      </a:pPr>
                      <a:r>
                        <a:rPr lang="en-GB" sz="1800" b="1" cap="none" spc="0" dirty="0">
                          <a:solidFill>
                            <a:schemeClr val="tx1"/>
                          </a:solidFill>
                        </a:rPr>
                        <a:t>Larger Companies</a:t>
                      </a:r>
                    </a:p>
                    <a:p>
                      <a:pPr marL="342900" indent="-342900">
                        <a:buFont typeface="Arial" panose="020B0604020202020204" pitchFamily="34" charset="0"/>
                        <a:buChar char="•"/>
                      </a:pPr>
                      <a:r>
                        <a:rPr lang="en-GB" sz="1800" b="1" cap="none" spc="0" dirty="0">
                          <a:solidFill>
                            <a:schemeClr val="tx1"/>
                          </a:solidFill>
                        </a:rPr>
                        <a:t>Suppliers </a:t>
                      </a:r>
                      <a:endParaRPr lang="en-GB" sz="1800" b="1" cap="none" spc="0" dirty="0">
                        <a:solidFill>
                          <a:schemeClr val="tx1"/>
                        </a:solidFill>
                        <a:latin typeface="Arial" panose="020B0604020202020204" pitchFamily="34" charset="0"/>
                        <a:cs typeface="Arial" panose="020B0604020202020204" pitchFamily="34" charset="0"/>
                      </a:endParaRPr>
                    </a:p>
                  </a:txBody>
                  <a:tcPr marL="0" marR="141873" marT="70936" marB="70936">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682134088"/>
                  </a:ext>
                </a:extLst>
              </a:tr>
            </a:tbl>
          </a:graphicData>
        </a:graphic>
      </p:graphicFrame>
      <p:sp>
        <p:nvSpPr>
          <p:cNvPr id="28" name="TextBox 27">
            <a:extLst>
              <a:ext uri="{FF2B5EF4-FFF2-40B4-BE49-F238E27FC236}">
                <a16:creationId xmlns:a16="http://schemas.microsoft.com/office/drawing/2014/main" id="{EB20FA7A-59B9-01B1-AD48-560743C4002C}"/>
              </a:ext>
            </a:extLst>
          </p:cNvPr>
          <p:cNvSpPr txBox="1"/>
          <p:nvPr/>
        </p:nvSpPr>
        <p:spPr>
          <a:xfrm>
            <a:off x="1552378" y="5946048"/>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sheninger.blogspot.com/2017/09/get-your-swot-on.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4037609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C917A-A077-2DA5-F345-01675D06EE9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b="1" kern="1200">
                <a:solidFill>
                  <a:schemeClr val="tx1"/>
                </a:solidFill>
                <a:latin typeface="+mj-lt"/>
                <a:ea typeface="+mj-ea"/>
                <a:cs typeface="+mj-cs"/>
              </a:rPr>
              <a:t>Market Audit - PESTEL Analysis</a:t>
            </a:r>
          </a:p>
        </p:txBody>
      </p:sp>
      <p:sp>
        <p:nvSpPr>
          <p:cNvPr id="2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B70B48A-E922-0D2F-7152-F577BD49F435}"/>
              </a:ext>
            </a:extLst>
          </p:cNvPr>
          <p:cNvSpPr txBox="1"/>
          <p:nvPr/>
        </p:nvSpPr>
        <p:spPr>
          <a:xfrm>
            <a:off x="630936" y="2836506"/>
            <a:ext cx="3429000" cy="3724780"/>
          </a:xfrm>
          <a:prstGeom prst="rect">
            <a:avLst/>
          </a:prstGeom>
        </p:spPr>
        <p:txBody>
          <a:bodyPr vert="horz" lIns="91440" tIns="45720" rIns="91440" bIns="45720" rtlCol="0" anchor="t">
            <a:normAutofit fontScale="85000" lnSpcReduction="10000"/>
          </a:bodyPr>
          <a:lstStyle/>
          <a:p>
            <a:pPr defTabSz="914400">
              <a:lnSpc>
                <a:spcPct val="90000"/>
              </a:lnSpc>
              <a:spcAft>
                <a:spcPts val="600"/>
              </a:spcAft>
            </a:pPr>
            <a:r>
              <a:rPr lang="en-GB" sz="1600" b="0" i="0" dirty="0">
                <a:effectLst/>
                <a:latin typeface="Arial" panose="020B0604020202020204" pitchFamily="34" charset="0"/>
                <a:cs typeface="Arial" panose="020B0604020202020204" pitchFamily="34" charset="0"/>
              </a:rPr>
              <a:t>The PESTEL framework primarily concerns six factors: political, economic, social, technical, environmental, and legal. As a structured way to organize environmental factors, PESTEL is used to analyse and map how the external environment influences an industry (Song, Sun and </a:t>
            </a:r>
            <a:r>
              <a:rPr lang="en-GB" sz="1600" b="0" i="0" dirty="0" err="1">
                <a:effectLst/>
                <a:latin typeface="Arial" panose="020B0604020202020204" pitchFamily="34" charset="0"/>
                <a:cs typeface="Arial" panose="020B0604020202020204" pitchFamily="34" charset="0"/>
              </a:rPr>
              <a:t>Jin</a:t>
            </a:r>
            <a:r>
              <a:rPr lang="en-GB" sz="1600" b="0" i="0" dirty="0">
                <a:effectLst/>
                <a:latin typeface="Arial" panose="020B0604020202020204" pitchFamily="34" charset="0"/>
                <a:cs typeface="Arial" panose="020B0604020202020204" pitchFamily="34" charset="0"/>
              </a:rPr>
              <a:t>, 2017).</a:t>
            </a:r>
            <a:endParaRPr lang="en-US" sz="17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Political – recent legislation had led to a poor supply of some products</a:t>
            </a: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Economic - </a:t>
            </a: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Social – you are now able buy products through social media</a:t>
            </a: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Technological – as an online retailer </a:t>
            </a: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Environmental – Shortage during the first covid 19 wave led to this business start up</a:t>
            </a:r>
          </a:p>
          <a:p>
            <a:pPr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Legal  - Business registration</a:t>
            </a:r>
          </a:p>
        </p:txBody>
      </p:sp>
      <p:pic>
        <p:nvPicPr>
          <p:cNvPr id="4" name="Picture 3" descr="A picture containing text, scoreboard&#10;&#10;Description automatically generated">
            <a:extLst>
              <a:ext uri="{FF2B5EF4-FFF2-40B4-BE49-F238E27FC236}">
                <a16:creationId xmlns:a16="http://schemas.microsoft.com/office/drawing/2014/main" id="{7207D26D-31B8-870C-1954-BA1556E827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4296" y="1127760"/>
            <a:ext cx="6903720" cy="4602480"/>
          </a:xfrm>
          <a:prstGeom prst="rect">
            <a:avLst/>
          </a:prstGeom>
        </p:spPr>
      </p:pic>
      <p:sp>
        <p:nvSpPr>
          <p:cNvPr id="5" name="TextBox 4">
            <a:extLst>
              <a:ext uri="{FF2B5EF4-FFF2-40B4-BE49-F238E27FC236}">
                <a16:creationId xmlns:a16="http://schemas.microsoft.com/office/drawing/2014/main" id="{E9A00DA5-AC96-4FB3-8E94-D6F36C8EA68E}"/>
              </a:ext>
            </a:extLst>
          </p:cNvPr>
          <p:cNvSpPr txBox="1"/>
          <p:nvPr/>
        </p:nvSpPr>
        <p:spPr>
          <a:xfrm>
            <a:off x="9098688" y="553018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anakrit.net/peste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644589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BD7FE-0933-415C-AFB7-5B53A24DF7C2}"/>
              </a:ext>
            </a:extLst>
          </p:cNvPr>
          <p:cNvSpPr>
            <a:spLocks noGrp="1"/>
          </p:cNvSpPr>
          <p:nvPr>
            <p:ph type="title"/>
          </p:nvPr>
        </p:nvSpPr>
        <p:spPr>
          <a:xfrm>
            <a:off x="640080" y="325369"/>
            <a:ext cx="4368602" cy="1956841"/>
          </a:xfrm>
        </p:spPr>
        <p:txBody>
          <a:bodyPr anchor="b">
            <a:normAutofit/>
          </a:bodyPr>
          <a:lstStyle/>
          <a:p>
            <a:r>
              <a:rPr lang="en-GB" sz="5400" b="1">
                <a:latin typeface="Arial" panose="020B0604020202020204" pitchFamily="34" charset="0"/>
                <a:cs typeface="Arial" panose="020B0604020202020204" pitchFamily="34" charset="0"/>
              </a:rPr>
              <a:t>Target Market</a:t>
            </a:r>
            <a:endParaRPr lang="en-GB" sz="5400">
              <a:latin typeface="Arial" panose="020B0604020202020204" pitchFamily="34" charset="0"/>
              <a:cs typeface="Arial" panose="020B0604020202020204" pitchFamily="34" charset="0"/>
            </a:endParaRPr>
          </a:p>
        </p:txBody>
      </p:sp>
      <p:sp>
        <p:nvSpPr>
          <p:cNvPr id="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0574D6-CC70-BA89-129B-5D34D9F1DDB5}"/>
              </a:ext>
            </a:extLst>
          </p:cNvPr>
          <p:cNvSpPr>
            <a:spLocks noGrp="1"/>
          </p:cNvSpPr>
          <p:nvPr>
            <p:ph idx="1"/>
          </p:nvPr>
        </p:nvSpPr>
        <p:spPr>
          <a:xfrm>
            <a:off x="640080" y="2872899"/>
            <a:ext cx="4243589" cy="3320668"/>
          </a:xfrm>
        </p:spPr>
        <p:txBody>
          <a:bodyPr>
            <a:normAutofit/>
          </a:bodyPr>
          <a:lstStyle/>
          <a:p>
            <a:r>
              <a:rPr lang="en-GB" sz="1900"/>
              <a:t>People using Amazon and E-bay will already be searching for the products we are selling</a:t>
            </a:r>
          </a:p>
          <a:p>
            <a:r>
              <a:rPr lang="en-GB" sz="1900"/>
              <a:t>People looking for specialist items for local retail stores like phone shops and shops that sell confectionary</a:t>
            </a:r>
          </a:p>
          <a:p>
            <a:r>
              <a:rPr lang="en-GB" sz="1900"/>
              <a:t>People and small businesses looking for products at a cheaper price</a:t>
            </a:r>
          </a:p>
          <a:p>
            <a:r>
              <a:rPr lang="en-GB" sz="1900"/>
              <a:t>Our target audience will be people aged between 18 -55</a:t>
            </a:r>
          </a:p>
        </p:txBody>
      </p:sp>
      <p:pic>
        <p:nvPicPr>
          <p:cNvPr id="5" name="Picture 4" descr="An arrow hitting a bull's eye target">
            <a:extLst>
              <a:ext uri="{FF2B5EF4-FFF2-40B4-BE49-F238E27FC236}">
                <a16:creationId xmlns:a16="http://schemas.microsoft.com/office/drawing/2014/main" id="{66E1F9E7-B0CC-F0F5-2AF4-B6118BDA0C81}"/>
              </a:ext>
            </a:extLst>
          </p:cNvPr>
          <p:cNvPicPr>
            <a:picLocks noChangeAspect="1"/>
          </p:cNvPicPr>
          <p:nvPr/>
        </p:nvPicPr>
        <p:blipFill rotWithShape="1">
          <a:blip r:embed="rId2"/>
          <a:srcRect t="42" b="26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69396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7EFBB-1998-B5F5-BA47-58A714BC1176}"/>
              </a:ext>
            </a:extLst>
          </p:cNvPr>
          <p:cNvSpPr>
            <a:spLocks noGrp="1"/>
          </p:cNvSpPr>
          <p:nvPr>
            <p:ph type="title"/>
          </p:nvPr>
        </p:nvSpPr>
        <p:spPr>
          <a:xfrm>
            <a:off x="640080" y="325369"/>
            <a:ext cx="4368602" cy="1956841"/>
          </a:xfrm>
        </p:spPr>
        <p:txBody>
          <a:bodyPr anchor="b">
            <a:normAutofit/>
          </a:bodyPr>
          <a:lstStyle/>
          <a:p>
            <a:r>
              <a:rPr lang="en-GB" sz="5400" b="1">
                <a:latin typeface="Arial" panose="020B0604020202020204" pitchFamily="34" charset="0"/>
                <a:cs typeface="Arial" panose="020B0604020202020204" pitchFamily="34" charset="0"/>
              </a:rPr>
              <a:t>Marketing Plan</a:t>
            </a:r>
            <a:endParaRPr lang="en-GB" sz="5400">
              <a:latin typeface="Arial" panose="020B0604020202020204" pitchFamily="34" charset="0"/>
              <a:cs typeface="Arial" panose="020B0604020202020204" pitchFamily="34" charset="0"/>
            </a:endParaRP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6BF7638F-64B4-F5FA-210E-E05B80E7C149}"/>
              </a:ext>
            </a:extLst>
          </p:cNvPr>
          <p:cNvSpPr>
            <a:spLocks noGrp="1"/>
          </p:cNvSpPr>
          <p:nvPr>
            <p:ph idx="1"/>
          </p:nvPr>
        </p:nvSpPr>
        <p:spPr>
          <a:xfrm>
            <a:off x="640080" y="2872899"/>
            <a:ext cx="4243589" cy="3320668"/>
          </a:xfrm>
        </p:spPr>
        <p:txBody>
          <a:bodyPr>
            <a:normAutofit/>
          </a:bodyPr>
          <a:lstStyle/>
          <a:p>
            <a:endParaRPr lang="en-US" sz="2200" dirty="0"/>
          </a:p>
        </p:txBody>
      </p:sp>
      <p:pic>
        <p:nvPicPr>
          <p:cNvPr id="6" name="Content Placeholder 5" descr="Diagram&#10;&#10;Description automatically generated">
            <a:extLst>
              <a:ext uri="{FF2B5EF4-FFF2-40B4-BE49-F238E27FC236}">
                <a16:creationId xmlns:a16="http://schemas.microsoft.com/office/drawing/2014/main" id="{4A9CC1E1-F706-E1FF-2135-C7B65C088B5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66" r="54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04AF14E4-56DC-41DF-B780-294956C5D0D7}"/>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eobrava.wordpress.com/2015/09/11/digital-marketing-services-will-reach-120-billion-by-20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69748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5D0589-B7DD-9FAA-83BD-E0FC70A5AAE3}"/>
              </a:ext>
            </a:extLst>
          </p:cNvPr>
          <p:cNvSpPr>
            <a:spLocks noGrp="1"/>
          </p:cNvSpPr>
          <p:nvPr>
            <p:ph type="title"/>
          </p:nvPr>
        </p:nvSpPr>
        <p:spPr>
          <a:xfrm>
            <a:off x="5297762" y="329184"/>
            <a:ext cx="6251110" cy="1783080"/>
          </a:xfrm>
        </p:spPr>
        <p:txBody>
          <a:bodyPr anchor="b">
            <a:normAutofit/>
          </a:bodyPr>
          <a:lstStyle/>
          <a:p>
            <a:r>
              <a:rPr lang="en-GB" sz="5400" b="1">
                <a:latin typeface="Arial" panose="020B0604020202020204" pitchFamily="34" charset="0"/>
                <a:cs typeface="Arial" panose="020B0604020202020204" pitchFamily="34" charset="0"/>
              </a:rPr>
              <a:t>Management Team</a:t>
            </a:r>
            <a:endParaRPr lang="en-GB" sz="5400">
              <a:latin typeface="Arial" panose="020B0604020202020204" pitchFamily="34" charset="0"/>
              <a:cs typeface="Arial" panose="020B0604020202020204" pitchFamily="34" charset="0"/>
            </a:endParaRPr>
          </a:p>
        </p:txBody>
      </p:sp>
      <p:pic>
        <p:nvPicPr>
          <p:cNvPr id="5" name="Picture 4" descr="Person holding a puzzle piece">
            <a:extLst>
              <a:ext uri="{FF2B5EF4-FFF2-40B4-BE49-F238E27FC236}">
                <a16:creationId xmlns:a16="http://schemas.microsoft.com/office/drawing/2014/main" id="{20F99A97-C3A3-4434-072D-FE91EC72E9F4}"/>
              </a:ext>
            </a:extLst>
          </p:cNvPr>
          <p:cNvPicPr>
            <a:picLocks noChangeAspect="1"/>
          </p:cNvPicPr>
          <p:nvPr/>
        </p:nvPicPr>
        <p:blipFill rotWithShape="1">
          <a:blip r:embed="rId2"/>
          <a:srcRect l="26887" r="2710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4B1D97-EA23-5F13-1497-279EB4FB2A11}"/>
              </a:ext>
            </a:extLst>
          </p:cNvPr>
          <p:cNvSpPr>
            <a:spLocks noGrp="1"/>
          </p:cNvSpPr>
          <p:nvPr>
            <p:ph idx="1"/>
          </p:nvPr>
        </p:nvSpPr>
        <p:spPr>
          <a:xfrm>
            <a:off x="5297762" y="2706624"/>
            <a:ext cx="6251110" cy="3483864"/>
          </a:xfrm>
        </p:spPr>
        <p:txBody>
          <a:bodyPr>
            <a:normAutofit/>
          </a:bodyPr>
          <a:lstStyle/>
          <a:p>
            <a:pPr marL="0" indent="0">
              <a:buNone/>
            </a:pPr>
            <a:r>
              <a:rPr lang="en-GB" sz="2200">
                <a:latin typeface="Arial" panose="020B0604020202020204" pitchFamily="34" charset="0"/>
                <a:cs typeface="Arial" panose="020B0604020202020204" pitchFamily="34" charset="0"/>
              </a:rPr>
              <a:t>Vasile Bostan - Managing Director</a:t>
            </a:r>
          </a:p>
          <a:p>
            <a:pPr marL="0" indent="0">
              <a:buNone/>
            </a:pPr>
            <a:r>
              <a:rPr lang="en-GB" sz="2200">
                <a:latin typeface="Arial" panose="020B0604020202020204" pitchFamily="34" charset="0"/>
                <a:cs typeface="Arial" panose="020B0604020202020204" pitchFamily="34" charset="0"/>
              </a:rPr>
              <a:t>Denise Chambers – Sales Manager</a:t>
            </a:r>
          </a:p>
          <a:p>
            <a:pPr marL="0" indent="0">
              <a:buNone/>
            </a:pPr>
            <a:r>
              <a:rPr lang="en-GB" sz="2200">
                <a:latin typeface="Arial" panose="020B0604020202020204" pitchFamily="34" charset="0"/>
                <a:cs typeface="Arial" panose="020B0604020202020204" pitchFamily="34" charset="0"/>
              </a:rPr>
              <a:t>Radu Nitu – Market Manager</a:t>
            </a:r>
          </a:p>
          <a:p>
            <a:pPr marL="0" indent="0">
              <a:buNone/>
            </a:pPr>
            <a:r>
              <a:rPr lang="en-GB" sz="2200">
                <a:latin typeface="Arial" panose="020B0604020202020204" pitchFamily="34" charset="0"/>
                <a:cs typeface="Arial" panose="020B0604020202020204" pitchFamily="34" charset="0"/>
              </a:rPr>
              <a:t>Ionut Modiga – Operations Manager</a:t>
            </a:r>
            <a:endParaRPr lang="en-GB" sz="2200"/>
          </a:p>
        </p:txBody>
      </p:sp>
    </p:spTree>
    <p:extLst>
      <p:ext uri="{BB962C8B-B14F-4D97-AF65-F5344CB8AC3E}">
        <p14:creationId xmlns:p14="http://schemas.microsoft.com/office/powerpoint/2010/main" val="3191245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60811-0E15-78EF-639A-C0281596467C}"/>
              </a:ext>
            </a:extLst>
          </p:cNvPr>
          <p:cNvSpPr>
            <a:spLocks noGrp="1"/>
          </p:cNvSpPr>
          <p:nvPr>
            <p:ph type="title"/>
          </p:nvPr>
        </p:nvSpPr>
        <p:spPr>
          <a:xfrm>
            <a:off x="5297762" y="329184"/>
            <a:ext cx="6251110" cy="1783080"/>
          </a:xfrm>
        </p:spPr>
        <p:txBody>
          <a:bodyPr anchor="b">
            <a:normAutofit/>
          </a:bodyPr>
          <a:lstStyle/>
          <a:p>
            <a:r>
              <a:rPr lang="en-GB" sz="5400" b="1">
                <a:latin typeface="Arial" panose="020B0604020202020204" pitchFamily="34" charset="0"/>
                <a:cs typeface="Arial" panose="020B0604020202020204" pitchFamily="34" charset="0"/>
              </a:rPr>
              <a:t>Financial Plan</a:t>
            </a:r>
            <a:endParaRPr lang="en-GB" sz="5400">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1DCC7B5B-45C1-6675-4034-F9ED20D1E493}"/>
              </a:ext>
            </a:extLst>
          </p:cNvPr>
          <p:cNvPicPr>
            <a:picLocks noChangeAspect="1"/>
          </p:cNvPicPr>
          <p:nvPr/>
        </p:nvPicPr>
        <p:blipFill rotWithShape="1">
          <a:blip r:embed="rId2"/>
          <a:srcRect l="31255" r="2782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90572F-17B7-752C-D711-088DADF3E787}"/>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3171496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CAA05-36DC-5582-2150-D89954CEF4B0}"/>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References</a:t>
            </a: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BC3F8D-097B-023A-0AB5-89B8656C393D}"/>
              </a:ext>
            </a:extLst>
          </p:cNvPr>
          <p:cNvSpPr>
            <a:spLocks noGrp="1"/>
          </p:cNvSpPr>
          <p:nvPr>
            <p:ph idx="1"/>
          </p:nvPr>
        </p:nvSpPr>
        <p:spPr>
          <a:xfrm>
            <a:off x="838200" y="1929384"/>
            <a:ext cx="10515600" cy="4251960"/>
          </a:xfrm>
        </p:spPr>
        <p:txBody>
          <a:bodyPr>
            <a:normAutofit/>
          </a:bodyPr>
          <a:lstStyle/>
          <a:p>
            <a:pPr marL="0" indent="0">
              <a:buNone/>
            </a:pPr>
            <a:endParaRPr lang="en-GB" sz="2200" dirty="0">
              <a:latin typeface="Arial" panose="020B0604020202020204" pitchFamily="34" charset="0"/>
              <a:cs typeface="Arial" panose="020B0604020202020204" pitchFamily="34" charset="0"/>
            </a:endParaRPr>
          </a:p>
          <a:p>
            <a:pPr marL="0" indent="0" algn="l">
              <a:buNone/>
            </a:pPr>
            <a:r>
              <a:rPr lang="en-GB" sz="1800" b="0" i="0" dirty="0">
                <a:effectLst/>
                <a:latin typeface="Arial" panose="020B0604020202020204" pitchFamily="34" charset="0"/>
                <a:cs typeface="Arial" panose="020B0604020202020204" pitchFamily="34" charset="0"/>
              </a:rPr>
              <a:t>Dyson, R.G. (2004). Strategic development and SWOT analysis at the University of Warwick. </a:t>
            </a:r>
            <a:r>
              <a:rPr lang="en-GB" sz="1800" b="0" i="1" dirty="0">
                <a:effectLst/>
                <a:latin typeface="Arial" panose="020B0604020202020204" pitchFamily="34" charset="0"/>
                <a:cs typeface="Arial" panose="020B0604020202020204" pitchFamily="34" charset="0"/>
              </a:rPr>
              <a:t>European Journal of Operational Research</a:t>
            </a:r>
            <a:r>
              <a:rPr lang="en-GB" sz="1800" b="0" i="0" dirty="0">
                <a:effectLst/>
                <a:latin typeface="Arial" panose="020B0604020202020204" pitchFamily="34" charset="0"/>
                <a:cs typeface="Arial" panose="020B0604020202020204" pitchFamily="34" charset="0"/>
              </a:rPr>
              <a:t>, 152(3), pp.631–640. doi:10.1016/s0377-2217(03)00062-6.</a:t>
            </a: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Kotler (1977) ‘The marketing audit comes of age’, Sloan management review. Cambridge, Mass. :: Industrial Management Review Association at the Alfred P Sloan School of Management, Massachusetts Institute of Technology,, 18(2).</a:t>
            </a:r>
          </a:p>
          <a:p>
            <a:pPr marL="0" indent="0">
              <a:buNone/>
            </a:pPr>
            <a:r>
              <a:rPr lang="en-GB" sz="1800" dirty="0">
                <a:latin typeface="Arial" panose="020B0604020202020204" pitchFamily="34" charset="0"/>
                <a:cs typeface="Arial" panose="020B0604020202020204" pitchFamily="34" charset="0"/>
              </a:rPr>
              <a:t>Song, J., Sun, Y. and </a:t>
            </a:r>
            <a:r>
              <a:rPr lang="en-GB" sz="1800" dirty="0" err="1">
                <a:latin typeface="Arial" panose="020B0604020202020204" pitchFamily="34" charset="0"/>
                <a:cs typeface="Arial" panose="020B0604020202020204" pitchFamily="34" charset="0"/>
              </a:rPr>
              <a:t>Jin</a:t>
            </a:r>
            <a:r>
              <a:rPr lang="en-GB" sz="1800" dirty="0">
                <a:latin typeface="Arial" panose="020B0604020202020204" pitchFamily="34" charset="0"/>
                <a:cs typeface="Arial" panose="020B0604020202020204" pitchFamily="34" charset="0"/>
              </a:rPr>
              <a:t>, L. (2017). PESTEL analysis of the development of the waste-to-energy incineration industry in China. Renewable and Sustainable Energy Reviews, [online] 80, pp.276–289. doi:10.1016/j.rser.2017.05.066.</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t>
            </a:r>
          </a:p>
          <a:p>
            <a:pPr marL="0" indent="0">
              <a:buNone/>
            </a:pPr>
            <a:endParaRPr lang="en-GB" sz="2200" dirty="0"/>
          </a:p>
        </p:txBody>
      </p:sp>
    </p:spTree>
    <p:extLst>
      <p:ext uri="{BB962C8B-B14F-4D97-AF65-F5344CB8AC3E}">
        <p14:creationId xmlns:p14="http://schemas.microsoft.com/office/powerpoint/2010/main" val="89555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1584CE0302A8E4B92A32C069C0C71C1" ma:contentTypeVersion="2" ma:contentTypeDescription="Create a new document." ma:contentTypeScope="" ma:versionID="c9d183dca48284bd3d0521b7ef7b3bf8">
  <xsd:schema xmlns:xsd="http://www.w3.org/2001/XMLSchema" xmlns:xs="http://www.w3.org/2001/XMLSchema" xmlns:p="http://schemas.microsoft.com/office/2006/metadata/properties" xmlns:ns2="d97658be-7069-4be9-94ee-347d4ffe3228" targetNamespace="http://schemas.microsoft.com/office/2006/metadata/properties" ma:root="true" ma:fieldsID="fa157669fd1a344a5a695e09de0b6b98" ns2:_="">
    <xsd:import namespace="d97658be-7069-4be9-94ee-347d4ffe322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658be-7069-4be9-94ee-347d4ffe322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27447A-D616-4F6E-8C33-F0390195BF6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9792954-ED94-4B47-84CB-2ADE88FB5D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658be-7069-4be9-94ee-347d4ffe322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B76BB34-DEDF-4519-A452-4EBA8DEBE1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1069</TotalTime>
  <Words>709</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Price Tankers Business Plan</vt:lpstr>
      <vt:lpstr>Executive Summary</vt:lpstr>
      <vt:lpstr>Business / Company Overview</vt:lpstr>
      <vt:lpstr>Products and Services</vt:lpstr>
      <vt:lpstr>Market Audit</vt:lpstr>
      <vt:lpstr>Market Audit - SWOT Analysis</vt:lpstr>
      <vt:lpstr>Market Audit - PESTEL Analysis</vt:lpstr>
      <vt:lpstr>Target Market</vt:lpstr>
      <vt:lpstr>Marketing Plan</vt:lpstr>
      <vt:lpstr>Management Team</vt:lpstr>
      <vt:lpstr>Financial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Price Tankers Business Plan</dc:title>
  <dc:creator>Ionut Modiga (2109293)</dc:creator>
  <cp:lastModifiedBy>Denise Chambers</cp:lastModifiedBy>
  <cp:revision>21</cp:revision>
  <dcterms:created xsi:type="dcterms:W3CDTF">2022-06-04T15:32:15Z</dcterms:created>
  <dcterms:modified xsi:type="dcterms:W3CDTF">2022-07-24T10:11:27Z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0x010100D1584CE0302A8E4B92A32C069C0C71C1</vt:lpwstr>
  </property>
</Properties>
</file>