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707" r:id="rId1"/>
    <p:sldMasterId id="2147483708" r:id="rId2"/>
  </p:sldMasterIdLst>
  <p:notesMasterIdLst>
    <p:notesMasterId r:id="rId11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5143500" type="screen16x9"/>
  <p:notesSz cx="6858000" cy="9144000"/>
  <p:embeddedFontLst>
    <p:embeddedFont>
      <p:font typeface="Instrument Sans" panose="020B0604020202020204" charset="0"/>
      <p:regular r:id="rId12"/>
      <p:bold r:id="rId13"/>
      <p:italic r:id="rId14"/>
      <p:boldItalic r:id="rId15"/>
    </p:embeddedFont>
    <p:embeddedFont>
      <p:font typeface="Instrument Sans Medium" panose="020B0604020202020204" charset="0"/>
      <p:regular r:id="rId16"/>
      <p:bold r:id="rId17"/>
      <p:italic r:id="rId18"/>
      <p:boldItalic r:id="rId19"/>
    </p:embeddedFont>
    <p:embeddedFont>
      <p:font typeface="Instrument Sans SemiBold" panose="020B0604020202020204" charset="0"/>
      <p:regular r:id="rId20"/>
      <p:bold r:id="rId21"/>
      <p:italic r:id="rId22"/>
      <p:boldItalic r:id="rId23"/>
    </p:embeddedFont>
    <p:embeddedFont>
      <p:font typeface="Outfit" panose="020B0604020202020204" charset="0"/>
      <p:regular r:id="rId24"/>
      <p:bold r:id="rId25"/>
    </p:embeddedFont>
    <p:embeddedFont>
      <p:font typeface="Outfit SemiBold" panose="020B0604020202020204" charset="0"/>
      <p:regular r:id="rId26"/>
      <p:bold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font" Target="fonts/font15.fntdata"/><Relationship Id="rId3" Type="http://schemas.openxmlformats.org/officeDocument/2006/relationships/slide" Target="slides/slide1.xml"/><Relationship Id="rId21" Type="http://schemas.openxmlformats.org/officeDocument/2006/relationships/font" Target="fonts/font10.fntdata"/><Relationship Id="rId7" Type="http://schemas.openxmlformats.org/officeDocument/2006/relationships/slide" Target="slides/slide5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font" Target="fonts/font14.fntdata"/><Relationship Id="rId2" Type="http://schemas.openxmlformats.org/officeDocument/2006/relationships/slideMaster" Target="slideMasters/slideMaster2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24" Type="http://schemas.openxmlformats.org/officeDocument/2006/relationships/font" Target="fonts/font13.fntdata"/><Relationship Id="rId5" Type="http://schemas.openxmlformats.org/officeDocument/2006/relationships/slide" Target="slides/slide3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font" Target="fonts/font8.fntdata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font" Target="fonts/font16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g389e4cb7dc9_0_14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1" name="Google Shape;461;g389e4cb7dc9_0_14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g389e4cb7dc9_0_19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9" name="Google Shape;469;g389e4cb7dc9_0_19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Different lifestyle factors like smoking, poor diet, and limited exercise pose the risk of stroke in individuals (Kaminsky </a:t>
            </a:r>
            <a:r>
              <a:rPr lang="en" i="1">
                <a:solidFill>
                  <a:schemeClr val="dk1"/>
                </a:solidFill>
              </a:rPr>
              <a:t>et al., </a:t>
            </a:r>
            <a:r>
              <a:rPr lang="en">
                <a:solidFill>
                  <a:schemeClr val="dk1"/>
                </a:solidFill>
              </a:rPr>
              <a:t>2022). Deprivation correlates with earlier onset and increased severity. 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g389e4cb7dc9_0_18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8" name="Google Shape;478;g389e4cb7dc9_0_18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Post-stroke curing phase includes both clinical and psychological treatment plans, but socioeconomic factors compound emotional distress, reducing quality of life and long-term resilience (Jiang </a:t>
            </a:r>
            <a:r>
              <a:rPr lang="en" sz="1200" i="1">
                <a:solidFill>
                  <a:schemeClr val="dk1"/>
                </a:solidFill>
              </a:rPr>
              <a:t>et al</a:t>
            </a:r>
            <a:r>
              <a:rPr lang="en" sz="1200">
                <a:solidFill>
                  <a:schemeClr val="dk1"/>
                </a:solidFill>
              </a:rPr>
              <a:t>., 2022).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g389e4cb7dc9_0_19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9" name="Google Shape;489;g389e4cb7dc9_0_19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Understanding systemic barriers to stroke recovery is essential to designing inclusive, resilient stroke care pathways (DiCarlo</a:t>
            </a:r>
            <a:r>
              <a:rPr lang="en" i="1">
                <a:solidFill>
                  <a:schemeClr val="dk1"/>
                </a:solidFill>
              </a:rPr>
              <a:t> et al., </a:t>
            </a:r>
            <a:r>
              <a:rPr lang="en">
                <a:solidFill>
                  <a:schemeClr val="dk1"/>
                </a:solidFill>
              </a:rPr>
              <a:t>2021). 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389e4cb7dc9_0_18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389e4cb7dc9_0_18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These research questions are framed to identify the factors leading to socioeconomic inequalities, patterns, mechanisms and missed opportunities to reform stroke care frameworks within the UK.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389e4cb7dc9_0_19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6" name="Google Shape;506;g389e4cb7dc9_0_19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The findings of the information can support strategic improvements in stroke recovery systems irrespective of economic and social standards.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389e4cb7dc9_0_19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5" name="Google Shape;515;g389e4cb7dc9_0_19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The study will be significant in improving outcomes for stroke survivors in deprived areas, reducing long-term disability, and promoting equity in post-stroke care through real-life implications.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g389e4cb7dc9_0_19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5" name="Google Shape;525;g389e4cb7dc9_0_19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">
  <p:cSld name="BLANK_3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4"/>
          <p:cNvSpPr/>
          <p:nvPr/>
        </p:nvSpPr>
        <p:spPr>
          <a:xfrm flipH="1">
            <a:off x="575775" y="282900"/>
            <a:ext cx="6489000" cy="4574400"/>
          </a:xfrm>
          <a:prstGeom prst="round2DiagRect">
            <a:avLst>
              <a:gd name="adj1" fmla="val 6071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5" name="Google Shape;55;p14"/>
          <p:cNvSpPr/>
          <p:nvPr/>
        </p:nvSpPr>
        <p:spPr>
          <a:xfrm rot="5400000">
            <a:off x="7817600" y="-468900"/>
            <a:ext cx="291000" cy="1794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6" name="Google Shape;56;p14"/>
          <p:cNvSpPr/>
          <p:nvPr/>
        </p:nvSpPr>
        <p:spPr>
          <a:xfrm>
            <a:off x="284775" y="282900"/>
            <a:ext cx="291000" cy="4574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7" name="Google Shape;57;p14"/>
          <p:cNvSpPr txBox="1">
            <a:spLocks noGrp="1"/>
          </p:cNvSpPr>
          <p:nvPr>
            <p:ph type="subTitle" idx="1"/>
          </p:nvPr>
        </p:nvSpPr>
        <p:spPr>
          <a:xfrm>
            <a:off x="1008000" y="4285050"/>
            <a:ext cx="1573800" cy="333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title"/>
          </p:nvPr>
        </p:nvSpPr>
        <p:spPr>
          <a:xfrm>
            <a:off x="1008000" y="587700"/>
            <a:ext cx="4957200" cy="12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>
            <a:spLocks noGrp="1"/>
          </p:cNvSpPr>
          <p:nvPr>
            <p:ph type="pic" idx="2"/>
          </p:nvPr>
        </p:nvSpPr>
        <p:spPr>
          <a:xfrm>
            <a:off x="7064850" y="575175"/>
            <a:ext cx="1794600" cy="4283100"/>
          </a:xfrm>
          <a:prstGeom prst="roundRect">
            <a:avLst>
              <a:gd name="adj" fmla="val 16555"/>
            </a:avLst>
          </a:prstGeom>
          <a:noFill/>
          <a:ln>
            <a:noFill/>
          </a:ln>
        </p:spPr>
      </p:sp>
      <p:sp>
        <p:nvSpPr>
          <p:cNvPr id="60" name="Google Shape;60;p14"/>
          <p:cNvSpPr txBox="1">
            <a:spLocks noGrp="1"/>
          </p:cNvSpPr>
          <p:nvPr>
            <p:ph type="subTitle" idx="3"/>
          </p:nvPr>
        </p:nvSpPr>
        <p:spPr>
          <a:xfrm>
            <a:off x="3178225" y="4285050"/>
            <a:ext cx="1573800" cy="333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Outfit"/>
              <a:buNone/>
              <a:defRPr sz="8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Alt 1">
  <p:cSld name="BLANK_1_1_1_1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5"/>
          <p:cNvSpPr txBox="1">
            <a:spLocks noGrp="1"/>
          </p:cNvSpPr>
          <p:nvPr>
            <p:ph type="title"/>
          </p:nvPr>
        </p:nvSpPr>
        <p:spPr>
          <a:xfrm>
            <a:off x="1731400" y="282900"/>
            <a:ext cx="71280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subTitle" idx="1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subTitle" idx="2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ubTitle" idx="3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- Alt 2">
  <p:cSld name="BLANK_1_1_1_1_3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1280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68" name="Google Shape;68;p16"/>
          <p:cNvSpPr txBox="1">
            <a:spLocks noGrp="1"/>
          </p:cNvSpPr>
          <p:nvPr>
            <p:ph type="subTitle" idx="1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69" name="Google Shape;69;p16"/>
          <p:cNvSpPr txBox="1">
            <a:spLocks noGrp="1"/>
          </p:cNvSpPr>
          <p:nvPr>
            <p:ph type="subTitle" idx="2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- Alt 2">
  <p:cSld name="BLANK_1_1_1_1_1_1_1_3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/>
          <p:nvPr/>
        </p:nvSpPr>
        <p:spPr>
          <a:xfrm flipH="1">
            <a:off x="575775" y="282900"/>
            <a:ext cx="8283600" cy="4574400"/>
          </a:xfrm>
          <a:prstGeom prst="round2DiagRect">
            <a:avLst>
              <a:gd name="adj1" fmla="val 6071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72" name="Google Shape;72;p17"/>
          <p:cNvSpPr txBox="1">
            <a:spLocks noGrp="1"/>
          </p:cNvSpPr>
          <p:nvPr>
            <p:ph type="title"/>
          </p:nvPr>
        </p:nvSpPr>
        <p:spPr>
          <a:xfrm>
            <a:off x="779100" y="282900"/>
            <a:ext cx="4234800" cy="4574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7"/>
          <p:cNvSpPr/>
          <p:nvPr/>
        </p:nvSpPr>
        <p:spPr>
          <a:xfrm>
            <a:off x="284775" y="282900"/>
            <a:ext cx="291000" cy="45744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Alt 2">
  <p:cSld name="BLANK_1_1_1_1_1_1_1_1_1_1_3">
    <p:bg>
      <p:bgPr>
        <a:solidFill>
          <a:schemeClr val="lt2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8"/>
          <p:cNvSpPr txBox="1">
            <a:spLocks noGrp="1"/>
          </p:cNvSpPr>
          <p:nvPr>
            <p:ph type="subTitle" idx="1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subTitle" idx="2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subTitle" idx="3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1">
  <p:cSld name="BLANK_1_1_1_1_1_1_1_1_1_1_1">
    <p:bg>
      <p:bgPr>
        <a:solidFill>
          <a:schemeClr val="lt2"/>
        </a:solidFill>
        <a:effectLst/>
      </p:bgPr>
    </p:bg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9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27873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80" name="Google Shape;80;p19"/>
          <p:cNvSpPr txBox="1">
            <a:spLocks noGrp="1"/>
          </p:cNvSpPr>
          <p:nvPr>
            <p:ph type="subTitle" idx="1"/>
          </p:nvPr>
        </p:nvSpPr>
        <p:spPr>
          <a:xfrm>
            <a:off x="3348525" y="794925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1" name="Google Shape;81;p19"/>
          <p:cNvSpPr txBox="1">
            <a:spLocks noGrp="1"/>
          </p:cNvSpPr>
          <p:nvPr>
            <p:ph type="subTitle" idx="2"/>
          </p:nvPr>
        </p:nvSpPr>
        <p:spPr>
          <a:xfrm>
            <a:off x="6242100" y="794925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2" name="Google Shape;82;p19"/>
          <p:cNvSpPr txBox="1">
            <a:spLocks noGrp="1"/>
          </p:cNvSpPr>
          <p:nvPr>
            <p:ph type="subTitle" idx="3"/>
          </p:nvPr>
        </p:nvSpPr>
        <p:spPr>
          <a:xfrm>
            <a:off x="3348525" y="1911900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3" name="Google Shape;83;p19"/>
          <p:cNvSpPr txBox="1">
            <a:spLocks noGrp="1"/>
          </p:cNvSpPr>
          <p:nvPr>
            <p:ph type="subTitle" idx="4"/>
          </p:nvPr>
        </p:nvSpPr>
        <p:spPr>
          <a:xfrm>
            <a:off x="6242100" y="1911900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4" name="Google Shape;84;p19"/>
          <p:cNvSpPr txBox="1">
            <a:spLocks noGrp="1"/>
          </p:cNvSpPr>
          <p:nvPr>
            <p:ph type="subTitle" idx="5"/>
          </p:nvPr>
        </p:nvSpPr>
        <p:spPr>
          <a:xfrm>
            <a:off x="3348525" y="3028875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5" name="Google Shape;85;p19"/>
          <p:cNvSpPr txBox="1">
            <a:spLocks noGrp="1"/>
          </p:cNvSpPr>
          <p:nvPr>
            <p:ph type="subTitle" idx="6"/>
          </p:nvPr>
        </p:nvSpPr>
        <p:spPr>
          <a:xfrm>
            <a:off x="6242100" y="3028875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6" name="Google Shape;86;p19"/>
          <p:cNvSpPr txBox="1">
            <a:spLocks noGrp="1"/>
          </p:cNvSpPr>
          <p:nvPr>
            <p:ph type="subTitle" idx="7"/>
          </p:nvPr>
        </p:nvSpPr>
        <p:spPr>
          <a:xfrm>
            <a:off x="3348525" y="4145850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subTitle" idx="8"/>
          </p:nvPr>
        </p:nvSpPr>
        <p:spPr>
          <a:xfrm>
            <a:off x="6242100" y="4145850"/>
            <a:ext cx="2460000" cy="452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2pPr>
            <a:lvl3pPr lvl="2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3pPr>
            <a:lvl4pPr lvl="3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4pPr>
            <a:lvl5pPr lvl="4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5pPr>
            <a:lvl6pPr lvl="5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6pPr>
            <a:lvl7pPr lvl="6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7pPr>
            <a:lvl8pPr lvl="7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8pPr>
            <a:lvl9pPr lvl="8">
              <a:spcBef>
                <a:spcPts val="0"/>
              </a:spcBef>
              <a:spcAft>
                <a:spcPts val="0"/>
              </a:spcAft>
              <a:buSzPts val="1500"/>
              <a:buNone/>
              <a:defRPr sz="1500"/>
            </a:lvl9pPr>
          </a:lstStyle>
          <a:p>
            <a:endParaRPr/>
          </a:p>
        </p:txBody>
      </p:sp>
      <p:sp>
        <p:nvSpPr>
          <p:cNvPr id="88" name="Google Shape;88;p19"/>
          <p:cNvSpPr txBox="1">
            <a:spLocks noGrp="1"/>
          </p:cNvSpPr>
          <p:nvPr>
            <p:ph type="subTitle" idx="9"/>
          </p:nvPr>
        </p:nvSpPr>
        <p:spPr>
          <a:xfrm>
            <a:off x="3348525" y="50602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subTitle" idx="13"/>
          </p:nvPr>
        </p:nvSpPr>
        <p:spPr>
          <a:xfrm>
            <a:off x="6242100" y="50602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subTitle" idx="14"/>
          </p:nvPr>
        </p:nvSpPr>
        <p:spPr>
          <a:xfrm>
            <a:off x="3348525" y="162307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subTitle" idx="15"/>
          </p:nvPr>
        </p:nvSpPr>
        <p:spPr>
          <a:xfrm>
            <a:off x="6242100" y="162307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subTitle" idx="16"/>
          </p:nvPr>
        </p:nvSpPr>
        <p:spPr>
          <a:xfrm>
            <a:off x="3348525" y="274012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subTitle" idx="17"/>
          </p:nvPr>
        </p:nvSpPr>
        <p:spPr>
          <a:xfrm>
            <a:off x="6242100" y="274012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4" name="Google Shape;94;p19"/>
          <p:cNvSpPr txBox="1">
            <a:spLocks noGrp="1"/>
          </p:cNvSpPr>
          <p:nvPr>
            <p:ph type="subTitle" idx="18"/>
          </p:nvPr>
        </p:nvSpPr>
        <p:spPr>
          <a:xfrm>
            <a:off x="3348525" y="385717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95" name="Google Shape;95;p19"/>
          <p:cNvSpPr txBox="1">
            <a:spLocks noGrp="1"/>
          </p:cNvSpPr>
          <p:nvPr>
            <p:ph type="subTitle" idx="19"/>
          </p:nvPr>
        </p:nvSpPr>
        <p:spPr>
          <a:xfrm>
            <a:off x="6242100" y="3857175"/>
            <a:ext cx="2460000" cy="15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Outfit"/>
              <a:buNone/>
              <a:defRPr sz="15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5">
  <p:cSld name="BLANK_1_1_1_1_1_1_1_1_1_1_1_2_1_1">
    <p:bg>
      <p:bgPr>
        <a:solidFill>
          <a:schemeClr val="lt2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0"/>
          <p:cNvSpPr>
            <a:spLocks noGrp="1"/>
          </p:cNvSpPr>
          <p:nvPr>
            <p:ph type="pic" idx="2"/>
          </p:nvPr>
        </p:nvSpPr>
        <p:spPr>
          <a:xfrm>
            <a:off x="284650" y="262312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98" name="Google Shape;98;p20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851300" cy="6207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99" name="Google Shape;99;p20"/>
          <p:cNvSpPr txBox="1">
            <a:spLocks noGrp="1"/>
          </p:cNvSpPr>
          <p:nvPr>
            <p:ph type="subTitle" idx="1"/>
          </p:nvPr>
        </p:nvSpPr>
        <p:spPr>
          <a:xfrm>
            <a:off x="1009725" y="4145850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20"/>
          <p:cNvSpPr>
            <a:spLocks noGrp="1"/>
          </p:cNvSpPr>
          <p:nvPr>
            <p:ph type="pic" idx="3"/>
          </p:nvPr>
        </p:nvSpPr>
        <p:spPr>
          <a:xfrm>
            <a:off x="284650" y="373987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1" name="Google Shape;101;p20"/>
          <p:cNvSpPr>
            <a:spLocks noGrp="1"/>
          </p:cNvSpPr>
          <p:nvPr>
            <p:ph type="pic" idx="4"/>
          </p:nvPr>
        </p:nvSpPr>
        <p:spPr>
          <a:xfrm>
            <a:off x="3178288" y="262312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2" name="Google Shape;102;p20"/>
          <p:cNvSpPr>
            <a:spLocks noGrp="1"/>
          </p:cNvSpPr>
          <p:nvPr>
            <p:ph type="pic" idx="5"/>
          </p:nvPr>
        </p:nvSpPr>
        <p:spPr>
          <a:xfrm>
            <a:off x="3178288" y="373987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3" name="Google Shape;103;p20"/>
          <p:cNvSpPr>
            <a:spLocks noGrp="1"/>
          </p:cNvSpPr>
          <p:nvPr>
            <p:ph type="pic" idx="6"/>
          </p:nvPr>
        </p:nvSpPr>
        <p:spPr>
          <a:xfrm>
            <a:off x="6071925" y="262312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4" name="Google Shape;104;p20"/>
          <p:cNvSpPr>
            <a:spLocks noGrp="1"/>
          </p:cNvSpPr>
          <p:nvPr>
            <p:ph type="pic" idx="7"/>
          </p:nvPr>
        </p:nvSpPr>
        <p:spPr>
          <a:xfrm>
            <a:off x="6071925" y="3739875"/>
            <a:ext cx="723300" cy="1011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05" name="Google Shape;105;p20"/>
          <p:cNvSpPr txBox="1">
            <a:spLocks noGrp="1"/>
          </p:cNvSpPr>
          <p:nvPr>
            <p:ph type="subTitle" idx="8"/>
          </p:nvPr>
        </p:nvSpPr>
        <p:spPr>
          <a:xfrm>
            <a:off x="3902538" y="4145850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20"/>
          <p:cNvSpPr txBox="1">
            <a:spLocks noGrp="1"/>
          </p:cNvSpPr>
          <p:nvPr>
            <p:ph type="subTitle" idx="9"/>
          </p:nvPr>
        </p:nvSpPr>
        <p:spPr>
          <a:xfrm>
            <a:off x="6795350" y="4145850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20"/>
          <p:cNvSpPr txBox="1">
            <a:spLocks noGrp="1"/>
          </p:cNvSpPr>
          <p:nvPr>
            <p:ph type="subTitle" idx="13"/>
          </p:nvPr>
        </p:nvSpPr>
        <p:spPr>
          <a:xfrm>
            <a:off x="1009725" y="3028725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0"/>
          <p:cNvSpPr txBox="1">
            <a:spLocks noGrp="1"/>
          </p:cNvSpPr>
          <p:nvPr>
            <p:ph type="subTitle" idx="14"/>
          </p:nvPr>
        </p:nvSpPr>
        <p:spPr>
          <a:xfrm>
            <a:off x="3902538" y="3028725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0"/>
          <p:cNvSpPr txBox="1">
            <a:spLocks noGrp="1"/>
          </p:cNvSpPr>
          <p:nvPr>
            <p:ph type="subTitle" idx="15"/>
          </p:nvPr>
        </p:nvSpPr>
        <p:spPr>
          <a:xfrm>
            <a:off x="6795350" y="3028725"/>
            <a:ext cx="2064000" cy="605100"/>
          </a:xfrm>
          <a:prstGeom prst="rect">
            <a:avLst/>
          </a:prstGeom>
        </p:spPr>
        <p:txBody>
          <a:bodyPr spcFirstLastPara="1" wrap="square" lIns="137150" tIns="0" rIns="182875" bIns="13715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ards">
  <p:cSld name="CUSTOM_5"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1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85824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12" name="Google Shape;112;p21"/>
          <p:cNvSpPr txBox="1">
            <a:spLocks noGrp="1"/>
          </p:cNvSpPr>
          <p:nvPr>
            <p:ph type="subTitle" idx="1"/>
          </p:nvPr>
        </p:nvSpPr>
        <p:spPr>
          <a:xfrm>
            <a:off x="1802675" y="2040250"/>
            <a:ext cx="1468500" cy="33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lt2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13" name="Google Shape;113;p21"/>
          <p:cNvSpPr txBox="1">
            <a:spLocks noGrp="1"/>
          </p:cNvSpPr>
          <p:nvPr>
            <p:ph type="subTitle" idx="2"/>
          </p:nvPr>
        </p:nvSpPr>
        <p:spPr>
          <a:xfrm>
            <a:off x="3610975" y="2040250"/>
            <a:ext cx="1468500" cy="33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14" name="Google Shape;114;p21"/>
          <p:cNvSpPr txBox="1">
            <a:spLocks noGrp="1"/>
          </p:cNvSpPr>
          <p:nvPr>
            <p:ph type="subTitle" idx="3"/>
          </p:nvPr>
        </p:nvSpPr>
        <p:spPr>
          <a:xfrm>
            <a:off x="5419275" y="2040250"/>
            <a:ext cx="1468500" cy="33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15" name="Google Shape;115;p21"/>
          <p:cNvSpPr txBox="1">
            <a:spLocks noGrp="1"/>
          </p:cNvSpPr>
          <p:nvPr>
            <p:ph type="subTitle" idx="4"/>
          </p:nvPr>
        </p:nvSpPr>
        <p:spPr>
          <a:xfrm>
            <a:off x="7227575" y="2040250"/>
            <a:ext cx="1468500" cy="33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16" name="Google Shape;116;p21"/>
          <p:cNvSpPr txBox="1">
            <a:spLocks noGrp="1"/>
          </p:cNvSpPr>
          <p:nvPr>
            <p:ph type="subTitle" idx="5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17" name="Google Shape;117;p21"/>
          <p:cNvSpPr txBox="1">
            <a:spLocks noGrp="1"/>
          </p:cNvSpPr>
          <p:nvPr>
            <p:ph type="subTitle" idx="6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- Alt 4">
  <p:cSld name="BLANK_1_1_1_1_1_1_1_1_1_1_1_1_2_1_1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2"/>
          <p:cNvSpPr>
            <a:spLocks noGrp="1"/>
          </p:cNvSpPr>
          <p:nvPr>
            <p:ph type="pic" idx="2"/>
          </p:nvPr>
        </p:nvSpPr>
        <p:spPr>
          <a:xfrm>
            <a:off x="2210800" y="1984500"/>
            <a:ext cx="1828800" cy="182880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0" name="Google Shape;120;p22"/>
          <p:cNvSpPr txBox="1">
            <a:spLocks noGrp="1"/>
          </p:cNvSpPr>
          <p:nvPr>
            <p:ph type="title"/>
          </p:nvPr>
        </p:nvSpPr>
        <p:spPr>
          <a:xfrm>
            <a:off x="1739950" y="282900"/>
            <a:ext cx="42342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21" name="Google Shape;121;p22"/>
          <p:cNvSpPr txBox="1">
            <a:spLocks noGrp="1"/>
          </p:cNvSpPr>
          <p:nvPr>
            <p:ph type="body" idx="1"/>
          </p:nvPr>
        </p:nvSpPr>
        <p:spPr>
          <a:xfrm>
            <a:off x="4624900" y="3199050"/>
            <a:ext cx="2787600" cy="143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●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○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■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●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○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■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●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○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SemiBold"/>
              <a:buChar char="■"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122" name="Google Shape;122;p22"/>
          <p:cNvSpPr txBox="1">
            <a:spLocks noGrp="1"/>
          </p:cNvSpPr>
          <p:nvPr>
            <p:ph type="subTitle" idx="3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23" name="Google Shape;123;p22"/>
          <p:cNvSpPr txBox="1">
            <a:spLocks noGrp="1"/>
          </p:cNvSpPr>
          <p:nvPr>
            <p:ph type="subTitle" idx="4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subTitle" idx="5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25" name="Google Shape;125;p22"/>
          <p:cNvSpPr txBox="1">
            <a:spLocks noGrp="1"/>
          </p:cNvSpPr>
          <p:nvPr>
            <p:ph type="body" idx="6"/>
          </p:nvPr>
        </p:nvSpPr>
        <p:spPr>
          <a:xfrm>
            <a:off x="5412150" y="1666450"/>
            <a:ext cx="3421500" cy="9696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marL="457200" lvl="0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●"/>
              <a:defRPr sz="1400">
                <a:latin typeface="Outfit"/>
                <a:ea typeface="Outfit"/>
                <a:cs typeface="Outfit"/>
                <a:sym typeface="Outfit"/>
              </a:defRPr>
            </a:lvl1pPr>
            <a:lvl2pPr marL="914400" lvl="1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○"/>
              <a:defRPr sz="1400">
                <a:latin typeface="Outfit"/>
                <a:ea typeface="Outfit"/>
                <a:cs typeface="Outfit"/>
                <a:sym typeface="Outfit"/>
              </a:defRPr>
            </a:lvl2pPr>
            <a:lvl3pPr marL="1371600" lvl="2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■"/>
              <a:defRPr sz="1400">
                <a:latin typeface="Outfit"/>
                <a:ea typeface="Outfit"/>
                <a:cs typeface="Outfit"/>
                <a:sym typeface="Outfit"/>
              </a:defRPr>
            </a:lvl3pPr>
            <a:lvl4pPr marL="1828800" lvl="3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●"/>
              <a:defRPr sz="1400">
                <a:latin typeface="Outfit"/>
                <a:ea typeface="Outfit"/>
                <a:cs typeface="Outfit"/>
                <a:sym typeface="Outfit"/>
              </a:defRPr>
            </a:lvl4pPr>
            <a:lvl5pPr marL="2286000" lvl="4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○"/>
              <a:defRPr sz="1400">
                <a:latin typeface="Outfit"/>
                <a:ea typeface="Outfit"/>
                <a:cs typeface="Outfit"/>
                <a:sym typeface="Outfit"/>
              </a:defRPr>
            </a:lvl5pPr>
            <a:lvl6pPr marL="2743200" lvl="5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■"/>
              <a:defRPr sz="1400">
                <a:latin typeface="Outfit"/>
                <a:ea typeface="Outfit"/>
                <a:cs typeface="Outfit"/>
                <a:sym typeface="Outfit"/>
              </a:defRPr>
            </a:lvl6pPr>
            <a:lvl7pPr marL="3200400" lvl="6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●"/>
              <a:defRPr sz="1400">
                <a:latin typeface="Outfit"/>
                <a:ea typeface="Outfit"/>
                <a:cs typeface="Outfit"/>
                <a:sym typeface="Outfit"/>
              </a:defRPr>
            </a:lvl7pPr>
            <a:lvl8pPr marL="3657600" lvl="7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○"/>
              <a:defRPr sz="1400">
                <a:latin typeface="Outfit"/>
                <a:ea typeface="Outfit"/>
                <a:cs typeface="Outfit"/>
                <a:sym typeface="Outfit"/>
              </a:defRPr>
            </a:lvl8pPr>
            <a:lvl9pPr marL="4114800" lvl="8" indent="-3175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00"/>
              <a:buFont typeface="Outfit"/>
              <a:buChar char="■"/>
              <a:defRPr sz="14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 - Alt 3">
  <p:cSld name="CUSTOM_10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>
            <a:spLocks noGrp="1"/>
          </p:cNvSpPr>
          <p:nvPr>
            <p:ph type="subTitle" idx="1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28" name="Google Shape;128;p23"/>
          <p:cNvSpPr txBox="1">
            <a:spLocks noGrp="1"/>
          </p:cNvSpPr>
          <p:nvPr>
            <p:ph type="body" idx="2"/>
          </p:nvPr>
        </p:nvSpPr>
        <p:spPr>
          <a:xfrm>
            <a:off x="4223075" y="3141232"/>
            <a:ext cx="2787600" cy="1223700"/>
          </a:xfrm>
          <a:prstGeom prst="rect">
            <a:avLst/>
          </a:prstGeom>
        </p:spPr>
        <p:txBody>
          <a:bodyPr spcFirstLastPara="1" wrap="square" lIns="164575" tIns="0" rIns="1645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29" name="Google Shape;129;p23"/>
          <p:cNvSpPr txBox="1">
            <a:spLocks noGrp="1"/>
          </p:cNvSpPr>
          <p:nvPr>
            <p:ph type="title"/>
          </p:nvPr>
        </p:nvSpPr>
        <p:spPr>
          <a:xfrm>
            <a:off x="4223075" y="2623350"/>
            <a:ext cx="2443500" cy="409500"/>
          </a:xfrm>
          <a:prstGeom prst="rect">
            <a:avLst/>
          </a:prstGeom>
        </p:spPr>
        <p:txBody>
          <a:bodyPr spcFirstLastPara="1" wrap="square" lIns="164575" tIns="164575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0" name="Google Shape;130;p23"/>
          <p:cNvSpPr>
            <a:spLocks noGrp="1"/>
          </p:cNvSpPr>
          <p:nvPr>
            <p:ph type="pic" idx="3"/>
          </p:nvPr>
        </p:nvSpPr>
        <p:spPr>
          <a:xfrm>
            <a:off x="1901125" y="476725"/>
            <a:ext cx="383700" cy="3981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31" name="Google Shape;131;p23"/>
          <p:cNvSpPr txBox="1">
            <a:spLocks noGrp="1"/>
          </p:cNvSpPr>
          <p:nvPr>
            <p:ph type="title" idx="4"/>
          </p:nvPr>
        </p:nvSpPr>
        <p:spPr>
          <a:xfrm>
            <a:off x="3072075" y="282900"/>
            <a:ext cx="5787300" cy="21123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132" name="Google Shape;132;p23"/>
          <p:cNvSpPr txBox="1">
            <a:spLocks noGrp="1"/>
          </p:cNvSpPr>
          <p:nvPr>
            <p:ph type="title" idx="5"/>
          </p:nvPr>
        </p:nvSpPr>
        <p:spPr>
          <a:xfrm>
            <a:off x="1731400" y="3108325"/>
            <a:ext cx="2337000" cy="1526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133" name="Google Shape;133;p23"/>
          <p:cNvSpPr txBox="1">
            <a:spLocks noGrp="1"/>
          </p:cNvSpPr>
          <p:nvPr>
            <p:ph type="title" idx="6"/>
          </p:nvPr>
        </p:nvSpPr>
        <p:spPr>
          <a:xfrm>
            <a:off x="7116525" y="2623350"/>
            <a:ext cx="1742400" cy="409500"/>
          </a:xfrm>
          <a:prstGeom prst="rect">
            <a:avLst/>
          </a:prstGeom>
        </p:spPr>
        <p:txBody>
          <a:bodyPr spcFirstLastPara="1" wrap="square" lIns="164575" tIns="164575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4" name="Google Shape;134;p23"/>
          <p:cNvSpPr txBox="1">
            <a:spLocks noGrp="1"/>
          </p:cNvSpPr>
          <p:nvPr>
            <p:ph type="body" idx="7"/>
          </p:nvPr>
        </p:nvSpPr>
        <p:spPr>
          <a:xfrm>
            <a:off x="7116525" y="3141225"/>
            <a:ext cx="1742400" cy="1223700"/>
          </a:xfrm>
          <a:prstGeom prst="rect">
            <a:avLst/>
          </a:prstGeom>
        </p:spPr>
        <p:txBody>
          <a:bodyPr spcFirstLastPara="1" wrap="square" lIns="164575" tIns="0" rIns="1645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35" name="Google Shape;135;p23"/>
          <p:cNvSpPr txBox="1">
            <a:spLocks noGrp="1"/>
          </p:cNvSpPr>
          <p:nvPr>
            <p:ph type="subTitle" idx="8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36" name="Google Shape;136;p23"/>
          <p:cNvSpPr txBox="1">
            <a:spLocks noGrp="1"/>
          </p:cNvSpPr>
          <p:nvPr>
            <p:ph type="subTitle" idx="9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3">
  <p:cSld name="BLANK_1_1_1_1_1_1_1_1_1_1_1_1_1_1_3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4"/>
          <p:cNvSpPr txBox="1">
            <a:spLocks noGrp="1"/>
          </p:cNvSpPr>
          <p:nvPr>
            <p:ph type="title"/>
          </p:nvPr>
        </p:nvSpPr>
        <p:spPr>
          <a:xfrm>
            <a:off x="1731400" y="435300"/>
            <a:ext cx="35106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39" name="Google Shape;139;p24"/>
          <p:cNvSpPr txBox="1">
            <a:spLocks noGrp="1"/>
          </p:cNvSpPr>
          <p:nvPr>
            <p:ph type="body" idx="1"/>
          </p:nvPr>
        </p:nvSpPr>
        <p:spPr>
          <a:xfrm>
            <a:off x="5348925" y="779548"/>
            <a:ext cx="3510600" cy="7833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40" name="Google Shape;140;p24"/>
          <p:cNvSpPr txBox="1">
            <a:spLocks noGrp="1"/>
          </p:cNvSpPr>
          <p:nvPr>
            <p:ph type="title" idx="2"/>
          </p:nvPr>
        </p:nvSpPr>
        <p:spPr>
          <a:xfrm>
            <a:off x="5348925" y="286031"/>
            <a:ext cx="3378900" cy="4308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9pPr>
          </a:lstStyle>
          <a:p>
            <a:endParaRPr/>
          </a:p>
        </p:txBody>
      </p:sp>
      <p:sp>
        <p:nvSpPr>
          <p:cNvPr id="141" name="Google Shape;141;p24"/>
          <p:cNvSpPr txBox="1">
            <a:spLocks noGrp="1"/>
          </p:cNvSpPr>
          <p:nvPr>
            <p:ph type="body" idx="3"/>
          </p:nvPr>
        </p:nvSpPr>
        <p:spPr>
          <a:xfrm>
            <a:off x="5348925" y="2225851"/>
            <a:ext cx="3510600" cy="7833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42" name="Google Shape;142;p24"/>
          <p:cNvSpPr txBox="1">
            <a:spLocks noGrp="1"/>
          </p:cNvSpPr>
          <p:nvPr>
            <p:ph type="title" idx="4"/>
          </p:nvPr>
        </p:nvSpPr>
        <p:spPr>
          <a:xfrm>
            <a:off x="5348925" y="1767224"/>
            <a:ext cx="3378900" cy="3957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latin typeface="Outfit SemiBold"/>
                <a:ea typeface="Outfit SemiBold"/>
                <a:cs typeface="Outfit SemiBold"/>
                <a:sym typeface="Outfit SemiBold"/>
              </a:defRPr>
            </a:lvl9pPr>
          </a:lstStyle>
          <a:p>
            <a:endParaRPr/>
          </a:p>
        </p:txBody>
      </p:sp>
      <p:sp>
        <p:nvSpPr>
          <p:cNvPr id="143" name="Google Shape;143;p24"/>
          <p:cNvSpPr txBox="1">
            <a:spLocks noGrp="1"/>
          </p:cNvSpPr>
          <p:nvPr>
            <p:ph type="body" idx="5"/>
          </p:nvPr>
        </p:nvSpPr>
        <p:spPr>
          <a:xfrm>
            <a:off x="5348925" y="3672155"/>
            <a:ext cx="3510600" cy="7833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24"/>
          <p:cNvSpPr txBox="1">
            <a:spLocks noGrp="1"/>
          </p:cNvSpPr>
          <p:nvPr>
            <p:ph type="title" idx="6"/>
          </p:nvPr>
        </p:nvSpPr>
        <p:spPr>
          <a:xfrm>
            <a:off x="5348925" y="3251722"/>
            <a:ext cx="3378900" cy="3576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9pPr>
          </a:lstStyle>
          <a:p>
            <a:endParaRPr/>
          </a:p>
        </p:txBody>
      </p:sp>
      <p:sp>
        <p:nvSpPr>
          <p:cNvPr id="145" name="Google Shape;145;p24"/>
          <p:cNvSpPr txBox="1">
            <a:spLocks noGrp="1"/>
          </p:cNvSpPr>
          <p:nvPr>
            <p:ph type="subTitle" idx="7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46" name="Google Shape;146;p24"/>
          <p:cNvSpPr txBox="1">
            <a:spLocks noGrp="1"/>
          </p:cNvSpPr>
          <p:nvPr>
            <p:ph type="subTitle" idx="8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47" name="Google Shape;147;p24"/>
          <p:cNvSpPr txBox="1">
            <a:spLocks noGrp="1"/>
          </p:cNvSpPr>
          <p:nvPr>
            <p:ph type="subTitle" idx="9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4">
  <p:cSld name="BLANK_1_1_1_1_1_1_1_1_1_1_1_1_1_1_4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5"/>
          <p:cNvSpPr txBox="1">
            <a:spLocks noGrp="1"/>
          </p:cNvSpPr>
          <p:nvPr>
            <p:ph type="body" idx="1"/>
          </p:nvPr>
        </p:nvSpPr>
        <p:spPr>
          <a:xfrm>
            <a:off x="6554750" y="2509703"/>
            <a:ext cx="2304900" cy="2125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50" name="Google Shape;150;p25"/>
          <p:cNvSpPr txBox="1">
            <a:spLocks noGrp="1"/>
          </p:cNvSpPr>
          <p:nvPr>
            <p:ph type="body" idx="2"/>
          </p:nvPr>
        </p:nvSpPr>
        <p:spPr>
          <a:xfrm>
            <a:off x="1731400" y="2509703"/>
            <a:ext cx="2304900" cy="2125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51" name="Google Shape;151;p25"/>
          <p:cNvSpPr txBox="1">
            <a:spLocks noGrp="1"/>
          </p:cNvSpPr>
          <p:nvPr>
            <p:ph type="body" idx="3"/>
          </p:nvPr>
        </p:nvSpPr>
        <p:spPr>
          <a:xfrm>
            <a:off x="4143075" y="2509703"/>
            <a:ext cx="2304900" cy="2125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52" name="Google Shape;152;p25"/>
          <p:cNvSpPr txBox="1">
            <a:spLocks noGrp="1"/>
          </p:cNvSpPr>
          <p:nvPr>
            <p:ph type="title"/>
          </p:nvPr>
        </p:nvSpPr>
        <p:spPr>
          <a:xfrm>
            <a:off x="1731400" y="806900"/>
            <a:ext cx="20640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53" name="Google Shape;153;p25"/>
          <p:cNvSpPr txBox="1">
            <a:spLocks noGrp="1"/>
          </p:cNvSpPr>
          <p:nvPr>
            <p:ph type="subTitle" idx="4"/>
          </p:nvPr>
        </p:nvSpPr>
        <p:spPr>
          <a:xfrm>
            <a:off x="1731400" y="400075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54" name="Google Shape;154;p25"/>
          <p:cNvSpPr txBox="1">
            <a:spLocks noGrp="1"/>
          </p:cNvSpPr>
          <p:nvPr>
            <p:ph type="title" idx="5"/>
          </p:nvPr>
        </p:nvSpPr>
        <p:spPr>
          <a:xfrm>
            <a:off x="4143075" y="806900"/>
            <a:ext cx="20640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55" name="Google Shape;155;p25"/>
          <p:cNvSpPr txBox="1">
            <a:spLocks noGrp="1"/>
          </p:cNvSpPr>
          <p:nvPr>
            <p:ph type="subTitle" idx="6"/>
          </p:nvPr>
        </p:nvSpPr>
        <p:spPr>
          <a:xfrm>
            <a:off x="4143075" y="400075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56" name="Google Shape;156;p25"/>
          <p:cNvSpPr txBox="1">
            <a:spLocks noGrp="1"/>
          </p:cNvSpPr>
          <p:nvPr>
            <p:ph type="title" idx="7"/>
          </p:nvPr>
        </p:nvSpPr>
        <p:spPr>
          <a:xfrm>
            <a:off x="6554750" y="806900"/>
            <a:ext cx="20640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57" name="Google Shape;157;p25"/>
          <p:cNvSpPr txBox="1">
            <a:spLocks noGrp="1"/>
          </p:cNvSpPr>
          <p:nvPr>
            <p:ph type="subTitle" idx="8"/>
          </p:nvPr>
        </p:nvSpPr>
        <p:spPr>
          <a:xfrm>
            <a:off x="6554750" y="400075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58" name="Google Shape;158;p25"/>
          <p:cNvSpPr txBox="1">
            <a:spLocks noGrp="1"/>
          </p:cNvSpPr>
          <p:nvPr>
            <p:ph type="subTitle" idx="9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59" name="Google Shape;159;p25"/>
          <p:cNvSpPr txBox="1">
            <a:spLocks noGrp="1"/>
          </p:cNvSpPr>
          <p:nvPr>
            <p:ph type="subTitle" idx="13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60" name="Google Shape;160;p25"/>
          <p:cNvSpPr txBox="1">
            <a:spLocks noGrp="1"/>
          </p:cNvSpPr>
          <p:nvPr>
            <p:ph type="subTitle" idx="14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5">
  <p:cSld name="BLANK_1_1_1_1_1_1_1_1_1_1_1_1_1_1_4_1"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6"/>
          <p:cNvSpPr txBox="1">
            <a:spLocks noGrp="1"/>
          </p:cNvSpPr>
          <p:nvPr>
            <p:ph type="subTitle" idx="1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163" name="Google Shape;163;p26"/>
          <p:cNvSpPr txBox="1">
            <a:spLocks noGrp="1"/>
          </p:cNvSpPr>
          <p:nvPr>
            <p:ph type="body" idx="2"/>
          </p:nvPr>
        </p:nvSpPr>
        <p:spPr>
          <a:xfrm>
            <a:off x="1731400" y="3634076"/>
            <a:ext cx="2304900" cy="10008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64" name="Google Shape;164;p26"/>
          <p:cNvSpPr txBox="1">
            <a:spLocks noGrp="1"/>
          </p:cNvSpPr>
          <p:nvPr>
            <p:ph type="body" idx="3"/>
          </p:nvPr>
        </p:nvSpPr>
        <p:spPr>
          <a:xfrm>
            <a:off x="4143963" y="3634076"/>
            <a:ext cx="2304900" cy="10008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65" name="Google Shape;165;p26"/>
          <p:cNvSpPr txBox="1">
            <a:spLocks noGrp="1"/>
          </p:cNvSpPr>
          <p:nvPr>
            <p:ph type="body" idx="4"/>
          </p:nvPr>
        </p:nvSpPr>
        <p:spPr>
          <a:xfrm>
            <a:off x="6556525" y="3634076"/>
            <a:ext cx="2304900" cy="10008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66" name="Google Shape;166;p26"/>
          <p:cNvSpPr>
            <a:spLocks noGrp="1"/>
          </p:cNvSpPr>
          <p:nvPr>
            <p:ph type="pic" idx="5"/>
          </p:nvPr>
        </p:nvSpPr>
        <p:spPr>
          <a:xfrm>
            <a:off x="1733625" y="1872750"/>
            <a:ext cx="2304000" cy="748500"/>
          </a:xfrm>
          <a:prstGeom prst="roundRect">
            <a:avLst>
              <a:gd name="adj" fmla="val 15661"/>
            </a:avLst>
          </a:prstGeom>
          <a:noFill/>
          <a:ln>
            <a:noFill/>
          </a:ln>
        </p:spPr>
      </p:sp>
      <p:sp>
        <p:nvSpPr>
          <p:cNvPr id="167" name="Google Shape;167;p26"/>
          <p:cNvSpPr>
            <a:spLocks noGrp="1"/>
          </p:cNvSpPr>
          <p:nvPr>
            <p:ph type="pic" idx="6"/>
          </p:nvPr>
        </p:nvSpPr>
        <p:spPr>
          <a:xfrm>
            <a:off x="4144025" y="1872750"/>
            <a:ext cx="2304000" cy="1075500"/>
          </a:xfrm>
          <a:prstGeom prst="roundRect">
            <a:avLst>
              <a:gd name="adj" fmla="val 13968"/>
            </a:avLst>
          </a:prstGeom>
          <a:noFill/>
          <a:ln>
            <a:noFill/>
          </a:ln>
        </p:spPr>
      </p:sp>
      <p:sp>
        <p:nvSpPr>
          <p:cNvPr id="168" name="Google Shape;168;p26"/>
          <p:cNvSpPr>
            <a:spLocks noGrp="1"/>
          </p:cNvSpPr>
          <p:nvPr>
            <p:ph type="pic" idx="7"/>
          </p:nvPr>
        </p:nvSpPr>
        <p:spPr>
          <a:xfrm>
            <a:off x="6556525" y="1872750"/>
            <a:ext cx="2304000" cy="1286700"/>
          </a:xfrm>
          <a:prstGeom prst="roundRect">
            <a:avLst>
              <a:gd name="adj" fmla="val 12543"/>
            </a:avLst>
          </a:prstGeom>
          <a:noFill/>
          <a:ln>
            <a:noFill/>
          </a:ln>
        </p:spPr>
      </p:sp>
      <p:sp>
        <p:nvSpPr>
          <p:cNvPr id="169" name="Google Shape;169;p26"/>
          <p:cNvSpPr txBox="1">
            <a:spLocks noGrp="1"/>
          </p:cNvSpPr>
          <p:nvPr>
            <p:ph type="title"/>
          </p:nvPr>
        </p:nvSpPr>
        <p:spPr>
          <a:xfrm>
            <a:off x="1731400" y="282900"/>
            <a:ext cx="71280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70" name="Google Shape;170;p26"/>
          <p:cNvSpPr txBox="1">
            <a:spLocks noGrp="1"/>
          </p:cNvSpPr>
          <p:nvPr>
            <p:ph type="title" idx="8"/>
          </p:nvPr>
        </p:nvSpPr>
        <p:spPr>
          <a:xfrm>
            <a:off x="1731400" y="2623350"/>
            <a:ext cx="1873200" cy="5274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171" name="Google Shape;171;p26"/>
          <p:cNvSpPr txBox="1">
            <a:spLocks noGrp="1"/>
          </p:cNvSpPr>
          <p:nvPr>
            <p:ph type="title" idx="9"/>
          </p:nvPr>
        </p:nvSpPr>
        <p:spPr>
          <a:xfrm>
            <a:off x="4143963" y="2984550"/>
            <a:ext cx="1873200" cy="5274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172" name="Google Shape;172;p26"/>
          <p:cNvSpPr txBox="1">
            <a:spLocks noGrp="1"/>
          </p:cNvSpPr>
          <p:nvPr>
            <p:ph type="title" idx="13"/>
          </p:nvPr>
        </p:nvSpPr>
        <p:spPr>
          <a:xfrm>
            <a:off x="6556525" y="3219175"/>
            <a:ext cx="1873200" cy="5274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173" name="Google Shape;173;p26"/>
          <p:cNvSpPr txBox="1">
            <a:spLocks noGrp="1"/>
          </p:cNvSpPr>
          <p:nvPr>
            <p:ph type="subTitle" idx="14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74" name="Google Shape;174;p26"/>
          <p:cNvSpPr txBox="1">
            <a:spLocks noGrp="1"/>
          </p:cNvSpPr>
          <p:nvPr>
            <p:ph type="subTitle" idx="15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6">
  <p:cSld name="CUSTOM_1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7"/>
          <p:cNvSpPr txBox="1">
            <a:spLocks noGrp="1"/>
          </p:cNvSpPr>
          <p:nvPr>
            <p:ph type="body" idx="1"/>
          </p:nvPr>
        </p:nvSpPr>
        <p:spPr>
          <a:xfrm>
            <a:off x="1733138" y="3655570"/>
            <a:ext cx="2304900" cy="9795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77" name="Google Shape;177;p27"/>
          <p:cNvSpPr txBox="1">
            <a:spLocks noGrp="1"/>
          </p:cNvSpPr>
          <p:nvPr>
            <p:ph type="body" idx="2"/>
          </p:nvPr>
        </p:nvSpPr>
        <p:spPr>
          <a:xfrm>
            <a:off x="4143088" y="3655570"/>
            <a:ext cx="2304900" cy="9795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78" name="Google Shape;178;p27"/>
          <p:cNvSpPr txBox="1">
            <a:spLocks noGrp="1"/>
          </p:cNvSpPr>
          <p:nvPr>
            <p:ph type="body" idx="3"/>
          </p:nvPr>
        </p:nvSpPr>
        <p:spPr>
          <a:xfrm>
            <a:off x="6553038" y="3655570"/>
            <a:ext cx="2304900" cy="9795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79" name="Google Shape;179;p27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1280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80" name="Google Shape;180;p27"/>
          <p:cNvSpPr>
            <a:spLocks noGrp="1"/>
          </p:cNvSpPr>
          <p:nvPr>
            <p:ph type="pic" idx="4"/>
          </p:nvPr>
        </p:nvSpPr>
        <p:spPr>
          <a:xfrm>
            <a:off x="4144025" y="1872750"/>
            <a:ext cx="2304000" cy="1111800"/>
          </a:xfrm>
          <a:prstGeom prst="roundRect">
            <a:avLst>
              <a:gd name="adj" fmla="val 13968"/>
            </a:avLst>
          </a:prstGeom>
          <a:noFill/>
          <a:ln>
            <a:noFill/>
          </a:ln>
        </p:spPr>
      </p:sp>
      <p:sp>
        <p:nvSpPr>
          <p:cNvPr id="181" name="Google Shape;181;p27"/>
          <p:cNvSpPr>
            <a:spLocks noGrp="1"/>
          </p:cNvSpPr>
          <p:nvPr>
            <p:ph type="pic" idx="5"/>
          </p:nvPr>
        </p:nvSpPr>
        <p:spPr>
          <a:xfrm>
            <a:off x="1733200" y="1872750"/>
            <a:ext cx="2304000" cy="1111800"/>
          </a:xfrm>
          <a:prstGeom prst="roundRect">
            <a:avLst>
              <a:gd name="adj" fmla="val 13968"/>
            </a:avLst>
          </a:prstGeom>
          <a:noFill/>
          <a:ln>
            <a:noFill/>
          </a:ln>
        </p:spPr>
      </p:sp>
      <p:sp>
        <p:nvSpPr>
          <p:cNvPr id="182" name="Google Shape;182;p27"/>
          <p:cNvSpPr txBox="1">
            <a:spLocks noGrp="1"/>
          </p:cNvSpPr>
          <p:nvPr>
            <p:ph type="title" idx="6"/>
          </p:nvPr>
        </p:nvSpPr>
        <p:spPr>
          <a:xfrm>
            <a:off x="1733150" y="2984550"/>
            <a:ext cx="2305800" cy="3675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183" name="Google Shape;183;p27"/>
          <p:cNvSpPr>
            <a:spLocks noGrp="1"/>
          </p:cNvSpPr>
          <p:nvPr>
            <p:ph type="pic" idx="7"/>
          </p:nvPr>
        </p:nvSpPr>
        <p:spPr>
          <a:xfrm>
            <a:off x="6556600" y="1872750"/>
            <a:ext cx="2304000" cy="1111800"/>
          </a:xfrm>
          <a:prstGeom prst="roundRect">
            <a:avLst>
              <a:gd name="adj" fmla="val 13968"/>
            </a:avLst>
          </a:prstGeom>
          <a:noFill/>
          <a:ln>
            <a:noFill/>
          </a:ln>
        </p:spPr>
      </p:sp>
      <p:sp>
        <p:nvSpPr>
          <p:cNvPr id="184" name="Google Shape;184;p27"/>
          <p:cNvSpPr txBox="1">
            <a:spLocks noGrp="1"/>
          </p:cNvSpPr>
          <p:nvPr>
            <p:ph type="title" idx="8"/>
          </p:nvPr>
        </p:nvSpPr>
        <p:spPr>
          <a:xfrm>
            <a:off x="1733150" y="3312769"/>
            <a:ext cx="2305800" cy="367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5" name="Google Shape;185;p27"/>
          <p:cNvSpPr txBox="1">
            <a:spLocks noGrp="1"/>
          </p:cNvSpPr>
          <p:nvPr>
            <p:ph type="title" idx="9"/>
          </p:nvPr>
        </p:nvSpPr>
        <p:spPr>
          <a:xfrm>
            <a:off x="4143100" y="2984550"/>
            <a:ext cx="2305800" cy="3675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186" name="Google Shape;186;p27"/>
          <p:cNvSpPr txBox="1">
            <a:spLocks noGrp="1"/>
          </p:cNvSpPr>
          <p:nvPr>
            <p:ph type="title" idx="13"/>
          </p:nvPr>
        </p:nvSpPr>
        <p:spPr>
          <a:xfrm>
            <a:off x="4143100" y="3312769"/>
            <a:ext cx="2305800" cy="367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7" name="Google Shape;187;p27"/>
          <p:cNvSpPr txBox="1">
            <a:spLocks noGrp="1"/>
          </p:cNvSpPr>
          <p:nvPr>
            <p:ph type="title" idx="14"/>
          </p:nvPr>
        </p:nvSpPr>
        <p:spPr>
          <a:xfrm>
            <a:off x="6553050" y="2984550"/>
            <a:ext cx="2305800" cy="3675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188" name="Google Shape;188;p27"/>
          <p:cNvSpPr txBox="1">
            <a:spLocks noGrp="1"/>
          </p:cNvSpPr>
          <p:nvPr>
            <p:ph type="title" idx="15"/>
          </p:nvPr>
        </p:nvSpPr>
        <p:spPr>
          <a:xfrm>
            <a:off x="6553050" y="3312769"/>
            <a:ext cx="2305800" cy="367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9" name="Google Shape;189;p27"/>
          <p:cNvSpPr txBox="1">
            <a:spLocks noGrp="1"/>
          </p:cNvSpPr>
          <p:nvPr>
            <p:ph type="subTitle" idx="16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190" name="Google Shape;190;p27"/>
          <p:cNvSpPr txBox="1">
            <a:spLocks noGrp="1"/>
          </p:cNvSpPr>
          <p:nvPr>
            <p:ph type="subTitle" idx="17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8">
  <p:cSld name="BLANK_1_1_1_1_1_1_1_1_1_1_1_1_1_1_4_3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8"/>
          <p:cNvSpPr txBox="1">
            <a:spLocks noGrp="1"/>
          </p:cNvSpPr>
          <p:nvPr>
            <p:ph type="body" idx="1"/>
          </p:nvPr>
        </p:nvSpPr>
        <p:spPr>
          <a:xfrm>
            <a:off x="1731400" y="2542773"/>
            <a:ext cx="2304900" cy="2092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3" name="Google Shape;193;p28"/>
          <p:cNvSpPr txBox="1">
            <a:spLocks noGrp="1"/>
          </p:cNvSpPr>
          <p:nvPr>
            <p:ph type="body" idx="2"/>
          </p:nvPr>
        </p:nvSpPr>
        <p:spPr>
          <a:xfrm>
            <a:off x="4143075" y="2542773"/>
            <a:ext cx="2304900" cy="2092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4" name="Google Shape;194;p28"/>
          <p:cNvSpPr txBox="1">
            <a:spLocks noGrp="1"/>
          </p:cNvSpPr>
          <p:nvPr>
            <p:ph type="body" idx="3"/>
          </p:nvPr>
        </p:nvSpPr>
        <p:spPr>
          <a:xfrm>
            <a:off x="6554750" y="2542773"/>
            <a:ext cx="2304900" cy="2092200"/>
          </a:xfrm>
          <a:prstGeom prst="rect">
            <a:avLst/>
          </a:prstGeom>
        </p:spPr>
        <p:txBody>
          <a:bodyPr spcFirstLastPara="1" wrap="square" lIns="182875" tIns="0" rIns="182875" bIns="27430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5" name="Google Shape;195;p28"/>
          <p:cNvSpPr txBox="1">
            <a:spLocks noGrp="1"/>
          </p:cNvSpPr>
          <p:nvPr>
            <p:ph type="subTitle" idx="4"/>
          </p:nvPr>
        </p:nvSpPr>
        <p:spPr>
          <a:xfrm>
            <a:off x="1731400" y="1463500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96" name="Google Shape;196;p28"/>
          <p:cNvSpPr txBox="1">
            <a:spLocks noGrp="1"/>
          </p:cNvSpPr>
          <p:nvPr>
            <p:ph type="subTitle" idx="5"/>
          </p:nvPr>
        </p:nvSpPr>
        <p:spPr>
          <a:xfrm>
            <a:off x="4143075" y="1463500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97" name="Google Shape;197;p28"/>
          <p:cNvSpPr txBox="1">
            <a:spLocks noGrp="1"/>
          </p:cNvSpPr>
          <p:nvPr>
            <p:ph type="subTitle" idx="6"/>
          </p:nvPr>
        </p:nvSpPr>
        <p:spPr>
          <a:xfrm>
            <a:off x="6554750" y="1463500"/>
            <a:ext cx="1340700" cy="153900"/>
          </a:xfrm>
          <a:prstGeom prst="rect">
            <a:avLst/>
          </a:prstGeom>
        </p:spPr>
        <p:txBody>
          <a:bodyPr spcFirstLastPara="1" wrap="square" lIns="182875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 b="1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198" name="Google Shape;198;p28"/>
          <p:cNvSpPr txBox="1">
            <a:spLocks noGrp="1"/>
          </p:cNvSpPr>
          <p:nvPr>
            <p:ph type="title"/>
          </p:nvPr>
        </p:nvSpPr>
        <p:spPr>
          <a:xfrm>
            <a:off x="1731400" y="1881175"/>
            <a:ext cx="23049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99" name="Google Shape;199;p28"/>
          <p:cNvSpPr txBox="1">
            <a:spLocks noGrp="1"/>
          </p:cNvSpPr>
          <p:nvPr>
            <p:ph type="title" idx="7"/>
          </p:nvPr>
        </p:nvSpPr>
        <p:spPr>
          <a:xfrm>
            <a:off x="4143075" y="1881175"/>
            <a:ext cx="23049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00" name="Google Shape;200;p28"/>
          <p:cNvSpPr txBox="1">
            <a:spLocks noGrp="1"/>
          </p:cNvSpPr>
          <p:nvPr>
            <p:ph type="title" idx="8"/>
          </p:nvPr>
        </p:nvSpPr>
        <p:spPr>
          <a:xfrm>
            <a:off x="6554750" y="1881175"/>
            <a:ext cx="2304900" cy="267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01" name="Google Shape;201;p28"/>
          <p:cNvSpPr txBox="1">
            <a:spLocks noGrp="1"/>
          </p:cNvSpPr>
          <p:nvPr>
            <p:ph type="title" idx="9"/>
          </p:nvPr>
        </p:nvSpPr>
        <p:spPr>
          <a:xfrm>
            <a:off x="284775" y="282900"/>
            <a:ext cx="8574900" cy="10701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9pPr>
          </a:lstStyle>
          <a:p>
            <a:endParaRPr/>
          </a:p>
        </p:txBody>
      </p:sp>
      <p:sp>
        <p:nvSpPr>
          <p:cNvPr id="202" name="Google Shape;202;p28"/>
          <p:cNvSpPr txBox="1">
            <a:spLocks noGrp="1"/>
          </p:cNvSpPr>
          <p:nvPr>
            <p:ph type="subTitle" idx="13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03" name="Google Shape;203;p28"/>
          <p:cNvSpPr txBox="1">
            <a:spLocks noGrp="1"/>
          </p:cNvSpPr>
          <p:nvPr>
            <p:ph type="subTitle" idx="14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 - Alt 2">
  <p:cSld name="BLANK_1_1_1_1_1_1_1_1_1_1_1_1_1_1_1_2_1"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9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35121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206" name="Google Shape;206;p29"/>
          <p:cNvSpPr txBox="1">
            <a:spLocks noGrp="1"/>
          </p:cNvSpPr>
          <p:nvPr>
            <p:ph type="body" idx="1"/>
          </p:nvPr>
        </p:nvSpPr>
        <p:spPr>
          <a:xfrm>
            <a:off x="6795150" y="509451"/>
            <a:ext cx="1944300" cy="83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07" name="Google Shape;207;p29"/>
          <p:cNvSpPr txBox="1">
            <a:spLocks noGrp="1"/>
          </p:cNvSpPr>
          <p:nvPr>
            <p:ph type="title" idx="2"/>
          </p:nvPr>
        </p:nvSpPr>
        <p:spPr>
          <a:xfrm>
            <a:off x="5494245" y="509451"/>
            <a:ext cx="1149900" cy="706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08" name="Google Shape;208;p29"/>
          <p:cNvSpPr txBox="1">
            <a:spLocks noGrp="1"/>
          </p:cNvSpPr>
          <p:nvPr>
            <p:ph type="body" idx="3"/>
          </p:nvPr>
        </p:nvSpPr>
        <p:spPr>
          <a:xfrm>
            <a:off x="6795150" y="1596758"/>
            <a:ext cx="1944300" cy="83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09" name="Google Shape;209;p29"/>
          <p:cNvSpPr txBox="1">
            <a:spLocks noGrp="1"/>
          </p:cNvSpPr>
          <p:nvPr>
            <p:ph type="title" idx="4"/>
          </p:nvPr>
        </p:nvSpPr>
        <p:spPr>
          <a:xfrm>
            <a:off x="5494245" y="1596758"/>
            <a:ext cx="1149900" cy="706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10" name="Google Shape;210;p29"/>
          <p:cNvSpPr txBox="1">
            <a:spLocks noGrp="1"/>
          </p:cNvSpPr>
          <p:nvPr>
            <p:ph type="body" idx="5"/>
          </p:nvPr>
        </p:nvSpPr>
        <p:spPr>
          <a:xfrm>
            <a:off x="6795150" y="2684065"/>
            <a:ext cx="1944300" cy="83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11" name="Google Shape;211;p29"/>
          <p:cNvSpPr txBox="1">
            <a:spLocks noGrp="1"/>
          </p:cNvSpPr>
          <p:nvPr>
            <p:ph type="title" idx="6"/>
          </p:nvPr>
        </p:nvSpPr>
        <p:spPr>
          <a:xfrm>
            <a:off x="5494245" y="2684065"/>
            <a:ext cx="1149900" cy="706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12" name="Google Shape;212;p29"/>
          <p:cNvSpPr txBox="1">
            <a:spLocks noGrp="1"/>
          </p:cNvSpPr>
          <p:nvPr>
            <p:ph type="body" idx="7"/>
          </p:nvPr>
        </p:nvSpPr>
        <p:spPr>
          <a:xfrm>
            <a:off x="6795150" y="3771372"/>
            <a:ext cx="1944300" cy="83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13" name="Google Shape;213;p29"/>
          <p:cNvSpPr txBox="1">
            <a:spLocks noGrp="1"/>
          </p:cNvSpPr>
          <p:nvPr>
            <p:ph type="title" idx="8"/>
          </p:nvPr>
        </p:nvSpPr>
        <p:spPr>
          <a:xfrm>
            <a:off x="5494245" y="3771372"/>
            <a:ext cx="1149900" cy="706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14" name="Google Shape;214;p29"/>
          <p:cNvSpPr txBox="1">
            <a:spLocks noGrp="1"/>
          </p:cNvSpPr>
          <p:nvPr>
            <p:ph type="subTitle" idx="9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15" name="Google Shape;215;p29"/>
          <p:cNvSpPr txBox="1">
            <a:spLocks noGrp="1"/>
          </p:cNvSpPr>
          <p:nvPr>
            <p:ph type="subTitle" idx="13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16" name="Google Shape;216;p29"/>
          <p:cNvSpPr txBox="1">
            <a:spLocks noGrp="1"/>
          </p:cNvSpPr>
          <p:nvPr>
            <p:ph type="title" idx="14"/>
          </p:nvPr>
        </p:nvSpPr>
        <p:spPr>
          <a:xfrm>
            <a:off x="4731400" y="509451"/>
            <a:ext cx="481500" cy="3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217" name="Google Shape;217;p29"/>
          <p:cNvSpPr txBox="1">
            <a:spLocks noGrp="1"/>
          </p:cNvSpPr>
          <p:nvPr>
            <p:ph type="title" idx="15"/>
          </p:nvPr>
        </p:nvSpPr>
        <p:spPr>
          <a:xfrm>
            <a:off x="4731400" y="1596758"/>
            <a:ext cx="481500" cy="3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218" name="Google Shape;218;p29"/>
          <p:cNvSpPr txBox="1">
            <a:spLocks noGrp="1"/>
          </p:cNvSpPr>
          <p:nvPr>
            <p:ph type="title" idx="16"/>
          </p:nvPr>
        </p:nvSpPr>
        <p:spPr>
          <a:xfrm>
            <a:off x="4731400" y="2684065"/>
            <a:ext cx="481500" cy="3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  <p:sp>
        <p:nvSpPr>
          <p:cNvPr id="219" name="Google Shape;219;p29"/>
          <p:cNvSpPr txBox="1">
            <a:spLocks noGrp="1"/>
          </p:cNvSpPr>
          <p:nvPr>
            <p:ph type="title" idx="17"/>
          </p:nvPr>
        </p:nvSpPr>
        <p:spPr>
          <a:xfrm>
            <a:off x="4731400" y="3771372"/>
            <a:ext cx="481500" cy="3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 - Alt 4">
  <p:cSld name="CUSTOM_2_1_1"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0"/>
          <p:cNvSpPr txBox="1">
            <a:spLocks noGrp="1"/>
          </p:cNvSpPr>
          <p:nvPr>
            <p:ph type="body" idx="1"/>
          </p:nvPr>
        </p:nvSpPr>
        <p:spPr>
          <a:xfrm>
            <a:off x="6071873" y="767058"/>
            <a:ext cx="2787300" cy="16083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22" name="Google Shape;222;p30"/>
          <p:cNvSpPr txBox="1">
            <a:spLocks noGrp="1"/>
          </p:cNvSpPr>
          <p:nvPr>
            <p:ph type="body" idx="2"/>
          </p:nvPr>
        </p:nvSpPr>
        <p:spPr>
          <a:xfrm>
            <a:off x="3178225" y="767058"/>
            <a:ext cx="2787300" cy="16083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23" name="Google Shape;223;p30"/>
          <p:cNvSpPr txBox="1">
            <a:spLocks noGrp="1"/>
          </p:cNvSpPr>
          <p:nvPr>
            <p:ph type="body" idx="3"/>
          </p:nvPr>
        </p:nvSpPr>
        <p:spPr>
          <a:xfrm>
            <a:off x="6071873" y="2993932"/>
            <a:ext cx="2787300" cy="16083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24" name="Google Shape;224;p30"/>
          <p:cNvSpPr txBox="1">
            <a:spLocks noGrp="1"/>
          </p:cNvSpPr>
          <p:nvPr>
            <p:ph type="body" idx="4"/>
          </p:nvPr>
        </p:nvSpPr>
        <p:spPr>
          <a:xfrm>
            <a:off x="3178225" y="2993932"/>
            <a:ext cx="2787300" cy="16083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25" name="Google Shape;225;p30"/>
          <p:cNvSpPr txBox="1">
            <a:spLocks noGrp="1"/>
          </p:cNvSpPr>
          <p:nvPr>
            <p:ph type="title"/>
          </p:nvPr>
        </p:nvSpPr>
        <p:spPr>
          <a:xfrm>
            <a:off x="3178383" y="282825"/>
            <a:ext cx="1553400" cy="4758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26" name="Google Shape;226;p30"/>
          <p:cNvSpPr txBox="1">
            <a:spLocks noGrp="1"/>
          </p:cNvSpPr>
          <p:nvPr>
            <p:ph type="title" idx="5"/>
          </p:nvPr>
        </p:nvSpPr>
        <p:spPr>
          <a:xfrm>
            <a:off x="6072048" y="282825"/>
            <a:ext cx="1553400" cy="4758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27" name="Google Shape;227;p30"/>
          <p:cNvSpPr txBox="1">
            <a:spLocks noGrp="1"/>
          </p:cNvSpPr>
          <p:nvPr>
            <p:ph type="title" idx="6"/>
          </p:nvPr>
        </p:nvSpPr>
        <p:spPr>
          <a:xfrm>
            <a:off x="3178383" y="2509698"/>
            <a:ext cx="1553400" cy="4758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28" name="Google Shape;228;p30"/>
          <p:cNvSpPr txBox="1">
            <a:spLocks noGrp="1"/>
          </p:cNvSpPr>
          <p:nvPr>
            <p:ph type="title" idx="7"/>
          </p:nvPr>
        </p:nvSpPr>
        <p:spPr>
          <a:xfrm>
            <a:off x="6072048" y="2509698"/>
            <a:ext cx="1553400" cy="475800"/>
          </a:xfrm>
          <a:prstGeom prst="rect">
            <a:avLst/>
          </a:prstGeom>
        </p:spPr>
        <p:txBody>
          <a:bodyPr spcFirstLastPara="1" wrap="square" lIns="182875" tIns="182875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29" name="Google Shape;229;p30"/>
          <p:cNvSpPr txBox="1">
            <a:spLocks noGrp="1"/>
          </p:cNvSpPr>
          <p:nvPr>
            <p:ph type="title" idx="8"/>
          </p:nvPr>
        </p:nvSpPr>
        <p:spPr>
          <a:xfrm>
            <a:off x="284775" y="282900"/>
            <a:ext cx="27876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230" name="Google Shape;230;p30"/>
          <p:cNvSpPr txBox="1">
            <a:spLocks noGrp="1"/>
          </p:cNvSpPr>
          <p:nvPr>
            <p:ph type="body" idx="9"/>
          </p:nvPr>
        </p:nvSpPr>
        <p:spPr>
          <a:xfrm>
            <a:off x="284775" y="3598975"/>
            <a:ext cx="2064000" cy="1036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 b="1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 b="1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 b="1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 b="1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 b="1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 b="1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 b="1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 b="1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 b="1"/>
            </a:lvl9pPr>
          </a:lstStyle>
          <a:p>
            <a:endParaRPr/>
          </a:p>
        </p:txBody>
      </p:sp>
      <p:sp>
        <p:nvSpPr>
          <p:cNvPr id="231" name="Google Shape;231;p30"/>
          <p:cNvSpPr txBox="1">
            <a:spLocks noGrp="1"/>
          </p:cNvSpPr>
          <p:nvPr>
            <p:ph type="subTitle" idx="13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32" name="Google Shape;232;p30"/>
          <p:cNvSpPr txBox="1">
            <a:spLocks noGrp="1"/>
          </p:cNvSpPr>
          <p:nvPr>
            <p:ph type="subTitle" idx="14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 - Alt 5">
  <p:cSld name="CUSTOM_6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1"/>
          <p:cNvSpPr txBox="1">
            <a:spLocks noGrp="1"/>
          </p:cNvSpPr>
          <p:nvPr>
            <p:ph type="title"/>
          </p:nvPr>
        </p:nvSpPr>
        <p:spPr>
          <a:xfrm>
            <a:off x="7054825" y="1868626"/>
            <a:ext cx="1808700" cy="3378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35" name="Google Shape;235;p31"/>
          <p:cNvSpPr txBox="1">
            <a:spLocks noGrp="1"/>
          </p:cNvSpPr>
          <p:nvPr>
            <p:ph type="title" idx="2"/>
          </p:nvPr>
        </p:nvSpPr>
        <p:spPr>
          <a:xfrm>
            <a:off x="5249650" y="1868626"/>
            <a:ext cx="1808700" cy="3378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36" name="Google Shape;236;p31"/>
          <p:cNvSpPr txBox="1">
            <a:spLocks noGrp="1"/>
          </p:cNvSpPr>
          <p:nvPr>
            <p:ph type="title" idx="3"/>
          </p:nvPr>
        </p:nvSpPr>
        <p:spPr>
          <a:xfrm>
            <a:off x="3444475" y="1868626"/>
            <a:ext cx="1808700" cy="3378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37" name="Google Shape;237;p31"/>
          <p:cNvSpPr txBox="1">
            <a:spLocks noGrp="1"/>
          </p:cNvSpPr>
          <p:nvPr>
            <p:ph type="title" idx="4"/>
          </p:nvPr>
        </p:nvSpPr>
        <p:spPr>
          <a:xfrm>
            <a:off x="1624900" y="1868626"/>
            <a:ext cx="1808700" cy="3378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38" name="Google Shape;238;p31"/>
          <p:cNvSpPr txBox="1">
            <a:spLocks noGrp="1"/>
          </p:cNvSpPr>
          <p:nvPr>
            <p:ph type="body" idx="1"/>
          </p:nvPr>
        </p:nvSpPr>
        <p:spPr>
          <a:xfrm>
            <a:off x="5249650" y="2206475"/>
            <a:ext cx="1808700" cy="2428500"/>
          </a:xfrm>
          <a:prstGeom prst="rect">
            <a:avLst/>
          </a:prstGeom>
        </p:spPr>
        <p:txBody>
          <a:bodyPr spcFirstLastPara="1" wrap="square" lIns="155425" tIns="91425" rIns="137150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39" name="Google Shape;239;p31"/>
          <p:cNvSpPr txBox="1">
            <a:spLocks noGrp="1"/>
          </p:cNvSpPr>
          <p:nvPr>
            <p:ph type="body" idx="5"/>
          </p:nvPr>
        </p:nvSpPr>
        <p:spPr>
          <a:xfrm>
            <a:off x="3444475" y="2206475"/>
            <a:ext cx="1808700" cy="2428500"/>
          </a:xfrm>
          <a:prstGeom prst="rect">
            <a:avLst/>
          </a:prstGeom>
        </p:spPr>
        <p:txBody>
          <a:bodyPr spcFirstLastPara="1" wrap="square" lIns="155425" tIns="91425" rIns="137150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40" name="Google Shape;240;p31"/>
          <p:cNvSpPr txBox="1">
            <a:spLocks noGrp="1"/>
          </p:cNvSpPr>
          <p:nvPr>
            <p:ph type="title" idx="6"/>
          </p:nvPr>
        </p:nvSpPr>
        <p:spPr>
          <a:xfrm>
            <a:off x="1731400" y="282900"/>
            <a:ext cx="7128000" cy="1116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241" name="Google Shape;241;p31"/>
          <p:cNvSpPr txBox="1">
            <a:spLocks noGrp="1"/>
          </p:cNvSpPr>
          <p:nvPr>
            <p:ph type="title" idx="7"/>
          </p:nvPr>
        </p:nvSpPr>
        <p:spPr>
          <a:xfrm>
            <a:off x="284800" y="2206500"/>
            <a:ext cx="1340100" cy="4095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42" name="Google Shape;242;p31"/>
          <p:cNvSpPr txBox="1">
            <a:spLocks noGrp="1"/>
          </p:cNvSpPr>
          <p:nvPr>
            <p:ph type="title" idx="8"/>
          </p:nvPr>
        </p:nvSpPr>
        <p:spPr>
          <a:xfrm>
            <a:off x="284800" y="2939825"/>
            <a:ext cx="1340100" cy="4095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43" name="Google Shape;243;p31"/>
          <p:cNvSpPr txBox="1">
            <a:spLocks noGrp="1"/>
          </p:cNvSpPr>
          <p:nvPr>
            <p:ph type="subTitle" idx="9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244" name="Google Shape;244;p31"/>
          <p:cNvSpPr txBox="1">
            <a:spLocks noGrp="1"/>
          </p:cNvSpPr>
          <p:nvPr>
            <p:ph type="title" idx="13"/>
          </p:nvPr>
        </p:nvSpPr>
        <p:spPr>
          <a:xfrm>
            <a:off x="284800" y="3825550"/>
            <a:ext cx="1340100" cy="409500"/>
          </a:xfrm>
          <a:prstGeom prst="rect">
            <a:avLst/>
          </a:prstGeom>
        </p:spPr>
        <p:txBody>
          <a:bodyPr spcFirstLastPara="1" wrap="square" lIns="182875" tIns="91425" rIns="91425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245" name="Google Shape;245;p31"/>
          <p:cNvSpPr txBox="1">
            <a:spLocks noGrp="1"/>
          </p:cNvSpPr>
          <p:nvPr>
            <p:ph type="subTitle" idx="14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46" name="Google Shape;246;p31"/>
          <p:cNvSpPr txBox="1">
            <a:spLocks noGrp="1"/>
          </p:cNvSpPr>
          <p:nvPr>
            <p:ph type="body" idx="15"/>
          </p:nvPr>
        </p:nvSpPr>
        <p:spPr>
          <a:xfrm>
            <a:off x="1624900" y="2206475"/>
            <a:ext cx="1808700" cy="2428500"/>
          </a:xfrm>
          <a:prstGeom prst="rect">
            <a:avLst/>
          </a:prstGeom>
        </p:spPr>
        <p:txBody>
          <a:bodyPr spcFirstLastPara="1" wrap="square" lIns="155425" tIns="91425" rIns="137150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47" name="Google Shape;247;p31"/>
          <p:cNvSpPr txBox="1">
            <a:spLocks noGrp="1"/>
          </p:cNvSpPr>
          <p:nvPr>
            <p:ph type="body" idx="16"/>
          </p:nvPr>
        </p:nvSpPr>
        <p:spPr>
          <a:xfrm>
            <a:off x="7054825" y="2206475"/>
            <a:ext cx="1808700" cy="2428500"/>
          </a:xfrm>
          <a:prstGeom prst="rect">
            <a:avLst/>
          </a:prstGeom>
        </p:spPr>
        <p:txBody>
          <a:bodyPr spcFirstLastPara="1" wrap="square" lIns="155425" tIns="91425" rIns="137150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48" name="Google Shape;248;p31"/>
          <p:cNvSpPr txBox="1">
            <a:spLocks noGrp="1"/>
          </p:cNvSpPr>
          <p:nvPr>
            <p:ph type="subTitle" idx="17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 - Alt 6">
  <p:cSld name="CUSTOM_9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2"/>
          <p:cNvSpPr txBox="1">
            <a:spLocks noGrp="1"/>
          </p:cNvSpPr>
          <p:nvPr>
            <p:ph type="body" idx="1"/>
          </p:nvPr>
        </p:nvSpPr>
        <p:spPr>
          <a:xfrm>
            <a:off x="6795150" y="3532980"/>
            <a:ext cx="2064000" cy="1101900"/>
          </a:xfrm>
          <a:prstGeom prst="rect">
            <a:avLst/>
          </a:prstGeom>
        </p:spPr>
        <p:txBody>
          <a:bodyPr spcFirstLastPara="1" wrap="square" lIns="182875" tIns="91425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●"/>
              <a:defRPr sz="1000">
                <a:solidFill>
                  <a:schemeClr val="lt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○"/>
              <a:defRPr sz="1000">
                <a:solidFill>
                  <a:schemeClr val="lt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Char char="■"/>
              <a:defRPr sz="1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51" name="Google Shape;251;p32"/>
          <p:cNvSpPr txBox="1">
            <a:spLocks noGrp="1"/>
          </p:cNvSpPr>
          <p:nvPr>
            <p:ph type="title"/>
          </p:nvPr>
        </p:nvSpPr>
        <p:spPr>
          <a:xfrm>
            <a:off x="6795150" y="2623350"/>
            <a:ext cx="2064000" cy="4647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52" name="Google Shape;252;p32"/>
          <p:cNvSpPr txBox="1">
            <a:spLocks noGrp="1"/>
          </p:cNvSpPr>
          <p:nvPr>
            <p:ph type="body" idx="2"/>
          </p:nvPr>
        </p:nvSpPr>
        <p:spPr>
          <a:xfrm>
            <a:off x="3901625" y="3532980"/>
            <a:ext cx="2064000" cy="1101900"/>
          </a:xfrm>
          <a:prstGeom prst="rect">
            <a:avLst/>
          </a:prstGeom>
        </p:spPr>
        <p:txBody>
          <a:bodyPr spcFirstLastPara="1" wrap="square" lIns="182875" tIns="91425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53" name="Google Shape;253;p32"/>
          <p:cNvSpPr txBox="1">
            <a:spLocks noGrp="1"/>
          </p:cNvSpPr>
          <p:nvPr>
            <p:ph type="body" idx="3"/>
          </p:nvPr>
        </p:nvSpPr>
        <p:spPr>
          <a:xfrm>
            <a:off x="1731400" y="3532980"/>
            <a:ext cx="2064000" cy="1101900"/>
          </a:xfrm>
          <a:prstGeom prst="rect">
            <a:avLst/>
          </a:prstGeom>
        </p:spPr>
        <p:txBody>
          <a:bodyPr spcFirstLastPara="1" wrap="square" lIns="182875" tIns="91425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254" name="Google Shape;254;p32"/>
          <p:cNvSpPr txBox="1">
            <a:spLocks noGrp="1"/>
          </p:cNvSpPr>
          <p:nvPr>
            <p:ph type="title" idx="4"/>
          </p:nvPr>
        </p:nvSpPr>
        <p:spPr>
          <a:xfrm>
            <a:off x="3901625" y="2623350"/>
            <a:ext cx="2064000" cy="4647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9pPr>
          </a:lstStyle>
          <a:p>
            <a:endParaRPr/>
          </a:p>
        </p:txBody>
      </p:sp>
      <p:sp>
        <p:nvSpPr>
          <p:cNvPr id="255" name="Google Shape;255;p32"/>
          <p:cNvSpPr txBox="1">
            <a:spLocks noGrp="1"/>
          </p:cNvSpPr>
          <p:nvPr>
            <p:ph type="title" idx="5"/>
          </p:nvPr>
        </p:nvSpPr>
        <p:spPr>
          <a:xfrm>
            <a:off x="1731400" y="2623350"/>
            <a:ext cx="2064000" cy="4647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9pPr>
          </a:lstStyle>
          <a:p>
            <a:endParaRPr/>
          </a:p>
        </p:txBody>
      </p:sp>
      <p:sp>
        <p:nvSpPr>
          <p:cNvPr id="256" name="Google Shape;256;p32"/>
          <p:cNvSpPr/>
          <p:nvPr/>
        </p:nvSpPr>
        <p:spPr>
          <a:xfrm flipH="1">
            <a:off x="4625100" y="282925"/>
            <a:ext cx="3510900" cy="2234100"/>
          </a:xfrm>
          <a:prstGeom prst="round2DiagRect">
            <a:avLst>
              <a:gd name="adj1" fmla="val 13968"/>
              <a:gd name="adj2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257" name="Google Shape;257;p32"/>
          <p:cNvSpPr txBox="1">
            <a:spLocks noGrp="1"/>
          </p:cNvSpPr>
          <p:nvPr>
            <p:ph type="subTitle" idx="6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258" name="Google Shape;258;p32"/>
          <p:cNvSpPr>
            <a:spLocks noGrp="1"/>
          </p:cNvSpPr>
          <p:nvPr>
            <p:ph type="pic" idx="7"/>
          </p:nvPr>
        </p:nvSpPr>
        <p:spPr>
          <a:xfrm>
            <a:off x="2561025" y="389125"/>
            <a:ext cx="1957500" cy="2025300"/>
          </a:xfrm>
          <a:prstGeom prst="roundRect">
            <a:avLst>
              <a:gd name="adj" fmla="val 7835"/>
            </a:avLst>
          </a:prstGeom>
          <a:noFill/>
          <a:ln>
            <a:noFill/>
          </a:ln>
        </p:spPr>
      </p:sp>
      <p:sp>
        <p:nvSpPr>
          <p:cNvPr id="259" name="Google Shape;259;p32"/>
          <p:cNvSpPr txBox="1">
            <a:spLocks noGrp="1"/>
          </p:cNvSpPr>
          <p:nvPr>
            <p:ph type="subTitle" idx="8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60" name="Google Shape;260;p32"/>
          <p:cNvSpPr txBox="1">
            <a:spLocks noGrp="1"/>
          </p:cNvSpPr>
          <p:nvPr>
            <p:ph type="subTitle" idx="9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big ideas">
  <p:cSld name="CUSTOM_7"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3"/>
          <p:cNvSpPr txBox="1">
            <a:spLocks noGrp="1"/>
          </p:cNvSpPr>
          <p:nvPr>
            <p:ph type="body" idx="1"/>
          </p:nvPr>
        </p:nvSpPr>
        <p:spPr>
          <a:xfrm>
            <a:off x="284775" y="1727100"/>
            <a:ext cx="2787300" cy="1677900"/>
          </a:xfrm>
          <a:prstGeom prst="rect">
            <a:avLst/>
          </a:prstGeom>
        </p:spPr>
        <p:txBody>
          <a:bodyPr spcFirstLastPara="1" wrap="square" lIns="164575" tIns="0" rIns="182875" bIns="182875" anchor="b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263" name="Google Shape;263;p33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3512100" cy="9963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264" name="Google Shape;264;p33"/>
          <p:cNvSpPr txBox="1">
            <a:spLocks noGrp="1"/>
          </p:cNvSpPr>
          <p:nvPr>
            <p:ph type="title" idx="2"/>
          </p:nvPr>
        </p:nvSpPr>
        <p:spPr>
          <a:xfrm>
            <a:off x="3178325" y="1279200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65" name="Google Shape;265;p33"/>
          <p:cNvSpPr txBox="1">
            <a:spLocks noGrp="1"/>
          </p:cNvSpPr>
          <p:nvPr>
            <p:ph type="title" idx="3"/>
          </p:nvPr>
        </p:nvSpPr>
        <p:spPr>
          <a:xfrm>
            <a:off x="3178325" y="3007800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9pPr>
          </a:lstStyle>
          <a:p>
            <a:endParaRPr/>
          </a:p>
        </p:txBody>
      </p:sp>
      <p:sp>
        <p:nvSpPr>
          <p:cNvPr id="266" name="Google Shape;266;p33"/>
          <p:cNvSpPr txBox="1">
            <a:spLocks noGrp="1"/>
          </p:cNvSpPr>
          <p:nvPr>
            <p:ph type="title" idx="4"/>
          </p:nvPr>
        </p:nvSpPr>
        <p:spPr>
          <a:xfrm>
            <a:off x="6071875" y="1279200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67" name="Google Shape;267;p33"/>
          <p:cNvSpPr txBox="1">
            <a:spLocks noGrp="1"/>
          </p:cNvSpPr>
          <p:nvPr>
            <p:ph type="title" idx="5"/>
          </p:nvPr>
        </p:nvSpPr>
        <p:spPr>
          <a:xfrm>
            <a:off x="6071875" y="3007800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68" name="Google Shape;268;p33"/>
          <p:cNvSpPr txBox="1">
            <a:spLocks noGrp="1"/>
          </p:cNvSpPr>
          <p:nvPr>
            <p:ph type="title" idx="6"/>
          </p:nvPr>
        </p:nvSpPr>
        <p:spPr>
          <a:xfrm>
            <a:off x="284775" y="3511650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/>
            </a:lvl9pPr>
          </a:lstStyle>
          <a:p>
            <a:endParaRPr/>
          </a:p>
        </p:txBody>
      </p:sp>
      <p:sp>
        <p:nvSpPr>
          <p:cNvPr id="269" name="Google Shape;269;p33"/>
          <p:cNvSpPr txBox="1">
            <a:spLocks noGrp="1"/>
          </p:cNvSpPr>
          <p:nvPr>
            <p:ph type="subTitle" idx="7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70" name="Google Shape;270;p33"/>
          <p:cNvSpPr txBox="1">
            <a:spLocks noGrp="1"/>
          </p:cNvSpPr>
          <p:nvPr>
            <p:ph type="subTitle" idx="8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big ideas - Alt 1">
  <p:cSld name="CUSTOM_8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4"/>
          <p:cNvSpPr txBox="1">
            <a:spLocks noGrp="1"/>
          </p:cNvSpPr>
          <p:nvPr>
            <p:ph type="body" idx="1"/>
          </p:nvPr>
        </p:nvSpPr>
        <p:spPr>
          <a:xfrm>
            <a:off x="1731400" y="1357250"/>
            <a:ext cx="2064000" cy="1677900"/>
          </a:xfrm>
          <a:prstGeom prst="rect">
            <a:avLst/>
          </a:prstGeom>
        </p:spPr>
        <p:txBody>
          <a:bodyPr spcFirstLastPara="1" wrap="square" lIns="164575" tIns="0" rIns="182875" bIns="182875" anchor="b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273" name="Google Shape;273;p34"/>
          <p:cNvSpPr txBox="1">
            <a:spLocks noGrp="1"/>
          </p:cNvSpPr>
          <p:nvPr>
            <p:ph type="subTitle" idx="2"/>
          </p:nvPr>
        </p:nvSpPr>
        <p:spPr>
          <a:xfrm>
            <a:off x="284798" y="282900"/>
            <a:ext cx="1207200" cy="36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274" name="Google Shape;274;p34"/>
          <p:cNvSpPr txBox="1">
            <a:spLocks noGrp="1"/>
          </p:cNvSpPr>
          <p:nvPr>
            <p:ph type="title"/>
          </p:nvPr>
        </p:nvSpPr>
        <p:spPr>
          <a:xfrm>
            <a:off x="3901625" y="389475"/>
            <a:ext cx="27873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5" name="Google Shape;275;p34"/>
          <p:cNvSpPr txBox="1">
            <a:spLocks noGrp="1"/>
          </p:cNvSpPr>
          <p:nvPr>
            <p:ph type="title" idx="3"/>
          </p:nvPr>
        </p:nvSpPr>
        <p:spPr>
          <a:xfrm>
            <a:off x="3901625" y="2625650"/>
            <a:ext cx="35106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6" name="Google Shape;276;p34"/>
          <p:cNvSpPr txBox="1">
            <a:spLocks noGrp="1"/>
          </p:cNvSpPr>
          <p:nvPr>
            <p:ph type="title" idx="4"/>
          </p:nvPr>
        </p:nvSpPr>
        <p:spPr>
          <a:xfrm>
            <a:off x="1731400" y="3144025"/>
            <a:ext cx="20640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7" name="Google Shape;277;p34"/>
          <p:cNvSpPr txBox="1">
            <a:spLocks noGrp="1"/>
          </p:cNvSpPr>
          <p:nvPr>
            <p:ph type="title" idx="5"/>
          </p:nvPr>
        </p:nvSpPr>
        <p:spPr>
          <a:xfrm>
            <a:off x="6795150" y="389475"/>
            <a:ext cx="20640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8" name="Google Shape;278;p34"/>
          <p:cNvSpPr txBox="1">
            <a:spLocks noGrp="1"/>
          </p:cNvSpPr>
          <p:nvPr>
            <p:ph type="title" idx="6"/>
          </p:nvPr>
        </p:nvSpPr>
        <p:spPr>
          <a:xfrm>
            <a:off x="7518450" y="2625650"/>
            <a:ext cx="13407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lt2"/>
                </a:solidFill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79" name="Google Shape;279;p34"/>
          <p:cNvSpPr txBox="1">
            <a:spLocks noGrp="1"/>
          </p:cNvSpPr>
          <p:nvPr>
            <p:ph type="subTitle" idx="7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80" name="Google Shape;280;p34"/>
          <p:cNvSpPr txBox="1">
            <a:spLocks noGrp="1"/>
          </p:cNvSpPr>
          <p:nvPr>
            <p:ph type="subTitle" idx="8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 - Alt 2">
  <p:cSld name="BLANK_1_1_1_1_1_1_1_1_1_1_1_1_1_1_1_1_1_3"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5"/>
          <p:cNvSpPr txBox="1">
            <a:spLocks noGrp="1"/>
          </p:cNvSpPr>
          <p:nvPr>
            <p:ph type="body" idx="1"/>
          </p:nvPr>
        </p:nvSpPr>
        <p:spPr>
          <a:xfrm>
            <a:off x="1883800" y="2695375"/>
            <a:ext cx="1564500" cy="1273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1pPr>
            <a:lvl2pPr marL="914400" lvl="1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283" name="Google Shape;283;p35"/>
          <p:cNvSpPr txBox="1">
            <a:spLocks noGrp="1"/>
          </p:cNvSpPr>
          <p:nvPr>
            <p:ph type="body" idx="2"/>
          </p:nvPr>
        </p:nvSpPr>
        <p:spPr>
          <a:xfrm>
            <a:off x="3571625" y="2695375"/>
            <a:ext cx="1564500" cy="1273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1pPr>
            <a:lvl2pPr marL="914400" lvl="1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284" name="Google Shape;284;p35"/>
          <p:cNvSpPr txBox="1">
            <a:spLocks noGrp="1"/>
          </p:cNvSpPr>
          <p:nvPr>
            <p:ph type="body" idx="3"/>
          </p:nvPr>
        </p:nvSpPr>
        <p:spPr>
          <a:xfrm>
            <a:off x="5500650" y="2695375"/>
            <a:ext cx="1564500" cy="1273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1pPr>
            <a:lvl2pPr marL="914400" lvl="1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285" name="Google Shape;285;p35"/>
          <p:cNvSpPr txBox="1">
            <a:spLocks noGrp="1"/>
          </p:cNvSpPr>
          <p:nvPr>
            <p:ph type="body" idx="4"/>
          </p:nvPr>
        </p:nvSpPr>
        <p:spPr>
          <a:xfrm>
            <a:off x="7188475" y="2695375"/>
            <a:ext cx="1564500" cy="1273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1pPr>
            <a:lvl2pPr marL="914400" lvl="1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2pPr>
            <a:lvl3pPr marL="1371600" lvl="2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3pPr>
            <a:lvl4pPr marL="1828800" lvl="3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4pPr>
            <a:lvl5pPr marL="2286000" lvl="4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5pPr>
            <a:lvl6pPr marL="2743200" lvl="5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6pPr>
            <a:lvl7pPr marL="3200400" lvl="6" indent="-285750">
              <a:spcBef>
                <a:spcPts val="0"/>
              </a:spcBef>
              <a:spcAft>
                <a:spcPts val="0"/>
              </a:spcAft>
              <a:buSzPts val="900"/>
              <a:buChar char="●"/>
              <a:defRPr sz="900"/>
            </a:lvl7pPr>
            <a:lvl8pPr marL="3657600" lvl="7" indent="-285750">
              <a:spcBef>
                <a:spcPts val="0"/>
              </a:spcBef>
              <a:spcAft>
                <a:spcPts val="0"/>
              </a:spcAft>
              <a:buSzPts val="900"/>
              <a:buChar char="○"/>
              <a:defRPr sz="900"/>
            </a:lvl8pPr>
            <a:lvl9pPr marL="4114800" lvl="8" indent="-285750">
              <a:spcBef>
                <a:spcPts val="0"/>
              </a:spcBef>
              <a:spcAft>
                <a:spcPts val="0"/>
              </a:spcAft>
              <a:buSzPts val="900"/>
              <a:buChar char="■"/>
              <a:defRPr sz="900"/>
            </a:lvl9pPr>
          </a:lstStyle>
          <a:p>
            <a:endParaRPr/>
          </a:p>
        </p:txBody>
      </p:sp>
      <p:sp>
        <p:nvSpPr>
          <p:cNvPr id="286" name="Google Shape;286;p35"/>
          <p:cNvSpPr txBox="1">
            <a:spLocks noGrp="1"/>
          </p:cNvSpPr>
          <p:nvPr>
            <p:ph type="subTitle" idx="5"/>
          </p:nvPr>
        </p:nvSpPr>
        <p:spPr>
          <a:xfrm>
            <a:off x="1883800" y="2406325"/>
            <a:ext cx="3207300" cy="16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287" name="Google Shape;287;p35"/>
          <p:cNvSpPr>
            <a:spLocks noGrp="1"/>
          </p:cNvSpPr>
          <p:nvPr>
            <p:ph type="pic" idx="6"/>
          </p:nvPr>
        </p:nvSpPr>
        <p:spPr>
          <a:xfrm>
            <a:off x="1731400" y="967275"/>
            <a:ext cx="2064000" cy="1273500"/>
          </a:xfrm>
          <a:prstGeom prst="round2DiagRect">
            <a:avLst>
              <a:gd name="adj1" fmla="val 0"/>
              <a:gd name="adj2" fmla="val 16572"/>
            </a:avLst>
          </a:prstGeom>
          <a:noFill/>
          <a:ln>
            <a:noFill/>
          </a:ln>
        </p:spPr>
      </p:sp>
      <p:sp>
        <p:nvSpPr>
          <p:cNvPr id="288" name="Google Shape;288;p35"/>
          <p:cNvSpPr>
            <a:spLocks noGrp="1"/>
          </p:cNvSpPr>
          <p:nvPr>
            <p:ph type="pic" idx="7"/>
          </p:nvPr>
        </p:nvSpPr>
        <p:spPr>
          <a:xfrm>
            <a:off x="5348325" y="967275"/>
            <a:ext cx="2064000" cy="1273500"/>
          </a:xfrm>
          <a:prstGeom prst="round2DiagRect">
            <a:avLst>
              <a:gd name="adj1" fmla="val 0"/>
              <a:gd name="adj2" fmla="val 16572"/>
            </a:avLst>
          </a:prstGeom>
          <a:noFill/>
          <a:ln>
            <a:noFill/>
          </a:ln>
        </p:spPr>
      </p:sp>
      <p:sp>
        <p:nvSpPr>
          <p:cNvPr id="289" name="Google Shape;289;p35"/>
          <p:cNvSpPr txBox="1">
            <a:spLocks noGrp="1"/>
          </p:cNvSpPr>
          <p:nvPr>
            <p:ph type="subTitle" idx="8"/>
          </p:nvPr>
        </p:nvSpPr>
        <p:spPr>
          <a:xfrm>
            <a:off x="5500650" y="2406325"/>
            <a:ext cx="3207300" cy="16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290" name="Google Shape;290;p35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851300" cy="4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291" name="Google Shape;291;p35"/>
          <p:cNvSpPr txBox="1">
            <a:spLocks noGrp="1"/>
          </p:cNvSpPr>
          <p:nvPr>
            <p:ph type="subTitle" idx="9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292" name="Google Shape;292;p35"/>
          <p:cNvSpPr txBox="1">
            <a:spLocks noGrp="1"/>
          </p:cNvSpPr>
          <p:nvPr>
            <p:ph type="subTitle" idx="13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storyboards">
  <p:cSld name="CUSTOM">
    <p:bg>
      <p:bgPr>
        <a:solidFill>
          <a:schemeClr val="lt2"/>
        </a:solidFill>
        <a:effectLst/>
      </p:bgPr>
    </p:bg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6"/>
          <p:cNvSpPr txBox="1">
            <a:spLocks noGrp="1"/>
          </p:cNvSpPr>
          <p:nvPr>
            <p:ph type="subTitle" idx="1"/>
          </p:nvPr>
        </p:nvSpPr>
        <p:spPr>
          <a:xfrm>
            <a:off x="6794975" y="3103750"/>
            <a:ext cx="2064000" cy="530100"/>
          </a:xfrm>
          <a:prstGeom prst="rect">
            <a:avLst/>
          </a:prstGeom>
        </p:spPr>
        <p:txBody>
          <a:bodyPr spcFirstLastPara="1" wrap="square" lIns="182875" tIns="182875" rIns="182875" bIns="18287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95" name="Google Shape;295;p36"/>
          <p:cNvSpPr>
            <a:spLocks noGrp="1"/>
          </p:cNvSpPr>
          <p:nvPr>
            <p:ph type="pic" idx="2"/>
          </p:nvPr>
        </p:nvSpPr>
        <p:spPr>
          <a:xfrm>
            <a:off x="2455025" y="1980250"/>
            <a:ext cx="2064000" cy="11223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  <p:sp>
        <p:nvSpPr>
          <p:cNvPr id="296" name="Google Shape;296;p36"/>
          <p:cNvSpPr txBox="1">
            <a:spLocks noGrp="1"/>
          </p:cNvSpPr>
          <p:nvPr>
            <p:ph type="subTitle" idx="3"/>
          </p:nvPr>
        </p:nvSpPr>
        <p:spPr>
          <a:xfrm>
            <a:off x="2455025" y="3103750"/>
            <a:ext cx="2064000" cy="530100"/>
          </a:xfrm>
          <a:prstGeom prst="rect">
            <a:avLst/>
          </a:prstGeom>
        </p:spPr>
        <p:txBody>
          <a:bodyPr spcFirstLastPara="1" wrap="square" lIns="182875" tIns="182875" rIns="182875" bIns="18287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36"/>
          <p:cNvSpPr>
            <a:spLocks noGrp="1"/>
          </p:cNvSpPr>
          <p:nvPr>
            <p:ph type="pic" idx="4"/>
          </p:nvPr>
        </p:nvSpPr>
        <p:spPr>
          <a:xfrm>
            <a:off x="4625000" y="1980250"/>
            <a:ext cx="2064000" cy="11223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  <p:sp>
        <p:nvSpPr>
          <p:cNvPr id="298" name="Google Shape;298;p36"/>
          <p:cNvSpPr txBox="1">
            <a:spLocks noGrp="1"/>
          </p:cNvSpPr>
          <p:nvPr>
            <p:ph type="subTitle" idx="5"/>
          </p:nvPr>
        </p:nvSpPr>
        <p:spPr>
          <a:xfrm>
            <a:off x="4625000" y="3103750"/>
            <a:ext cx="2064000" cy="530100"/>
          </a:xfrm>
          <a:prstGeom prst="rect">
            <a:avLst/>
          </a:prstGeom>
        </p:spPr>
        <p:txBody>
          <a:bodyPr spcFirstLastPara="1" wrap="square" lIns="182875" tIns="182875" rIns="182875" bIns="18287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99" name="Google Shape;299;p36"/>
          <p:cNvSpPr>
            <a:spLocks noGrp="1"/>
          </p:cNvSpPr>
          <p:nvPr>
            <p:ph type="pic" idx="6"/>
          </p:nvPr>
        </p:nvSpPr>
        <p:spPr>
          <a:xfrm>
            <a:off x="285050" y="1980250"/>
            <a:ext cx="2064000" cy="11223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  <p:sp>
        <p:nvSpPr>
          <p:cNvPr id="300" name="Google Shape;300;p36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851300" cy="4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301" name="Google Shape;301;p36"/>
          <p:cNvSpPr txBox="1">
            <a:spLocks noGrp="1"/>
          </p:cNvSpPr>
          <p:nvPr>
            <p:ph type="body" idx="7"/>
          </p:nvPr>
        </p:nvSpPr>
        <p:spPr>
          <a:xfrm>
            <a:off x="284750" y="3862050"/>
            <a:ext cx="2064000" cy="888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302" name="Google Shape;302;p36"/>
          <p:cNvSpPr txBox="1">
            <a:spLocks noGrp="1"/>
          </p:cNvSpPr>
          <p:nvPr>
            <p:ph type="subTitle" idx="8"/>
          </p:nvPr>
        </p:nvSpPr>
        <p:spPr>
          <a:xfrm>
            <a:off x="285050" y="3103750"/>
            <a:ext cx="2064000" cy="530100"/>
          </a:xfrm>
          <a:prstGeom prst="rect">
            <a:avLst/>
          </a:prstGeom>
        </p:spPr>
        <p:txBody>
          <a:bodyPr spcFirstLastPara="1" wrap="square" lIns="182875" tIns="182875" rIns="182875" bIns="18287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03" name="Google Shape;303;p36"/>
          <p:cNvSpPr txBox="1">
            <a:spLocks noGrp="1"/>
          </p:cNvSpPr>
          <p:nvPr>
            <p:ph type="body" idx="9"/>
          </p:nvPr>
        </p:nvSpPr>
        <p:spPr>
          <a:xfrm>
            <a:off x="2454725" y="3862050"/>
            <a:ext cx="2064000" cy="888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304" name="Google Shape;304;p36"/>
          <p:cNvSpPr txBox="1">
            <a:spLocks noGrp="1"/>
          </p:cNvSpPr>
          <p:nvPr>
            <p:ph type="body" idx="13"/>
          </p:nvPr>
        </p:nvSpPr>
        <p:spPr>
          <a:xfrm>
            <a:off x="4624700" y="3862050"/>
            <a:ext cx="2064000" cy="888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305" name="Google Shape;305;p36"/>
          <p:cNvSpPr txBox="1">
            <a:spLocks noGrp="1"/>
          </p:cNvSpPr>
          <p:nvPr>
            <p:ph type="body" idx="14"/>
          </p:nvPr>
        </p:nvSpPr>
        <p:spPr>
          <a:xfrm>
            <a:off x="6794675" y="3862050"/>
            <a:ext cx="2064000" cy="8886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306" name="Google Shape;306;p36"/>
          <p:cNvSpPr>
            <a:spLocks noGrp="1"/>
          </p:cNvSpPr>
          <p:nvPr>
            <p:ph type="pic" idx="15"/>
          </p:nvPr>
        </p:nvSpPr>
        <p:spPr>
          <a:xfrm>
            <a:off x="6794975" y="1980250"/>
            <a:ext cx="2064000" cy="11223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- Alt 3">
  <p:cSld name="CUSTOM_3">
    <p:bg>
      <p:bgPr>
        <a:solidFill>
          <a:schemeClr val="lt2"/>
        </a:solidFill>
        <a:effectLst/>
      </p:bgPr>
    </p:bg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7"/>
          <p:cNvSpPr>
            <a:spLocks noGrp="1"/>
          </p:cNvSpPr>
          <p:nvPr>
            <p:ph type="pic" idx="2"/>
          </p:nvPr>
        </p:nvSpPr>
        <p:spPr>
          <a:xfrm>
            <a:off x="5965025" y="3740450"/>
            <a:ext cx="2894400" cy="1116900"/>
          </a:xfrm>
          <a:prstGeom prst="roundRect">
            <a:avLst>
              <a:gd name="adj" fmla="val 13273"/>
            </a:avLst>
          </a:prstGeom>
          <a:noFill/>
          <a:ln>
            <a:noFill/>
          </a:ln>
        </p:spPr>
      </p:sp>
      <p:sp>
        <p:nvSpPr>
          <p:cNvPr id="309" name="Google Shape;309;p37"/>
          <p:cNvSpPr/>
          <p:nvPr/>
        </p:nvSpPr>
        <p:spPr>
          <a:xfrm rot="10800000" flipH="1">
            <a:off x="575775" y="282975"/>
            <a:ext cx="7992600" cy="3457500"/>
          </a:xfrm>
          <a:prstGeom prst="round2DiagRect">
            <a:avLst>
              <a:gd name="adj1" fmla="val 9463"/>
              <a:gd name="adj2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310" name="Google Shape;310;p37"/>
          <p:cNvSpPr/>
          <p:nvPr/>
        </p:nvSpPr>
        <p:spPr>
          <a:xfrm rot="10800000" flipH="1">
            <a:off x="575775" y="3740475"/>
            <a:ext cx="5389200" cy="1116900"/>
          </a:xfrm>
          <a:prstGeom prst="round2DiagRect">
            <a:avLst>
              <a:gd name="adj1" fmla="val 16002"/>
              <a:gd name="adj2" fmla="val 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311" name="Google Shape;311;p37"/>
          <p:cNvSpPr/>
          <p:nvPr/>
        </p:nvSpPr>
        <p:spPr>
          <a:xfrm rot="10800000">
            <a:off x="284775" y="282975"/>
            <a:ext cx="291000" cy="45744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312" name="Google Shape;312;p37"/>
          <p:cNvSpPr/>
          <p:nvPr/>
        </p:nvSpPr>
        <p:spPr>
          <a:xfrm rot="10800000">
            <a:off x="8568225" y="282900"/>
            <a:ext cx="291000" cy="34575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313" name="Google Shape;313;p37"/>
          <p:cNvSpPr txBox="1">
            <a:spLocks noGrp="1"/>
          </p:cNvSpPr>
          <p:nvPr>
            <p:ph type="title"/>
          </p:nvPr>
        </p:nvSpPr>
        <p:spPr>
          <a:xfrm>
            <a:off x="917100" y="528525"/>
            <a:ext cx="7337100" cy="291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14" name="Google Shape;314;p37"/>
          <p:cNvSpPr txBox="1">
            <a:spLocks noGrp="1"/>
          </p:cNvSpPr>
          <p:nvPr>
            <p:ph type="subTitle" idx="1"/>
          </p:nvPr>
        </p:nvSpPr>
        <p:spPr>
          <a:xfrm>
            <a:off x="917100" y="3989175"/>
            <a:ext cx="4625100" cy="59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Outfit"/>
              <a:buNone/>
              <a:defRPr sz="1800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ards - Alt 1">
  <p:cSld name="CUSTOM_4">
    <p:bg>
      <p:bgPr>
        <a:solidFill>
          <a:schemeClr val="lt2"/>
        </a:solidFill>
        <a:effectLst/>
      </p:bgPr>
    </p:bg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38"/>
          <p:cNvSpPr>
            <a:spLocks noGrp="1"/>
          </p:cNvSpPr>
          <p:nvPr>
            <p:ph type="pic" idx="2"/>
          </p:nvPr>
        </p:nvSpPr>
        <p:spPr>
          <a:xfrm>
            <a:off x="717825" y="2478076"/>
            <a:ext cx="1197900" cy="1197900"/>
          </a:xfrm>
          <a:prstGeom prst="ellipse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7" name="Google Shape;317;p38"/>
          <p:cNvSpPr>
            <a:spLocks noGrp="1"/>
          </p:cNvSpPr>
          <p:nvPr>
            <p:ph type="pic" idx="3"/>
          </p:nvPr>
        </p:nvSpPr>
        <p:spPr>
          <a:xfrm>
            <a:off x="2887875" y="2478076"/>
            <a:ext cx="1197900" cy="1197900"/>
          </a:xfrm>
          <a:prstGeom prst="ellipse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8" name="Google Shape;318;p38"/>
          <p:cNvSpPr>
            <a:spLocks noGrp="1"/>
          </p:cNvSpPr>
          <p:nvPr>
            <p:ph type="pic" idx="4"/>
          </p:nvPr>
        </p:nvSpPr>
        <p:spPr>
          <a:xfrm>
            <a:off x="5057925" y="2478076"/>
            <a:ext cx="1197900" cy="1197900"/>
          </a:xfrm>
          <a:prstGeom prst="ellipse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9" name="Google Shape;319;p38"/>
          <p:cNvSpPr>
            <a:spLocks noGrp="1"/>
          </p:cNvSpPr>
          <p:nvPr>
            <p:ph type="pic" idx="5"/>
          </p:nvPr>
        </p:nvSpPr>
        <p:spPr>
          <a:xfrm>
            <a:off x="7227975" y="2478076"/>
            <a:ext cx="1197900" cy="1197900"/>
          </a:xfrm>
          <a:prstGeom prst="ellipse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0" name="Google Shape;320;p38"/>
          <p:cNvSpPr txBox="1">
            <a:spLocks noGrp="1"/>
          </p:cNvSpPr>
          <p:nvPr>
            <p:ph type="subTitle" idx="1"/>
          </p:nvPr>
        </p:nvSpPr>
        <p:spPr>
          <a:xfrm>
            <a:off x="284775" y="1675050"/>
            <a:ext cx="1933800" cy="5586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1" name="Google Shape;321;p38"/>
          <p:cNvSpPr txBox="1">
            <a:spLocks noGrp="1"/>
          </p:cNvSpPr>
          <p:nvPr>
            <p:ph type="subTitle" idx="6"/>
          </p:nvPr>
        </p:nvSpPr>
        <p:spPr>
          <a:xfrm>
            <a:off x="2454825" y="1675050"/>
            <a:ext cx="1933800" cy="5586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2" name="Google Shape;322;p38"/>
          <p:cNvSpPr txBox="1">
            <a:spLocks noGrp="1"/>
          </p:cNvSpPr>
          <p:nvPr>
            <p:ph type="subTitle" idx="7"/>
          </p:nvPr>
        </p:nvSpPr>
        <p:spPr>
          <a:xfrm>
            <a:off x="4624863" y="1675050"/>
            <a:ext cx="1933800" cy="5586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3" name="Google Shape;323;p38"/>
          <p:cNvSpPr txBox="1">
            <a:spLocks noGrp="1"/>
          </p:cNvSpPr>
          <p:nvPr>
            <p:ph type="subTitle" idx="8"/>
          </p:nvPr>
        </p:nvSpPr>
        <p:spPr>
          <a:xfrm>
            <a:off x="6794913" y="1675050"/>
            <a:ext cx="1933800" cy="5586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 sz="1800" b="1">
                <a:solidFill>
                  <a:schemeClr val="lt2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24" name="Google Shape;324;p38"/>
          <p:cNvSpPr txBox="1">
            <a:spLocks noGrp="1"/>
          </p:cNvSpPr>
          <p:nvPr>
            <p:ph type="subTitle" idx="9"/>
          </p:nvPr>
        </p:nvSpPr>
        <p:spPr>
          <a:xfrm>
            <a:off x="284775" y="3874800"/>
            <a:ext cx="2064000" cy="9714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5" name="Google Shape;325;p38"/>
          <p:cNvSpPr txBox="1">
            <a:spLocks noGrp="1"/>
          </p:cNvSpPr>
          <p:nvPr>
            <p:ph type="subTitle" idx="13"/>
          </p:nvPr>
        </p:nvSpPr>
        <p:spPr>
          <a:xfrm>
            <a:off x="2454825" y="3874800"/>
            <a:ext cx="2064000" cy="9714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6" name="Google Shape;326;p38"/>
          <p:cNvSpPr txBox="1">
            <a:spLocks noGrp="1"/>
          </p:cNvSpPr>
          <p:nvPr>
            <p:ph type="subTitle" idx="14"/>
          </p:nvPr>
        </p:nvSpPr>
        <p:spPr>
          <a:xfrm>
            <a:off x="4624875" y="3874800"/>
            <a:ext cx="2064000" cy="9714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27" name="Google Shape;327;p38"/>
          <p:cNvSpPr txBox="1">
            <a:spLocks noGrp="1"/>
          </p:cNvSpPr>
          <p:nvPr>
            <p:ph type="subTitle" idx="15"/>
          </p:nvPr>
        </p:nvSpPr>
        <p:spPr>
          <a:xfrm>
            <a:off x="6794925" y="3874800"/>
            <a:ext cx="2064000" cy="9714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None/>
              <a:defRPr sz="10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28" name="Google Shape;328;p38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851300" cy="4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ards - Alt 2">
  <p:cSld name="CUSTOM_12"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9"/>
          <p:cNvSpPr txBox="1">
            <a:spLocks noGrp="1"/>
          </p:cNvSpPr>
          <p:nvPr>
            <p:ph type="title"/>
          </p:nvPr>
        </p:nvSpPr>
        <p:spPr>
          <a:xfrm>
            <a:off x="3901500" y="1277850"/>
            <a:ext cx="1157700" cy="10104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331" name="Google Shape;331;p39"/>
          <p:cNvSpPr>
            <a:spLocks noGrp="1"/>
          </p:cNvSpPr>
          <p:nvPr>
            <p:ph type="pic" idx="2"/>
          </p:nvPr>
        </p:nvSpPr>
        <p:spPr>
          <a:xfrm>
            <a:off x="1731450" y="1277775"/>
            <a:ext cx="2062500" cy="3352200"/>
          </a:xfrm>
          <a:prstGeom prst="roundRect">
            <a:avLst>
              <a:gd name="adj" fmla="val 10994"/>
            </a:avLst>
          </a:prstGeom>
          <a:noFill/>
          <a:ln>
            <a:noFill/>
          </a:ln>
        </p:spPr>
      </p:sp>
      <p:sp>
        <p:nvSpPr>
          <p:cNvPr id="332" name="Google Shape;332;p39"/>
          <p:cNvSpPr txBox="1">
            <a:spLocks noGrp="1"/>
          </p:cNvSpPr>
          <p:nvPr>
            <p:ph type="title" idx="3"/>
          </p:nvPr>
        </p:nvSpPr>
        <p:spPr>
          <a:xfrm>
            <a:off x="284775" y="282900"/>
            <a:ext cx="7851300" cy="4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333" name="Google Shape;333;p39"/>
          <p:cNvSpPr txBox="1">
            <a:spLocks noGrp="1"/>
          </p:cNvSpPr>
          <p:nvPr>
            <p:ph type="subTitle" idx="1"/>
          </p:nvPr>
        </p:nvSpPr>
        <p:spPr>
          <a:xfrm>
            <a:off x="1729925" y="1430175"/>
            <a:ext cx="2064000" cy="9714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34" name="Google Shape;334;p39"/>
          <p:cNvSpPr txBox="1">
            <a:spLocks noGrp="1"/>
          </p:cNvSpPr>
          <p:nvPr>
            <p:ph type="title" idx="4"/>
          </p:nvPr>
        </p:nvSpPr>
        <p:spPr>
          <a:xfrm>
            <a:off x="6071550" y="2401575"/>
            <a:ext cx="2787900" cy="409500"/>
          </a:xfrm>
          <a:prstGeom prst="rect">
            <a:avLst/>
          </a:prstGeom>
        </p:spPr>
        <p:txBody>
          <a:bodyPr spcFirstLastPara="1" wrap="square" lIns="164575" tIns="164575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solidFill>
                  <a:schemeClr val="lt2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335" name="Google Shape;335;p39"/>
          <p:cNvSpPr txBox="1">
            <a:spLocks noGrp="1"/>
          </p:cNvSpPr>
          <p:nvPr>
            <p:ph type="subTitle" idx="5"/>
          </p:nvPr>
        </p:nvSpPr>
        <p:spPr>
          <a:xfrm>
            <a:off x="17314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336" name="Google Shape;336;p39"/>
          <p:cNvSpPr txBox="1">
            <a:spLocks noGrp="1"/>
          </p:cNvSpPr>
          <p:nvPr>
            <p:ph type="subTitle" idx="6"/>
          </p:nvPr>
        </p:nvSpPr>
        <p:spPr>
          <a:xfrm>
            <a:off x="7518500" y="4750800"/>
            <a:ext cx="1340700" cy="1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6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sz="600"/>
            </a:lvl9pPr>
          </a:lstStyle>
          <a:p>
            <a:endParaRPr/>
          </a:p>
        </p:txBody>
      </p:sp>
      <p:sp>
        <p:nvSpPr>
          <p:cNvPr id="337" name="Google Shape;337;p39"/>
          <p:cNvSpPr txBox="1">
            <a:spLocks noGrp="1"/>
          </p:cNvSpPr>
          <p:nvPr>
            <p:ph type="subTitle" idx="7"/>
          </p:nvPr>
        </p:nvSpPr>
        <p:spPr>
          <a:xfrm>
            <a:off x="4071675" y="3061794"/>
            <a:ext cx="1728300" cy="173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38" name="Google Shape;338;p39"/>
          <p:cNvSpPr txBox="1">
            <a:spLocks noGrp="1"/>
          </p:cNvSpPr>
          <p:nvPr>
            <p:ph type="subTitle" idx="8"/>
          </p:nvPr>
        </p:nvSpPr>
        <p:spPr>
          <a:xfrm>
            <a:off x="4071675" y="2542375"/>
            <a:ext cx="1728300" cy="51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39" name="Google Shape;339;p39"/>
          <p:cNvSpPr txBox="1">
            <a:spLocks noGrp="1"/>
          </p:cNvSpPr>
          <p:nvPr>
            <p:ph type="subTitle" idx="9"/>
          </p:nvPr>
        </p:nvSpPr>
        <p:spPr>
          <a:xfrm>
            <a:off x="4071675" y="4178694"/>
            <a:ext cx="1728300" cy="173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40" name="Google Shape;340;p39"/>
          <p:cNvSpPr txBox="1">
            <a:spLocks noGrp="1"/>
          </p:cNvSpPr>
          <p:nvPr>
            <p:ph type="subTitle" idx="13"/>
          </p:nvPr>
        </p:nvSpPr>
        <p:spPr>
          <a:xfrm>
            <a:off x="4071675" y="3659275"/>
            <a:ext cx="1728300" cy="51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Font typeface="Outfit"/>
              <a:buNone/>
              <a:defRPr sz="36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table">
  <p:cSld name="CUSTOM_11"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0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7851300" cy="4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343" name="Google Shape;343;p40"/>
          <p:cNvSpPr txBox="1">
            <a:spLocks noGrp="1"/>
          </p:cNvSpPr>
          <p:nvPr>
            <p:ph type="subTitle" idx="1"/>
          </p:nvPr>
        </p:nvSpPr>
        <p:spPr>
          <a:xfrm>
            <a:off x="2455100" y="1661000"/>
            <a:ext cx="2064000" cy="19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4" name="Google Shape;344;p40"/>
          <p:cNvSpPr txBox="1">
            <a:spLocks noGrp="1"/>
          </p:cNvSpPr>
          <p:nvPr>
            <p:ph type="subTitle" idx="2"/>
          </p:nvPr>
        </p:nvSpPr>
        <p:spPr>
          <a:xfrm>
            <a:off x="4624900" y="1661000"/>
            <a:ext cx="2064000" cy="19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5" name="Google Shape;345;p40"/>
          <p:cNvSpPr txBox="1">
            <a:spLocks noGrp="1"/>
          </p:cNvSpPr>
          <p:nvPr>
            <p:ph type="subTitle" idx="3"/>
          </p:nvPr>
        </p:nvSpPr>
        <p:spPr>
          <a:xfrm>
            <a:off x="6794700" y="1661000"/>
            <a:ext cx="2064000" cy="19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6" name="Google Shape;346;p40"/>
          <p:cNvSpPr txBox="1">
            <a:spLocks noGrp="1"/>
          </p:cNvSpPr>
          <p:nvPr>
            <p:ph type="subTitle" idx="4"/>
          </p:nvPr>
        </p:nvSpPr>
        <p:spPr>
          <a:xfrm>
            <a:off x="391275" y="1661000"/>
            <a:ext cx="1957500" cy="19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7" name="Google Shape;347;p40"/>
          <p:cNvSpPr txBox="1">
            <a:spLocks noGrp="1"/>
          </p:cNvSpPr>
          <p:nvPr>
            <p:ph type="subTitle" idx="5"/>
          </p:nvPr>
        </p:nvSpPr>
        <p:spPr>
          <a:xfrm>
            <a:off x="391275" y="2111375"/>
            <a:ext cx="1957500" cy="1953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8" name="Google Shape;348;p40"/>
          <p:cNvSpPr txBox="1">
            <a:spLocks noGrp="1"/>
          </p:cNvSpPr>
          <p:nvPr>
            <p:ph type="subTitle" idx="6"/>
          </p:nvPr>
        </p:nvSpPr>
        <p:spPr>
          <a:xfrm>
            <a:off x="391275" y="3160850"/>
            <a:ext cx="1957500" cy="1953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49" name="Google Shape;349;p40"/>
          <p:cNvSpPr txBox="1">
            <a:spLocks noGrp="1"/>
          </p:cNvSpPr>
          <p:nvPr>
            <p:ph type="subTitle" idx="7"/>
          </p:nvPr>
        </p:nvSpPr>
        <p:spPr>
          <a:xfrm>
            <a:off x="391275" y="4049675"/>
            <a:ext cx="1957500" cy="1953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Outfit SemiBold"/>
                <a:ea typeface="Outfit SemiBold"/>
                <a:cs typeface="Outfit SemiBold"/>
                <a:sym typeface="Outfit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Font typeface="Outfit"/>
              <a:buNone/>
              <a:defRPr sz="1000"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0" name="Google Shape;350;p40"/>
          <p:cNvSpPr txBox="1">
            <a:spLocks noGrp="1"/>
          </p:cNvSpPr>
          <p:nvPr>
            <p:ph type="subTitle" idx="8"/>
          </p:nvPr>
        </p:nvSpPr>
        <p:spPr>
          <a:xfrm>
            <a:off x="2455100" y="2111375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1" name="Google Shape;351;p40"/>
          <p:cNvSpPr txBox="1">
            <a:spLocks noGrp="1"/>
          </p:cNvSpPr>
          <p:nvPr>
            <p:ph type="subTitle" idx="9"/>
          </p:nvPr>
        </p:nvSpPr>
        <p:spPr>
          <a:xfrm>
            <a:off x="2455100" y="3174088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2" name="Google Shape;352;p40"/>
          <p:cNvSpPr txBox="1">
            <a:spLocks noGrp="1"/>
          </p:cNvSpPr>
          <p:nvPr>
            <p:ph type="subTitle" idx="13"/>
          </p:nvPr>
        </p:nvSpPr>
        <p:spPr>
          <a:xfrm>
            <a:off x="2455100" y="4075913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3" name="Google Shape;353;p40"/>
          <p:cNvSpPr txBox="1">
            <a:spLocks noGrp="1"/>
          </p:cNvSpPr>
          <p:nvPr>
            <p:ph type="subTitle" idx="14"/>
          </p:nvPr>
        </p:nvSpPr>
        <p:spPr>
          <a:xfrm>
            <a:off x="4625425" y="2111375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4" name="Google Shape;354;p40"/>
          <p:cNvSpPr txBox="1">
            <a:spLocks noGrp="1"/>
          </p:cNvSpPr>
          <p:nvPr>
            <p:ph type="subTitle" idx="15"/>
          </p:nvPr>
        </p:nvSpPr>
        <p:spPr>
          <a:xfrm>
            <a:off x="4625425" y="3174088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5" name="Google Shape;355;p40"/>
          <p:cNvSpPr txBox="1">
            <a:spLocks noGrp="1"/>
          </p:cNvSpPr>
          <p:nvPr>
            <p:ph type="subTitle" idx="16"/>
          </p:nvPr>
        </p:nvSpPr>
        <p:spPr>
          <a:xfrm>
            <a:off x="4625425" y="4075913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6" name="Google Shape;356;p40"/>
          <p:cNvSpPr txBox="1">
            <a:spLocks noGrp="1"/>
          </p:cNvSpPr>
          <p:nvPr>
            <p:ph type="subTitle" idx="17"/>
          </p:nvPr>
        </p:nvSpPr>
        <p:spPr>
          <a:xfrm>
            <a:off x="6795750" y="2111375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7" name="Google Shape;357;p40"/>
          <p:cNvSpPr txBox="1">
            <a:spLocks noGrp="1"/>
          </p:cNvSpPr>
          <p:nvPr>
            <p:ph type="subTitle" idx="18"/>
          </p:nvPr>
        </p:nvSpPr>
        <p:spPr>
          <a:xfrm>
            <a:off x="6795750" y="3174088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358" name="Google Shape;358;p40"/>
          <p:cNvSpPr txBox="1">
            <a:spLocks noGrp="1"/>
          </p:cNvSpPr>
          <p:nvPr>
            <p:ph type="subTitle" idx="19"/>
          </p:nvPr>
        </p:nvSpPr>
        <p:spPr>
          <a:xfrm>
            <a:off x="6795750" y="4075913"/>
            <a:ext cx="2064000" cy="6612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Outfit"/>
              <a:buNone/>
              <a:defRPr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 slide"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41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361" name="Google Shape;361;p4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42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4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66" name="Google Shape;366;p4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 and two columns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4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69" name="Google Shape;369;p4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370" name="Google Shape;370;p44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4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46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75" name="Google Shape;375;p46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47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48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0" name="Google Shape;380;p48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81" name="Google Shape;381;p48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49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50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86" name="Google Shape;386;p50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52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90" name="Google Shape;390;p52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1" name="Google Shape;391;p52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2" name="Google Shape;392;p52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3" name="Google Shape;393;p52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4" name="Google Shape;394;p52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5" name="Google Shape;395;p52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Title, body and image"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5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98" name="Google Shape;398;p5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399" name="Google Shape;399;p53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Two big ideas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54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402" name="Google Shape;402;p54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03" name="Google Shape;403;p54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04" name="Google Shape;404;p54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05" name="Google Shape;405;p54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Three big ideas"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55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08" name="Google Shape;408;p55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09" name="Google Shape;409;p55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410" name="Google Shape;410;p55"/>
          <p:cNvSpPr txBox="1">
            <a:spLocks noGrp="1"/>
          </p:cNvSpPr>
          <p:nvPr>
            <p:ph type="subTitle" idx="3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1" name="Google Shape;411;p55"/>
          <p:cNvSpPr txBox="1">
            <a:spLocks noGrp="1"/>
          </p:cNvSpPr>
          <p:nvPr>
            <p:ph type="subTitle" idx="4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2" name="Google Shape;412;p55"/>
          <p:cNvSpPr txBox="1">
            <a:spLocks noGrp="1"/>
          </p:cNvSpPr>
          <p:nvPr>
            <p:ph type="subTitle" idx="5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13" name="Google Shape;413;p55"/>
          <p:cNvSpPr txBox="1">
            <a:spLocks noGrp="1"/>
          </p:cNvSpPr>
          <p:nvPr>
            <p:ph type="body" idx="6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Four big ideas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56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16" name="Google Shape;416;p56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17" name="Google Shape;417;p56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18" name="Google Shape;418;p56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19" name="Google Shape;419;p56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420" name="Google Shape;420;p56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21" name="Google Shape;421;p56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22" name="Google Shape;422;p56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23" name="Google Shape;423;p56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 and image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5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57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Two storyboards"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58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29" name="Google Shape;429;p58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30" name="Google Shape;430;p58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31" name="Google Shape;431;p58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32" name="Google Shape;432;p5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33" name="Google Shape;433;p58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4" name="Google Shape;434;p58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Three storyboards"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59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37" name="Google Shape;437;p59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8" name="Google Shape;438;p59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9" name="Google Shape;439;p59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40" name="Google Shape;440;p59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41" name="Google Shape;441;p59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42" name="Google Shape;442;p5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43" name="Google Shape;443;p59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4" name="Google Shape;444;p59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5" name="Google Shape;445;p59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Image only"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p60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Image grid"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61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0" name="Google Shape;450;p61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1" name="Google Shape;451;p61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2" name="Google Shape;452;p61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3" name="Google Shape;453;p61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4" name="Google Shape;454;p61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5" name="Google Shape;455;p61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56" name="Google Shape;456;p61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7" name="Google Shape;457;p61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8" name="Google Shape;458;p61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284775" y="282900"/>
            <a:ext cx="5681100" cy="223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Outfit"/>
              <a:buNone/>
              <a:defRPr sz="6000">
                <a:solidFill>
                  <a:schemeClr val="lt1"/>
                </a:solidFill>
                <a:latin typeface="Outfit"/>
                <a:ea typeface="Outfit"/>
                <a:cs typeface="Outfit"/>
                <a:sym typeface="Outfit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284775" y="2629050"/>
            <a:ext cx="3493500" cy="19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●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○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■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●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○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■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●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○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Char char="■"/>
              <a:defRPr sz="12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  <p:sldLayoutId id="2147483681" r:id="rId23"/>
    <p:sldLayoutId id="2147483682" r:id="rId24"/>
    <p:sldLayoutId id="2147483683" r:id="rId25"/>
    <p:sldLayoutId id="2147483684" r:id="rId26"/>
    <p:sldLayoutId id="2147483685" r:id="rId27"/>
    <p:sldLayoutId id="2147483686" r:id="rId28"/>
    <p:sldLayoutId id="2147483687" r:id="rId29"/>
    <p:sldLayoutId id="2147483688" r:id="rId30"/>
    <p:sldLayoutId id="2147483689" r:id="rId31"/>
    <p:sldLayoutId id="2147483690" r:id="rId32"/>
    <p:sldLayoutId id="2147483691" r:id="rId33"/>
    <p:sldLayoutId id="2147483692" r:id="rId34"/>
    <p:sldLayoutId id="2147483693" r:id="rId35"/>
    <p:sldLayoutId id="2147483694" r:id="rId36"/>
    <p:sldLayoutId id="2147483695" r:id="rId37"/>
    <p:sldLayoutId id="2147483696" r:id="rId38"/>
    <p:sldLayoutId id="2147483697" r:id="rId39"/>
    <p:sldLayoutId id="2147483698" r:id="rId40"/>
    <p:sldLayoutId id="2147483699" r:id="rId41"/>
    <p:sldLayoutId id="2147483700" r:id="rId42"/>
    <p:sldLayoutId id="2147483701" r:id="rId43"/>
    <p:sldLayoutId id="2147483702" r:id="rId44"/>
    <p:sldLayoutId id="2147483703" r:id="rId45"/>
    <p:sldLayoutId id="2147483704" r:id="rId46"/>
    <p:sldLayoutId id="2147483705" r:id="rId47"/>
    <p:sldLayoutId id="2147483706" r:id="rId4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5581">
          <p15:clr>
            <a:srgbClr val="E46962"/>
          </p15:clr>
        </p15:guide>
        <p15:guide id="2" pos="179">
          <p15:clr>
            <a:srgbClr val="E46962"/>
          </p15:clr>
        </p15:guide>
        <p15:guide id="3" orient="horz" pos="178">
          <p15:clr>
            <a:srgbClr val="E46962"/>
          </p15:clr>
        </p15:guide>
        <p15:guide id="4" orient="horz" pos="3060">
          <p15:clr>
            <a:srgbClr val="E46962"/>
          </p15:clr>
        </p15:guide>
        <p15:guide id="5" pos="2847">
          <p15:clr>
            <a:srgbClr val="E46962"/>
          </p15:clr>
        </p15:guide>
        <p15:guide id="6" pos="2913">
          <p15:clr>
            <a:srgbClr val="E46962"/>
          </p15:clr>
        </p15:guide>
        <p15:guide id="7" pos="568">
          <p15:clr>
            <a:srgbClr val="E46962"/>
          </p15:clr>
        </p15:guide>
        <p15:guide id="8" pos="635">
          <p15:clr>
            <a:srgbClr val="E46962"/>
          </p15:clr>
        </p15:guide>
        <p15:guide id="9" pos="4213">
          <p15:clr>
            <a:srgbClr val="E46962"/>
          </p15:clr>
        </p15:guide>
        <p15:guide id="10" pos="4280">
          <p15:clr>
            <a:srgbClr val="E46962"/>
          </p15:clr>
        </p15:guide>
        <p15:guide id="11" pos="3758">
          <p15:clr>
            <a:srgbClr val="E46962"/>
          </p15:clr>
        </p15:guide>
        <p15:guide id="12" pos="3825">
          <p15:clr>
            <a:srgbClr val="E46962"/>
          </p15:clr>
        </p15:guide>
        <p15:guide id="13" pos="1024">
          <p15:clr>
            <a:srgbClr val="E46962"/>
          </p15:clr>
        </p15:guide>
        <p15:guide id="14" pos="1091">
          <p15:clr>
            <a:srgbClr val="E46962"/>
          </p15:clr>
        </p15:guide>
        <p15:guide id="15" orient="horz" pos="245">
          <p15:clr>
            <a:srgbClr val="E46962"/>
          </p15:clr>
        </p15:guide>
        <p15:guide id="16" orient="horz" pos="2993">
          <p15:clr>
            <a:srgbClr val="E46962"/>
          </p15:clr>
        </p15:guide>
        <p15:guide id="17" orient="horz" pos="882">
          <p15:clr>
            <a:srgbClr val="E46962"/>
          </p15:clr>
        </p15:guide>
        <p15:guide id="18" orient="horz" pos="949">
          <p15:clr>
            <a:srgbClr val="E46962"/>
          </p15:clr>
        </p15:guide>
        <p15:guide id="19" orient="horz" pos="2289">
          <p15:clr>
            <a:srgbClr val="E46962"/>
          </p15:clr>
        </p15:guide>
        <p15:guide id="20" orient="horz" pos="2356">
          <p15:clr>
            <a:srgbClr val="E46962"/>
          </p15:clr>
        </p15:guide>
        <p15:guide id="21" pos="1479">
          <p15:clr>
            <a:srgbClr val="E46962"/>
          </p15:clr>
        </p15:guide>
        <p15:guide id="22" pos="1546">
          <p15:clr>
            <a:srgbClr val="E46962"/>
          </p15:clr>
        </p15:guide>
        <p15:guide id="23" pos="1935">
          <p15:clr>
            <a:srgbClr val="E46962"/>
          </p15:clr>
        </p15:guide>
        <p15:guide id="24" pos="2002">
          <p15:clr>
            <a:srgbClr val="E46962"/>
          </p15:clr>
        </p15:guide>
        <p15:guide id="25" pos="2391">
          <p15:clr>
            <a:srgbClr val="E46962"/>
          </p15:clr>
        </p15:guide>
        <p15:guide id="26" pos="2458">
          <p15:clr>
            <a:srgbClr val="E46962"/>
          </p15:clr>
        </p15:guide>
        <p15:guide id="27" pos="3302">
          <p15:clr>
            <a:srgbClr val="E46962"/>
          </p15:clr>
        </p15:guide>
        <p15:guide id="28" pos="3369">
          <p15:clr>
            <a:srgbClr val="E46962"/>
          </p15:clr>
        </p15:guide>
        <p15:guide id="29" pos="4669">
          <p15:clr>
            <a:srgbClr val="E46962"/>
          </p15:clr>
        </p15:guide>
        <p15:guide id="30" pos="4736">
          <p15:clr>
            <a:srgbClr val="E46962"/>
          </p15:clr>
        </p15:guide>
        <p15:guide id="31" pos="5125">
          <p15:clr>
            <a:srgbClr val="E46962"/>
          </p15:clr>
        </p15:guide>
        <p15:guide id="32" pos="5192">
          <p15:clr>
            <a:srgbClr val="E46962"/>
          </p15:clr>
        </p15:guide>
        <p15:guide id="33" orient="horz" pos="1585">
          <p15:clr>
            <a:srgbClr val="E46962"/>
          </p15:clr>
        </p15:guide>
        <p15:guide id="34" orient="horz" pos="1653">
          <p15:clr>
            <a:srgbClr val="E46962"/>
          </p15:clr>
        </p15:guide>
        <p15:guide id="35" orient="horz" pos="2909">
          <p15:clr>
            <a:srgbClr val="E4696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61/STROKEAHA.124.049474" TargetMode="External"/><Relationship Id="rId3" Type="http://schemas.openxmlformats.org/officeDocument/2006/relationships/hyperlink" Target="https://doi.org/10.1093/arclin/acab046" TargetMode="External"/><Relationship Id="rId7" Type="http://schemas.openxmlformats.org/officeDocument/2006/relationships/hyperlink" Target="https://doi.org/10.3389/fneur.2024.1402729" TargetMode="External"/><Relationship Id="rId12" Type="http://schemas.openxmlformats.org/officeDocument/2006/relationships/hyperlink" Target="https://doi.org/10.1177/1359105321101719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doi.org/10.1016/j.pcad.2021.12.001" TargetMode="External"/><Relationship Id="rId11" Type="http://schemas.openxmlformats.org/officeDocument/2006/relationships/hyperlink" Target="https://www.stroke.org.uk/prems2022-23" TargetMode="External"/><Relationship Id="rId5" Type="http://schemas.openxmlformats.org/officeDocument/2006/relationships/hyperlink" Target="https://doi.org/10.3389/fnins.2022.1007571" TargetMode="External"/><Relationship Id="rId10" Type="http://schemas.openxmlformats.org/officeDocument/2006/relationships/hyperlink" Target="https://doi.org/10.3389/fneur.2023.1258821" TargetMode="External"/><Relationship Id="rId4" Type="http://schemas.openxmlformats.org/officeDocument/2006/relationships/hyperlink" Target="https://doi.org/10.1016/j.apmr.2021.01.074" TargetMode="External"/><Relationship Id="rId9" Type="http://schemas.openxmlformats.org/officeDocument/2006/relationships/hyperlink" Target="https://economics.mit.edu/sites/default/files/2022-09/poverty-depression-anxiety-scie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62"/>
          <p:cNvSpPr txBox="1">
            <a:spLocks noGrp="1"/>
          </p:cNvSpPr>
          <p:nvPr>
            <p:ph type="title"/>
          </p:nvPr>
        </p:nvSpPr>
        <p:spPr>
          <a:xfrm>
            <a:off x="901975" y="1399875"/>
            <a:ext cx="5787000" cy="1223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Module: Practice-Based Research</a:t>
            </a: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Module Code: LCHS7008</a:t>
            </a: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Assignment Title: Component – 1: Poster Presentation</a:t>
            </a: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Topic: The Impact of Socioeconomic Inequalities on Stroke Recovery Outcomes in the UK</a:t>
            </a: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lang="en-GB" sz="1800" b="1" noProof="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464" name="Google Shape;464;p62"/>
          <p:cNvSpPr/>
          <p:nvPr/>
        </p:nvSpPr>
        <p:spPr>
          <a:xfrm>
            <a:off x="6475559" y="4286678"/>
            <a:ext cx="256800" cy="2568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noProof="0" dirty="0">
                <a:solidFill>
                  <a:schemeClr val="dk1"/>
                </a:solidFill>
                <a:latin typeface="Arial" panose="020B0604020202020204" pitchFamily="34" charset="0"/>
                <a:ea typeface="Outfit"/>
                <a:cs typeface="Arial" panose="020B0604020202020204" pitchFamily="34" charset="0"/>
                <a:sym typeface="Outfit"/>
              </a:rPr>
              <a:t> </a:t>
            </a:r>
          </a:p>
        </p:txBody>
      </p:sp>
      <p:pic>
        <p:nvPicPr>
          <p:cNvPr id="465" name="Google Shape;465;p62" descr="An abstract texture of raised wave shapes on a white surface. "/>
          <p:cNvPicPr preferRelativeResize="0"/>
          <p:nvPr/>
        </p:nvPicPr>
        <p:blipFill rotWithShape="1">
          <a:blip r:embed="rId3">
            <a:alphaModFix amt="50000"/>
          </a:blip>
          <a:srcRect l="23649" t="21820" r="43594"/>
          <a:stretch/>
        </p:blipFill>
        <p:spPr>
          <a:xfrm>
            <a:off x="7064775" y="573900"/>
            <a:ext cx="1794600" cy="4283100"/>
          </a:xfrm>
          <a:prstGeom prst="round2Diag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pic>
      <p:sp>
        <p:nvSpPr>
          <p:cNvPr id="466" name="Google Shape;466;p62"/>
          <p:cNvSpPr txBox="1">
            <a:spLocks noGrp="1"/>
          </p:cNvSpPr>
          <p:nvPr>
            <p:ph type="title"/>
          </p:nvPr>
        </p:nvSpPr>
        <p:spPr>
          <a:xfrm>
            <a:off x="945359" y="3191678"/>
            <a:ext cx="5787000" cy="1223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Lecturer: Dr Zeno Leung</a:t>
            </a: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en-GB" sz="16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Student Name: Charles </a:t>
            </a:r>
            <a:r>
              <a:rPr lang="en-GB" sz="1600" b="1" noProof="0" dirty="0" err="1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Vattakunnel</a:t>
            </a:r>
            <a:r>
              <a:rPr lang="en-GB" sz="16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Siby</a:t>
            </a:r>
          </a:p>
          <a:p>
            <a:pPr algn="ctr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6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Student Id Number</a:t>
            </a:r>
            <a:r>
              <a:rPr lang="en-GB" sz="16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: </a:t>
            </a:r>
            <a:r>
              <a:rPr lang="en-GB" sz="16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2432746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63"/>
          <p:cNvSpPr/>
          <p:nvPr/>
        </p:nvSpPr>
        <p:spPr>
          <a:xfrm>
            <a:off x="5028750" y="490250"/>
            <a:ext cx="3830700" cy="4066500"/>
          </a:xfrm>
          <a:prstGeom prst="roundRect">
            <a:avLst>
              <a:gd name="adj" fmla="val 1124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dk2"/>
              </a:solidFill>
              <a:latin typeface="Arial" panose="020B0604020202020204" pitchFamily="34" charset="0"/>
              <a:ea typeface="Outfit"/>
              <a:cs typeface="Arial" panose="020B0604020202020204" pitchFamily="34" charset="0"/>
              <a:sym typeface="Outfit"/>
            </a:endParaRPr>
          </a:p>
        </p:txBody>
      </p:sp>
      <p:sp>
        <p:nvSpPr>
          <p:cNvPr id="472" name="Google Shape;472;p63"/>
          <p:cNvSpPr txBox="1">
            <a:spLocks noGrp="1"/>
          </p:cNvSpPr>
          <p:nvPr>
            <p:ph type="title" idx="8"/>
          </p:nvPr>
        </p:nvSpPr>
        <p:spPr>
          <a:xfrm>
            <a:off x="1784425" y="629600"/>
            <a:ext cx="27876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Prevalence</a:t>
            </a:r>
            <a:endParaRPr lang="en-GB" sz="3000" b="1" noProof="0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473" name="Google Shape;473;p63"/>
          <p:cNvSpPr txBox="1">
            <a:spLocks noGrp="1"/>
          </p:cNvSpPr>
          <p:nvPr>
            <p:ph type="title" idx="8"/>
          </p:nvPr>
        </p:nvSpPr>
        <p:spPr>
          <a:xfrm>
            <a:off x="482125" y="1399875"/>
            <a:ext cx="4249800" cy="2927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● 	Stroke affects over 100,000 people annually in the UK, with a higher incidence in socioeconomically deprived areas (Byrne </a:t>
            </a:r>
            <a:r>
              <a:rPr lang="en-GB" sz="1800" i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et al.,</a:t>
            </a:r>
            <a:r>
              <a:rPr lang="en-GB" sz="18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2022).</a:t>
            </a:r>
          </a:p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● 	Individuals from the lower-income groups are 2.5 times more likely to experience difficulties (Ridley </a:t>
            </a:r>
            <a:r>
              <a:rPr lang="en-GB" sz="1800" i="1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et al.,</a:t>
            </a:r>
            <a:r>
              <a:rPr lang="en-GB" sz="18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2020). </a:t>
            </a:r>
          </a:p>
        </p:txBody>
      </p:sp>
      <p:pic>
        <p:nvPicPr>
          <p:cNvPr id="474" name="Google Shape;474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95575" y="949988"/>
            <a:ext cx="3497050" cy="3133725"/>
          </a:xfrm>
          <a:prstGeom prst="rect">
            <a:avLst/>
          </a:prstGeom>
          <a:noFill/>
          <a:ln>
            <a:noFill/>
          </a:ln>
        </p:spPr>
      </p:pic>
      <p:sp>
        <p:nvSpPr>
          <p:cNvPr id="475" name="Google Shape;475;p63"/>
          <p:cNvSpPr txBox="1">
            <a:spLocks noGrp="1"/>
          </p:cNvSpPr>
          <p:nvPr>
            <p:ph type="title" idx="8"/>
          </p:nvPr>
        </p:nvSpPr>
        <p:spPr>
          <a:xfrm>
            <a:off x="5591700" y="4543050"/>
            <a:ext cx="33426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just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(</a:t>
            </a:r>
            <a:r>
              <a:rPr lang="en-GB" sz="1200" noProof="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Thomas-Whittingham,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64"/>
          <p:cNvSpPr/>
          <p:nvPr/>
        </p:nvSpPr>
        <p:spPr>
          <a:xfrm>
            <a:off x="4679550" y="1104863"/>
            <a:ext cx="4231200" cy="1786800"/>
          </a:xfrm>
          <a:prstGeom prst="roundRect">
            <a:avLst>
              <a:gd name="adj" fmla="val 11099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accent3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481" name="Google Shape;481;p64"/>
          <p:cNvSpPr txBox="1">
            <a:spLocks noGrp="1"/>
          </p:cNvSpPr>
          <p:nvPr>
            <p:ph type="subTitle" idx="9"/>
          </p:nvPr>
        </p:nvSpPr>
        <p:spPr>
          <a:xfrm>
            <a:off x="0" y="2623350"/>
            <a:ext cx="4102200" cy="971400"/>
          </a:xfrm>
          <a:prstGeom prst="rect">
            <a:avLst/>
          </a:prstGeom>
        </p:spPr>
        <p:txBody>
          <a:bodyPr spcFirstLastPara="1" wrap="square" lIns="182875" tIns="0" rIns="182875" bIns="182875" anchor="ctr" anchorCtr="0">
            <a:noAutofit/>
          </a:bodyPr>
          <a:lstStyle/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● 	A survey of the Stroke Association in 2022 shows that 45% of survivors in deprived areas reported poor emotional well-being (Yang </a:t>
            </a:r>
            <a:r>
              <a:rPr lang="en-GB" sz="1800" i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et al.,</a:t>
            </a: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2022).</a:t>
            </a:r>
          </a:p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● 	Limited access to physiotherapy, counselling, and community reintegration services during the recovery phase worsens the outcomes (CSP, 2025). </a:t>
            </a:r>
            <a:endParaRPr lang="en-GB" sz="1800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2" name="Google Shape;482;p64"/>
          <p:cNvSpPr txBox="1">
            <a:spLocks noGrp="1"/>
          </p:cNvSpPr>
          <p:nvPr>
            <p:ph type="title"/>
          </p:nvPr>
        </p:nvSpPr>
        <p:spPr>
          <a:xfrm>
            <a:off x="699250" y="496100"/>
            <a:ext cx="78513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of Life about Stroke Recovery</a:t>
            </a:r>
            <a:endParaRPr lang="en-GB" sz="3000" b="1" noProof="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83" name="Google Shape;483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96913" y="1270800"/>
            <a:ext cx="3381375" cy="1352550"/>
          </a:xfrm>
          <a:prstGeom prst="rect">
            <a:avLst/>
          </a:prstGeom>
          <a:noFill/>
          <a:ln>
            <a:noFill/>
          </a:ln>
        </p:spPr>
      </p:pic>
      <p:sp>
        <p:nvSpPr>
          <p:cNvPr id="484" name="Google Shape;484;p64"/>
          <p:cNvSpPr txBox="1">
            <a:spLocks noGrp="1"/>
          </p:cNvSpPr>
          <p:nvPr>
            <p:ph type="title" idx="4294967295"/>
          </p:nvPr>
        </p:nvSpPr>
        <p:spPr>
          <a:xfrm>
            <a:off x="4841413" y="2516850"/>
            <a:ext cx="36924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Source: Stroke.org.uk, 2023</a:t>
            </a:r>
          </a:p>
        </p:txBody>
      </p:sp>
      <p:pic>
        <p:nvPicPr>
          <p:cNvPr id="485" name="Google Shape;485;p6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48949" y="2982550"/>
            <a:ext cx="3692400" cy="183300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86" name="Google Shape;486;p64"/>
          <p:cNvSpPr txBox="1">
            <a:spLocks noGrp="1"/>
          </p:cNvSpPr>
          <p:nvPr>
            <p:ph type="title" idx="4294967295"/>
          </p:nvPr>
        </p:nvSpPr>
        <p:spPr>
          <a:xfrm>
            <a:off x="5259974" y="4857300"/>
            <a:ext cx="3381300" cy="20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 et al.,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65"/>
          <p:cNvSpPr/>
          <p:nvPr/>
        </p:nvSpPr>
        <p:spPr>
          <a:xfrm>
            <a:off x="5965373" y="1874918"/>
            <a:ext cx="2787300" cy="2125800"/>
          </a:xfrm>
          <a:prstGeom prst="roundRect">
            <a:avLst>
              <a:gd name="adj" fmla="val 1124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dk2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492" name="Google Shape;492;p65"/>
          <p:cNvSpPr txBox="1">
            <a:spLocks noGrp="1"/>
          </p:cNvSpPr>
          <p:nvPr>
            <p:ph type="title" idx="8"/>
          </p:nvPr>
        </p:nvSpPr>
        <p:spPr>
          <a:xfrm>
            <a:off x="1440800" y="475050"/>
            <a:ext cx="27876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Rationale</a:t>
            </a:r>
            <a:endParaRPr lang="en-GB" sz="3000" b="1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3" name="Google Shape;493;p65"/>
          <p:cNvSpPr txBox="1">
            <a:spLocks noGrp="1"/>
          </p:cNvSpPr>
          <p:nvPr>
            <p:ph type="title" idx="8"/>
          </p:nvPr>
        </p:nvSpPr>
        <p:spPr>
          <a:xfrm>
            <a:off x="284775" y="1506375"/>
            <a:ext cx="4681500" cy="2862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457200" lvl="0" indent="-3429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Current NHS frameworks inadequately address the disparities faced by lower-income groups while accessing rehabilitation, mental health support, and return-to-work pathways (Pantoja-Ruiz </a:t>
            </a:r>
            <a:r>
              <a:rPr lang="en-GB" sz="1800" i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., 2024).</a:t>
            </a: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study focuses on exploring the influence of socioeconomic factors in providing equity-focused interventions. </a:t>
            </a:r>
          </a:p>
        </p:txBody>
      </p:sp>
      <p:sp>
        <p:nvSpPr>
          <p:cNvPr id="494" name="Google Shape;494;p65"/>
          <p:cNvSpPr txBox="1">
            <a:spLocks noGrp="1"/>
          </p:cNvSpPr>
          <p:nvPr>
            <p:ph type="title" idx="8"/>
          </p:nvPr>
        </p:nvSpPr>
        <p:spPr>
          <a:xfrm>
            <a:off x="5672350" y="4543050"/>
            <a:ext cx="36924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Sese and Guillermo, 2023)</a:t>
            </a:r>
          </a:p>
        </p:txBody>
      </p:sp>
      <p:pic>
        <p:nvPicPr>
          <p:cNvPr id="495" name="Google Shape;495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68650" y="282901"/>
            <a:ext cx="3439051" cy="42515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66"/>
          <p:cNvSpPr txBox="1">
            <a:spLocks noGrp="1"/>
          </p:cNvSpPr>
          <p:nvPr>
            <p:ph type="title"/>
          </p:nvPr>
        </p:nvSpPr>
        <p:spPr>
          <a:xfrm>
            <a:off x="2739175" y="432300"/>
            <a:ext cx="4233300" cy="4155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Research Questions</a:t>
            </a:r>
            <a:endParaRPr lang="en-GB" sz="3000" b="1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1" name="Google Shape;501;p66"/>
          <p:cNvSpPr txBox="1"/>
          <p:nvPr/>
        </p:nvSpPr>
        <p:spPr>
          <a:xfrm>
            <a:off x="210573" y="1724662"/>
            <a:ext cx="4443900" cy="223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ctr" anchorCtr="0">
            <a:noAutofit/>
          </a:bodyPr>
          <a:lstStyle/>
          <a:p>
            <a:pPr marL="457200" lvl="0" indent="-3429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 noProof="0" dirty="0"/>
              <a:t>How do socioeconomic stressors affect stroke recovery outcomes in the UK?</a:t>
            </a: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 noProof="0" dirty="0"/>
              <a:t>What disparities and policy gaps exist in access to equitable rehabilitation and mental health services post-stroke condition?</a:t>
            </a: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 noProof="0" dirty="0"/>
              <a:t>What are the suitable suggestions to mitigate inequalities in stroke recovery outcomes in the UK?</a:t>
            </a:r>
            <a:endParaRPr lang="en-GB" sz="1800" noProof="0" dirty="0"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502" name="Google Shape;502;p66"/>
          <p:cNvSpPr txBox="1">
            <a:spLocks noGrp="1"/>
          </p:cNvSpPr>
          <p:nvPr>
            <p:ph type="title"/>
          </p:nvPr>
        </p:nvSpPr>
        <p:spPr>
          <a:xfrm>
            <a:off x="5402025" y="4410600"/>
            <a:ext cx="36924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just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Faculty of Public Health, 2017)</a:t>
            </a:r>
          </a:p>
        </p:txBody>
      </p:sp>
      <p:pic>
        <p:nvPicPr>
          <p:cNvPr id="503" name="Google Shape;503;p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9825" y="1506375"/>
            <a:ext cx="3959551" cy="2673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67"/>
          <p:cNvSpPr/>
          <p:nvPr/>
        </p:nvSpPr>
        <p:spPr>
          <a:xfrm>
            <a:off x="167375" y="1035100"/>
            <a:ext cx="6566100" cy="3972000"/>
          </a:xfrm>
          <a:prstGeom prst="roundRect">
            <a:avLst>
              <a:gd name="adj" fmla="val 11013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accent3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09" name="Google Shape;509;p67"/>
          <p:cNvSpPr txBox="1">
            <a:spLocks noGrp="1"/>
          </p:cNvSpPr>
          <p:nvPr>
            <p:ph type="title"/>
          </p:nvPr>
        </p:nvSpPr>
        <p:spPr>
          <a:xfrm>
            <a:off x="1008000" y="203800"/>
            <a:ext cx="6683400" cy="83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Research Aims and Objectives</a:t>
            </a:r>
            <a:endParaRPr lang="en-GB" sz="3000" b="1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0" name="Google Shape;510;p67"/>
          <p:cNvSpPr txBox="1">
            <a:spLocks noGrp="1"/>
          </p:cNvSpPr>
          <p:nvPr>
            <p:ph type="subTitle" idx="3"/>
          </p:nvPr>
        </p:nvSpPr>
        <p:spPr>
          <a:xfrm>
            <a:off x="330125" y="2516850"/>
            <a:ext cx="6240600" cy="132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Aim: This study aims to evaluate the impact of socioeconomic inequalities on stroke recovery outcomes in the UK.</a:t>
            </a:r>
          </a:p>
          <a:p>
            <a:pPr marL="0" lvl="0" indent="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Objectives:</a:t>
            </a:r>
          </a:p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● 	To assess recovery data from rehabilitation and mental health services</a:t>
            </a:r>
          </a:p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● 	To explore the lived experiences of stroke recovery patients regarding financial and social stress</a:t>
            </a:r>
          </a:p>
          <a:p>
            <a:pPr marL="457200" lvl="0" indent="-2286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● 	To identify policy and practice gaps and recommend equity-driven strategies </a:t>
            </a:r>
          </a:p>
          <a:p>
            <a:pPr marL="0" lvl="0" indent="0" algn="just" rtl="0">
              <a:spcBef>
                <a:spcPts val="1200"/>
              </a:spcBef>
              <a:spcAft>
                <a:spcPts val="0"/>
              </a:spcAft>
              <a:buNone/>
            </a:pPr>
            <a:endParaRPr lang="en-GB" sz="1800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1" name="Google Shape;511;p67"/>
          <p:cNvSpPr txBox="1">
            <a:spLocks noGrp="1"/>
          </p:cNvSpPr>
          <p:nvPr>
            <p:ph type="title"/>
          </p:nvPr>
        </p:nvSpPr>
        <p:spPr>
          <a:xfrm>
            <a:off x="6795150" y="4514550"/>
            <a:ext cx="2363700" cy="207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just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(</a:t>
            </a: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Mattox, 2022)</a:t>
            </a:r>
            <a:endParaRPr lang="en-GB" sz="1200" b="1" noProof="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12" name="Google Shape;512;p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95150" y="1254442"/>
            <a:ext cx="2225925" cy="31445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68"/>
          <p:cNvSpPr/>
          <p:nvPr/>
        </p:nvSpPr>
        <p:spPr>
          <a:xfrm flipH="1">
            <a:off x="3901500" y="1124850"/>
            <a:ext cx="4863300" cy="3418500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18" name="Google Shape;518;p68"/>
          <p:cNvSpPr/>
          <p:nvPr/>
        </p:nvSpPr>
        <p:spPr>
          <a:xfrm flipH="1">
            <a:off x="3901500" y="1399875"/>
            <a:ext cx="4863300" cy="3235200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19" name="Google Shape;519;p68"/>
          <p:cNvSpPr txBox="1">
            <a:spLocks noGrp="1"/>
          </p:cNvSpPr>
          <p:nvPr>
            <p:ph type="body" idx="1"/>
          </p:nvPr>
        </p:nvSpPr>
        <p:spPr>
          <a:xfrm>
            <a:off x="3951025" y="2047875"/>
            <a:ext cx="4560000" cy="1918800"/>
          </a:xfrm>
          <a:prstGeom prst="rect">
            <a:avLst/>
          </a:prstGeom>
        </p:spPr>
        <p:txBody>
          <a:bodyPr spcFirstLastPara="1" wrap="square" lIns="182875" tIns="0" rIns="182875" bIns="274300" anchor="ctr" anchorCtr="0">
            <a:noAutofit/>
          </a:bodyPr>
          <a:lstStyle/>
          <a:p>
            <a:pPr marL="457200" lvl="0" indent="-3429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findings of the research will support the NHS, Stroke Association advocacy, and local authorities in planning.</a:t>
            </a: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will align with the reformation of the UK Health Inequalities Strategy and Integrated Care Systems.</a:t>
            </a:r>
            <a:endParaRPr lang="en-GB" sz="1800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0" name="Google Shape;520;p68"/>
          <p:cNvSpPr txBox="1">
            <a:spLocks noGrp="1"/>
          </p:cNvSpPr>
          <p:nvPr>
            <p:ph type="title" idx="9"/>
          </p:nvPr>
        </p:nvSpPr>
        <p:spPr>
          <a:xfrm>
            <a:off x="284550" y="389400"/>
            <a:ext cx="8574900" cy="461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Research Impact</a:t>
            </a:r>
            <a:endParaRPr lang="en-GB" sz="3000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1" name="Google Shape;521;p68"/>
          <p:cNvSpPr txBox="1">
            <a:spLocks noGrp="1"/>
          </p:cNvSpPr>
          <p:nvPr>
            <p:ph type="title" idx="9"/>
          </p:nvPr>
        </p:nvSpPr>
        <p:spPr>
          <a:xfrm>
            <a:off x="437900" y="4076400"/>
            <a:ext cx="2688600" cy="362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2860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St. George’s NHS.UK, 2022)</a:t>
            </a:r>
          </a:p>
        </p:txBody>
      </p:sp>
      <p:pic>
        <p:nvPicPr>
          <p:cNvPr id="522" name="Google Shape;522;p68"/>
          <p:cNvPicPr preferRelativeResize="0"/>
          <p:nvPr/>
        </p:nvPicPr>
        <p:blipFill rotWithShape="1">
          <a:blip r:embed="rId3">
            <a:alphaModFix/>
          </a:blip>
          <a:srcRect l="8664" t="8393" r="21352" b="11207"/>
          <a:stretch/>
        </p:blipFill>
        <p:spPr>
          <a:xfrm>
            <a:off x="204313" y="1731700"/>
            <a:ext cx="3411876" cy="22047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69"/>
          <p:cNvSpPr/>
          <p:nvPr/>
        </p:nvSpPr>
        <p:spPr>
          <a:xfrm flipH="1">
            <a:off x="232756" y="757191"/>
            <a:ext cx="8620299" cy="4188881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0" dirty="0">
              <a:solidFill>
                <a:schemeClr val="dk1"/>
              </a:solidFill>
              <a:latin typeface="Outfit"/>
              <a:ea typeface="Outfit"/>
              <a:cs typeface="Outfit"/>
              <a:sym typeface="Outfit"/>
            </a:endParaRPr>
          </a:p>
        </p:txBody>
      </p:sp>
      <p:sp>
        <p:nvSpPr>
          <p:cNvPr id="528" name="Google Shape;528;p69"/>
          <p:cNvSpPr txBox="1">
            <a:spLocks noGrp="1"/>
          </p:cNvSpPr>
          <p:nvPr>
            <p:ph type="title"/>
          </p:nvPr>
        </p:nvSpPr>
        <p:spPr>
          <a:xfrm>
            <a:off x="1731400" y="269046"/>
            <a:ext cx="5787300" cy="415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None/>
            </a:pPr>
            <a:r>
              <a:rPr lang="en-GB" sz="3000" b="1" noProof="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 </a:t>
            </a:r>
            <a:endParaRPr lang="en-GB" sz="3000" b="1" noProof="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9" name="Google Shape;529;p69"/>
          <p:cNvSpPr txBox="1">
            <a:spLocks noGrp="1"/>
          </p:cNvSpPr>
          <p:nvPr>
            <p:ph type="body" idx="3"/>
          </p:nvPr>
        </p:nvSpPr>
        <p:spPr>
          <a:xfrm>
            <a:off x="369887" y="878957"/>
            <a:ext cx="8174100" cy="3870251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/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Byrne, C., Saville, C.W., Coetzer, R. and Ramsey, R. (2022). Stroke survivors experience elevated levels of loneliness: a multi-year analysis of the National Survey for Wales.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Archives of Clinical Neuropsychology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37(2), pp.390-407.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https://doi.org/10.1093/arclin/acab046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CSP. (2025).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Lack of access to high-quality rehabilitation worsens health inequities faced by marginalised communities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Available at: https://www.csp.org.uk/news/2022-09-21-lack-access-high-quality-rehabilitation-worsens-health-inequities-faced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DiCarlo, J.A.,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Gheihman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G. and Lin, D.J. (2021). Reimagining stroke rehabilitation and recovery across the care continuum: results from a design-thinking workshop to identify challenges and propose solutions.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Archives of Physical Medicine and Rehabilitation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102(8), pp.1645-1657.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https://doi.org/10.1016/j.apmr.2021.01.074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Faculty of Public Health (2017).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Inequalities in health (e.g. by region, ethnicity, </a:t>
            </a:r>
            <a:r>
              <a:rPr lang="en-GB" sz="800" i="1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soci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-economic position or gender) and in access to health care, including their causes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[online] Health Knowledge. Available at: https://www.healthknowledge.org.uk/public-health-textbook/medical-sociology-policy-economics/4c-equality-equity-policy/inequalities-distribution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Jiang, C., Li, Z., Du, C., Zhang, X., Chen, Z., Luo, G., Wu, X., Wang, J., Cai, Y., Zhao, G. and Bai, H. (2022). Supportive psychological therapy can effectively treat post-stroke post-traumatic stress disorder at the early stage.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Frontiers in neuroscience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16, p.1007571.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https://doi.org/10.3389/fnins.2022.1007571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Kaminsky, L.A., German, C., Imboden, M.,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Ozemek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C., Peterman, J.E. and Brubaker, P.H. (2022). The importance of healthy lifestyle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behaviors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in the prevention of cardiovascular disease.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Progress in cardiovascular diseases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70, pp.8-15.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https://doi.org/10.1016/j.pcad.2021.12.001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Li, X., He, Y., Wang, D. and Rezaei, M.J. (2024). Stroke rehabilitation: from diagnosis to therapy.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Frontiers in neurology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15, p.1402729.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https://doi.org/10.3389/fneur.2024.1402729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Mattox, B.K. (2022).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Rehabmart.com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[online] Rehabmart.com. Available at: https://www.rehabmart.com/post/stroke-recovery-rehab-guide?srsltid=AfmBOopY61e-Urq3kvapjLJJ14mB9btVJkxHJoWBP0xcooJ1HMyM5yin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Pantoja-Ruiz, C., Akinyemi, R., Lucumi-Cuesta, D.I.,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Youkee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D., Emmett, E., Soley-Bori, M.,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Kalansooriya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W., Wolfe, C. and Marshall, I.J. (2025). Socioeconomic status and stroke: a review of the latest evidence on inequalities and their drivers.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Stroke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56(3), pp.794-805.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https://doi.org/10.1161/STROKEAHA.124.049474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Ridley, M., Rao, G.,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Schilbach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F. and Patel, V. (2020). Poverty, depression, and anxiety: Causal evidence and mechanisms.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Science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370(6522), p.eaay0214.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https://economics.mit.edu/sites/default/files/2022-09/poverty-depression-anxiety-science.pdf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Sese, L.V.C. and Guillermo, M.C.L. (2023). Strengthening stroke prevention and awareness in the Philippines: a conceptual framework.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Frontiers in neurology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14, p.1258821.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https://doi.org/10.3389/fneur.2023.1258821</a:t>
            </a:r>
            <a:endParaRPr lang="en-GB" sz="800" u="sng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St.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George's.NHS.UK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(2022).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Help us to improve stroke care - St George’s University Hospitals NHS Foundation Trust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[online] Available at: https://www.stgeorges.nhs.uk/newsitem/help-us-to-improve-stroke-care/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Stroke.org.uk (2023). Patient Reported Experience Measures Survey (PREMS) 2022/3. Available at: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11"/>
              </a:rPr>
              <a:t>https://www.stroke.org.uk/prems2022-23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Thomas-Whittingham, J. (2020).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The Impact Of Strokes In The UK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[online] </a:t>
            </a:r>
            <a:r>
              <a:rPr lang="en-GB" sz="800" noProof="0" dirty="0" err="1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Stephensons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Solicitors LLP. Available at: https://www.stephensons.co.uk/site/blog/clin-neg-blog/the-impact-of-strokes-in-the-uk [Accessed 8 Oct. 2025].</a:t>
            </a:r>
          </a:p>
          <a:p>
            <a:pPr marL="228600" lvl="0" indent="-228600" algn="just" rtl="0">
              <a:lnSpc>
                <a:spcPct val="10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Yang, K., Armstrong, N., Diamond, C., Lane, A.R. and Dunne, S. (2022). The meaning of loneliness to stroke survivors: A qualitative study in Northeast England. </a:t>
            </a:r>
            <a:r>
              <a:rPr lang="en-GB" sz="800" i="1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Journal of Health Psychology</a:t>
            </a:r>
            <a:r>
              <a:rPr lang="en-GB" sz="800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27(11), pp.2539-2548.</a:t>
            </a:r>
            <a:r>
              <a:rPr lang="en-GB" sz="800" noProof="0" dirty="0">
                <a:solidFill>
                  <a:schemeClr val="bg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12"/>
              </a:rPr>
              <a:t>https://doi.org/10.1177/13591053211017198</a:t>
            </a:r>
            <a:r>
              <a:rPr lang="en-GB" sz="800" u="sng" noProof="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en-GB" sz="800" noProof="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arket Research Review | Bento">
  <a:themeElements>
    <a:clrScheme name="Simple Light">
      <a:dk1>
        <a:srgbClr val="F0F0F0"/>
      </a:dk1>
      <a:lt1>
        <a:srgbClr val="3D3D3D"/>
      </a:lt1>
      <a:dk2>
        <a:srgbClr val="FFBDE9"/>
      </a:dk2>
      <a:lt2>
        <a:srgbClr val="FFFCFA"/>
      </a:lt2>
      <a:accent1>
        <a:srgbClr val="FE5418"/>
      </a:accent1>
      <a:accent2>
        <a:srgbClr val="5237E6"/>
      </a:accent2>
      <a:accent3>
        <a:srgbClr val="7DDA92"/>
      </a:accent3>
      <a:accent4>
        <a:srgbClr val="B8A7FF"/>
      </a:accent4>
      <a:accent5>
        <a:srgbClr val="039366"/>
      </a:accent5>
      <a:accent6>
        <a:srgbClr val="E992D5"/>
      </a:accent6>
      <a:hlink>
        <a:srgbClr val="E1E5E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1465</Words>
  <Application>Microsoft Office PowerPoint</Application>
  <PresentationFormat>On-screen Show (16:9)</PresentationFormat>
  <Paragraphs>59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Instrument Sans</vt:lpstr>
      <vt:lpstr>Instrument Sans Medium</vt:lpstr>
      <vt:lpstr>Outfit SemiBold</vt:lpstr>
      <vt:lpstr>Instrument Sans SemiBold</vt:lpstr>
      <vt:lpstr>Arial</vt:lpstr>
      <vt:lpstr>Outfit</vt:lpstr>
      <vt:lpstr>Simple Light</vt:lpstr>
      <vt:lpstr>Market Research Review | Bento</vt:lpstr>
      <vt:lpstr>Module: Practice-Based Research Module Code: LCHS7008  Assignment Title: Component – 1: Poster Presentation  Topic: The Impact of Socioeconomic Inequalities on Stroke Recovery Outcomes in the UK </vt:lpstr>
      <vt:lpstr>Prevalence</vt:lpstr>
      <vt:lpstr>Quality of Life about Stroke Recovery</vt:lpstr>
      <vt:lpstr>Rationale</vt:lpstr>
      <vt:lpstr>Research Questions</vt:lpstr>
      <vt:lpstr>Research Aims and Objectives</vt:lpstr>
      <vt:lpstr>Research Impact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modified xsi:type="dcterms:W3CDTF">2025-10-12T17:32:03Z</dcterms:modified>
</cp:coreProperties>
</file>