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1" r:id="rId4"/>
  </p:sldMasterIdLst>
  <p:sldIdLst>
    <p:sldId id="258" r:id="rId5"/>
    <p:sldId id="260" r:id="rId6"/>
    <p:sldId id="256" r:id="rId7"/>
    <p:sldId id="257" r:id="rId8"/>
    <p:sldId id="263" r:id="rId9"/>
    <p:sldId id="262" r:id="rId10"/>
    <p:sldId id="259" r:id="rId11"/>
  </p:sldIdLst>
  <p:sldSz cx="10799763" cy="86407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93C969-8886-0168-5990-76DE8286B410}" v="23" dt="2021-03-26T14:14:40.108"/>
    <p1510:client id="{713D642B-3C04-F50E-A32C-02CD7689F240}" v="78" dt="2021-03-26T14:06:47.210"/>
    <p1510:client id="{9AA9F4ED-7E15-4AEB-949B-28E7A78C802F}" v="1" dt="2021-03-25T17:24:44.3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2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930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19C7AB-5A15-4ECB-AEBC-C11668F7FC85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4BAF6E-9EB6-41CA-AC67-438E01206B4B}">
      <dgm:prSet phldrT="[Text]"/>
      <dgm:spPr/>
      <dgm:t>
        <a:bodyPr/>
        <a:lstStyle/>
        <a:p>
          <a:r>
            <a:rPr lang="en-GB" dirty="0"/>
            <a:t>Young Adults</a:t>
          </a:r>
        </a:p>
      </dgm:t>
    </dgm:pt>
    <dgm:pt modelId="{B6EDDC92-E163-4632-A981-CEF64AC96E40}" type="parTrans" cxnId="{007A0BA5-5776-4FB6-83D3-039C2618AAE3}">
      <dgm:prSet/>
      <dgm:spPr/>
      <dgm:t>
        <a:bodyPr/>
        <a:lstStyle/>
        <a:p>
          <a:endParaRPr lang="en-GB"/>
        </a:p>
      </dgm:t>
    </dgm:pt>
    <dgm:pt modelId="{514C637F-6217-4D87-85BC-716BDDFDF7C6}" type="sibTrans" cxnId="{007A0BA5-5776-4FB6-83D3-039C2618AAE3}">
      <dgm:prSet/>
      <dgm:spPr/>
      <dgm:t>
        <a:bodyPr/>
        <a:lstStyle/>
        <a:p>
          <a:endParaRPr lang="en-GB"/>
        </a:p>
      </dgm:t>
    </dgm:pt>
    <dgm:pt modelId="{4A3275AE-9547-4E17-B016-0B9B9490736F}">
      <dgm:prSet phldrT="[Text]"/>
      <dgm:spPr/>
      <dgm:t>
        <a:bodyPr/>
        <a:lstStyle/>
        <a:p>
          <a:r>
            <a:rPr lang="en-GB" dirty="0"/>
            <a:t>Space</a:t>
          </a:r>
        </a:p>
      </dgm:t>
    </dgm:pt>
    <dgm:pt modelId="{A27C831C-F994-4591-AF7D-C73412C8B121}" type="parTrans" cxnId="{6C61BE58-7BAA-4D33-9F82-0091C44D4E25}">
      <dgm:prSet/>
      <dgm:spPr/>
      <dgm:t>
        <a:bodyPr/>
        <a:lstStyle/>
        <a:p>
          <a:endParaRPr lang="en-GB"/>
        </a:p>
      </dgm:t>
    </dgm:pt>
    <dgm:pt modelId="{F332DA08-4116-40B8-98CF-270AC219D194}" type="sibTrans" cxnId="{6C61BE58-7BAA-4D33-9F82-0091C44D4E25}">
      <dgm:prSet/>
      <dgm:spPr/>
      <dgm:t>
        <a:bodyPr/>
        <a:lstStyle/>
        <a:p>
          <a:endParaRPr lang="en-GB"/>
        </a:p>
      </dgm:t>
    </dgm:pt>
    <dgm:pt modelId="{473550B5-7E7C-4335-BF28-0F92FE056DA3}">
      <dgm:prSet phldrT="[Text]"/>
      <dgm:spPr/>
      <dgm:t>
        <a:bodyPr/>
        <a:lstStyle/>
        <a:p>
          <a:r>
            <a:rPr lang="en-GB" dirty="0"/>
            <a:t>Hope</a:t>
          </a:r>
        </a:p>
      </dgm:t>
    </dgm:pt>
    <dgm:pt modelId="{5860EFAD-E387-4FC6-881D-0A0D0DEA7978}" type="parTrans" cxnId="{1EE4033E-01D1-4E3D-9F78-62974126D76F}">
      <dgm:prSet/>
      <dgm:spPr/>
      <dgm:t>
        <a:bodyPr/>
        <a:lstStyle/>
        <a:p>
          <a:endParaRPr lang="en-GB"/>
        </a:p>
      </dgm:t>
    </dgm:pt>
    <dgm:pt modelId="{98E8F300-E2EF-4EB6-8A6E-647781A4489F}" type="sibTrans" cxnId="{1EE4033E-01D1-4E3D-9F78-62974126D76F}">
      <dgm:prSet/>
      <dgm:spPr/>
      <dgm:t>
        <a:bodyPr/>
        <a:lstStyle/>
        <a:p>
          <a:endParaRPr lang="en-GB"/>
        </a:p>
      </dgm:t>
    </dgm:pt>
    <dgm:pt modelId="{B5D4A6E4-3248-405F-A18A-56A7FF59A261}">
      <dgm:prSet phldrT="[Text]"/>
      <dgm:spPr/>
      <dgm:t>
        <a:bodyPr/>
        <a:lstStyle/>
        <a:p>
          <a:r>
            <a:rPr lang="en-GB" dirty="0"/>
            <a:t>Net - working</a:t>
          </a:r>
        </a:p>
      </dgm:t>
    </dgm:pt>
    <dgm:pt modelId="{8CB98391-433A-47EC-A1D3-7288C00AF3B7}" type="parTrans" cxnId="{A1E98F14-856C-4EEB-B6D2-C32F7A1C364E}">
      <dgm:prSet/>
      <dgm:spPr/>
      <dgm:t>
        <a:bodyPr/>
        <a:lstStyle/>
        <a:p>
          <a:endParaRPr lang="en-GB"/>
        </a:p>
      </dgm:t>
    </dgm:pt>
    <dgm:pt modelId="{A13B9844-9AFB-4C0C-8DF9-BE093F6FC6A2}" type="sibTrans" cxnId="{A1E98F14-856C-4EEB-B6D2-C32F7A1C364E}">
      <dgm:prSet/>
      <dgm:spPr/>
      <dgm:t>
        <a:bodyPr/>
        <a:lstStyle/>
        <a:p>
          <a:endParaRPr lang="en-GB"/>
        </a:p>
      </dgm:t>
    </dgm:pt>
    <dgm:pt modelId="{6DF525F4-36AF-429E-A14A-293950AC7268}">
      <dgm:prSet phldrT="[Text]"/>
      <dgm:spPr/>
      <dgm:t>
        <a:bodyPr/>
        <a:lstStyle/>
        <a:p>
          <a:r>
            <a:rPr lang="en-GB" dirty="0"/>
            <a:t>Work - shop</a:t>
          </a:r>
        </a:p>
      </dgm:t>
    </dgm:pt>
    <dgm:pt modelId="{BD1BD44D-42E6-43F1-B77C-A67B414ED857}" type="parTrans" cxnId="{2EF5E3E7-8F0A-42A2-9982-2D8C234C40D9}">
      <dgm:prSet/>
      <dgm:spPr/>
      <dgm:t>
        <a:bodyPr/>
        <a:lstStyle/>
        <a:p>
          <a:endParaRPr lang="en-GB"/>
        </a:p>
      </dgm:t>
    </dgm:pt>
    <dgm:pt modelId="{5D0A09B0-333D-451B-8D32-451982E097C8}" type="sibTrans" cxnId="{2EF5E3E7-8F0A-42A2-9982-2D8C234C40D9}">
      <dgm:prSet/>
      <dgm:spPr/>
      <dgm:t>
        <a:bodyPr/>
        <a:lstStyle/>
        <a:p>
          <a:endParaRPr lang="en-GB"/>
        </a:p>
      </dgm:t>
    </dgm:pt>
    <dgm:pt modelId="{3F78D621-1AA3-4F60-89CC-DC1544EEE6B1}">
      <dgm:prSet phldrT="[Text]"/>
      <dgm:spPr/>
      <dgm:t>
        <a:bodyPr/>
        <a:lstStyle/>
        <a:p>
          <a:r>
            <a:rPr lang="en-GB" dirty="0"/>
            <a:t>Development</a:t>
          </a:r>
        </a:p>
      </dgm:t>
    </dgm:pt>
    <dgm:pt modelId="{7E274BF5-D4E3-4F95-B44C-10997BA4DBAF}" type="parTrans" cxnId="{A1483508-2757-4001-953A-22CB6619C151}">
      <dgm:prSet/>
      <dgm:spPr/>
      <dgm:t>
        <a:bodyPr/>
        <a:lstStyle/>
        <a:p>
          <a:endParaRPr lang="en-GB"/>
        </a:p>
      </dgm:t>
    </dgm:pt>
    <dgm:pt modelId="{FA5D704E-9125-43F8-9943-5A2AD1CE7D30}" type="sibTrans" cxnId="{A1483508-2757-4001-953A-22CB6619C151}">
      <dgm:prSet/>
      <dgm:spPr/>
      <dgm:t>
        <a:bodyPr/>
        <a:lstStyle/>
        <a:p>
          <a:endParaRPr lang="en-GB"/>
        </a:p>
      </dgm:t>
    </dgm:pt>
    <dgm:pt modelId="{179E0659-BACB-43BE-82BD-BD3CE30E3354}">
      <dgm:prSet phldrT="[Text]"/>
      <dgm:spPr/>
      <dgm:t>
        <a:bodyPr/>
        <a:lstStyle/>
        <a:p>
          <a:r>
            <a:rPr lang="en-GB" dirty="0"/>
            <a:t>Agencies</a:t>
          </a:r>
        </a:p>
      </dgm:t>
    </dgm:pt>
    <dgm:pt modelId="{135C97D6-903E-4A74-9AD1-CF6883725504}" type="parTrans" cxnId="{09F2D5B3-C8BA-4276-B7FC-48994DF41AC7}">
      <dgm:prSet/>
      <dgm:spPr/>
      <dgm:t>
        <a:bodyPr/>
        <a:lstStyle/>
        <a:p>
          <a:endParaRPr lang="en-GB"/>
        </a:p>
      </dgm:t>
    </dgm:pt>
    <dgm:pt modelId="{2B7D4446-5713-43A2-A442-6EE871CC6089}" type="sibTrans" cxnId="{09F2D5B3-C8BA-4276-B7FC-48994DF41AC7}">
      <dgm:prSet/>
      <dgm:spPr/>
      <dgm:t>
        <a:bodyPr/>
        <a:lstStyle/>
        <a:p>
          <a:endParaRPr lang="en-GB"/>
        </a:p>
      </dgm:t>
    </dgm:pt>
    <dgm:pt modelId="{0D3E4B77-3AC8-4798-974D-68C7AB845023}">
      <dgm:prSet phldrT="[Text]"/>
      <dgm:spPr/>
      <dgm:t>
        <a:bodyPr/>
        <a:lstStyle/>
        <a:p>
          <a:r>
            <a:rPr lang="en-GB" dirty="0"/>
            <a:t>Theory </a:t>
          </a:r>
        </a:p>
      </dgm:t>
    </dgm:pt>
    <dgm:pt modelId="{202ED8AC-38EA-4FBA-BDC6-0D4C505B09B9}" type="parTrans" cxnId="{ABF2295A-0813-498F-A27E-9BE40E3F58F3}">
      <dgm:prSet/>
      <dgm:spPr/>
      <dgm:t>
        <a:bodyPr/>
        <a:lstStyle/>
        <a:p>
          <a:endParaRPr lang="en-GB"/>
        </a:p>
      </dgm:t>
    </dgm:pt>
    <dgm:pt modelId="{67BEA7F4-AC5E-4EBA-87D5-6A899022CD4B}" type="sibTrans" cxnId="{ABF2295A-0813-498F-A27E-9BE40E3F58F3}">
      <dgm:prSet/>
      <dgm:spPr/>
      <dgm:t>
        <a:bodyPr/>
        <a:lstStyle/>
        <a:p>
          <a:endParaRPr lang="en-GB"/>
        </a:p>
      </dgm:t>
    </dgm:pt>
    <dgm:pt modelId="{E8369C23-7601-4275-BBB5-54B9DB558FE2}">
      <dgm:prSet phldrT="[Text]"/>
      <dgm:spPr/>
      <dgm:t>
        <a:bodyPr/>
        <a:lstStyle/>
        <a:p>
          <a:r>
            <a:rPr lang="en-GB" dirty="0"/>
            <a:t>Mind - Set</a:t>
          </a:r>
        </a:p>
      </dgm:t>
    </dgm:pt>
    <dgm:pt modelId="{2821D244-F472-4D32-9699-861F7B0DC2E3}" type="parTrans" cxnId="{19DE7CBA-FFBF-4126-BF09-5610366E6EBE}">
      <dgm:prSet/>
      <dgm:spPr/>
      <dgm:t>
        <a:bodyPr/>
        <a:lstStyle/>
        <a:p>
          <a:endParaRPr lang="en-GB"/>
        </a:p>
      </dgm:t>
    </dgm:pt>
    <dgm:pt modelId="{D9109687-92A0-433F-9731-F6EA99D5F8A0}" type="sibTrans" cxnId="{19DE7CBA-FFBF-4126-BF09-5610366E6EBE}">
      <dgm:prSet/>
      <dgm:spPr/>
      <dgm:t>
        <a:bodyPr/>
        <a:lstStyle/>
        <a:p>
          <a:endParaRPr lang="en-GB"/>
        </a:p>
      </dgm:t>
    </dgm:pt>
    <dgm:pt modelId="{2D66CE7A-5C26-4EBF-8B1A-29760BBDE9A4}" type="pres">
      <dgm:prSet presAssocID="{0E19C7AB-5A15-4ECB-AEBC-C11668F7FC85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E668C5A5-71C3-48C9-9E45-2E49187CE086}" type="pres">
      <dgm:prSet presAssocID="{4A4BAF6E-9EB6-41CA-AC67-438E01206B4B}" presName="horFlow" presStyleCnt="0"/>
      <dgm:spPr/>
    </dgm:pt>
    <dgm:pt modelId="{A6C16F79-51FD-488F-86B5-B08DF564C17E}" type="pres">
      <dgm:prSet presAssocID="{4A4BAF6E-9EB6-41CA-AC67-438E01206B4B}" presName="bigChev" presStyleLbl="node1" presStyleIdx="0" presStyleCnt="3"/>
      <dgm:spPr/>
    </dgm:pt>
    <dgm:pt modelId="{F4BCE94E-A471-4FA5-B4B2-C98D52FD60C1}" type="pres">
      <dgm:prSet presAssocID="{A27C831C-F994-4591-AF7D-C73412C8B121}" presName="parTrans" presStyleCnt="0"/>
      <dgm:spPr/>
    </dgm:pt>
    <dgm:pt modelId="{71169EC6-7209-4098-9B54-5476352ECD9B}" type="pres">
      <dgm:prSet presAssocID="{4A3275AE-9547-4E17-B016-0B9B9490736F}" presName="node" presStyleLbl="alignAccFollowNode1" presStyleIdx="0" presStyleCnt="6">
        <dgm:presLayoutVars>
          <dgm:bulletEnabled val="1"/>
        </dgm:presLayoutVars>
      </dgm:prSet>
      <dgm:spPr/>
    </dgm:pt>
    <dgm:pt modelId="{D2C87FC1-C604-4918-9F7B-193704A074E9}" type="pres">
      <dgm:prSet presAssocID="{F332DA08-4116-40B8-98CF-270AC219D194}" presName="sibTrans" presStyleCnt="0"/>
      <dgm:spPr/>
    </dgm:pt>
    <dgm:pt modelId="{D238264B-768C-426A-ADD4-4C50EB713800}" type="pres">
      <dgm:prSet presAssocID="{473550B5-7E7C-4335-BF28-0F92FE056DA3}" presName="node" presStyleLbl="alignAccFollowNode1" presStyleIdx="1" presStyleCnt="6">
        <dgm:presLayoutVars>
          <dgm:bulletEnabled val="1"/>
        </dgm:presLayoutVars>
      </dgm:prSet>
      <dgm:spPr/>
    </dgm:pt>
    <dgm:pt modelId="{748CA735-3C24-471E-8DD4-F5DEC11416AC}" type="pres">
      <dgm:prSet presAssocID="{4A4BAF6E-9EB6-41CA-AC67-438E01206B4B}" presName="vSp" presStyleCnt="0"/>
      <dgm:spPr/>
    </dgm:pt>
    <dgm:pt modelId="{0C1B8F8C-DE5C-493D-BF79-EF607C7BD7F8}" type="pres">
      <dgm:prSet presAssocID="{B5D4A6E4-3248-405F-A18A-56A7FF59A261}" presName="horFlow" presStyleCnt="0"/>
      <dgm:spPr/>
    </dgm:pt>
    <dgm:pt modelId="{D2109F5F-9A28-4B0A-9930-1EE31278047B}" type="pres">
      <dgm:prSet presAssocID="{B5D4A6E4-3248-405F-A18A-56A7FF59A261}" presName="bigChev" presStyleLbl="node1" presStyleIdx="1" presStyleCnt="3"/>
      <dgm:spPr/>
    </dgm:pt>
    <dgm:pt modelId="{06D4A596-CFDA-48BD-A5FF-857C8D821E54}" type="pres">
      <dgm:prSet presAssocID="{BD1BD44D-42E6-43F1-B77C-A67B414ED857}" presName="parTrans" presStyleCnt="0"/>
      <dgm:spPr/>
    </dgm:pt>
    <dgm:pt modelId="{40363BE3-7554-438F-A4E0-8ECA4AC16BBE}" type="pres">
      <dgm:prSet presAssocID="{6DF525F4-36AF-429E-A14A-293950AC7268}" presName="node" presStyleLbl="alignAccFollowNode1" presStyleIdx="2" presStyleCnt="6" custLinFactNeighborX="17672" custLinFactNeighborY="0">
        <dgm:presLayoutVars>
          <dgm:bulletEnabled val="1"/>
        </dgm:presLayoutVars>
      </dgm:prSet>
      <dgm:spPr/>
    </dgm:pt>
    <dgm:pt modelId="{7A36AB34-9C0D-428E-984A-70DFBECC3C86}" type="pres">
      <dgm:prSet presAssocID="{5D0A09B0-333D-451B-8D32-451982E097C8}" presName="sibTrans" presStyleCnt="0"/>
      <dgm:spPr/>
    </dgm:pt>
    <dgm:pt modelId="{FA89FBA9-0115-4842-9FBA-282D3E701BEC}" type="pres">
      <dgm:prSet presAssocID="{3F78D621-1AA3-4F60-89CC-DC1544EEE6B1}" presName="node" presStyleLbl="alignAccFollowNode1" presStyleIdx="3" presStyleCnt="6">
        <dgm:presLayoutVars>
          <dgm:bulletEnabled val="1"/>
        </dgm:presLayoutVars>
      </dgm:prSet>
      <dgm:spPr/>
    </dgm:pt>
    <dgm:pt modelId="{CB33BD4C-BF50-4754-A365-C9738FE7706C}" type="pres">
      <dgm:prSet presAssocID="{B5D4A6E4-3248-405F-A18A-56A7FF59A261}" presName="vSp" presStyleCnt="0"/>
      <dgm:spPr/>
    </dgm:pt>
    <dgm:pt modelId="{F95FCB54-D669-4B6C-B71F-8D830A785402}" type="pres">
      <dgm:prSet presAssocID="{179E0659-BACB-43BE-82BD-BD3CE30E3354}" presName="horFlow" presStyleCnt="0"/>
      <dgm:spPr/>
    </dgm:pt>
    <dgm:pt modelId="{68B3C20F-A4D0-4FFF-8D46-7B98E8817A44}" type="pres">
      <dgm:prSet presAssocID="{179E0659-BACB-43BE-82BD-BD3CE30E3354}" presName="bigChev" presStyleLbl="node1" presStyleIdx="2" presStyleCnt="3"/>
      <dgm:spPr/>
    </dgm:pt>
    <dgm:pt modelId="{B01E70D0-DCA0-41AF-827E-A35FEAAF0D68}" type="pres">
      <dgm:prSet presAssocID="{202ED8AC-38EA-4FBA-BDC6-0D4C505B09B9}" presName="parTrans" presStyleCnt="0"/>
      <dgm:spPr/>
    </dgm:pt>
    <dgm:pt modelId="{EE8E894A-AEAF-44CE-A3D7-F61FA8DF7FA1}" type="pres">
      <dgm:prSet presAssocID="{0D3E4B77-3AC8-4798-974D-68C7AB845023}" presName="node" presStyleLbl="alignAccFollowNode1" presStyleIdx="4" presStyleCnt="6">
        <dgm:presLayoutVars>
          <dgm:bulletEnabled val="1"/>
        </dgm:presLayoutVars>
      </dgm:prSet>
      <dgm:spPr/>
    </dgm:pt>
    <dgm:pt modelId="{E6896A15-0862-47D9-BE35-A985B4345D45}" type="pres">
      <dgm:prSet presAssocID="{67BEA7F4-AC5E-4EBA-87D5-6A899022CD4B}" presName="sibTrans" presStyleCnt="0"/>
      <dgm:spPr/>
    </dgm:pt>
    <dgm:pt modelId="{B802E4C3-73E9-4B58-8F07-43CE0916D064}" type="pres">
      <dgm:prSet presAssocID="{E8369C23-7601-4275-BBB5-54B9DB558FE2}" presName="node" presStyleLbl="alignAccFollowNode1" presStyleIdx="5" presStyleCnt="6">
        <dgm:presLayoutVars>
          <dgm:bulletEnabled val="1"/>
        </dgm:presLayoutVars>
      </dgm:prSet>
      <dgm:spPr/>
    </dgm:pt>
  </dgm:ptLst>
  <dgm:cxnLst>
    <dgm:cxn modelId="{A1483508-2757-4001-953A-22CB6619C151}" srcId="{B5D4A6E4-3248-405F-A18A-56A7FF59A261}" destId="{3F78D621-1AA3-4F60-89CC-DC1544EEE6B1}" srcOrd="1" destOrd="0" parTransId="{7E274BF5-D4E3-4F95-B44C-10997BA4DBAF}" sibTransId="{FA5D704E-9125-43F8-9943-5A2AD1CE7D30}"/>
    <dgm:cxn modelId="{EC63D60C-F869-47FF-906A-CB94F280395B}" type="presOf" srcId="{0D3E4B77-3AC8-4798-974D-68C7AB845023}" destId="{EE8E894A-AEAF-44CE-A3D7-F61FA8DF7FA1}" srcOrd="0" destOrd="0" presId="urn:microsoft.com/office/officeart/2005/8/layout/lProcess3"/>
    <dgm:cxn modelId="{A1E98F14-856C-4EEB-B6D2-C32F7A1C364E}" srcId="{0E19C7AB-5A15-4ECB-AEBC-C11668F7FC85}" destId="{B5D4A6E4-3248-405F-A18A-56A7FF59A261}" srcOrd="1" destOrd="0" parTransId="{8CB98391-433A-47EC-A1D3-7288C00AF3B7}" sibTransId="{A13B9844-9AFB-4C0C-8DF9-BE093F6FC6A2}"/>
    <dgm:cxn modelId="{1EE4033E-01D1-4E3D-9F78-62974126D76F}" srcId="{4A4BAF6E-9EB6-41CA-AC67-438E01206B4B}" destId="{473550B5-7E7C-4335-BF28-0F92FE056DA3}" srcOrd="1" destOrd="0" parTransId="{5860EFAD-E387-4FC6-881D-0A0D0DEA7978}" sibTransId="{98E8F300-E2EF-4EB6-8A6E-647781A4489F}"/>
    <dgm:cxn modelId="{D122CD49-5F2C-4761-A3B0-3CEA4F933EDA}" type="presOf" srcId="{473550B5-7E7C-4335-BF28-0F92FE056DA3}" destId="{D238264B-768C-426A-ADD4-4C50EB713800}" srcOrd="0" destOrd="0" presId="urn:microsoft.com/office/officeart/2005/8/layout/lProcess3"/>
    <dgm:cxn modelId="{35149370-D03A-47CB-8C92-5EFEA012A2FD}" type="presOf" srcId="{4A3275AE-9547-4E17-B016-0B9B9490736F}" destId="{71169EC6-7209-4098-9B54-5476352ECD9B}" srcOrd="0" destOrd="0" presId="urn:microsoft.com/office/officeart/2005/8/layout/lProcess3"/>
    <dgm:cxn modelId="{D2802071-F877-4218-979A-86C27F43539D}" type="presOf" srcId="{4A4BAF6E-9EB6-41CA-AC67-438E01206B4B}" destId="{A6C16F79-51FD-488F-86B5-B08DF564C17E}" srcOrd="0" destOrd="0" presId="urn:microsoft.com/office/officeart/2005/8/layout/lProcess3"/>
    <dgm:cxn modelId="{6C61BE58-7BAA-4D33-9F82-0091C44D4E25}" srcId="{4A4BAF6E-9EB6-41CA-AC67-438E01206B4B}" destId="{4A3275AE-9547-4E17-B016-0B9B9490736F}" srcOrd="0" destOrd="0" parTransId="{A27C831C-F994-4591-AF7D-C73412C8B121}" sibTransId="{F332DA08-4116-40B8-98CF-270AC219D194}"/>
    <dgm:cxn modelId="{ABF2295A-0813-498F-A27E-9BE40E3F58F3}" srcId="{179E0659-BACB-43BE-82BD-BD3CE30E3354}" destId="{0D3E4B77-3AC8-4798-974D-68C7AB845023}" srcOrd="0" destOrd="0" parTransId="{202ED8AC-38EA-4FBA-BDC6-0D4C505B09B9}" sibTransId="{67BEA7F4-AC5E-4EBA-87D5-6A899022CD4B}"/>
    <dgm:cxn modelId="{1B030992-53E3-4691-90AB-9465ECFB928A}" type="presOf" srcId="{6DF525F4-36AF-429E-A14A-293950AC7268}" destId="{40363BE3-7554-438F-A4E0-8ECA4AC16BBE}" srcOrd="0" destOrd="0" presId="urn:microsoft.com/office/officeart/2005/8/layout/lProcess3"/>
    <dgm:cxn modelId="{13870994-6FEC-4D6D-8ED5-9E4273F6BA80}" type="presOf" srcId="{B5D4A6E4-3248-405F-A18A-56A7FF59A261}" destId="{D2109F5F-9A28-4B0A-9930-1EE31278047B}" srcOrd="0" destOrd="0" presId="urn:microsoft.com/office/officeart/2005/8/layout/lProcess3"/>
    <dgm:cxn modelId="{537F56A3-B73A-49DF-A6C3-2D9691172D01}" type="presOf" srcId="{0E19C7AB-5A15-4ECB-AEBC-C11668F7FC85}" destId="{2D66CE7A-5C26-4EBF-8B1A-29760BBDE9A4}" srcOrd="0" destOrd="0" presId="urn:microsoft.com/office/officeart/2005/8/layout/lProcess3"/>
    <dgm:cxn modelId="{007A0BA5-5776-4FB6-83D3-039C2618AAE3}" srcId="{0E19C7AB-5A15-4ECB-AEBC-C11668F7FC85}" destId="{4A4BAF6E-9EB6-41CA-AC67-438E01206B4B}" srcOrd="0" destOrd="0" parTransId="{B6EDDC92-E163-4632-A981-CEF64AC96E40}" sibTransId="{514C637F-6217-4D87-85BC-716BDDFDF7C6}"/>
    <dgm:cxn modelId="{2FF5FAB1-553C-4A73-ACC1-81BD194FE1DD}" type="presOf" srcId="{E8369C23-7601-4275-BBB5-54B9DB558FE2}" destId="{B802E4C3-73E9-4B58-8F07-43CE0916D064}" srcOrd="0" destOrd="0" presId="urn:microsoft.com/office/officeart/2005/8/layout/lProcess3"/>
    <dgm:cxn modelId="{09F2D5B3-C8BA-4276-B7FC-48994DF41AC7}" srcId="{0E19C7AB-5A15-4ECB-AEBC-C11668F7FC85}" destId="{179E0659-BACB-43BE-82BD-BD3CE30E3354}" srcOrd="2" destOrd="0" parTransId="{135C97D6-903E-4A74-9AD1-CF6883725504}" sibTransId="{2B7D4446-5713-43A2-A442-6EE871CC6089}"/>
    <dgm:cxn modelId="{19DE7CBA-FFBF-4126-BF09-5610366E6EBE}" srcId="{179E0659-BACB-43BE-82BD-BD3CE30E3354}" destId="{E8369C23-7601-4275-BBB5-54B9DB558FE2}" srcOrd="1" destOrd="0" parTransId="{2821D244-F472-4D32-9699-861F7B0DC2E3}" sibTransId="{D9109687-92A0-433F-9731-F6EA99D5F8A0}"/>
    <dgm:cxn modelId="{2EF5E3E7-8F0A-42A2-9982-2D8C234C40D9}" srcId="{B5D4A6E4-3248-405F-A18A-56A7FF59A261}" destId="{6DF525F4-36AF-429E-A14A-293950AC7268}" srcOrd="0" destOrd="0" parTransId="{BD1BD44D-42E6-43F1-B77C-A67B414ED857}" sibTransId="{5D0A09B0-333D-451B-8D32-451982E097C8}"/>
    <dgm:cxn modelId="{DFC477F5-7167-4E8C-9323-A50F2F3F3597}" type="presOf" srcId="{3F78D621-1AA3-4F60-89CC-DC1544EEE6B1}" destId="{FA89FBA9-0115-4842-9FBA-282D3E701BEC}" srcOrd="0" destOrd="0" presId="urn:microsoft.com/office/officeart/2005/8/layout/lProcess3"/>
    <dgm:cxn modelId="{35C0A1FA-5901-4E9B-970B-E8F0F53B03C3}" type="presOf" srcId="{179E0659-BACB-43BE-82BD-BD3CE30E3354}" destId="{68B3C20F-A4D0-4FFF-8D46-7B98E8817A44}" srcOrd="0" destOrd="0" presId="urn:microsoft.com/office/officeart/2005/8/layout/lProcess3"/>
    <dgm:cxn modelId="{EAE6EB70-B829-47EA-96CB-E45F3B408B3D}" type="presParOf" srcId="{2D66CE7A-5C26-4EBF-8B1A-29760BBDE9A4}" destId="{E668C5A5-71C3-48C9-9E45-2E49187CE086}" srcOrd="0" destOrd="0" presId="urn:microsoft.com/office/officeart/2005/8/layout/lProcess3"/>
    <dgm:cxn modelId="{1F1C2A27-D463-4D44-A5AD-0848B8940B86}" type="presParOf" srcId="{E668C5A5-71C3-48C9-9E45-2E49187CE086}" destId="{A6C16F79-51FD-488F-86B5-B08DF564C17E}" srcOrd="0" destOrd="0" presId="urn:microsoft.com/office/officeart/2005/8/layout/lProcess3"/>
    <dgm:cxn modelId="{05880AE9-A037-4468-A715-E63B59A523FB}" type="presParOf" srcId="{E668C5A5-71C3-48C9-9E45-2E49187CE086}" destId="{F4BCE94E-A471-4FA5-B4B2-C98D52FD60C1}" srcOrd="1" destOrd="0" presId="urn:microsoft.com/office/officeart/2005/8/layout/lProcess3"/>
    <dgm:cxn modelId="{DA96DE23-4BE2-430C-BFA2-C9DD7EA6C5CE}" type="presParOf" srcId="{E668C5A5-71C3-48C9-9E45-2E49187CE086}" destId="{71169EC6-7209-4098-9B54-5476352ECD9B}" srcOrd="2" destOrd="0" presId="urn:microsoft.com/office/officeart/2005/8/layout/lProcess3"/>
    <dgm:cxn modelId="{D278F626-5E30-4164-85F4-72C9CFACDDF2}" type="presParOf" srcId="{E668C5A5-71C3-48C9-9E45-2E49187CE086}" destId="{D2C87FC1-C604-4918-9F7B-193704A074E9}" srcOrd="3" destOrd="0" presId="urn:microsoft.com/office/officeart/2005/8/layout/lProcess3"/>
    <dgm:cxn modelId="{8BFF9BF9-6B7E-4596-AA25-E84B162B64CE}" type="presParOf" srcId="{E668C5A5-71C3-48C9-9E45-2E49187CE086}" destId="{D238264B-768C-426A-ADD4-4C50EB713800}" srcOrd="4" destOrd="0" presId="urn:microsoft.com/office/officeart/2005/8/layout/lProcess3"/>
    <dgm:cxn modelId="{BE4C6B80-18EF-43C1-A73B-E981362E6BC5}" type="presParOf" srcId="{2D66CE7A-5C26-4EBF-8B1A-29760BBDE9A4}" destId="{748CA735-3C24-471E-8DD4-F5DEC11416AC}" srcOrd="1" destOrd="0" presId="urn:microsoft.com/office/officeart/2005/8/layout/lProcess3"/>
    <dgm:cxn modelId="{6CBD2763-7E32-4A77-AD34-453C2141E1C8}" type="presParOf" srcId="{2D66CE7A-5C26-4EBF-8B1A-29760BBDE9A4}" destId="{0C1B8F8C-DE5C-493D-BF79-EF607C7BD7F8}" srcOrd="2" destOrd="0" presId="urn:microsoft.com/office/officeart/2005/8/layout/lProcess3"/>
    <dgm:cxn modelId="{1145CB24-41A6-48B5-9386-95E704CF0D64}" type="presParOf" srcId="{0C1B8F8C-DE5C-493D-BF79-EF607C7BD7F8}" destId="{D2109F5F-9A28-4B0A-9930-1EE31278047B}" srcOrd="0" destOrd="0" presId="urn:microsoft.com/office/officeart/2005/8/layout/lProcess3"/>
    <dgm:cxn modelId="{45A28301-A41C-4B16-A3D2-3DF2C045726D}" type="presParOf" srcId="{0C1B8F8C-DE5C-493D-BF79-EF607C7BD7F8}" destId="{06D4A596-CFDA-48BD-A5FF-857C8D821E54}" srcOrd="1" destOrd="0" presId="urn:microsoft.com/office/officeart/2005/8/layout/lProcess3"/>
    <dgm:cxn modelId="{83D362A0-F11A-47E8-ABFE-9E11FE9121A1}" type="presParOf" srcId="{0C1B8F8C-DE5C-493D-BF79-EF607C7BD7F8}" destId="{40363BE3-7554-438F-A4E0-8ECA4AC16BBE}" srcOrd="2" destOrd="0" presId="urn:microsoft.com/office/officeart/2005/8/layout/lProcess3"/>
    <dgm:cxn modelId="{0C308E01-A70D-4D94-A88E-42D32CE81802}" type="presParOf" srcId="{0C1B8F8C-DE5C-493D-BF79-EF607C7BD7F8}" destId="{7A36AB34-9C0D-428E-984A-70DFBECC3C86}" srcOrd="3" destOrd="0" presId="urn:microsoft.com/office/officeart/2005/8/layout/lProcess3"/>
    <dgm:cxn modelId="{26E58129-18BE-4ED2-B99E-2BAF4703336E}" type="presParOf" srcId="{0C1B8F8C-DE5C-493D-BF79-EF607C7BD7F8}" destId="{FA89FBA9-0115-4842-9FBA-282D3E701BEC}" srcOrd="4" destOrd="0" presId="urn:microsoft.com/office/officeart/2005/8/layout/lProcess3"/>
    <dgm:cxn modelId="{F002D27B-CB07-4078-A3AA-4A97D15E98A7}" type="presParOf" srcId="{2D66CE7A-5C26-4EBF-8B1A-29760BBDE9A4}" destId="{CB33BD4C-BF50-4754-A365-C9738FE7706C}" srcOrd="3" destOrd="0" presId="urn:microsoft.com/office/officeart/2005/8/layout/lProcess3"/>
    <dgm:cxn modelId="{8DADE020-D8A5-4679-B831-2B8B0F81743E}" type="presParOf" srcId="{2D66CE7A-5C26-4EBF-8B1A-29760BBDE9A4}" destId="{F95FCB54-D669-4B6C-B71F-8D830A785402}" srcOrd="4" destOrd="0" presId="urn:microsoft.com/office/officeart/2005/8/layout/lProcess3"/>
    <dgm:cxn modelId="{0791B3C4-C607-449F-84A3-9AA6AA9A1180}" type="presParOf" srcId="{F95FCB54-D669-4B6C-B71F-8D830A785402}" destId="{68B3C20F-A4D0-4FFF-8D46-7B98E8817A44}" srcOrd="0" destOrd="0" presId="urn:microsoft.com/office/officeart/2005/8/layout/lProcess3"/>
    <dgm:cxn modelId="{6863B957-E691-41F0-B9C0-3F32BF133CA9}" type="presParOf" srcId="{F95FCB54-D669-4B6C-B71F-8D830A785402}" destId="{B01E70D0-DCA0-41AF-827E-A35FEAAF0D68}" srcOrd="1" destOrd="0" presId="urn:microsoft.com/office/officeart/2005/8/layout/lProcess3"/>
    <dgm:cxn modelId="{40AED75A-9509-413B-B38D-24D5D218BF58}" type="presParOf" srcId="{F95FCB54-D669-4B6C-B71F-8D830A785402}" destId="{EE8E894A-AEAF-44CE-A3D7-F61FA8DF7FA1}" srcOrd="2" destOrd="0" presId="urn:microsoft.com/office/officeart/2005/8/layout/lProcess3"/>
    <dgm:cxn modelId="{BAAA40E9-0813-45F6-8FD8-3A7C7663DCE6}" type="presParOf" srcId="{F95FCB54-D669-4B6C-B71F-8D830A785402}" destId="{E6896A15-0862-47D9-BE35-A985B4345D45}" srcOrd="3" destOrd="0" presId="urn:microsoft.com/office/officeart/2005/8/layout/lProcess3"/>
    <dgm:cxn modelId="{A221D313-E710-4EFD-87BF-16B92FD8964A}" type="presParOf" srcId="{F95FCB54-D669-4B6C-B71F-8D830A785402}" destId="{B802E4C3-73E9-4B58-8F07-43CE0916D064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C16F79-51FD-488F-86B5-B08DF564C17E}">
      <dsp:nvSpPr>
        <dsp:cNvPr id="0" name=""/>
        <dsp:cNvSpPr/>
      </dsp:nvSpPr>
      <dsp:spPr>
        <a:xfrm>
          <a:off x="59255" y="272"/>
          <a:ext cx="2337479" cy="93499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17145" rIns="0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Young Adults</a:t>
          </a:r>
        </a:p>
      </dsp:txBody>
      <dsp:txXfrm>
        <a:off x="526751" y="272"/>
        <a:ext cx="1402488" cy="934991"/>
      </dsp:txXfrm>
    </dsp:sp>
    <dsp:sp modelId="{71169EC6-7209-4098-9B54-5476352ECD9B}">
      <dsp:nvSpPr>
        <dsp:cNvPr id="0" name=""/>
        <dsp:cNvSpPr/>
      </dsp:nvSpPr>
      <dsp:spPr>
        <a:xfrm>
          <a:off x="2092863" y="79747"/>
          <a:ext cx="1940108" cy="776043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Space</a:t>
          </a:r>
        </a:p>
      </dsp:txBody>
      <dsp:txXfrm>
        <a:off x="2480885" y="79747"/>
        <a:ext cx="1164065" cy="776043"/>
      </dsp:txXfrm>
    </dsp:sp>
    <dsp:sp modelId="{D238264B-768C-426A-ADD4-4C50EB713800}">
      <dsp:nvSpPr>
        <dsp:cNvPr id="0" name=""/>
        <dsp:cNvSpPr/>
      </dsp:nvSpPr>
      <dsp:spPr>
        <a:xfrm>
          <a:off x="3761356" y="79747"/>
          <a:ext cx="1940108" cy="776043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Hope</a:t>
          </a:r>
        </a:p>
      </dsp:txBody>
      <dsp:txXfrm>
        <a:off x="4149378" y="79747"/>
        <a:ext cx="1164065" cy="776043"/>
      </dsp:txXfrm>
    </dsp:sp>
    <dsp:sp modelId="{D2109F5F-9A28-4B0A-9930-1EE31278047B}">
      <dsp:nvSpPr>
        <dsp:cNvPr id="0" name=""/>
        <dsp:cNvSpPr/>
      </dsp:nvSpPr>
      <dsp:spPr>
        <a:xfrm>
          <a:off x="59255" y="1066163"/>
          <a:ext cx="2337479" cy="93499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17145" rIns="0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Net - working</a:t>
          </a:r>
        </a:p>
      </dsp:txBody>
      <dsp:txXfrm>
        <a:off x="526751" y="1066163"/>
        <a:ext cx="1402488" cy="934991"/>
      </dsp:txXfrm>
    </dsp:sp>
    <dsp:sp modelId="{40363BE3-7554-438F-A4E0-8ECA4AC16BBE}">
      <dsp:nvSpPr>
        <dsp:cNvPr id="0" name=""/>
        <dsp:cNvSpPr/>
      </dsp:nvSpPr>
      <dsp:spPr>
        <a:xfrm>
          <a:off x="2140862" y="1145637"/>
          <a:ext cx="1940108" cy="776043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Work - shop</a:t>
          </a:r>
        </a:p>
      </dsp:txBody>
      <dsp:txXfrm>
        <a:off x="2528884" y="1145637"/>
        <a:ext cx="1164065" cy="776043"/>
      </dsp:txXfrm>
    </dsp:sp>
    <dsp:sp modelId="{FA89FBA9-0115-4842-9FBA-282D3E701BEC}">
      <dsp:nvSpPr>
        <dsp:cNvPr id="0" name=""/>
        <dsp:cNvSpPr/>
      </dsp:nvSpPr>
      <dsp:spPr>
        <a:xfrm>
          <a:off x="3761356" y="1145637"/>
          <a:ext cx="1940108" cy="776043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Development</a:t>
          </a:r>
        </a:p>
      </dsp:txBody>
      <dsp:txXfrm>
        <a:off x="4149378" y="1145637"/>
        <a:ext cx="1164065" cy="776043"/>
      </dsp:txXfrm>
    </dsp:sp>
    <dsp:sp modelId="{68B3C20F-A4D0-4FFF-8D46-7B98E8817A44}">
      <dsp:nvSpPr>
        <dsp:cNvPr id="0" name=""/>
        <dsp:cNvSpPr/>
      </dsp:nvSpPr>
      <dsp:spPr>
        <a:xfrm>
          <a:off x="59255" y="2132054"/>
          <a:ext cx="2337479" cy="93499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17145" rIns="0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Agencies</a:t>
          </a:r>
        </a:p>
      </dsp:txBody>
      <dsp:txXfrm>
        <a:off x="526751" y="2132054"/>
        <a:ext cx="1402488" cy="934991"/>
      </dsp:txXfrm>
    </dsp:sp>
    <dsp:sp modelId="{EE8E894A-AEAF-44CE-A3D7-F61FA8DF7FA1}">
      <dsp:nvSpPr>
        <dsp:cNvPr id="0" name=""/>
        <dsp:cNvSpPr/>
      </dsp:nvSpPr>
      <dsp:spPr>
        <a:xfrm>
          <a:off x="2092863" y="2211528"/>
          <a:ext cx="1940108" cy="776043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Theory </a:t>
          </a:r>
        </a:p>
      </dsp:txBody>
      <dsp:txXfrm>
        <a:off x="2480885" y="2211528"/>
        <a:ext cx="1164065" cy="776043"/>
      </dsp:txXfrm>
    </dsp:sp>
    <dsp:sp modelId="{B802E4C3-73E9-4B58-8F07-43CE0916D064}">
      <dsp:nvSpPr>
        <dsp:cNvPr id="0" name=""/>
        <dsp:cNvSpPr/>
      </dsp:nvSpPr>
      <dsp:spPr>
        <a:xfrm>
          <a:off x="3761356" y="2211528"/>
          <a:ext cx="1940108" cy="776043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Mind - Set</a:t>
          </a:r>
        </a:p>
      </dsp:txBody>
      <dsp:txXfrm>
        <a:off x="4149378" y="2211528"/>
        <a:ext cx="1164065" cy="7760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5345796"/>
            <a:ext cx="7943995" cy="34767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1225" y="5347048"/>
            <a:ext cx="2725725" cy="34893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3263378"/>
            <a:ext cx="7943996" cy="209194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71225" y="3263378"/>
            <a:ext cx="2725726" cy="209194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2635" y="3444347"/>
            <a:ext cx="7168269" cy="1730005"/>
          </a:xfrm>
        </p:spPr>
        <p:txBody>
          <a:bodyPr anchor="b">
            <a:noAutofit/>
          </a:bodyPr>
          <a:lstStyle>
            <a:lvl1pPr algn="r">
              <a:defRPr sz="566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2634" y="5536288"/>
            <a:ext cx="7214134" cy="1408234"/>
          </a:xfrm>
        </p:spPr>
        <p:txBody>
          <a:bodyPr>
            <a:normAutofit/>
          </a:bodyPr>
          <a:lstStyle>
            <a:lvl1pPr marL="0" indent="0" algn="r">
              <a:buNone/>
              <a:defRPr sz="2362"/>
            </a:lvl1pPr>
            <a:lvl2pPr marL="539999" indent="0" algn="ctr">
              <a:buNone/>
              <a:defRPr sz="2362"/>
            </a:lvl2pPr>
            <a:lvl3pPr marL="1079998" indent="0" algn="ctr">
              <a:buNone/>
              <a:defRPr sz="2126"/>
            </a:lvl3pPr>
            <a:lvl4pPr marL="1619997" indent="0" algn="ctr">
              <a:buNone/>
              <a:defRPr sz="1890"/>
            </a:lvl4pPr>
            <a:lvl5pPr marL="2159996" indent="0" algn="ctr">
              <a:buNone/>
              <a:defRPr sz="1890"/>
            </a:lvl5pPr>
            <a:lvl6pPr marL="2699995" indent="0" algn="ctr">
              <a:buNone/>
              <a:defRPr sz="1890"/>
            </a:lvl6pPr>
            <a:lvl7pPr marL="3239994" indent="0" algn="ctr">
              <a:buNone/>
              <a:defRPr sz="1890"/>
            </a:lvl7pPr>
            <a:lvl8pPr marL="3779992" indent="0" algn="ctr">
              <a:buNone/>
              <a:defRPr sz="1890"/>
            </a:lvl8pPr>
            <a:lvl9pPr marL="4319991" indent="0" algn="ctr">
              <a:buNone/>
              <a:defRPr sz="189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80577" y="7479323"/>
            <a:ext cx="2429947" cy="460041"/>
          </a:xfrm>
        </p:spPr>
        <p:txBody>
          <a:bodyPr/>
          <a:lstStyle/>
          <a:p>
            <a:fld id="{846CE7D5-CF57-46EF-B807-FDD0502418D4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9987" y="7479324"/>
            <a:ext cx="4749895" cy="46004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9818" y="3465298"/>
            <a:ext cx="1618421" cy="1709054"/>
          </a:xfrm>
        </p:spPr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478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0" y="768068"/>
            <a:ext cx="10820986" cy="2112987"/>
            <a:chOff x="0" y="2895600"/>
            <a:chExt cx="9161969" cy="1677035"/>
          </a:xfrm>
        </p:grpSpPr>
        <p:pic>
          <p:nvPicPr>
            <p:cNvPr id="28" name="Picture 2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9" name="Picture 28" descr="HD-ShadowShort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3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177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3437699"/>
            <a:ext cx="10820986" cy="2112987"/>
            <a:chOff x="0" y="2895600"/>
            <a:chExt cx="9161969" cy="1677035"/>
          </a:xfrm>
        </p:grpSpPr>
        <p:pic>
          <p:nvPicPr>
            <p:cNvPr id="19" name="Picture 1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0" name="Picture 19" descr="HD-ShadowShort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7906" y="3615935"/>
            <a:ext cx="8136613" cy="1374342"/>
          </a:xfrm>
        </p:spPr>
        <p:txBody>
          <a:bodyPr anchor="ctr">
            <a:normAutofit/>
          </a:bodyPr>
          <a:lstStyle>
            <a:lvl1pPr algn="r">
              <a:defRPr sz="425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7906" y="5332342"/>
            <a:ext cx="8136613" cy="2146983"/>
          </a:xfrm>
        </p:spPr>
        <p:txBody>
          <a:bodyPr>
            <a:normAutofit/>
          </a:bodyPr>
          <a:lstStyle>
            <a:lvl1pPr marL="0" indent="0" algn="r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1pPr>
            <a:lvl2pPr marL="53999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2pPr>
            <a:lvl3pPr marL="1079998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3pPr>
            <a:lvl4pPr marL="1619997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4pPr>
            <a:lvl5pPr marL="2159996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5pPr>
            <a:lvl6pPr marL="2699995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6pPr>
            <a:lvl7pPr marL="3239994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7pPr>
            <a:lvl8pPr marL="3779992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8pPr>
            <a:lvl9pPr marL="4319991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337432" y="7479323"/>
            <a:ext cx="2429947" cy="460041"/>
          </a:xfrm>
        </p:spPr>
        <p:txBody>
          <a:bodyPr/>
          <a:lstStyle/>
          <a:p>
            <a:fld id="{846CE7D5-CF57-46EF-B807-FDD0502418D4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9987" y="7479324"/>
            <a:ext cx="5710118" cy="46004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79054" y="3615937"/>
            <a:ext cx="1358044" cy="1374344"/>
          </a:xfrm>
        </p:spPr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706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768068"/>
            <a:ext cx="10820986" cy="2112987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986" y="949032"/>
            <a:ext cx="8134534" cy="13619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9987" y="2944352"/>
            <a:ext cx="3965935" cy="45349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6503" y="2944352"/>
            <a:ext cx="3968016" cy="45349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38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0" y="768068"/>
            <a:ext cx="10820986" cy="2112987"/>
            <a:chOff x="0" y="2895600"/>
            <a:chExt cx="9161969" cy="1677035"/>
          </a:xfrm>
        </p:grpSpPr>
        <p:pic>
          <p:nvPicPr>
            <p:cNvPr id="29" name="Picture 2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0" name="Picture 29" descr="HD-ShadowShort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3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7906" y="949035"/>
            <a:ext cx="8145334" cy="136193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8785" y="2944354"/>
            <a:ext cx="3714580" cy="873318"/>
          </a:xfrm>
        </p:spPr>
        <p:txBody>
          <a:bodyPr anchor="b"/>
          <a:lstStyle>
            <a:lvl1pPr marL="0" indent="0">
              <a:buNone/>
              <a:defRPr sz="2835" b="1"/>
            </a:lvl1pPr>
            <a:lvl2pPr marL="539999" indent="0">
              <a:buNone/>
              <a:defRPr sz="2362" b="1"/>
            </a:lvl2pPr>
            <a:lvl3pPr marL="1079998" indent="0">
              <a:buNone/>
              <a:defRPr sz="2126" b="1"/>
            </a:lvl3pPr>
            <a:lvl4pPr marL="1619997" indent="0">
              <a:buNone/>
              <a:defRPr sz="1890" b="1"/>
            </a:lvl4pPr>
            <a:lvl5pPr marL="2159996" indent="0">
              <a:buNone/>
              <a:defRPr sz="1890" b="1"/>
            </a:lvl5pPr>
            <a:lvl6pPr marL="2699995" indent="0">
              <a:buNone/>
              <a:defRPr sz="1890" b="1"/>
            </a:lvl6pPr>
            <a:lvl7pPr marL="3239994" indent="0">
              <a:buNone/>
              <a:defRPr sz="1890" b="1"/>
            </a:lvl7pPr>
            <a:lvl8pPr marL="3779992" indent="0">
              <a:buNone/>
              <a:defRPr sz="1890" b="1"/>
            </a:lvl8pPr>
            <a:lvl9pPr marL="4319991" indent="0">
              <a:buNone/>
              <a:defRPr sz="189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905" y="3817672"/>
            <a:ext cx="3976738" cy="3661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58133" y="2944352"/>
            <a:ext cx="3715108" cy="871984"/>
          </a:xfrm>
        </p:spPr>
        <p:txBody>
          <a:bodyPr anchor="b"/>
          <a:lstStyle>
            <a:lvl1pPr marL="0" indent="0">
              <a:buNone/>
              <a:defRPr sz="2835" b="1"/>
            </a:lvl1pPr>
            <a:lvl2pPr marL="539999" indent="0">
              <a:buNone/>
              <a:defRPr sz="2362" b="1"/>
            </a:lvl2pPr>
            <a:lvl3pPr marL="1079998" indent="0">
              <a:buNone/>
              <a:defRPr sz="2126" b="1"/>
            </a:lvl3pPr>
            <a:lvl4pPr marL="1619997" indent="0">
              <a:buNone/>
              <a:defRPr sz="1890" b="1"/>
            </a:lvl4pPr>
            <a:lvl5pPr marL="2159996" indent="0">
              <a:buNone/>
              <a:defRPr sz="1890" b="1"/>
            </a:lvl5pPr>
            <a:lvl6pPr marL="2699995" indent="0">
              <a:buNone/>
              <a:defRPr sz="1890" b="1"/>
            </a:lvl6pPr>
            <a:lvl7pPr marL="3239994" indent="0">
              <a:buNone/>
              <a:defRPr sz="1890" b="1"/>
            </a:lvl7pPr>
            <a:lvl8pPr marL="3779992" indent="0">
              <a:buNone/>
              <a:defRPr sz="1890" b="1"/>
            </a:lvl8pPr>
            <a:lvl9pPr marL="4319991" indent="0">
              <a:buNone/>
              <a:defRPr sz="189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96504" y="3817672"/>
            <a:ext cx="3976736" cy="3661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411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0" y="768068"/>
            <a:ext cx="10820986" cy="2112987"/>
            <a:chOff x="0" y="2895600"/>
            <a:chExt cx="9161969" cy="1677035"/>
          </a:xfrm>
        </p:grpSpPr>
        <p:pic>
          <p:nvPicPr>
            <p:cNvPr id="16" name="Picture 15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7" name="Picture 16" descr="HD-ShadowShort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840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HD-ShadowShort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71"/>
          <a:stretch/>
        </p:blipFill>
        <p:spPr>
          <a:xfrm>
            <a:off x="9114623" y="2486219"/>
            <a:ext cx="1706363" cy="18177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9107008" y="768068"/>
            <a:ext cx="1692755" cy="17238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768068"/>
            <a:ext cx="10820986" cy="2112987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7906" y="949031"/>
            <a:ext cx="8145334" cy="1361934"/>
          </a:xfrm>
        </p:spPr>
        <p:txBody>
          <a:bodyPr anchor="ctr">
            <a:normAutofit/>
          </a:bodyPr>
          <a:lstStyle>
            <a:lvl1pPr>
              <a:defRPr sz="425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0757" y="2944354"/>
            <a:ext cx="4622483" cy="4534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987" y="2944353"/>
            <a:ext cx="3302573" cy="4534973"/>
          </a:xfrm>
        </p:spPr>
        <p:txBody>
          <a:bodyPr anchor="ctr"/>
          <a:lstStyle>
            <a:lvl1pPr marL="0" indent="0">
              <a:buNone/>
              <a:defRPr sz="1890"/>
            </a:lvl1pPr>
            <a:lvl2pPr marL="539999" indent="0">
              <a:buNone/>
              <a:defRPr sz="1654"/>
            </a:lvl2pPr>
            <a:lvl3pPr marL="1079998" indent="0">
              <a:buNone/>
              <a:defRPr sz="1417"/>
            </a:lvl3pPr>
            <a:lvl4pPr marL="1619997" indent="0">
              <a:buNone/>
              <a:defRPr sz="1181"/>
            </a:lvl4pPr>
            <a:lvl5pPr marL="2159996" indent="0">
              <a:buNone/>
              <a:defRPr sz="1181"/>
            </a:lvl5pPr>
            <a:lvl6pPr marL="2699995" indent="0">
              <a:buNone/>
              <a:defRPr sz="1181"/>
            </a:lvl6pPr>
            <a:lvl7pPr marL="3239994" indent="0">
              <a:buNone/>
              <a:defRPr sz="1181"/>
            </a:lvl7pPr>
            <a:lvl8pPr marL="3779992" indent="0">
              <a:buNone/>
              <a:defRPr sz="1181"/>
            </a:lvl8pPr>
            <a:lvl9pPr marL="4319991" indent="0">
              <a:buNone/>
              <a:defRPr sz="118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80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768068"/>
            <a:ext cx="10820986" cy="2112987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7906" y="949032"/>
            <a:ext cx="8145334" cy="1361932"/>
          </a:xfrm>
        </p:spPr>
        <p:txBody>
          <a:bodyPr anchor="ctr">
            <a:normAutofit/>
          </a:bodyPr>
          <a:lstStyle>
            <a:lvl1pPr>
              <a:defRPr sz="425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46708" y="2944353"/>
            <a:ext cx="4626533" cy="4534967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780"/>
            </a:lvl1pPr>
            <a:lvl2pPr marL="539999" indent="0">
              <a:buNone/>
              <a:defRPr sz="3307"/>
            </a:lvl2pPr>
            <a:lvl3pPr marL="1079998" indent="0">
              <a:buNone/>
              <a:defRPr sz="2835"/>
            </a:lvl3pPr>
            <a:lvl4pPr marL="1619997" indent="0">
              <a:buNone/>
              <a:defRPr sz="2362"/>
            </a:lvl4pPr>
            <a:lvl5pPr marL="2159996" indent="0">
              <a:buNone/>
              <a:defRPr sz="2362"/>
            </a:lvl5pPr>
            <a:lvl6pPr marL="2699995" indent="0">
              <a:buNone/>
              <a:defRPr sz="2362"/>
            </a:lvl6pPr>
            <a:lvl7pPr marL="3239994" indent="0">
              <a:buNone/>
              <a:defRPr sz="2362"/>
            </a:lvl7pPr>
            <a:lvl8pPr marL="3779992" indent="0">
              <a:buNone/>
              <a:defRPr sz="2362"/>
            </a:lvl8pPr>
            <a:lvl9pPr marL="4319991" indent="0">
              <a:buNone/>
              <a:defRPr sz="2362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7906" y="2944354"/>
            <a:ext cx="3305227" cy="4534971"/>
          </a:xfrm>
        </p:spPr>
        <p:txBody>
          <a:bodyPr anchor="ctr"/>
          <a:lstStyle>
            <a:lvl1pPr marL="0" indent="0">
              <a:buNone/>
              <a:defRPr sz="1890"/>
            </a:lvl1pPr>
            <a:lvl2pPr marL="539999" indent="0">
              <a:buNone/>
              <a:defRPr sz="1654"/>
            </a:lvl2pPr>
            <a:lvl3pPr marL="1079998" indent="0">
              <a:buNone/>
              <a:defRPr sz="1417"/>
            </a:lvl3pPr>
            <a:lvl4pPr marL="1619997" indent="0">
              <a:buNone/>
              <a:defRPr sz="1181"/>
            </a:lvl4pPr>
            <a:lvl5pPr marL="2159996" indent="0">
              <a:buNone/>
              <a:defRPr sz="1181"/>
            </a:lvl5pPr>
            <a:lvl6pPr marL="2699995" indent="0">
              <a:buNone/>
              <a:defRPr sz="1181"/>
            </a:lvl6pPr>
            <a:lvl7pPr marL="3239994" indent="0">
              <a:buNone/>
              <a:defRPr sz="1181"/>
            </a:lvl7pPr>
            <a:lvl8pPr marL="3779992" indent="0">
              <a:buNone/>
              <a:defRPr sz="1181"/>
            </a:lvl8pPr>
            <a:lvl9pPr marL="4319991" indent="0">
              <a:buNone/>
              <a:defRPr sz="118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437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5760509"/>
            <a:ext cx="10820986" cy="2112987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990" y="5936420"/>
            <a:ext cx="8143250" cy="686022"/>
          </a:xfrm>
        </p:spPr>
        <p:txBody>
          <a:bodyPr anchor="b">
            <a:normAutofit/>
          </a:bodyPr>
          <a:lstStyle>
            <a:lvl1pPr>
              <a:defRPr sz="283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7906" y="768066"/>
            <a:ext cx="8145334" cy="4522699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780"/>
            </a:lvl1pPr>
            <a:lvl2pPr marL="539999" indent="0">
              <a:buNone/>
              <a:defRPr sz="3307"/>
            </a:lvl2pPr>
            <a:lvl3pPr marL="1079998" indent="0">
              <a:buNone/>
              <a:defRPr sz="2835"/>
            </a:lvl3pPr>
            <a:lvl4pPr marL="1619997" indent="0">
              <a:buNone/>
              <a:defRPr sz="2362"/>
            </a:lvl4pPr>
            <a:lvl5pPr marL="2159996" indent="0">
              <a:buNone/>
              <a:defRPr sz="2362"/>
            </a:lvl5pPr>
            <a:lvl6pPr marL="2699995" indent="0">
              <a:buNone/>
              <a:defRPr sz="2362"/>
            </a:lvl6pPr>
            <a:lvl7pPr marL="3239994" indent="0">
              <a:buNone/>
              <a:defRPr sz="2362"/>
            </a:lvl7pPr>
            <a:lvl8pPr marL="3779992" indent="0">
              <a:buNone/>
              <a:defRPr sz="2362"/>
            </a:lvl8pPr>
            <a:lvl9pPr marL="4319991" indent="0">
              <a:buNone/>
              <a:defRPr sz="2362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987" y="6622441"/>
            <a:ext cx="8143253" cy="690227"/>
          </a:xfrm>
        </p:spPr>
        <p:txBody>
          <a:bodyPr/>
          <a:lstStyle>
            <a:lvl1pPr marL="0" indent="0">
              <a:buNone/>
              <a:defRPr sz="1890"/>
            </a:lvl1pPr>
            <a:lvl2pPr marL="539999" indent="0">
              <a:buNone/>
              <a:defRPr sz="1654"/>
            </a:lvl2pPr>
            <a:lvl3pPr marL="1079998" indent="0">
              <a:buNone/>
              <a:defRPr sz="1417"/>
            </a:lvl3pPr>
            <a:lvl4pPr marL="1619997" indent="0">
              <a:buNone/>
              <a:defRPr sz="1181"/>
            </a:lvl4pPr>
            <a:lvl5pPr marL="2159996" indent="0">
              <a:buNone/>
              <a:defRPr sz="1181"/>
            </a:lvl5pPr>
            <a:lvl6pPr marL="2699995" indent="0">
              <a:buNone/>
              <a:defRPr sz="1181"/>
            </a:lvl6pPr>
            <a:lvl7pPr marL="3239994" indent="0">
              <a:buNone/>
              <a:defRPr sz="1181"/>
            </a:lvl7pPr>
            <a:lvl8pPr marL="3779992" indent="0">
              <a:buNone/>
              <a:defRPr sz="1181"/>
            </a:lvl8pPr>
            <a:lvl9pPr marL="4319991" indent="0">
              <a:buNone/>
              <a:defRPr sz="118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279054" y="5936033"/>
            <a:ext cx="1358044" cy="1374344"/>
          </a:xfrm>
        </p:spPr>
        <p:txBody>
          <a:bodyPr/>
          <a:lstStyle/>
          <a:p>
            <a:fld id="{4854181D-6920-4594-9A5D-6CE56DC9F8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819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0" y="5760509"/>
            <a:ext cx="10820986" cy="2112987"/>
            <a:chOff x="0" y="2895600"/>
            <a:chExt cx="9161969" cy="1677035"/>
          </a:xfrm>
        </p:grpSpPr>
        <p:pic>
          <p:nvPicPr>
            <p:cNvPr id="22" name="Picture 21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3" name="Picture 22" descr="HD-ShadowShort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185" y="768064"/>
            <a:ext cx="8145334" cy="4526699"/>
          </a:xfrm>
        </p:spPr>
        <p:txBody>
          <a:bodyPr anchor="ctr"/>
          <a:lstStyle>
            <a:lvl1pPr>
              <a:defRPr sz="37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7906" y="5934811"/>
            <a:ext cx="8136614" cy="1388172"/>
          </a:xfrm>
        </p:spPr>
        <p:txBody>
          <a:bodyPr anchor="ctr"/>
          <a:lstStyle>
            <a:lvl1pPr marL="0" indent="0">
              <a:buNone/>
              <a:defRPr sz="1890"/>
            </a:lvl1pPr>
            <a:lvl2pPr marL="539999" indent="0">
              <a:buNone/>
              <a:defRPr sz="1654"/>
            </a:lvl2pPr>
            <a:lvl3pPr marL="1079998" indent="0">
              <a:buNone/>
              <a:defRPr sz="1417"/>
            </a:lvl3pPr>
            <a:lvl4pPr marL="1619997" indent="0">
              <a:buNone/>
              <a:defRPr sz="1181"/>
            </a:lvl4pPr>
            <a:lvl5pPr marL="2159996" indent="0">
              <a:buNone/>
              <a:defRPr sz="1181"/>
            </a:lvl5pPr>
            <a:lvl6pPr marL="2699995" indent="0">
              <a:buNone/>
              <a:defRPr sz="1181"/>
            </a:lvl6pPr>
            <a:lvl7pPr marL="3239994" indent="0">
              <a:buNone/>
              <a:defRPr sz="1181"/>
            </a:lvl7pPr>
            <a:lvl8pPr marL="3779992" indent="0">
              <a:buNone/>
              <a:defRPr sz="1181"/>
            </a:lvl8pPr>
            <a:lvl9pPr marL="4319991" indent="0">
              <a:buNone/>
              <a:defRPr sz="118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279054" y="5936419"/>
            <a:ext cx="1358044" cy="1374344"/>
          </a:xfrm>
        </p:spPr>
        <p:txBody>
          <a:bodyPr/>
          <a:lstStyle/>
          <a:p>
            <a:fld id="{4854181D-6920-4594-9A5D-6CE56DC9F8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3308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5760509"/>
            <a:ext cx="10820986" cy="2112987"/>
            <a:chOff x="0" y="2895600"/>
            <a:chExt cx="9161969" cy="1677035"/>
          </a:xfrm>
        </p:grpSpPr>
        <p:pic>
          <p:nvPicPr>
            <p:cNvPr id="30" name="Picture 29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1" name="Picture 30" descr="HD-ShadowShort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974" y="777370"/>
            <a:ext cx="7588590" cy="3825297"/>
          </a:xfrm>
        </p:spPr>
        <p:txBody>
          <a:bodyPr anchor="ctr"/>
          <a:lstStyle>
            <a:lvl1pPr>
              <a:defRPr sz="37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168603" y="4612392"/>
            <a:ext cx="7071968" cy="691674"/>
          </a:xfrm>
        </p:spPr>
        <p:txBody>
          <a:bodyPr anchor="t">
            <a:normAutofit/>
          </a:bodyPr>
          <a:lstStyle>
            <a:lvl1pPr marL="0" indent="0">
              <a:buNone/>
              <a:defRPr sz="1654"/>
            </a:lvl1pPr>
            <a:lvl2pPr marL="539999" indent="0">
              <a:buNone/>
              <a:defRPr sz="1654"/>
            </a:lvl2pPr>
            <a:lvl3pPr marL="1079998" indent="0">
              <a:buNone/>
              <a:defRPr sz="1417"/>
            </a:lvl3pPr>
            <a:lvl4pPr marL="1619997" indent="0">
              <a:buNone/>
              <a:defRPr sz="1181"/>
            </a:lvl4pPr>
            <a:lvl5pPr marL="2159996" indent="0">
              <a:buNone/>
              <a:defRPr sz="1181"/>
            </a:lvl5pPr>
            <a:lvl6pPr marL="2699995" indent="0">
              <a:buNone/>
              <a:defRPr sz="1181"/>
            </a:lvl6pPr>
            <a:lvl7pPr marL="3239994" indent="0">
              <a:buNone/>
              <a:defRPr sz="1181"/>
            </a:lvl7pPr>
            <a:lvl8pPr marL="3779992" indent="0">
              <a:buNone/>
              <a:defRPr sz="1181"/>
            </a:lvl8pPr>
            <a:lvl9pPr marL="4319991" indent="0">
              <a:buNone/>
              <a:defRPr sz="118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7906" y="5934811"/>
            <a:ext cx="8154056" cy="1388172"/>
          </a:xfrm>
        </p:spPr>
        <p:txBody>
          <a:bodyPr anchor="ctr">
            <a:normAutofit/>
          </a:bodyPr>
          <a:lstStyle>
            <a:lvl1pPr marL="0" indent="0">
              <a:buNone/>
              <a:defRPr sz="1890"/>
            </a:lvl1pPr>
            <a:lvl2pPr marL="539999" indent="0">
              <a:buNone/>
              <a:defRPr sz="1654"/>
            </a:lvl2pPr>
            <a:lvl3pPr marL="1079998" indent="0">
              <a:buNone/>
              <a:defRPr sz="1417"/>
            </a:lvl3pPr>
            <a:lvl4pPr marL="1619997" indent="0">
              <a:buNone/>
              <a:defRPr sz="1181"/>
            </a:lvl4pPr>
            <a:lvl5pPr marL="2159996" indent="0">
              <a:buNone/>
              <a:defRPr sz="1181"/>
            </a:lvl5pPr>
            <a:lvl6pPr marL="2699995" indent="0">
              <a:buNone/>
              <a:defRPr sz="1181"/>
            </a:lvl6pPr>
            <a:lvl7pPr marL="3239994" indent="0">
              <a:buNone/>
              <a:defRPr sz="1181"/>
            </a:lvl7pPr>
            <a:lvl8pPr marL="3779992" indent="0">
              <a:buNone/>
              <a:defRPr sz="1181"/>
            </a:lvl8pPr>
            <a:lvl9pPr marL="4319991" indent="0">
              <a:buNone/>
              <a:defRPr sz="118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279054" y="5934290"/>
            <a:ext cx="1358044" cy="1374344"/>
          </a:xfrm>
        </p:spPr>
        <p:txBody>
          <a:bodyPr/>
          <a:lstStyle/>
          <a:p>
            <a:fld id="{4854181D-6920-4594-9A5D-6CE56DC9F8B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319991" y="942591"/>
            <a:ext cx="629986" cy="736791"/>
          </a:xfrm>
          <a:prstGeom prst="rect">
            <a:avLst/>
          </a:prstGeom>
        </p:spPr>
        <p:txBody>
          <a:bodyPr vert="horz" lIns="107998" tIns="53999" rIns="107998" bIns="53999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504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228785" y="3778064"/>
            <a:ext cx="539988" cy="736792"/>
          </a:xfrm>
          <a:prstGeom prst="rect">
            <a:avLst/>
          </a:prstGeom>
        </p:spPr>
        <p:txBody>
          <a:bodyPr vert="horz" lIns="107998" tIns="53999" rIns="107998" bIns="53999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504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167223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0" y="5760509"/>
            <a:ext cx="10820986" cy="2112987"/>
            <a:chOff x="0" y="2895600"/>
            <a:chExt cx="9161969" cy="1677035"/>
          </a:xfrm>
        </p:grpSpPr>
        <p:pic>
          <p:nvPicPr>
            <p:cNvPr id="23" name="Picture 22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4" name="Picture 23" descr="HD-ShadowShort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7905" y="5934811"/>
            <a:ext cx="8145334" cy="743136"/>
          </a:xfrm>
        </p:spPr>
        <p:txBody>
          <a:bodyPr anchor="b"/>
          <a:lstStyle>
            <a:lvl1pPr>
              <a:defRPr sz="37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7906" y="6677944"/>
            <a:ext cx="8145334" cy="645038"/>
          </a:xfrm>
        </p:spPr>
        <p:txBody>
          <a:bodyPr anchor="t"/>
          <a:lstStyle>
            <a:lvl1pPr marL="0" indent="0">
              <a:buNone/>
              <a:defRPr sz="1890"/>
            </a:lvl1pPr>
            <a:lvl2pPr marL="539999" indent="0">
              <a:buNone/>
              <a:defRPr sz="1654"/>
            </a:lvl2pPr>
            <a:lvl3pPr marL="1079998" indent="0">
              <a:buNone/>
              <a:defRPr sz="1417"/>
            </a:lvl3pPr>
            <a:lvl4pPr marL="1619997" indent="0">
              <a:buNone/>
              <a:defRPr sz="1181"/>
            </a:lvl4pPr>
            <a:lvl5pPr marL="2159996" indent="0">
              <a:buNone/>
              <a:defRPr sz="1181"/>
            </a:lvl5pPr>
            <a:lvl6pPr marL="2699995" indent="0">
              <a:buNone/>
              <a:defRPr sz="1181"/>
            </a:lvl6pPr>
            <a:lvl7pPr marL="3239994" indent="0">
              <a:buNone/>
              <a:defRPr sz="1181"/>
            </a:lvl7pPr>
            <a:lvl8pPr marL="3779992" indent="0">
              <a:buNone/>
              <a:defRPr sz="1181"/>
            </a:lvl8pPr>
            <a:lvl9pPr marL="4319991" indent="0">
              <a:buNone/>
              <a:defRPr sz="118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279054" y="5934290"/>
            <a:ext cx="1358044" cy="1374344"/>
          </a:xfrm>
        </p:spPr>
        <p:txBody>
          <a:bodyPr/>
          <a:lstStyle/>
          <a:p>
            <a:fld id="{4854181D-6920-4594-9A5D-6CE56DC9F8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5960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0" y="768068"/>
            <a:ext cx="10820986" cy="2112987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27906" y="949032"/>
            <a:ext cx="8145334" cy="13619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29076" y="2935049"/>
            <a:ext cx="2591943" cy="726063"/>
          </a:xfrm>
        </p:spPr>
        <p:txBody>
          <a:bodyPr anchor="b">
            <a:noAutofit/>
          </a:bodyPr>
          <a:lstStyle>
            <a:lvl1pPr marL="0" indent="0">
              <a:buNone/>
              <a:defRPr sz="2835" b="0">
                <a:solidFill>
                  <a:schemeClr val="tx1"/>
                </a:solidFill>
              </a:defRPr>
            </a:lvl1pPr>
            <a:lvl2pPr marL="539999" indent="0">
              <a:buNone/>
              <a:defRPr sz="2362" b="1"/>
            </a:lvl2pPr>
            <a:lvl3pPr marL="1079998" indent="0">
              <a:buNone/>
              <a:defRPr sz="2126" b="1"/>
            </a:lvl3pPr>
            <a:lvl4pPr marL="1619997" indent="0">
              <a:buNone/>
              <a:defRPr sz="1890" b="1"/>
            </a:lvl4pPr>
            <a:lvl5pPr marL="2159996" indent="0">
              <a:buNone/>
              <a:defRPr sz="1890" b="1"/>
            </a:lvl5pPr>
            <a:lvl6pPr marL="2699995" indent="0">
              <a:buNone/>
              <a:defRPr sz="1890" b="1"/>
            </a:lvl6pPr>
            <a:lvl7pPr marL="3239994" indent="0">
              <a:buNone/>
              <a:defRPr sz="1890" b="1"/>
            </a:lvl7pPr>
            <a:lvl8pPr marL="3779992" indent="0">
              <a:buNone/>
              <a:defRPr sz="1890" b="1"/>
            </a:lvl8pPr>
            <a:lvl9pPr marL="4319991" indent="0">
              <a:buNone/>
              <a:defRPr sz="189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37518" y="3799127"/>
            <a:ext cx="2591943" cy="3670892"/>
          </a:xfrm>
        </p:spPr>
        <p:txBody>
          <a:bodyPr anchor="t">
            <a:normAutofit/>
          </a:bodyPr>
          <a:lstStyle>
            <a:lvl1pPr marL="0" indent="0">
              <a:buNone/>
              <a:defRPr sz="1654"/>
            </a:lvl1pPr>
            <a:lvl2pPr marL="539999" indent="0">
              <a:buNone/>
              <a:defRPr sz="1417"/>
            </a:lvl2pPr>
            <a:lvl3pPr marL="1079998" indent="0">
              <a:buNone/>
              <a:defRPr sz="1181"/>
            </a:lvl3pPr>
            <a:lvl4pPr marL="1619997" indent="0">
              <a:buNone/>
              <a:defRPr sz="1063"/>
            </a:lvl4pPr>
            <a:lvl5pPr marL="2159996" indent="0">
              <a:buNone/>
              <a:defRPr sz="1063"/>
            </a:lvl5pPr>
            <a:lvl6pPr marL="2699995" indent="0">
              <a:buNone/>
              <a:defRPr sz="1063"/>
            </a:lvl6pPr>
            <a:lvl7pPr marL="3239994" indent="0">
              <a:buNone/>
              <a:defRPr sz="1063"/>
            </a:lvl7pPr>
            <a:lvl8pPr marL="3779992" indent="0">
              <a:buNone/>
              <a:defRPr sz="1063"/>
            </a:lvl8pPr>
            <a:lvl9pPr marL="4319991" indent="0">
              <a:buNone/>
              <a:defRPr sz="10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99626" y="2944352"/>
            <a:ext cx="2591943" cy="726063"/>
          </a:xfrm>
        </p:spPr>
        <p:txBody>
          <a:bodyPr anchor="b">
            <a:noAutofit/>
          </a:bodyPr>
          <a:lstStyle>
            <a:lvl1pPr marL="0" indent="0">
              <a:buNone/>
              <a:defRPr sz="2835" b="0">
                <a:solidFill>
                  <a:schemeClr val="tx1"/>
                </a:solidFill>
              </a:defRPr>
            </a:lvl1pPr>
            <a:lvl2pPr marL="539999" indent="0">
              <a:buNone/>
              <a:defRPr sz="2362" b="1"/>
            </a:lvl2pPr>
            <a:lvl3pPr marL="1079998" indent="0">
              <a:buNone/>
              <a:defRPr sz="2126" b="1"/>
            </a:lvl3pPr>
            <a:lvl4pPr marL="1619997" indent="0">
              <a:buNone/>
              <a:defRPr sz="1890" b="1"/>
            </a:lvl4pPr>
            <a:lvl5pPr marL="2159996" indent="0">
              <a:buNone/>
              <a:defRPr sz="1890" b="1"/>
            </a:lvl5pPr>
            <a:lvl6pPr marL="2699995" indent="0">
              <a:buNone/>
              <a:defRPr sz="1890" b="1"/>
            </a:lvl6pPr>
            <a:lvl7pPr marL="3239994" indent="0">
              <a:buNone/>
              <a:defRPr sz="1890" b="1"/>
            </a:lvl7pPr>
            <a:lvl8pPr marL="3779992" indent="0">
              <a:buNone/>
              <a:defRPr sz="1890" b="1"/>
            </a:lvl8pPr>
            <a:lvl9pPr marL="4319991" indent="0">
              <a:buNone/>
              <a:defRPr sz="189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1158" y="3789823"/>
            <a:ext cx="2591943" cy="3670892"/>
          </a:xfrm>
        </p:spPr>
        <p:txBody>
          <a:bodyPr anchor="t">
            <a:normAutofit/>
          </a:bodyPr>
          <a:lstStyle>
            <a:lvl1pPr marL="0" indent="0">
              <a:buNone/>
              <a:defRPr sz="1654"/>
            </a:lvl1pPr>
            <a:lvl2pPr marL="539999" indent="0">
              <a:buNone/>
              <a:defRPr sz="1417"/>
            </a:lvl2pPr>
            <a:lvl3pPr marL="1079998" indent="0">
              <a:buNone/>
              <a:defRPr sz="1181"/>
            </a:lvl3pPr>
            <a:lvl4pPr marL="1619997" indent="0">
              <a:buNone/>
              <a:defRPr sz="1063"/>
            </a:lvl4pPr>
            <a:lvl5pPr marL="2159996" indent="0">
              <a:buNone/>
              <a:defRPr sz="1063"/>
            </a:lvl5pPr>
            <a:lvl6pPr marL="2699995" indent="0">
              <a:buNone/>
              <a:defRPr sz="1063"/>
            </a:lvl6pPr>
            <a:lvl7pPr marL="3239994" indent="0">
              <a:buNone/>
              <a:defRPr sz="1063"/>
            </a:lvl7pPr>
            <a:lvl8pPr marL="3779992" indent="0">
              <a:buNone/>
              <a:defRPr sz="1063"/>
            </a:lvl8pPr>
            <a:lvl9pPr marL="4319991" indent="0">
              <a:buNone/>
              <a:defRPr sz="10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172466" y="2944352"/>
            <a:ext cx="2591943" cy="726063"/>
          </a:xfrm>
        </p:spPr>
        <p:txBody>
          <a:bodyPr anchor="b">
            <a:noAutofit/>
          </a:bodyPr>
          <a:lstStyle>
            <a:lvl1pPr marL="0" indent="0">
              <a:buNone/>
              <a:defRPr sz="2835" b="0">
                <a:solidFill>
                  <a:schemeClr val="tx1"/>
                </a:solidFill>
              </a:defRPr>
            </a:lvl1pPr>
            <a:lvl2pPr marL="539999" indent="0">
              <a:buNone/>
              <a:defRPr sz="2362" b="1"/>
            </a:lvl2pPr>
            <a:lvl3pPr marL="1079998" indent="0">
              <a:buNone/>
              <a:defRPr sz="2126" b="1"/>
            </a:lvl3pPr>
            <a:lvl4pPr marL="1619997" indent="0">
              <a:buNone/>
              <a:defRPr sz="1890" b="1"/>
            </a:lvl4pPr>
            <a:lvl5pPr marL="2159996" indent="0">
              <a:buNone/>
              <a:defRPr sz="1890" b="1"/>
            </a:lvl5pPr>
            <a:lvl6pPr marL="2699995" indent="0">
              <a:buNone/>
              <a:defRPr sz="1890" b="1"/>
            </a:lvl6pPr>
            <a:lvl7pPr marL="3239994" indent="0">
              <a:buNone/>
              <a:defRPr sz="1890" b="1"/>
            </a:lvl7pPr>
            <a:lvl8pPr marL="3779992" indent="0">
              <a:buNone/>
              <a:defRPr sz="1890" b="1"/>
            </a:lvl8pPr>
            <a:lvl9pPr marL="4319991" indent="0">
              <a:buNone/>
              <a:defRPr sz="189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181187" y="3789822"/>
            <a:ext cx="2591943" cy="3670892"/>
          </a:xfrm>
        </p:spPr>
        <p:txBody>
          <a:bodyPr anchor="t">
            <a:normAutofit/>
          </a:bodyPr>
          <a:lstStyle>
            <a:lvl1pPr marL="0" indent="0">
              <a:buNone/>
              <a:defRPr sz="1654"/>
            </a:lvl1pPr>
            <a:lvl2pPr marL="539999" indent="0">
              <a:buNone/>
              <a:defRPr sz="1417"/>
            </a:lvl2pPr>
            <a:lvl3pPr marL="1079998" indent="0">
              <a:buNone/>
              <a:defRPr sz="1181"/>
            </a:lvl3pPr>
            <a:lvl4pPr marL="1619997" indent="0">
              <a:buNone/>
              <a:defRPr sz="1063"/>
            </a:lvl4pPr>
            <a:lvl5pPr marL="2159996" indent="0">
              <a:buNone/>
              <a:defRPr sz="1063"/>
            </a:lvl5pPr>
            <a:lvl6pPr marL="2699995" indent="0">
              <a:buNone/>
              <a:defRPr sz="1063"/>
            </a:lvl6pPr>
            <a:lvl7pPr marL="3239994" indent="0">
              <a:buNone/>
              <a:defRPr sz="1063"/>
            </a:lvl7pPr>
            <a:lvl8pPr marL="3779992" indent="0">
              <a:buNone/>
              <a:defRPr sz="1063"/>
            </a:lvl8pPr>
            <a:lvl9pPr marL="4319991" indent="0">
              <a:buNone/>
              <a:defRPr sz="10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5533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0" y="768068"/>
            <a:ext cx="10820986" cy="2112987"/>
            <a:chOff x="0" y="2895600"/>
            <a:chExt cx="9161969" cy="1677035"/>
          </a:xfrm>
        </p:grpSpPr>
        <p:pic>
          <p:nvPicPr>
            <p:cNvPr id="35" name="Picture 34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6" name="Picture 35" descr="HD-ShadowShort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7" name="Rectangle 36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Rectangle 37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27906" y="949032"/>
            <a:ext cx="8145334" cy="13619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28795" y="5414655"/>
            <a:ext cx="2589223" cy="726063"/>
          </a:xfrm>
        </p:spPr>
        <p:txBody>
          <a:bodyPr anchor="b">
            <a:noAutofit/>
          </a:bodyPr>
          <a:lstStyle>
            <a:lvl1pPr marL="0" indent="0">
              <a:buNone/>
              <a:defRPr sz="2835" b="0">
                <a:solidFill>
                  <a:schemeClr val="tx1"/>
                </a:solidFill>
              </a:defRPr>
            </a:lvl1pPr>
            <a:lvl2pPr marL="539999" indent="0">
              <a:buNone/>
              <a:defRPr sz="2362" b="1"/>
            </a:lvl2pPr>
            <a:lvl3pPr marL="1079998" indent="0">
              <a:buNone/>
              <a:defRPr sz="2126" b="1"/>
            </a:lvl3pPr>
            <a:lvl4pPr marL="1619997" indent="0">
              <a:buNone/>
              <a:defRPr sz="1890" b="1"/>
            </a:lvl4pPr>
            <a:lvl5pPr marL="2159996" indent="0">
              <a:buNone/>
              <a:defRPr sz="1890" b="1"/>
            </a:lvl5pPr>
            <a:lvl6pPr marL="2699995" indent="0">
              <a:buNone/>
              <a:defRPr sz="1890" b="1"/>
            </a:lvl6pPr>
            <a:lvl7pPr marL="3239994" indent="0">
              <a:buNone/>
              <a:defRPr sz="1890" b="1"/>
            </a:lvl7pPr>
            <a:lvl8pPr marL="3779992" indent="0">
              <a:buNone/>
              <a:defRPr sz="1890" b="1"/>
            </a:lvl8pPr>
            <a:lvl9pPr marL="4319991" indent="0">
              <a:buNone/>
              <a:defRPr sz="189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28795" y="2944352"/>
            <a:ext cx="2589223" cy="192017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890"/>
            </a:lvl1pPr>
            <a:lvl2pPr marL="539999" indent="0">
              <a:buNone/>
              <a:defRPr sz="1890"/>
            </a:lvl2pPr>
            <a:lvl3pPr marL="1079998" indent="0">
              <a:buNone/>
              <a:defRPr sz="1890"/>
            </a:lvl3pPr>
            <a:lvl4pPr marL="1619997" indent="0">
              <a:buNone/>
              <a:defRPr sz="1890"/>
            </a:lvl4pPr>
            <a:lvl5pPr marL="2159996" indent="0">
              <a:buNone/>
              <a:defRPr sz="1890"/>
            </a:lvl5pPr>
            <a:lvl6pPr marL="2699995" indent="0">
              <a:buNone/>
              <a:defRPr sz="1890"/>
            </a:lvl6pPr>
            <a:lvl7pPr marL="3239994" indent="0">
              <a:buNone/>
              <a:defRPr sz="1890"/>
            </a:lvl7pPr>
            <a:lvl8pPr marL="3779992" indent="0">
              <a:buNone/>
              <a:defRPr sz="1890"/>
            </a:lvl8pPr>
            <a:lvl9pPr marL="4319991" indent="0">
              <a:buNone/>
              <a:defRPr sz="189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28795" y="6140718"/>
            <a:ext cx="2589223" cy="1338603"/>
          </a:xfrm>
        </p:spPr>
        <p:txBody>
          <a:bodyPr anchor="t">
            <a:normAutofit/>
          </a:bodyPr>
          <a:lstStyle>
            <a:lvl1pPr marL="0" indent="0">
              <a:buNone/>
              <a:defRPr sz="1654"/>
            </a:lvl1pPr>
            <a:lvl2pPr marL="539999" indent="0">
              <a:buNone/>
              <a:defRPr sz="1417"/>
            </a:lvl2pPr>
            <a:lvl3pPr marL="1079998" indent="0">
              <a:buNone/>
              <a:defRPr sz="1181"/>
            </a:lvl3pPr>
            <a:lvl4pPr marL="1619997" indent="0">
              <a:buNone/>
              <a:defRPr sz="1063"/>
            </a:lvl4pPr>
            <a:lvl5pPr marL="2159996" indent="0">
              <a:buNone/>
              <a:defRPr sz="1063"/>
            </a:lvl5pPr>
            <a:lvl6pPr marL="2699995" indent="0">
              <a:buNone/>
              <a:defRPr sz="1063"/>
            </a:lvl6pPr>
            <a:lvl7pPr marL="3239994" indent="0">
              <a:buNone/>
              <a:defRPr sz="1063"/>
            </a:lvl7pPr>
            <a:lvl8pPr marL="3779992" indent="0">
              <a:buNone/>
              <a:defRPr sz="1063"/>
            </a:lvl8pPr>
            <a:lvl9pPr marL="4319991" indent="0">
              <a:buNone/>
              <a:defRPr sz="10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90276" y="5414655"/>
            <a:ext cx="2616167" cy="726063"/>
          </a:xfrm>
        </p:spPr>
        <p:txBody>
          <a:bodyPr anchor="b">
            <a:noAutofit/>
          </a:bodyPr>
          <a:lstStyle>
            <a:lvl1pPr marL="0" indent="0">
              <a:buNone/>
              <a:defRPr sz="2835" b="0">
                <a:solidFill>
                  <a:schemeClr val="tx1"/>
                </a:solidFill>
              </a:defRPr>
            </a:lvl1pPr>
            <a:lvl2pPr marL="539999" indent="0">
              <a:buNone/>
              <a:defRPr sz="2362" b="1"/>
            </a:lvl2pPr>
            <a:lvl3pPr marL="1079998" indent="0">
              <a:buNone/>
              <a:defRPr sz="2126" b="1"/>
            </a:lvl3pPr>
            <a:lvl4pPr marL="1619997" indent="0">
              <a:buNone/>
              <a:defRPr sz="1890" b="1"/>
            </a:lvl4pPr>
            <a:lvl5pPr marL="2159996" indent="0">
              <a:buNone/>
              <a:defRPr sz="1890" b="1"/>
            </a:lvl5pPr>
            <a:lvl6pPr marL="2699995" indent="0">
              <a:buNone/>
              <a:defRPr sz="1890" b="1"/>
            </a:lvl6pPr>
            <a:lvl7pPr marL="3239994" indent="0">
              <a:buNone/>
              <a:defRPr sz="1890" b="1"/>
            </a:lvl7pPr>
            <a:lvl8pPr marL="3779992" indent="0">
              <a:buNone/>
              <a:defRPr sz="1890" b="1"/>
            </a:lvl8pPr>
            <a:lvl9pPr marL="4319991" indent="0">
              <a:buNone/>
              <a:defRPr sz="189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90276" y="2944352"/>
            <a:ext cx="2616167" cy="192017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890"/>
            </a:lvl1pPr>
            <a:lvl2pPr marL="539999" indent="0">
              <a:buNone/>
              <a:defRPr sz="1890"/>
            </a:lvl2pPr>
            <a:lvl3pPr marL="1079998" indent="0">
              <a:buNone/>
              <a:defRPr sz="1890"/>
            </a:lvl3pPr>
            <a:lvl4pPr marL="1619997" indent="0">
              <a:buNone/>
              <a:defRPr sz="1890"/>
            </a:lvl4pPr>
            <a:lvl5pPr marL="2159996" indent="0">
              <a:buNone/>
              <a:defRPr sz="1890"/>
            </a:lvl5pPr>
            <a:lvl6pPr marL="2699995" indent="0">
              <a:buNone/>
              <a:defRPr sz="1890"/>
            </a:lvl6pPr>
            <a:lvl7pPr marL="3239994" indent="0">
              <a:buNone/>
              <a:defRPr sz="1890"/>
            </a:lvl7pPr>
            <a:lvl8pPr marL="3779992" indent="0">
              <a:buNone/>
              <a:defRPr sz="1890"/>
            </a:lvl8pPr>
            <a:lvl9pPr marL="4319991" indent="0">
              <a:buNone/>
              <a:defRPr sz="189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89079" y="6140717"/>
            <a:ext cx="2619632" cy="1338603"/>
          </a:xfrm>
        </p:spPr>
        <p:txBody>
          <a:bodyPr anchor="t">
            <a:normAutofit/>
          </a:bodyPr>
          <a:lstStyle>
            <a:lvl1pPr marL="0" indent="0">
              <a:buNone/>
              <a:defRPr sz="1654"/>
            </a:lvl1pPr>
            <a:lvl2pPr marL="539999" indent="0">
              <a:buNone/>
              <a:defRPr sz="1417"/>
            </a:lvl2pPr>
            <a:lvl3pPr marL="1079998" indent="0">
              <a:buNone/>
              <a:defRPr sz="1181"/>
            </a:lvl3pPr>
            <a:lvl4pPr marL="1619997" indent="0">
              <a:buNone/>
              <a:defRPr sz="1063"/>
            </a:lvl4pPr>
            <a:lvl5pPr marL="2159996" indent="0">
              <a:buNone/>
              <a:defRPr sz="1063"/>
            </a:lvl5pPr>
            <a:lvl6pPr marL="2699995" indent="0">
              <a:buNone/>
              <a:defRPr sz="1063"/>
            </a:lvl6pPr>
            <a:lvl7pPr marL="3239994" indent="0">
              <a:buNone/>
              <a:defRPr sz="1063"/>
            </a:lvl7pPr>
            <a:lvl8pPr marL="3779992" indent="0">
              <a:buNone/>
              <a:defRPr sz="1063"/>
            </a:lvl8pPr>
            <a:lvl9pPr marL="4319991" indent="0">
              <a:buNone/>
              <a:defRPr sz="10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178245" y="5414655"/>
            <a:ext cx="2591675" cy="726063"/>
          </a:xfrm>
        </p:spPr>
        <p:txBody>
          <a:bodyPr anchor="b">
            <a:noAutofit/>
          </a:bodyPr>
          <a:lstStyle>
            <a:lvl1pPr marL="0" indent="0">
              <a:buNone/>
              <a:defRPr sz="2835" b="0">
                <a:solidFill>
                  <a:schemeClr val="tx1"/>
                </a:solidFill>
              </a:defRPr>
            </a:lvl1pPr>
            <a:lvl2pPr marL="539999" indent="0">
              <a:buNone/>
              <a:defRPr sz="2362" b="1"/>
            </a:lvl2pPr>
            <a:lvl3pPr marL="1079998" indent="0">
              <a:buNone/>
              <a:defRPr sz="2126" b="1"/>
            </a:lvl3pPr>
            <a:lvl4pPr marL="1619997" indent="0">
              <a:buNone/>
              <a:defRPr sz="1890" b="1"/>
            </a:lvl4pPr>
            <a:lvl5pPr marL="2159996" indent="0">
              <a:buNone/>
              <a:defRPr sz="1890" b="1"/>
            </a:lvl5pPr>
            <a:lvl6pPr marL="2699995" indent="0">
              <a:buNone/>
              <a:defRPr sz="1890" b="1"/>
            </a:lvl6pPr>
            <a:lvl7pPr marL="3239994" indent="0">
              <a:buNone/>
              <a:defRPr sz="1890" b="1"/>
            </a:lvl7pPr>
            <a:lvl8pPr marL="3779992" indent="0">
              <a:buNone/>
              <a:defRPr sz="1890" b="1"/>
            </a:lvl8pPr>
            <a:lvl9pPr marL="4319991" indent="0">
              <a:buNone/>
              <a:defRPr sz="189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78243" y="2944352"/>
            <a:ext cx="2591675" cy="192017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890"/>
            </a:lvl1pPr>
            <a:lvl2pPr marL="539999" indent="0">
              <a:buNone/>
              <a:defRPr sz="1890"/>
            </a:lvl2pPr>
            <a:lvl3pPr marL="1079998" indent="0">
              <a:buNone/>
              <a:defRPr sz="1890"/>
            </a:lvl3pPr>
            <a:lvl4pPr marL="1619997" indent="0">
              <a:buNone/>
              <a:defRPr sz="1890"/>
            </a:lvl4pPr>
            <a:lvl5pPr marL="2159996" indent="0">
              <a:buNone/>
              <a:defRPr sz="1890"/>
            </a:lvl5pPr>
            <a:lvl6pPr marL="2699995" indent="0">
              <a:buNone/>
              <a:defRPr sz="1890"/>
            </a:lvl6pPr>
            <a:lvl7pPr marL="3239994" indent="0">
              <a:buNone/>
              <a:defRPr sz="1890"/>
            </a:lvl7pPr>
            <a:lvl8pPr marL="3779992" indent="0">
              <a:buNone/>
              <a:defRPr sz="1890"/>
            </a:lvl8pPr>
            <a:lvl9pPr marL="4319991" indent="0">
              <a:buNone/>
              <a:defRPr sz="189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178134" y="6140715"/>
            <a:ext cx="2595107" cy="1338603"/>
          </a:xfrm>
        </p:spPr>
        <p:txBody>
          <a:bodyPr anchor="t">
            <a:normAutofit/>
          </a:bodyPr>
          <a:lstStyle>
            <a:lvl1pPr marL="0" indent="0">
              <a:buNone/>
              <a:defRPr sz="1654"/>
            </a:lvl1pPr>
            <a:lvl2pPr marL="539999" indent="0">
              <a:buNone/>
              <a:defRPr sz="1417"/>
            </a:lvl2pPr>
            <a:lvl3pPr marL="1079998" indent="0">
              <a:buNone/>
              <a:defRPr sz="1181"/>
            </a:lvl3pPr>
            <a:lvl4pPr marL="1619997" indent="0">
              <a:buNone/>
              <a:defRPr sz="1063"/>
            </a:lvl4pPr>
            <a:lvl5pPr marL="2159996" indent="0">
              <a:buNone/>
              <a:defRPr sz="1063"/>
            </a:lvl5pPr>
            <a:lvl6pPr marL="2699995" indent="0">
              <a:buNone/>
              <a:defRPr sz="1063"/>
            </a:lvl6pPr>
            <a:lvl7pPr marL="3239994" indent="0">
              <a:buNone/>
              <a:defRPr sz="1063"/>
            </a:lvl7pPr>
            <a:lvl8pPr marL="3779992" indent="0">
              <a:buNone/>
              <a:defRPr sz="1063"/>
            </a:lvl8pPr>
            <a:lvl9pPr marL="4319991" indent="0">
              <a:buNone/>
              <a:defRPr sz="10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2231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768068"/>
            <a:ext cx="10820986" cy="2112987"/>
            <a:chOff x="0" y="2895600"/>
            <a:chExt cx="9161969" cy="1677035"/>
          </a:xfrm>
        </p:grpSpPr>
        <p:pic>
          <p:nvPicPr>
            <p:cNvPr id="17" name="Picture 16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8" name="Picture 17" descr="HD-ShadowShort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19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7906" y="949032"/>
            <a:ext cx="8145334" cy="1361932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6522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 rot="5400000">
            <a:off x="5133136" y="3515278"/>
            <a:ext cx="8646502" cy="1615948"/>
            <a:chOff x="2281445" y="609600"/>
            <a:chExt cx="6862555" cy="1368199"/>
          </a:xfrm>
        </p:grpSpPr>
        <p:sp>
          <p:nvSpPr>
            <p:cNvPr id="12" name="Rectangle 11"/>
            <p:cNvSpPr/>
            <p:nvPr/>
          </p:nvSpPr>
          <p:spPr bwMode="ltGray">
            <a:xfrm>
              <a:off x="2281445" y="609601"/>
              <a:ext cx="5285695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7710769" y="609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6497" y="768064"/>
            <a:ext cx="1263282" cy="56218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2634" y="768066"/>
            <a:ext cx="7767183" cy="67112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9803" y="7479323"/>
            <a:ext cx="2429947" cy="460041"/>
          </a:xfrm>
        </p:spPr>
        <p:txBody>
          <a:bodyPr/>
          <a:lstStyle/>
          <a:p>
            <a:fld id="{846CE7D5-CF57-46EF-B807-FDD0502418D4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2634" y="7479324"/>
            <a:ext cx="5337236" cy="46004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76759" y="6844699"/>
            <a:ext cx="1357808" cy="1604047"/>
          </a:xfrm>
        </p:spPr>
        <p:txBody>
          <a:bodyPr anchor="t"/>
          <a:lstStyle>
            <a:lvl1pPr algn="ctr">
              <a:defRPr/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375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ames\Desktop\msft\Berlin\build Assets\hashOverlaySD-FullResolve.png"/>
          <p:cNvPicPr>
            <a:picLocks noChangeAspect="1" noChangeArrowheads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799763" cy="8640763"/>
          </a:xfrm>
          <a:prstGeom prst="rect">
            <a:avLst/>
          </a:prstGeom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7906" y="949032"/>
            <a:ext cx="8145334" cy="13619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987" y="2944352"/>
            <a:ext cx="8134533" cy="45349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39878" y="7479323"/>
            <a:ext cx="2429947" cy="4600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EDB8D0-98ED-4B86-9D5F-E61ADC70144D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29987" y="7479324"/>
            <a:ext cx="5710118" cy="4600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69797" y="949033"/>
            <a:ext cx="1367301" cy="13743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54181D-6920-4594-9A5D-6CE56DC9F8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2282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  <p:sldLayoutId id="2147483853" r:id="rId12"/>
    <p:sldLayoutId id="2147483854" r:id="rId13"/>
    <p:sldLayoutId id="2147483855" r:id="rId14"/>
    <p:sldLayoutId id="2147483856" r:id="rId15"/>
    <p:sldLayoutId id="2147483857" r:id="rId16"/>
    <p:sldLayoutId id="2147483858" r:id="rId17"/>
  </p:sldLayoutIdLst>
  <p:txStyles>
    <p:titleStyle>
      <a:lvl1pPr algn="l" defTabSz="1079998" rtl="0" eaLnBrk="1" latinLnBrk="0" hangingPunct="1">
        <a:lnSpc>
          <a:spcPct val="90000"/>
        </a:lnSpc>
        <a:spcBef>
          <a:spcPct val="0"/>
        </a:spcBef>
        <a:buNone/>
        <a:defRPr sz="425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9999" indent="-269999" algn="l" defTabSz="1079998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809998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362" kern="1200">
          <a:solidFill>
            <a:schemeClr val="tx1"/>
          </a:solidFill>
          <a:latin typeface="+mn-lt"/>
          <a:ea typeface="+mn-ea"/>
          <a:cs typeface="+mn-cs"/>
        </a:defRPr>
      </a:lvl2pPr>
      <a:lvl3pPr marL="1349997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889996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429995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969994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1654" kern="1200">
          <a:solidFill>
            <a:schemeClr val="tx1"/>
          </a:solidFill>
          <a:latin typeface="+mn-lt"/>
          <a:ea typeface="+mn-ea"/>
          <a:cs typeface="+mn-cs"/>
        </a:defRPr>
      </a:lvl6pPr>
      <a:lvl7pPr marL="3509993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1654" kern="1200">
          <a:solidFill>
            <a:schemeClr val="tx1"/>
          </a:solidFill>
          <a:latin typeface="+mn-lt"/>
          <a:ea typeface="+mn-ea"/>
          <a:cs typeface="+mn-cs"/>
        </a:defRPr>
      </a:lvl7pPr>
      <a:lvl8pPr marL="4049992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1654" kern="1200">
          <a:solidFill>
            <a:schemeClr val="tx1"/>
          </a:solidFill>
          <a:latin typeface="+mn-lt"/>
          <a:ea typeface="+mn-ea"/>
          <a:cs typeface="+mn-cs"/>
        </a:defRPr>
      </a:lvl8pPr>
      <a:lvl9pPr marL="4589991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165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1pPr>
      <a:lvl2pPr marL="539999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2pPr>
      <a:lvl3pPr marL="1079998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619997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4pPr>
      <a:lvl5pPr marL="2159996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5pPr>
      <a:lvl6pPr marL="2699995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6pPr>
      <a:lvl7pPr marL="3239994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7pPr>
      <a:lvl8pPr marL="3779992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8pPr>
      <a:lvl9pPr marL="4319991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hyperlink" Target="mailto:Houserock_@co.uk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crosoft.com.uk,Cited:(Feb" TargetMode="External"/><Relationship Id="rId5" Type="http://schemas.openxmlformats.org/officeDocument/2006/relationships/hyperlink" Target="http://www.microsoft.com.uk/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26030E-BAD6-44CF-BE78-F78F4B7FB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100" dirty="0"/>
              <a:t>Changemakers- Creativity and Value Creation module: BMHP5014 Student: Monica Dormer, ID -  No: 1907095 – Lecturer: Azora Hurd  Part: 3-4, of part 1 = Pitch; flyer</a:t>
            </a:r>
            <a:endParaRPr lang="en-GB" sz="2126" dirty="0"/>
          </a:p>
        </p:txBody>
      </p:sp>
      <p:pic>
        <p:nvPicPr>
          <p:cNvPr id="7" name="Content Placeholder 6" descr="A picture containing text, nature, sunset, orange&#10;&#10;Description automatically generated">
            <a:extLst>
              <a:ext uri="{FF2B5EF4-FFF2-40B4-BE49-F238E27FC236}">
                <a16:creationId xmlns:a16="http://schemas.microsoft.com/office/drawing/2014/main" id="{7FA9FCC3-1CF0-47B2-B7C1-8B0D4897B7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160" y="4269467"/>
            <a:ext cx="1755648" cy="1516744"/>
          </a:xfrm>
        </p:spPr>
      </p:pic>
    </p:spTree>
    <p:extLst>
      <p:ext uri="{BB962C8B-B14F-4D97-AF65-F5344CB8AC3E}">
        <p14:creationId xmlns:p14="http://schemas.microsoft.com/office/powerpoint/2010/main" val="3157511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536BA67-34DD-4794-98D8-FF035998E850}"/>
              </a:ext>
            </a:extLst>
          </p:cNvPr>
          <p:cNvSpPr txBox="1"/>
          <p:nvPr/>
        </p:nvSpPr>
        <p:spPr>
          <a:xfrm>
            <a:off x="618509" y="1591422"/>
            <a:ext cx="9927360" cy="62148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80998" tIns="40499" rIns="80998" bIns="40499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594"/>
              <a:t>My innovation came from seeing so many of my friends and others discussing problems surrounding young</a:t>
            </a:r>
          </a:p>
          <a:p>
            <a:r>
              <a:rPr lang="en-GB" sz="1594"/>
              <a:t>adults and their living arrangement.  A lot of them still living at home in their late teens.   The only way</a:t>
            </a:r>
          </a:p>
          <a:p>
            <a:r>
              <a:rPr lang="en-GB" sz="1594"/>
              <a:t>for those individuals to leaving home is if they have the funds to buy their own home.  Which many of</a:t>
            </a:r>
          </a:p>
          <a:p>
            <a:r>
              <a:rPr lang="en-GB" sz="1594"/>
              <a:t>them have no job so not much income, still depending on the parents.</a:t>
            </a:r>
          </a:p>
          <a:p>
            <a:endParaRPr lang="en-GB" sz="1594"/>
          </a:p>
          <a:p>
            <a:r>
              <a:rPr lang="en-GB" sz="1594"/>
              <a:t>Valuing our young adults my attitude toward them his to help has much has I can.  By designing a mind –</a:t>
            </a:r>
          </a:p>
          <a:p>
            <a:r>
              <a:rPr lang="en-GB" sz="1594"/>
              <a:t>map give the layout of my proposal of the services I intended to deliver.</a:t>
            </a:r>
          </a:p>
          <a:p>
            <a:endParaRPr lang="en-GB" sz="1594"/>
          </a:p>
          <a:p>
            <a:r>
              <a:rPr lang="en-GB" sz="1594"/>
              <a:t>Design of a flyer to advertise to high – light my intention, this will be given out to the public to give</a:t>
            </a:r>
          </a:p>
          <a:p>
            <a:r>
              <a:rPr lang="en-GB" sz="1594"/>
              <a:t>awareness, communication is also a vital part of development as it  plays a big role in keeping the</a:t>
            </a:r>
          </a:p>
          <a:p>
            <a:r>
              <a:rPr lang="en-GB" sz="1594"/>
              <a:t>connection of young adults and other agentries.  Consciousness of the humanistic by analysing showing a</a:t>
            </a:r>
          </a:p>
          <a:p>
            <a:r>
              <a:rPr lang="en-GB" sz="1594"/>
              <a:t>quantile diagnoses   how and what we judgement having those understanding of the theories, and what his</a:t>
            </a:r>
          </a:p>
          <a:p>
            <a:r>
              <a:rPr lang="en-GB" sz="1594"/>
              <a:t>beyond our welfare and our economics.  Refer: Anderson. E. (1995 – pp 245).</a:t>
            </a:r>
          </a:p>
          <a:p>
            <a:endParaRPr lang="en-GB" sz="1594"/>
          </a:p>
          <a:p>
            <a:r>
              <a:rPr lang="en-GB" sz="1594"/>
              <a:t>Through emailing face – time and other media platforms.  In some resent study  researching when looking</a:t>
            </a:r>
          </a:p>
          <a:p>
            <a:r>
              <a:rPr lang="en-GB" sz="1594"/>
              <a:t>at what his important where having a personal choice giving a sense of content to the young adults, under</a:t>
            </a:r>
          </a:p>
          <a:p>
            <a:r>
              <a:rPr lang="en-GB" sz="1594"/>
              <a:t>public values respecting being top of the list.</a:t>
            </a:r>
          </a:p>
          <a:p>
            <a:endParaRPr lang="en-GB" sz="1594"/>
          </a:p>
          <a:p>
            <a:r>
              <a:rPr lang="en-GB" sz="1594"/>
              <a:t>There were several areas of  social care jobs education relation ships and some about family however for</a:t>
            </a:r>
          </a:p>
          <a:p>
            <a:r>
              <a:rPr lang="en-GB" sz="1594"/>
              <a:t>them to feel safe from others.  House Rock, a place to unite bring togetherness all under one roof, which</a:t>
            </a:r>
          </a:p>
          <a:p>
            <a:r>
              <a:rPr lang="en-GB" sz="1594"/>
              <a:t>in return sense of family.  My flyer also point out what services will be in play for those young adults. Also</a:t>
            </a:r>
          </a:p>
          <a:p>
            <a:r>
              <a:rPr lang="en-GB" sz="1594"/>
              <a:t>the group it attended to support this unique service to bring about changing the mind set of for a better</a:t>
            </a:r>
          </a:p>
          <a:p>
            <a:r>
              <a:rPr lang="en-GB" sz="1594"/>
              <a:t>outlook of  their lives giving them opportunity, They will be T – shirt and Hots of House – rock logo on sale as well giving all members to help with supporting and give them a incentive of the services. Click to add text  </a:t>
            </a:r>
            <a:endParaRPr lang="en-GB" sz="1594" dirty="0"/>
          </a:p>
        </p:txBody>
      </p:sp>
    </p:spTree>
    <p:extLst>
      <p:ext uri="{BB962C8B-B14F-4D97-AF65-F5344CB8AC3E}">
        <p14:creationId xmlns:p14="http://schemas.microsoft.com/office/powerpoint/2010/main" val="901314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D4D2595-3899-49B1-9096-22454CF1C5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69072"/>
            <a:ext cx="4049772" cy="1939222"/>
          </a:xfrm>
        </p:spPr>
        <p:txBody>
          <a:bodyPr vert="horz" lIns="80998" tIns="40499" rIns="80998" bIns="40499" rtlCol="0">
            <a:normAutofit/>
          </a:bodyPr>
          <a:lstStyle/>
          <a:p>
            <a:r>
              <a:rPr lang="en-US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WELCOME TO HOUSE ROCK:</a:t>
            </a:r>
          </a:p>
          <a:p>
            <a:r>
              <a:rPr lang="en-US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SERVICES UNDER ONE ROOF A Place were Unity Lives</a:t>
            </a:r>
          </a:p>
          <a:p>
            <a:endParaRPr lang="en-US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0A0ACF-BAC3-45E0-A778-F9B518E713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233" r="9767"/>
          <a:stretch/>
        </p:blipFill>
        <p:spPr>
          <a:xfrm>
            <a:off x="499122" y="1817638"/>
            <a:ext cx="4115548" cy="4586931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07C936C-C624-46D3-B862-E4D570B1E46E}"/>
              </a:ext>
            </a:extLst>
          </p:cNvPr>
          <p:cNvSpPr txBox="1"/>
          <p:nvPr/>
        </p:nvSpPr>
        <p:spPr>
          <a:xfrm>
            <a:off x="4773168" y="3438144"/>
            <a:ext cx="5330952" cy="40472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531"/>
              </a:spcAft>
            </a:pPr>
            <a:r>
              <a:rPr lang="en-GB" sz="1594" dirty="0"/>
              <a:t>ONLINE MEETING</a:t>
            </a:r>
          </a:p>
          <a:p>
            <a:pPr>
              <a:spcAft>
                <a:spcPts val="531"/>
              </a:spcAft>
            </a:pPr>
            <a:r>
              <a:rPr lang="en-GB" sz="1594" dirty="0"/>
              <a:t>SOCIAL EVENTS</a:t>
            </a:r>
          </a:p>
          <a:p>
            <a:pPr>
              <a:spcAft>
                <a:spcPts val="531"/>
              </a:spcAft>
            </a:pPr>
            <a:r>
              <a:rPr lang="en-GB" sz="1594" dirty="0"/>
              <a:t>WORK-SHOP</a:t>
            </a:r>
          </a:p>
          <a:p>
            <a:pPr>
              <a:spcAft>
                <a:spcPts val="531"/>
              </a:spcAft>
            </a:pPr>
            <a:r>
              <a:rPr lang="en-GB" sz="1594" dirty="0"/>
              <a:t>FUNDRISEING</a:t>
            </a:r>
          </a:p>
          <a:p>
            <a:pPr>
              <a:spcAft>
                <a:spcPts val="531"/>
              </a:spcAft>
            </a:pPr>
            <a:r>
              <a:rPr lang="en-GB" sz="1594" dirty="0"/>
              <a:t>HOUSING SUPPORT</a:t>
            </a:r>
          </a:p>
          <a:p>
            <a:pPr>
              <a:spcAft>
                <a:spcPts val="531"/>
              </a:spcAft>
            </a:pPr>
            <a:r>
              <a:rPr lang="en-GB" sz="1594" dirty="0"/>
              <a:t>MENTAL HEALTH – WELL- BING </a:t>
            </a:r>
          </a:p>
          <a:p>
            <a:pPr>
              <a:spcAft>
                <a:spcPts val="531"/>
              </a:spcAft>
            </a:pPr>
            <a:endParaRPr lang="en-GB" sz="1594" dirty="0"/>
          </a:p>
          <a:p>
            <a:pPr>
              <a:spcAft>
                <a:spcPts val="531"/>
              </a:spcAft>
            </a:pPr>
            <a:endParaRPr lang="en-GB" sz="1594" dirty="0"/>
          </a:p>
          <a:p>
            <a:pPr>
              <a:spcAft>
                <a:spcPts val="531"/>
              </a:spcAft>
            </a:pPr>
            <a:endParaRPr lang="en-GB" sz="1594" dirty="0"/>
          </a:p>
          <a:p>
            <a:pPr>
              <a:spcAft>
                <a:spcPts val="531"/>
              </a:spcAft>
            </a:pPr>
            <a:endParaRPr lang="en-GB" sz="1594" dirty="0"/>
          </a:p>
          <a:p>
            <a:pPr>
              <a:spcAft>
                <a:spcPts val="531"/>
              </a:spcAft>
            </a:pPr>
            <a:endParaRPr lang="en-GB" sz="1594" dirty="0"/>
          </a:p>
          <a:p>
            <a:pPr>
              <a:spcAft>
                <a:spcPts val="531"/>
              </a:spcAft>
            </a:pPr>
            <a:r>
              <a:rPr lang="en-GB" sz="1594" dirty="0"/>
              <a:t>	SERVICE: For Young Adults ages: 18/25</a:t>
            </a:r>
          </a:p>
          <a:p>
            <a:pPr>
              <a:spcAft>
                <a:spcPts val="531"/>
              </a:spcAft>
            </a:pPr>
            <a:r>
              <a:rPr lang="en-GB" sz="1594" dirty="0"/>
              <a:t>Mainly  Meals of Black or Bame ethnic people.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759ACB-4EF3-4AA2-BF0D-BF963033FF73}"/>
              </a:ext>
            </a:extLst>
          </p:cNvPr>
          <p:cNvSpPr txBox="1"/>
          <p:nvPr/>
        </p:nvSpPr>
        <p:spPr>
          <a:xfrm flipH="1">
            <a:off x="1167294" y="2748958"/>
            <a:ext cx="2779204" cy="11827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594" dirty="0"/>
              <a:t> </a:t>
            </a:r>
            <a:r>
              <a:rPr lang="en-GB" sz="3543" b="1" dirty="0">
                <a:solidFill>
                  <a:srgbClr val="FFC000"/>
                </a:solidFill>
                <a:latin typeface="Abadi" panose="020B0604020202020204" pitchFamily="34" charset="0"/>
              </a:rPr>
              <a:t>Coming Soon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BE9BF5B-A372-46D5-B70C-7467924C84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28328702"/>
              </p:ext>
            </p:extLst>
          </p:nvPr>
        </p:nvGraphicFramePr>
        <p:xfrm>
          <a:off x="4892040" y="142225"/>
          <a:ext cx="5760720" cy="30673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76878180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43041A-F790-443B-9794-4148EB984B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451" y="1477521"/>
            <a:ext cx="4286067" cy="995856"/>
          </a:xfrm>
        </p:spPr>
        <p:txBody>
          <a:bodyPr vert="horz" lIns="80998" tIns="40499" rIns="80998" bIns="40499" rtlCol="0" anchor="b">
            <a:normAutofit/>
          </a:bodyPr>
          <a:lstStyle/>
          <a:p>
            <a:r>
              <a:rPr lang="en-US" sz="1417" dirty="0"/>
              <a:t>Contact details, </a:t>
            </a:r>
            <a:r>
              <a:rPr lang="en-US" sz="1417" dirty="0">
                <a:hlinkClick r:id="rId2"/>
              </a:rPr>
              <a:t>Houserock_@co.uk</a:t>
            </a:r>
            <a:br>
              <a:rPr lang="en-US" sz="1417" dirty="0"/>
            </a:br>
            <a:r>
              <a:rPr lang="en-US" sz="1417" dirty="0"/>
              <a:t>Creativepractice.logo.dramatherapy.neilreid.2020 </a:t>
            </a:r>
            <a:br>
              <a:rPr lang="en-US" sz="1417" dirty="0"/>
            </a:br>
            <a:r>
              <a:rPr lang="en-US" sz="1417" dirty="0"/>
              <a:t>Telephone 0121-558 - 2021 </a:t>
            </a:r>
          </a:p>
        </p:txBody>
      </p:sp>
      <p:pic>
        <p:nvPicPr>
          <p:cNvPr id="8" name="Content Placeholder 7" descr="Logo, company name&#10;&#10;Description automatically generated">
            <a:extLst>
              <a:ext uri="{FF2B5EF4-FFF2-40B4-BE49-F238E27FC236}">
                <a16:creationId xmlns:a16="http://schemas.microsoft.com/office/drawing/2014/main" id="{68A2E9E5-DB52-402E-9672-6155A44E8D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037777" y="4038358"/>
            <a:ext cx="6739128" cy="4258056"/>
          </a:xfrm>
          <a:custGeom>
            <a:avLst/>
            <a:gdLst/>
            <a:ahLst/>
            <a:cxnLst/>
            <a:rect l="l" t="t" r="r" b="b"/>
            <a:pathLst>
              <a:path w="7462838" h="4280399">
                <a:moveTo>
                  <a:pt x="3731419" y="0"/>
                </a:moveTo>
                <a:cubicBezTo>
                  <a:pt x="5792225" y="0"/>
                  <a:pt x="7462838" y="1670613"/>
                  <a:pt x="7462838" y="3731419"/>
                </a:cubicBezTo>
                <a:cubicBezTo>
                  <a:pt x="7462838" y="3828019"/>
                  <a:pt x="7459167" y="3923762"/>
                  <a:pt x="7451957" y="4018516"/>
                </a:cubicBezTo>
                <a:lnTo>
                  <a:pt x="7422046" y="4280399"/>
                </a:lnTo>
                <a:lnTo>
                  <a:pt x="40793" y="4280399"/>
                </a:lnTo>
                <a:lnTo>
                  <a:pt x="10881" y="4018516"/>
                </a:lnTo>
                <a:cubicBezTo>
                  <a:pt x="3671" y="3923762"/>
                  <a:pt x="0" y="3828019"/>
                  <a:pt x="0" y="3731419"/>
                </a:cubicBezTo>
                <a:cubicBezTo>
                  <a:pt x="0" y="1670613"/>
                  <a:pt x="1670614" y="0"/>
                  <a:pt x="3731419" y="0"/>
                </a:cubicBezTo>
                <a:close/>
              </a:path>
            </a:pathLst>
          </a:custGeom>
        </p:spPr>
      </p:pic>
      <p:pic>
        <p:nvPicPr>
          <p:cNvPr id="6" name="Content Placeholder 5" descr="A picture containing logo&#10;&#10;Description automatically generated">
            <a:extLst>
              <a:ext uri="{FF2B5EF4-FFF2-40B4-BE49-F238E27FC236}">
                <a16:creationId xmlns:a16="http://schemas.microsoft.com/office/drawing/2014/main" id="{B8CBB4D0-2007-4280-9DFD-5163AFB4188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2" r="2961"/>
          <a:stretch/>
        </p:blipFill>
        <p:spPr>
          <a:xfrm>
            <a:off x="8019288" y="1281053"/>
            <a:ext cx="2805913" cy="2778883"/>
          </a:xfrm>
          <a:custGeom>
            <a:avLst/>
            <a:gdLst/>
            <a:ahLst/>
            <a:cxnLst/>
            <a:rect l="l" t="t" r="r" b="b"/>
            <a:pathLst>
              <a:path w="3581400" h="3769206">
                <a:moveTo>
                  <a:pt x="366014" y="0"/>
                </a:moveTo>
                <a:lnTo>
                  <a:pt x="3581400" y="0"/>
                </a:lnTo>
                <a:lnTo>
                  <a:pt x="3581400" y="3507525"/>
                </a:lnTo>
                <a:lnTo>
                  <a:pt x="3442408" y="3574481"/>
                </a:lnTo>
                <a:cubicBezTo>
                  <a:pt x="3145957" y="3699869"/>
                  <a:pt x="2820025" y="3769206"/>
                  <a:pt x="2477898" y="3769206"/>
                </a:cubicBezTo>
                <a:cubicBezTo>
                  <a:pt x="1109392" y="3769206"/>
                  <a:pt x="0" y="2659814"/>
                  <a:pt x="0" y="1291308"/>
                </a:cubicBezTo>
                <a:cubicBezTo>
                  <a:pt x="0" y="863650"/>
                  <a:pt x="108339" y="461296"/>
                  <a:pt x="299069" y="110194"/>
                </a:cubicBezTo>
                <a:close/>
              </a:path>
            </a:pathLst>
          </a:cu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9C80684-BF00-4A43-B289-5DEB730B8168}"/>
              </a:ext>
            </a:extLst>
          </p:cNvPr>
          <p:cNvSpPr txBox="1"/>
          <p:nvPr/>
        </p:nvSpPr>
        <p:spPr>
          <a:xfrm>
            <a:off x="0" y="3934809"/>
            <a:ext cx="2404872" cy="4508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94" dirty="0"/>
              <a:t>1) Service: work - shops</a:t>
            </a:r>
          </a:p>
          <a:p>
            <a:r>
              <a:rPr lang="en-GB" sz="1594" dirty="0"/>
              <a:t>2) Microsoft team</a:t>
            </a:r>
          </a:p>
          <a:p>
            <a:r>
              <a:rPr lang="en-GB" sz="1594" dirty="0"/>
              <a:t>3) Skype, online connecting</a:t>
            </a:r>
          </a:p>
          <a:p>
            <a:r>
              <a:rPr lang="en-GB" sz="1594" dirty="0"/>
              <a:t>4) Including E- mailing  </a:t>
            </a:r>
          </a:p>
          <a:p>
            <a:r>
              <a:rPr lang="en-GB" sz="1594" dirty="0"/>
              <a:t>5) Sales of logo T. shirt </a:t>
            </a:r>
          </a:p>
          <a:p>
            <a:r>
              <a:rPr lang="en-GB" sz="1594" dirty="0"/>
              <a:t>    &amp; Caps</a:t>
            </a:r>
          </a:p>
          <a:p>
            <a:r>
              <a:rPr lang="en-GB" sz="1594" dirty="0"/>
              <a:t>6) Building safe esteems</a:t>
            </a:r>
          </a:p>
          <a:p>
            <a:r>
              <a:rPr lang="en-GB" sz="1594" dirty="0"/>
              <a:t>7) Empowerment</a:t>
            </a:r>
          </a:p>
          <a:p>
            <a:r>
              <a:rPr lang="en-GB" sz="1594" dirty="0"/>
              <a:t>8) Self awareness /    Mind set, for young adults  ages 18/25.  For more information visit above. </a:t>
            </a:r>
          </a:p>
          <a:p>
            <a:endParaRPr lang="en-GB" sz="1594" dirty="0"/>
          </a:p>
          <a:p>
            <a:endParaRPr lang="en-GB" sz="1594" dirty="0"/>
          </a:p>
          <a:p>
            <a:endParaRPr lang="en-GB" sz="1594" dirty="0"/>
          </a:p>
          <a:p>
            <a:r>
              <a:rPr lang="en-GB" sz="1594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3E908A-E9B8-4D20-8399-534F380607B4}"/>
              </a:ext>
            </a:extLst>
          </p:cNvPr>
          <p:cNvSpPr txBox="1"/>
          <p:nvPr/>
        </p:nvSpPr>
        <p:spPr>
          <a:xfrm>
            <a:off x="762451" y="1014984"/>
            <a:ext cx="1642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Back of flyer</a:t>
            </a:r>
          </a:p>
        </p:txBody>
      </p:sp>
    </p:spTree>
    <p:extLst>
      <p:ext uri="{BB962C8B-B14F-4D97-AF65-F5344CB8AC3E}">
        <p14:creationId xmlns:p14="http://schemas.microsoft.com/office/powerpoint/2010/main" val="2438902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7C6CC2-9761-49F2-88DF-DC73305C2E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5650" dirty="0"/>
              <a:t> </a:t>
            </a:r>
            <a:r>
              <a:rPr lang="en-GB" sz="4000" dirty="0"/>
              <a:t>Changemaker - Creative, Value: Assignment part 3&amp;4 of 1 -Poster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EAF128-CD21-4DD5-8366-AF6601A4F86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2350" dirty="0"/>
              <a:t>By: MONICA DORMER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31865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500A9AD-FD7B-4A3D-9430-9797F087CC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9620" y="3585934"/>
            <a:ext cx="8100524" cy="146889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0392889-96D8-4B3B-AB4F-55B88F7BD0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617" y="2092930"/>
            <a:ext cx="8100524" cy="309689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8F99BD0-F77E-448C-A3AD-48D6E6886A3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316" t="10666" r="34474" b="6526"/>
          <a:stretch/>
        </p:blipFill>
        <p:spPr>
          <a:xfrm>
            <a:off x="1349620" y="-61942"/>
            <a:ext cx="8235522" cy="870270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D15E8B7-FFDB-44D9-9CD6-488C275F32B9}"/>
              </a:ext>
            </a:extLst>
          </p:cNvPr>
          <p:cNvSpPr txBox="1"/>
          <p:nvPr/>
        </p:nvSpPr>
        <p:spPr>
          <a:xfrm>
            <a:off x="5669280" y="329184"/>
            <a:ext cx="3611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POSTER</a:t>
            </a:r>
          </a:p>
        </p:txBody>
      </p:sp>
    </p:spTree>
    <p:extLst>
      <p:ext uri="{BB962C8B-B14F-4D97-AF65-F5344CB8AC3E}">
        <p14:creationId xmlns:p14="http://schemas.microsoft.com/office/powerpoint/2010/main" val="32236380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C3E6C53-102E-4ACA-BCBB-3CC973B99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799762" cy="864076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4655D52-F2FA-4137-8A31-499A4FE629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82411"/>
            <a:ext cx="9245890" cy="40465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519FA1D-01C2-425F-B9AA-D69B4DD0A1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001" y="2483663"/>
            <a:ext cx="1419947" cy="181774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C0D803F-BF83-4194-8691-90B027BDF5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768067"/>
            <a:ext cx="9245889" cy="1723866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316132F-CC4B-4C96-9C75-95DC7CD489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77002" y="768067"/>
            <a:ext cx="1419947" cy="17238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4B0FA309-807F-4C17-98EF-A3BA7388E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796949" cy="86407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642A87B-CAE9-4F8F-B293-28388E45D9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799762" cy="8640762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C8FA1749-B91A-40E7-AD01-0B9C9C6AF7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14155" y="0"/>
            <a:ext cx="6690453" cy="86407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3B7A934F-FFF7-4353-83D3-4EF66E93EE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07384"/>
            <a:ext cx="4398204" cy="182275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700676C8-6DE8-47DD-9A23-D42063A12E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316757"/>
            <a:ext cx="4397648" cy="4007249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2633" y="2599614"/>
            <a:ext cx="3312280" cy="335280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/>
            <a:r>
              <a:rPr lang="en-US" sz="4700">
                <a:solidFill>
                  <a:srgbClr val="FFFFFF"/>
                </a:solidFill>
              </a:rPr>
              <a:t>Reference List: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84144" y="832962"/>
            <a:ext cx="5542817" cy="693365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457200" indent="-228600" algn="l" defTabSz="914400"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rgbClr val="FFFFFF"/>
                </a:solidFill>
              </a:rPr>
              <a:t>1) Author: U. Is License, under C.C By SA &amp; NC, Main your Mind Project, Available at: </a:t>
            </a:r>
            <a:r>
              <a:rPr lang="en-US" sz="2100" dirty="0">
                <a:solidFill>
                  <a:srgbClr val="FFFFFF"/>
                </a:solidFill>
                <a:hlinkClick r:id="rId5"/>
              </a:rPr>
              <a:t>http://www.Microsoft.com.uk</a:t>
            </a:r>
            <a:r>
              <a:rPr lang="en-US" sz="2100" dirty="0">
                <a:solidFill>
                  <a:srgbClr val="FFFFFF"/>
                </a:solidFill>
              </a:rPr>
              <a:t> Cited 2021)  </a:t>
            </a:r>
          </a:p>
          <a:p>
            <a:pPr marL="457200" indent="-228600" algn="l" defTabSz="914400"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rgbClr val="FFFFFF"/>
                </a:solidFill>
              </a:rPr>
              <a:t>2) Dormer. M . (June 2019), House – Rock Logo: TENN/10Graphics Ltd  </a:t>
            </a:r>
          </a:p>
          <a:p>
            <a:pPr indent="-228600" algn="l" defTabSz="914400"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rgbClr val="FFFFFF"/>
                </a:solidFill>
              </a:rPr>
              <a:t>3) Micro – soft, National Health Group, logo license under C.C By SA, </a:t>
            </a:r>
            <a:r>
              <a:rPr lang="en-US" sz="2100" dirty="0">
                <a:solidFill>
                  <a:srgbClr val="FFFFFF"/>
                </a:solidFill>
                <a:hlinkClick r:id="rId6"/>
              </a:rPr>
              <a:t>http://www.Microsoft.com.uk,Cited:(Feb</a:t>
            </a:r>
            <a:r>
              <a:rPr lang="en-US" sz="2100" dirty="0">
                <a:solidFill>
                  <a:srgbClr val="FFFFFF"/>
                </a:solidFill>
              </a:rPr>
              <a:t> 2021)</a:t>
            </a:r>
          </a:p>
          <a:p>
            <a:pPr indent="-228600" algn="l" defTabSz="914400"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rgbClr val="FFFFFF"/>
                </a:solidFill>
              </a:rPr>
              <a:t>4) Microsoft Power Point </a:t>
            </a:r>
            <a:r>
              <a:rPr lang="en-US" sz="2100" dirty="0">
                <a:solidFill>
                  <a:srgbClr val="FFFFFF"/>
                </a:solidFill>
                <a:hlinkClick r:id="rId5"/>
              </a:rPr>
              <a:t>http://www.Microsoft.com.uk</a:t>
            </a:r>
            <a:r>
              <a:rPr lang="en-US" sz="2100" dirty="0">
                <a:solidFill>
                  <a:srgbClr val="FFFFFF"/>
                </a:solidFill>
              </a:rPr>
              <a:t>, used (Feb 2021)    </a:t>
            </a:r>
          </a:p>
          <a:p>
            <a:pPr indent="-228600" algn="l" defTabSz="914400"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rgbClr val="FFFFFF"/>
                </a:solidFill>
              </a:rPr>
              <a:t>5) Reid. N. (2020) Creative Practice were drama therapy Lives, creativepractice.logo.dramathorapy.neilreid.2020 Cite(Jan 2021) </a:t>
            </a:r>
          </a:p>
          <a:p>
            <a:pPr algn="l" defTabSz="914400"/>
            <a:r>
              <a:rPr lang="en-US" sz="2100" dirty="0">
                <a:solidFill>
                  <a:srgbClr val="FFFFFF"/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1F8094"/>
      </a:dk2>
      <a:lt2>
        <a:srgbClr val="E7E6E6"/>
      </a:lt2>
      <a:accent1>
        <a:srgbClr val="39CDE7"/>
      </a:accent1>
      <a:accent2>
        <a:srgbClr val="60DE72"/>
      </a:accent2>
      <a:accent3>
        <a:srgbClr val="DDCC64"/>
      </a:accent3>
      <a:accent4>
        <a:srgbClr val="F49D50"/>
      </a:accent4>
      <a:accent5>
        <a:srgbClr val="E44951"/>
      </a:accent5>
      <a:accent6>
        <a:srgbClr val="D666F9"/>
      </a:accent6>
      <a:hlink>
        <a:srgbClr val="4BF7ED"/>
      </a:hlink>
      <a:folHlink>
        <a:srgbClr val="95E9F4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92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118000"/>
                <a:satMod val="12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7DC10E3-4FF5-456B-A359-A0F378C1E5F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3B00B9D084464B970E6F5A4ABBB667" ma:contentTypeVersion="7" ma:contentTypeDescription="Create a new document." ma:contentTypeScope="" ma:versionID="8b72ea85c6fb75ba2265f9adfe578501">
  <xsd:schema xmlns:xsd="http://www.w3.org/2001/XMLSchema" xmlns:xs="http://www.w3.org/2001/XMLSchema" xmlns:p="http://schemas.microsoft.com/office/2006/metadata/properties" xmlns:ns3="46b8f10f-f56e-4e87-af4a-2384ac144562" xmlns:ns4="921765a0-fcf6-47d1-8ac4-5d670786d758" targetNamespace="http://schemas.microsoft.com/office/2006/metadata/properties" ma:root="true" ma:fieldsID="22ead6f53755e42c786ce05513d6b4b3" ns3:_="" ns4:_="">
    <xsd:import namespace="46b8f10f-f56e-4e87-af4a-2384ac144562"/>
    <xsd:import namespace="921765a0-fcf6-47d1-8ac4-5d670786d75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b8f10f-f56e-4e87-af4a-2384ac1445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1765a0-fcf6-47d1-8ac4-5d670786d758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0943321-38E3-4C16-963C-1616473922D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6b8f10f-f56e-4e87-af4a-2384ac144562"/>
    <ds:schemaRef ds:uri="921765a0-fcf6-47d1-8ac4-5d670786d7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7ED3609-D416-4C38-8177-37A4D7122017}">
  <ds:schemaRefs>
    <ds:schemaRef ds:uri="http://purl.org/dc/terms/"/>
    <ds:schemaRef ds:uri="http://schemas.microsoft.com/office/infopath/2007/PartnerControls"/>
    <ds:schemaRef ds:uri="http://schemas.microsoft.com/office/2006/documentManagement/types"/>
    <ds:schemaRef ds:uri="921765a0-fcf6-47d1-8ac4-5d670786d758"/>
    <ds:schemaRef ds:uri="http://purl.org/dc/elements/1.1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46b8f10f-f56e-4e87-af4a-2384ac144562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1A11B8B-D25F-4D81-B5CB-B4864E07F6B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Berlin</Template>
  <TotalTime>572</TotalTime>
  <Words>728</Words>
  <Application>Microsoft Office PowerPoint</Application>
  <PresentationFormat>Custom</PresentationFormat>
  <Paragraphs>74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Abadi</vt:lpstr>
      <vt:lpstr>Arial</vt:lpstr>
      <vt:lpstr>Trebuchet MS</vt:lpstr>
      <vt:lpstr>Berlin</vt:lpstr>
      <vt:lpstr>Changemakers- Creativity and Value Creation module: BMHP5014 Student: Monica Dormer, ID -  No: 1907095 – Lecturer: Azora Hurd  Part: 3-4, of part 1 = Pitch; flyer</vt:lpstr>
      <vt:lpstr>PowerPoint Presentation</vt:lpstr>
      <vt:lpstr>PowerPoint Presentation</vt:lpstr>
      <vt:lpstr>Contact details, Houserock_@co.uk Creativepractice.logo.dramatherapy.neilreid.2020  Telephone 0121-558 - 2021 </vt:lpstr>
      <vt:lpstr> Changemaker - Creative, Value: Assignment part 3&amp;4 of 1 -Poster</vt:lpstr>
      <vt:lpstr>PowerPoint Presentation</vt:lpstr>
      <vt:lpstr>Reference List: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FLYER</dc:title>
  <dc:creator>Monica Dormer (1907095)</dc:creator>
  <cp:lastModifiedBy>Monica Dormer (1907095)</cp:lastModifiedBy>
  <cp:revision>78</cp:revision>
  <dcterms:created xsi:type="dcterms:W3CDTF">2021-03-03T13:30:12Z</dcterms:created>
  <dcterms:modified xsi:type="dcterms:W3CDTF">2021-03-26T14:43:11Z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0x010100AD3B00B9D084464B970E6F5A4ABBB667</vt:lpwstr>
  </property>
</Properties>
</file>