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801600" cy="9601200" type="A3"/>
  <p:notesSz cx="7099300" cy="10234613"/>
  <p:defaultTextStyle>
    <a:defPPr>
      <a:defRPr lang="en-US"/>
    </a:defPPr>
    <a:lvl1pPr marL="0" algn="l" defTabSz="1280006" rtl="0" eaLnBrk="1" latinLnBrk="0" hangingPunct="1">
      <a:defRPr sz="2500" kern="1200">
        <a:solidFill>
          <a:schemeClr val="tx1"/>
        </a:solidFill>
        <a:latin typeface="+mn-lt"/>
        <a:ea typeface="+mn-ea"/>
        <a:cs typeface="+mn-cs"/>
      </a:defRPr>
    </a:lvl1pPr>
    <a:lvl2pPr marL="640003" algn="l" defTabSz="1280006" rtl="0" eaLnBrk="1" latinLnBrk="0" hangingPunct="1">
      <a:defRPr sz="2500" kern="1200">
        <a:solidFill>
          <a:schemeClr val="tx1"/>
        </a:solidFill>
        <a:latin typeface="+mn-lt"/>
        <a:ea typeface="+mn-ea"/>
        <a:cs typeface="+mn-cs"/>
      </a:defRPr>
    </a:lvl2pPr>
    <a:lvl3pPr marL="1280006" algn="l" defTabSz="1280006" rtl="0" eaLnBrk="1" latinLnBrk="0" hangingPunct="1">
      <a:defRPr sz="2500" kern="1200">
        <a:solidFill>
          <a:schemeClr val="tx1"/>
        </a:solidFill>
        <a:latin typeface="+mn-lt"/>
        <a:ea typeface="+mn-ea"/>
        <a:cs typeface="+mn-cs"/>
      </a:defRPr>
    </a:lvl3pPr>
    <a:lvl4pPr marL="1920009" algn="l" defTabSz="1280006" rtl="0" eaLnBrk="1" latinLnBrk="0" hangingPunct="1">
      <a:defRPr sz="2500" kern="1200">
        <a:solidFill>
          <a:schemeClr val="tx1"/>
        </a:solidFill>
        <a:latin typeface="+mn-lt"/>
        <a:ea typeface="+mn-ea"/>
        <a:cs typeface="+mn-cs"/>
      </a:defRPr>
    </a:lvl4pPr>
    <a:lvl5pPr marL="2560013" algn="l" defTabSz="1280006" rtl="0" eaLnBrk="1" latinLnBrk="0" hangingPunct="1">
      <a:defRPr sz="2500" kern="1200">
        <a:solidFill>
          <a:schemeClr val="tx1"/>
        </a:solidFill>
        <a:latin typeface="+mn-lt"/>
        <a:ea typeface="+mn-ea"/>
        <a:cs typeface="+mn-cs"/>
      </a:defRPr>
    </a:lvl5pPr>
    <a:lvl6pPr marL="3200016" algn="l" defTabSz="1280006" rtl="0" eaLnBrk="1" latinLnBrk="0" hangingPunct="1">
      <a:defRPr sz="2500" kern="1200">
        <a:solidFill>
          <a:schemeClr val="tx1"/>
        </a:solidFill>
        <a:latin typeface="+mn-lt"/>
        <a:ea typeface="+mn-ea"/>
        <a:cs typeface="+mn-cs"/>
      </a:defRPr>
    </a:lvl6pPr>
    <a:lvl7pPr marL="3840019" algn="l" defTabSz="1280006" rtl="0" eaLnBrk="1" latinLnBrk="0" hangingPunct="1">
      <a:defRPr sz="2500" kern="1200">
        <a:solidFill>
          <a:schemeClr val="tx1"/>
        </a:solidFill>
        <a:latin typeface="+mn-lt"/>
        <a:ea typeface="+mn-ea"/>
        <a:cs typeface="+mn-cs"/>
      </a:defRPr>
    </a:lvl7pPr>
    <a:lvl8pPr marL="4480022" algn="l" defTabSz="1280006" rtl="0" eaLnBrk="1" latinLnBrk="0" hangingPunct="1">
      <a:defRPr sz="2500" kern="1200">
        <a:solidFill>
          <a:schemeClr val="tx1"/>
        </a:solidFill>
        <a:latin typeface="+mn-lt"/>
        <a:ea typeface="+mn-ea"/>
        <a:cs typeface="+mn-cs"/>
      </a:defRPr>
    </a:lvl8pPr>
    <a:lvl9pPr marL="5120025" algn="l" defTabSz="1280006" rtl="0" eaLnBrk="1" latinLnBrk="0" hangingPunct="1">
      <a:defRPr sz="25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96C3C"/>
    <a:srgbClr val="737B29"/>
    <a:srgbClr val="6C6D5D"/>
    <a:srgbClr val="C0C0C0"/>
    <a:srgbClr val="65D7FF"/>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91" autoAdjust="0"/>
    <p:restoredTop sz="94668" autoAdjust="0"/>
  </p:normalViewPr>
  <p:slideViewPr>
    <p:cSldViewPr>
      <p:cViewPr>
        <p:scale>
          <a:sx n="70" d="100"/>
          <a:sy n="70" d="100"/>
        </p:scale>
        <p:origin x="-1338" y="-198"/>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2982597"/>
            <a:ext cx="10881360" cy="2058035"/>
          </a:xfrm>
        </p:spPr>
        <p:txBody>
          <a:bodyPr/>
          <a:lstStyle/>
          <a:p>
            <a:r>
              <a:rPr lang="en-US" smtClean="0"/>
              <a:t>Click to edit Master title style</a:t>
            </a:r>
            <a:endParaRPr lang="en-GB"/>
          </a:p>
        </p:txBody>
      </p:sp>
      <p:sp>
        <p:nvSpPr>
          <p:cNvPr id="3" name="Subtitle 2"/>
          <p:cNvSpPr>
            <a:spLocks noGrp="1"/>
          </p:cNvSpPr>
          <p:nvPr>
            <p:ph type="subTitle" idx="1"/>
          </p:nvPr>
        </p:nvSpPr>
        <p:spPr>
          <a:xfrm>
            <a:off x="1920240" y="5440680"/>
            <a:ext cx="8961120" cy="2453640"/>
          </a:xfrm>
        </p:spPr>
        <p:txBody>
          <a:bodyPr/>
          <a:lstStyle>
            <a:lvl1pPr marL="0" indent="0" algn="ctr">
              <a:buNone/>
              <a:defRPr>
                <a:solidFill>
                  <a:schemeClr val="tx1">
                    <a:tint val="75000"/>
                  </a:schemeClr>
                </a:solidFill>
              </a:defRPr>
            </a:lvl1pPr>
            <a:lvl2pPr marL="640003" indent="0" algn="ctr">
              <a:buNone/>
              <a:defRPr>
                <a:solidFill>
                  <a:schemeClr val="tx1">
                    <a:tint val="75000"/>
                  </a:schemeClr>
                </a:solidFill>
              </a:defRPr>
            </a:lvl2pPr>
            <a:lvl3pPr marL="1280006" indent="0" algn="ctr">
              <a:buNone/>
              <a:defRPr>
                <a:solidFill>
                  <a:schemeClr val="tx1">
                    <a:tint val="75000"/>
                  </a:schemeClr>
                </a:solidFill>
              </a:defRPr>
            </a:lvl3pPr>
            <a:lvl4pPr marL="1920009" indent="0" algn="ctr">
              <a:buNone/>
              <a:defRPr>
                <a:solidFill>
                  <a:schemeClr val="tx1">
                    <a:tint val="75000"/>
                  </a:schemeClr>
                </a:solidFill>
              </a:defRPr>
            </a:lvl4pPr>
            <a:lvl5pPr marL="2560013" indent="0" algn="ctr">
              <a:buNone/>
              <a:defRPr>
                <a:solidFill>
                  <a:schemeClr val="tx1">
                    <a:tint val="75000"/>
                  </a:schemeClr>
                </a:solidFill>
              </a:defRPr>
            </a:lvl5pPr>
            <a:lvl6pPr marL="3200016" indent="0" algn="ctr">
              <a:buNone/>
              <a:defRPr>
                <a:solidFill>
                  <a:schemeClr val="tx1">
                    <a:tint val="75000"/>
                  </a:schemeClr>
                </a:solidFill>
              </a:defRPr>
            </a:lvl6pPr>
            <a:lvl7pPr marL="3840019" indent="0" algn="ctr">
              <a:buNone/>
              <a:defRPr>
                <a:solidFill>
                  <a:schemeClr val="tx1">
                    <a:tint val="75000"/>
                  </a:schemeClr>
                </a:solidFill>
              </a:defRPr>
            </a:lvl7pPr>
            <a:lvl8pPr marL="4480022" indent="0" algn="ctr">
              <a:buNone/>
              <a:defRPr>
                <a:solidFill>
                  <a:schemeClr val="tx1">
                    <a:tint val="75000"/>
                  </a:schemeClr>
                </a:solidFill>
              </a:defRPr>
            </a:lvl8pPr>
            <a:lvl9pPr marL="5120025"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8F4AF97-0875-470B-82EB-5A992F1D3C52}"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530880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F4AF97-0875-470B-82EB-5A992F1D3C52}"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1364777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6169662"/>
            <a:ext cx="10881360" cy="1906905"/>
          </a:xfrm>
        </p:spPr>
        <p:txBody>
          <a:bodyPr anchor="t"/>
          <a:lstStyle>
            <a:lvl1pPr algn="l">
              <a:defRPr sz="5600" b="1" cap="all"/>
            </a:lvl1pPr>
          </a:lstStyle>
          <a:p>
            <a:r>
              <a:rPr lang="en-US" smtClean="0"/>
              <a:t>Click to edit Master title style</a:t>
            </a:r>
            <a:endParaRPr lang="en-GB"/>
          </a:p>
        </p:txBody>
      </p:sp>
      <p:sp>
        <p:nvSpPr>
          <p:cNvPr id="3" name="Text Placeholder 2"/>
          <p:cNvSpPr>
            <a:spLocks noGrp="1"/>
          </p:cNvSpPr>
          <p:nvPr>
            <p:ph type="body" idx="1"/>
          </p:nvPr>
        </p:nvSpPr>
        <p:spPr>
          <a:xfrm>
            <a:off x="1011238" y="4069400"/>
            <a:ext cx="10881360" cy="2100262"/>
          </a:xfrm>
        </p:spPr>
        <p:txBody>
          <a:bodyPr anchor="b"/>
          <a:lstStyle>
            <a:lvl1pPr marL="0" indent="0">
              <a:buNone/>
              <a:defRPr sz="2800">
                <a:solidFill>
                  <a:schemeClr val="tx1">
                    <a:tint val="75000"/>
                  </a:schemeClr>
                </a:solidFill>
              </a:defRPr>
            </a:lvl1pPr>
            <a:lvl2pPr marL="640003" indent="0">
              <a:buNone/>
              <a:defRPr sz="2500">
                <a:solidFill>
                  <a:schemeClr val="tx1">
                    <a:tint val="75000"/>
                  </a:schemeClr>
                </a:solidFill>
              </a:defRPr>
            </a:lvl2pPr>
            <a:lvl3pPr marL="1280006" indent="0">
              <a:buNone/>
              <a:defRPr sz="2200">
                <a:solidFill>
                  <a:schemeClr val="tx1">
                    <a:tint val="75000"/>
                  </a:schemeClr>
                </a:solidFill>
              </a:defRPr>
            </a:lvl3pPr>
            <a:lvl4pPr marL="1920009" indent="0">
              <a:buNone/>
              <a:defRPr sz="2000">
                <a:solidFill>
                  <a:schemeClr val="tx1">
                    <a:tint val="75000"/>
                  </a:schemeClr>
                </a:solidFill>
              </a:defRPr>
            </a:lvl4pPr>
            <a:lvl5pPr marL="2560013" indent="0">
              <a:buNone/>
              <a:defRPr sz="2000">
                <a:solidFill>
                  <a:schemeClr val="tx1">
                    <a:tint val="75000"/>
                  </a:schemeClr>
                </a:solidFill>
              </a:defRPr>
            </a:lvl5pPr>
            <a:lvl6pPr marL="3200016" indent="0">
              <a:buNone/>
              <a:defRPr sz="2000">
                <a:solidFill>
                  <a:schemeClr val="tx1">
                    <a:tint val="75000"/>
                  </a:schemeClr>
                </a:solidFill>
              </a:defRPr>
            </a:lvl6pPr>
            <a:lvl7pPr marL="3840019" indent="0">
              <a:buNone/>
              <a:defRPr sz="2000">
                <a:solidFill>
                  <a:schemeClr val="tx1">
                    <a:tint val="75000"/>
                  </a:schemeClr>
                </a:solidFill>
              </a:defRPr>
            </a:lvl7pPr>
            <a:lvl8pPr marL="4480022" indent="0">
              <a:buNone/>
              <a:defRPr sz="2000">
                <a:solidFill>
                  <a:schemeClr val="tx1">
                    <a:tint val="75000"/>
                  </a:schemeClr>
                </a:solidFill>
              </a:defRPr>
            </a:lvl8pPr>
            <a:lvl9pPr marL="5120025" indent="0">
              <a:buNone/>
              <a:defRPr sz="20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8F4AF97-0875-470B-82EB-5A992F1D3C52}"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3807252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40080" y="2240282"/>
            <a:ext cx="5654040" cy="6336348"/>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507480" y="2240282"/>
            <a:ext cx="5654040" cy="6336348"/>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8F4AF97-0875-470B-82EB-5A992F1D3C52}" type="datetimeFigureOut">
              <a:rPr lang="en-GB" smtClean="0"/>
              <a:t>14/11/2018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2532752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40080" y="2149158"/>
            <a:ext cx="5656263" cy="895667"/>
          </a:xfrm>
        </p:spPr>
        <p:txBody>
          <a:bodyPr anchor="b"/>
          <a:lstStyle>
            <a:lvl1pPr marL="0" indent="0">
              <a:buNone/>
              <a:defRPr sz="3400" b="1"/>
            </a:lvl1pPr>
            <a:lvl2pPr marL="640003" indent="0">
              <a:buNone/>
              <a:defRPr sz="2800" b="1"/>
            </a:lvl2pPr>
            <a:lvl3pPr marL="1280006" indent="0">
              <a:buNone/>
              <a:defRPr sz="2500" b="1"/>
            </a:lvl3pPr>
            <a:lvl4pPr marL="1920009" indent="0">
              <a:buNone/>
              <a:defRPr sz="2200" b="1"/>
            </a:lvl4pPr>
            <a:lvl5pPr marL="2560013" indent="0">
              <a:buNone/>
              <a:defRPr sz="2200" b="1"/>
            </a:lvl5pPr>
            <a:lvl6pPr marL="3200016" indent="0">
              <a:buNone/>
              <a:defRPr sz="2200" b="1"/>
            </a:lvl6pPr>
            <a:lvl7pPr marL="3840019" indent="0">
              <a:buNone/>
              <a:defRPr sz="2200" b="1"/>
            </a:lvl7pPr>
            <a:lvl8pPr marL="4480022" indent="0">
              <a:buNone/>
              <a:defRPr sz="2200" b="1"/>
            </a:lvl8pPr>
            <a:lvl9pPr marL="5120025" indent="0">
              <a:buNone/>
              <a:defRPr sz="2200" b="1"/>
            </a:lvl9pPr>
          </a:lstStyle>
          <a:p>
            <a:pPr lvl="0"/>
            <a:r>
              <a:rPr lang="en-US" smtClean="0"/>
              <a:t>Click to edit Master text styles</a:t>
            </a:r>
          </a:p>
        </p:txBody>
      </p:sp>
      <p:sp>
        <p:nvSpPr>
          <p:cNvPr id="4" name="Content Placeholder 3"/>
          <p:cNvSpPr>
            <a:spLocks noGrp="1"/>
          </p:cNvSpPr>
          <p:nvPr>
            <p:ph sz="half" idx="2"/>
          </p:nvPr>
        </p:nvSpPr>
        <p:spPr>
          <a:xfrm>
            <a:off x="640080" y="3044825"/>
            <a:ext cx="5656263"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503037" y="2149158"/>
            <a:ext cx="5658485" cy="895667"/>
          </a:xfrm>
        </p:spPr>
        <p:txBody>
          <a:bodyPr anchor="b"/>
          <a:lstStyle>
            <a:lvl1pPr marL="0" indent="0">
              <a:buNone/>
              <a:defRPr sz="3400" b="1"/>
            </a:lvl1pPr>
            <a:lvl2pPr marL="640003" indent="0">
              <a:buNone/>
              <a:defRPr sz="2800" b="1"/>
            </a:lvl2pPr>
            <a:lvl3pPr marL="1280006" indent="0">
              <a:buNone/>
              <a:defRPr sz="2500" b="1"/>
            </a:lvl3pPr>
            <a:lvl4pPr marL="1920009" indent="0">
              <a:buNone/>
              <a:defRPr sz="2200" b="1"/>
            </a:lvl4pPr>
            <a:lvl5pPr marL="2560013" indent="0">
              <a:buNone/>
              <a:defRPr sz="2200" b="1"/>
            </a:lvl5pPr>
            <a:lvl6pPr marL="3200016" indent="0">
              <a:buNone/>
              <a:defRPr sz="2200" b="1"/>
            </a:lvl6pPr>
            <a:lvl7pPr marL="3840019" indent="0">
              <a:buNone/>
              <a:defRPr sz="2200" b="1"/>
            </a:lvl7pPr>
            <a:lvl8pPr marL="4480022" indent="0">
              <a:buNone/>
              <a:defRPr sz="2200" b="1"/>
            </a:lvl8pPr>
            <a:lvl9pPr marL="5120025" indent="0">
              <a:buNone/>
              <a:defRPr sz="2200" b="1"/>
            </a:lvl9pPr>
          </a:lstStyle>
          <a:p>
            <a:pPr lvl="0"/>
            <a:r>
              <a:rPr lang="en-US" smtClean="0"/>
              <a:t>Click to edit Master text styles</a:t>
            </a:r>
          </a:p>
        </p:txBody>
      </p:sp>
      <p:sp>
        <p:nvSpPr>
          <p:cNvPr id="6" name="Content Placeholder 5"/>
          <p:cNvSpPr>
            <a:spLocks noGrp="1"/>
          </p:cNvSpPr>
          <p:nvPr>
            <p:ph sz="quarter" idx="4"/>
          </p:nvPr>
        </p:nvSpPr>
        <p:spPr>
          <a:xfrm>
            <a:off x="6503037" y="3044825"/>
            <a:ext cx="5658485"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8F4AF97-0875-470B-82EB-5A992F1D3C52}" type="datetimeFigureOut">
              <a:rPr lang="en-GB" smtClean="0"/>
              <a:t>14/11/2018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3304132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8F4AF97-0875-470B-82EB-5A992F1D3C52}" type="datetimeFigureOut">
              <a:rPr lang="en-GB" smtClean="0"/>
              <a:t>14/11/2018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2010575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F4AF97-0875-470B-82EB-5A992F1D3C52}" type="datetimeFigureOut">
              <a:rPr lang="en-GB" smtClean="0"/>
              <a:t>14/11/2018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19486886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2" y="382270"/>
            <a:ext cx="4211638" cy="1626870"/>
          </a:xfrm>
        </p:spPr>
        <p:txBody>
          <a:bodyPr anchor="b"/>
          <a:lstStyle>
            <a:lvl1pPr algn="l">
              <a:defRPr sz="2800" b="1"/>
            </a:lvl1pPr>
          </a:lstStyle>
          <a:p>
            <a:r>
              <a:rPr lang="en-US" smtClean="0"/>
              <a:t>Click to edit Master title style</a:t>
            </a:r>
            <a:endParaRPr lang="en-GB"/>
          </a:p>
        </p:txBody>
      </p:sp>
      <p:sp>
        <p:nvSpPr>
          <p:cNvPr id="3" name="Content Placeholder 2"/>
          <p:cNvSpPr>
            <a:spLocks noGrp="1"/>
          </p:cNvSpPr>
          <p:nvPr>
            <p:ph idx="1"/>
          </p:nvPr>
        </p:nvSpPr>
        <p:spPr>
          <a:xfrm>
            <a:off x="5005070" y="382272"/>
            <a:ext cx="7156450" cy="8194358"/>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40082" y="2009142"/>
            <a:ext cx="4211638" cy="6567488"/>
          </a:xfrm>
        </p:spPr>
        <p:txBody>
          <a:bodyPr/>
          <a:lstStyle>
            <a:lvl1pPr marL="0" indent="0">
              <a:buNone/>
              <a:defRPr sz="2000"/>
            </a:lvl1pPr>
            <a:lvl2pPr marL="640003" indent="0">
              <a:buNone/>
              <a:defRPr sz="1700"/>
            </a:lvl2pPr>
            <a:lvl3pPr marL="1280006" indent="0">
              <a:buNone/>
              <a:defRPr sz="1400"/>
            </a:lvl3pPr>
            <a:lvl4pPr marL="1920009" indent="0">
              <a:buNone/>
              <a:defRPr sz="1300"/>
            </a:lvl4pPr>
            <a:lvl5pPr marL="2560013" indent="0">
              <a:buNone/>
              <a:defRPr sz="1300"/>
            </a:lvl5pPr>
            <a:lvl6pPr marL="3200016" indent="0">
              <a:buNone/>
              <a:defRPr sz="1300"/>
            </a:lvl6pPr>
            <a:lvl7pPr marL="3840019" indent="0">
              <a:buNone/>
              <a:defRPr sz="1300"/>
            </a:lvl7pPr>
            <a:lvl8pPr marL="4480022" indent="0">
              <a:buNone/>
              <a:defRPr sz="1300"/>
            </a:lvl8pPr>
            <a:lvl9pPr marL="5120025" indent="0">
              <a:buNone/>
              <a:defRPr sz="1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8F4AF97-0875-470B-82EB-5A992F1D3C52}" type="datetimeFigureOut">
              <a:rPr lang="en-GB" smtClean="0"/>
              <a:t>14/11/2018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28847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203" y="6720840"/>
            <a:ext cx="7680960" cy="793433"/>
          </a:xfrm>
        </p:spPr>
        <p:txBody>
          <a:bodyPr anchor="b"/>
          <a:lstStyle>
            <a:lvl1pPr algn="l">
              <a:defRPr sz="2800" b="1"/>
            </a:lvl1pPr>
          </a:lstStyle>
          <a:p>
            <a:r>
              <a:rPr lang="en-US" smtClean="0"/>
              <a:t>Click to edit Master title style</a:t>
            </a:r>
            <a:endParaRPr lang="en-GB"/>
          </a:p>
        </p:txBody>
      </p:sp>
      <p:sp>
        <p:nvSpPr>
          <p:cNvPr id="3" name="Picture Placeholder 2"/>
          <p:cNvSpPr>
            <a:spLocks noGrp="1"/>
          </p:cNvSpPr>
          <p:nvPr>
            <p:ph type="pic" idx="1"/>
          </p:nvPr>
        </p:nvSpPr>
        <p:spPr>
          <a:xfrm>
            <a:off x="2509203" y="857885"/>
            <a:ext cx="7680960" cy="5760720"/>
          </a:xfrm>
        </p:spPr>
        <p:txBody>
          <a:bodyPr/>
          <a:lstStyle>
            <a:lvl1pPr marL="0" indent="0">
              <a:buNone/>
              <a:defRPr sz="4500"/>
            </a:lvl1pPr>
            <a:lvl2pPr marL="640003" indent="0">
              <a:buNone/>
              <a:defRPr sz="3900"/>
            </a:lvl2pPr>
            <a:lvl3pPr marL="1280006" indent="0">
              <a:buNone/>
              <a:defRPr sz="3400"/>
            </a:lvl3pPr>
            <a:lvl4pPr marL="1920009" indent="0">
              <a:buNone/>
              <a:defRPr sz="2800"/>
            </a:lvl4pPr>
            <a:lvl5pPr marL="2560013" indent="0">
              <a:buNone/>
              <a:defRPr sz="2800"/>
            </a:lvl5pPr>
            <a:lvl6pPr marL="3200016" indent="0">
              <a:buNone/>
              <a:defRPr sz="2800"/>
            </a:lvl6pPr>
            <a:lvl7pPr marL="3840019" indent="0">
              <a:buNone/>
              <a:defRPr sz="2800"/>
            </a:lvl7pPr>
            <a:lvl8pPr marL="4480022" indent="0">
              <a:buNone/>
              <a:defRPr sz="2800"/>
            </a:lvl8pPr>
            <a:lvl9pPr marL="5120025" indent="0">
              <a:buNone/>
              <a:defRPr sz="2800"/>
            </a:lvl9pPr>
          </a:lstStyle>
          <a:p>
            <a:endParaRPr lang="en-GB"/>
          </a:p>
        </p:txBody>
      </p:sp>
      <p:sp>
        <p:nvSpPr>
          <p:cNvPr id="4" name="Text Placeholder 3"/>
          <p:cNvSpPr>
            <a:spLocks noGrp="1"/>
          </p:cNvSpPr>
          <p:nvPr>
            <p:ph type="body" sz="half" idx="2"/>
          </p:nvPr>
        </p:nvSpPr>
        <p:spPr>
          <a:xfrm>
            <a:off x="2509203" y="7514273"/>
            <a:ext cx="7680960" cy="1126807"/>
          </a:xfrm>
        </p:spPr>
        <p:txBody>
          <a:bodyPr/>
          <a:lstStyle>
            <a:lvl1pPr marL="0" indent="0">
              <a:buNone/>
              <a:defRPr sz="2000"/>
            </a:lvl1pPr>
            <a:lvl2pPr marL="640003" indent="0">
              <a:buNone/>
              <a:defRPr sz="1700"/>
            </a:lvl2pPr>
            <a:lvl3pPr marL="1280006" indent="0">
              <a:buNone/>
              <a:defRPr sz="1400"/>
            </a:lvl3pPr>
            <a:lvl4pPr marL="1920009" indent="0">
              <a:buNone/>
              <a:defRPr sz="1300"/>
            </a:lvl4pPr>
            <a:lvl5pPr marL="2560013" indent="0">
              <a:buNone/>
              <a:defRPr sz="1300"/>
            </a:lvl5pPr>
            <a:lvl6pPr marL="3200016" indent="0">
              <a:buNone/>
              <a:defRPr sz="1300"/>
            </a:lvl6pPr>
            <a:lvl7pPr marL="3840019" indent="0">
              <a:buNone/>
              <a:defRPr sz="1300"/>
            </a:lvl7pPr>
            <a:lvl8pPr marL="4480022" indent="0">
              <a:buNone/>
              <a:defRPr sz="1300"/>
            </a:lvl8pPr>
            <a:lvl9pPr marL="5120025" indent="0">
              <a:buNone/>
              <a:defRPr sz="1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8F4AF97-0875-470B-82EB-5A992F1D3C52}" type="datetimeFigureOut">
              <a:rPr lang="en-GB" smtClean="0"/>
              <a:t>14/11/2018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3553663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F4AF97-0875-470B-82EB-5A992F1D3C52}"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94201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81160" y="384495"/>
            <a:ext cx="2880360" cy="819213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40080" y="384495"/>
            <a:ext cx="8427720" cy="819213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F4AF97-0875-470B-82EB-5A992F1D3C52}"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37135006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0080" y="384493"/>
            <a:ext cx="11521440" cy="1600200"/>
          </a:xfrm>
          <a:prstGeom prst="rect">
            <a:avLst/>
          </a:prstGeom>
        </p:spPr>
        <p:txBody>
          <a:bodyPr vert="horz" lIns="128001" tIns="64001" rIns="128001" bIns="64001"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40080" y="2240282"/>
            <a:ext cx="11521440" cy="6336348"/>
          </a:xfrm>
          <a:prstGeom prst="rect">
            <a:avLst/>
          </a:prstGeom>
        </p:spPr>
        <p:txBody>
          <a:bodyPr vert="horz" lIns="128001" tIns="64001" rIns="128001" bIns="64001"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40080" y="8898892"/>
            <a:ext cx="2987040" cy="511175"/>
          </a:xfrm>
          <a:prstGeom prst="rect">
            <a:avLst/>
          </a:prstGeom>
        </p:spPr>
        <p:txBody>
          <a:bodyPr vert="horz" lIns="128001" tIns="64001" rIns="128001" bIns="64001" rtlCol="0" anchor="ctr"/>
          <a:lstStyle>
            <a:lvl1pPr algn="l">
              <a:defRPr sz="1700">
                <a:solidFill>
                  <a:schemeClr val="tx1">
                    <a:tint val="75000"/>
                  </a:schemeClr>
                </a:solidFill>
              </a:defRPr>
            </a:lvl1pPr>
          </a:lstStyle>
          <a:p>
            <a:fld id="{08F4AF97-0875-470B-82EB-5A992F1D3C52}" type="datetimeFigureOut">
              <a:rPr lang="en-GB" smtClean="0"/>
              <a:t>14/11/2018</a:t>
            </a:fld>
            <a:endParaRPr lang="en-GB"/>
          </a:p>
        </p:txBody>
      </p:sp>
      <p:sp>
        <p:nvSpPr>
          <p:cNvPr id="5" name="Footer Placeholder 4"/>
          <p:cNvSpPr>
            <a:spLocks noGrp="1"/>
          </p:cNvSpPr>
          <p:nvPr>
            <p:ph type="ftr" sz="quarter" idx="3"/>
          </p:nvPr>
        </p:nvSpPr>
        <p:spPr>
          <a:xfrm>
            <a:off x="4373880" y="8898892"/>
            <a:ext cx="4053840" cy="511175"/>
          </a:xfrm>
          <a:prstGeom prst="rect">
            <a:avLst/>
          </a:prstGeom>
        </p:spPr>
        <p:txBody>
          <a:bodyPr vert="horz" lIns="128001" tIns="64001" rIns="128001" bIns="64001"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174480" y="8898892"/>
            <a:ext cx="2987040" cy="511175"/>
          </a:xfrm>
          <a:prstGeom prst="rect">
            <a:avLst/>
          </a:prstGeom>
        </p:spPr>
        <p:txBody>
          <a:bodyPr vert="horz" lIns="128001" tIns="64001" rIns="128001" bIns="64001" rtlCol="0" anchor="ctr"/>
          <a:lstStyle>
            <a:lvl1pPr algn="r">
              <a:defRPr sz="1700">
                <a:solidFill>
                  <a:schemeClr val="tx1">
                    <a:tint val="75000"/>
                  </a:schemeClr>
                </a:solidFill>
              </a:defRPr>
            </a:lvl1pPr>
          </a:lstStyle>
          <a:p>
            <a:fld id="{EDB69809-56A3-4266-9AF4-53CD5A592AF5}" type="slidenum">
              <a:rPr lang="en-GB" smtClean="0"/>
              <a:t>‹#›</a:t>
            </a:fld>
            <a:endParaRPr lang="en-GB"/>
          </a:p>
        </p:txBody>
      </p:sp>
    </p:spTree>
    <p:extLst>
      <p:ext uri="{BB962C8B-B14F-4D97-AF65-F5344CB8AC3E}">
        <p14:creationId xmlns:p14="http://schemas.microsoft.com/office/powerpoint/2010/main" val="1936739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006" rtl="0" eaLnBrk="1" latinLnBrk="0" hangingPunct="1">
        <a:spcBef>
          <a:spcPct val="0"/>
        </a:spcBef>
        <a:buNone/>
        <a:defRPr sz="6200" kern="1200">
          <a:solidFill>
            <a:schemeClr val="tx1"/>
          </a:solidFill>
          <a:latin typeface="+mj-lt"/>
          <a:ea typeface="+mj-ea"/>
          <a:cs typeface="+mj-cs"/>
        </a:defRPr>
      </a:lvl1pPr>
    </p:titleStyle>
    <p:bodyStyle>
      <a:lvl1pPr marL="480003" indent="-480003" algn="l" defTabSz="1280006" rtl="0" eaLnBrk="1" latinLnBrk="0" hangingPunct="1">
        <a:spcBef>
          <a:spcPct val="20000"/>
        </a:spcBef>
        <a:buFont typeface="Arial" panose="020B0604020202020204" pitchFamily="34" charset="0"/>
        <a:buChar char="•"/>
        <a:defRPr sz="4500" kern="1200">
          <a:solidFill>
            <a:schemeClr val="tx1"/>
          </a:solidFill>
          <a:latin typeface="+mn-lt"/>
          <a:ea typeface="+mn-ea"/>
          <a:cs typeface="+mn-cs"/>
        </a:defRPr>
      </a:lvl1pPr>
      <a:lvl2pPr marL="1040005" indent="-400002" algn="l" defTabSz="1280006" rtl="0" eaLnBrk="1" latinLnBrk="0" hangingPunct="1">
        <a:spcBef>
          <a:spcPct val="20000"/>
        </a:spcBef>
        <a:buFont typeface="Arial" panose="020B0604020202020204" pitchFamily="34" charset="0"/>
        <a:buChar char="–"/>
        <a:defRPr sz="3900" kern="1200">
          <a:solidFill>
            <a:schemeClr val="tx1"/>
          </a:solidFill>
          <a:latin typeface="+mn-lt"/>
          <a:ea typeface="+mn-ea"/>
          <a:cs typeface="+mn-cs"/>
        </a:defRPr>
      </a:lvl2pPr>
      <a:lvl3pPr marL="1600008" indent="-320002" algn="l" defTabSz="1280006"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3pPr>
      <a:lvl4pPr marL="2240011" indent="-320002" algn="l" defTabSz="1280006"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2880014" indent="-320002" algn="l" defTabSz="1280006"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3520017" indent="-320002" algn="l" defTabSz="1280006"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6pPr>
      <a:lvl7pPr marL="4160020" indent="-320002" algn="l" defTabSz="1280006"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7pPr>
      <a:lvl8pPr marL="4800025" indent="-320002" algn="l" defTabSz="1280006"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8pPr>
      <a:lvl9pPr marL="5440028" indent="-320002" algn="l" defTabSz="1280006"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9pPr>
    </p:bodyStyle>
    <p:otherStyle>
      <a:defPPr>
        <a:defRPr lang="en-US"/>
      </a:defPPr>
      <a:lvl1pPr marL="0" algn="l" defTabSz="1280006" rtl="0" eaLnBrk="1" latinLnBrk="0" hangingPunct="1">
        <a:defRPr sz="2500" kern="1200">
          <a:solidFill>
            <a:schemeClr val="tx1"/>
          </a:solidFill>
          <a:latin typeface="+mn-lt"/>
          <a:ea typeface="+mn-ea"/>
          <a:cs typeface="+mn-cs"/>
        </a:defRPr>
      </a:lvl1pPr>
      <a:lvl2pPr marL="640003" algn="l" defTabSz="1280006" rtl="0" eaLnBrk="1" latinLnBrk="0" hangingPunct="1">
        <a:defRPr sz="2500" kern="1200">
          <a:solidFill>
            <a:schemeClr val="tx1"/>
          </a:solidFill>
          <a:latin typeface="+mn-lt"/>
          <a:ea typeface="+mn-ea"/>
          <a:cs typeface="+mn-cs"/>
        </a:defRPr>
      </a:lvl2pPr>
      <a:lvl3pPr marL="1280006" algn="l" defTabSz="1280006" rtl="0" eaLnBrk="1" latinLnBrk="0" hangingPunct="1">
        <a:defRPr sz="2500" kern="1200">
          <a:solidFill>
            <a:schemeClr val="tx1"/>
          </a:solidFill>
          <a:latin typeface="+mn-lt"/>
          <a:ea typeface="+mn-ea"/>
          <a:cs typeface="+mn-cs"/>
        </a:defRPr>
      </a:lvl3pPr>
      <a:lvl4pPr marL="1920009" algn="l" defTabSz="1280006" rtl="0" eaLnBrk="1" latinLnBrk="0" hangingPunct="1">
        <a:defRPr sz="2500" kern="1200">
          <a:solidFill>
            <a:schemeClr val="tx1"/>
          </a:solidFill>
          <a:latin typeface="+mn-lt"/>
          <a:ea typeface="+mn-ea"/>
          <a:cs typeface="+mn-cs"/>
        </a:defRPr>
      </a:lvl4pPr>
      <a:lvl5pPr marL="2560013" algn="l" defTabSz="1280006" rtl="0" eaLnBrk="1" latinLnBrk="0" hangingPunct="1">
        <a:defRPr sz="2500" kern="1200">
          <a:solidFill>
            <a:schemeClr val="tx1"/>
          </a:solidFill>
          <a:latin typeface="+mn-lt"/>
          <a:ea typeface="+mn-ea"/>
          <a:cs typeface="+mn-cs"/>
        </a:defRPr>
      </a:lvl5pPr>
      <a:lvl6pPr marL="3200016" algn="l" defTabSz="1280006" rtl="0" eaLnBrk="1" latinLnBrk="0" hangingPunct="1">
        <a:defRPr sz="2500" kern="1200">
          <a:solidFill>
            <a:schemeClr val="tx1"/>
          </a:solidFill>
          <a:latin typeface="+mn-lt"/>
          <a:ea typeface="+mn-ea"/>
          <a:cs typeface="+mn-cs"/>
        </a:defRPr>
      </a:lvl6pPr>
      <a:lvl7pPr marL="3840019" algn="l" defTabSz="1280006" rtl="0" eaLnBrk="1" latinLnBrk="0" hangingPunct="1">
        <a:defRPr sz="2500" kern="1200">
          <a:solidFill>
            <a:schemeClr val="tx1"/>
          </a:solidFill>
          <a:latin typeface="+mn-lt"/>
          <a:ea typeface="+mn-ea"/>
          <a:cs typeface="+mn-cs"/>
        </a:defRPr>
      </a:lvl7pPr>
      <a:lvl8pPr marL="4480022" algn="l" defTabSz="1280006" rtl="0" eaLnBrk="1" latinLnBrk="0" hangingPunct="1">
        <a:defRPr sz="2500" kern="1200">
          <a:solidFill>
            <a:schemeClr val="tx1"/>
          </a:solidFill>
          <a:latin typeface="+mn-lt"/>
          <a:ea typeface="+mn-ea"/>
          <a:cs typeface="+mn-cs"/>
        </a:defRPr>
      </a:lvl8pPr>
      <a:lvl9pPr marL="5120025" algn="l" defTabSz="1280006"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6460"/>
          <a:stretch/>
        </p:blipFill>
        <p:spPr>
          <a:xfrm>
            <a:off x="0" y="-216024"/>
            <a:ext cx="12953528" cy="9841160"/>
          </a:xfrm>
          <a:prstGeom prst="rect">
            <a:avLst/>
          </a:prstGeom>
          <a:solidFill>
            <a:srgbClr val="0000FF"/>
          </a:solidFill>
        </p:spPr>
      </p:pic>
      <p:sp>
        <p:nvSpPr>
          <p:cNvPr id="8" name="TextBox 7"/>
          <p:cNvSpPr txBox="1"/>
          <p:nvPr/>
        </p:nvSpPr>
        <p:spPr>
          <a:xfrm>
            <a:off x="280120" y="1128192"/>
            <a:ext cx="3168352" cy="3477875"/>
          </a:xfrm>
          <a:prstGeom prst="rect">
            <a:avLst/>
          </a:prstGeom>
          <a:solidFill>
            <a:schemeClr val="tx1">
              <a:lumMod val="95000"/>
              <a:lumOff val="5000"/>
              <a:alpha val="56000"/>
            </a:schemeClr>
          </a:solidFill>
          <a:effectLst>
            <a:glow rad="101600">
              <a:srgbClr val="0070C0">
                <a:alpha val="40000"/>
              </a:srgbClr>
            </a:glow>
          </a:effectLst>
        </p:spPr>
        <p:txBody>
          <a:bodyPr wrap="square" rtlCol="0">
            <a:spAutoFit/>
          </a:bodyPr>
          <a:lstStyle/>
          <a:p>
            <a:r>
              <a:rPr lang="en-GB" sz="1400" dirty="0" smtClean="0">
                <a:ln>
                  <a:solidFill>
                    <a:schemeClr val="bg1"/>
                  </a:solidFill>
                </a:ln>
                <a:solidFill>
                  <a:schemeClr val="bg1"/>
                </a:solidFill>
              </a:rPr>
              <a:t>Introduction</a:t>
            </a:r>
          </a:p>
          <a:p>
            <a:r>
              <a:rPr lang="en-GB" sz="1400" dirty="0">
                <a:solidFill>
                  <a:schemeClr val="bg1"/>
                </a:solidFill>
              </a:rPr>
              <a:t>Our contemporary understanding of climate </a:t>
            </a:r>
            <a:r>
              <a:rPr lang="en-GB" sz="1400" dirty="0" smtClean="0">
                <a:solidFill>
                  <a:schemeClr val="bg1"/>
                </a:solidFill>
              </a:rPr>
              <a:t>change, </a:t>
            </a:r>
            <a:r>
              <a:rPr lang="en-GB" sz="1400" dirty="0">
                <a:solidFill>
                  <a:schemeClr val="bg1"/>
                </a:solidFill>
              </a:rPr>
              <a:t>with increasing violent weather and sea level </a:t>
            </a:r>
            <a:r>
              <a:rPr lang="en-GB" sz="1400" dirty="0" smtClean="0">
                <a:solidFill>
                  <a:schemeClr val="bg1"/>
                </a:solidFill>
              </a:rPr>
              <a:t>rise (SLR), </a:t>
            </a:r>
            <a:r>
              <a:rPr lang="en-GB" sz="1400" dirty="0">
                <a:solidFill>
                  <a:schemeClr val="bg1"/>
                </a:solidFill>
              </a:rPr>
              <a:t>affects the British </a:t>
            </a:r>
            <a:r>
              <a:rPr lang="en-GB" sz="1400" dirty="0" smtClean="0">
                <a:solidFill>
                  <a:schemeClr val="bg1"/>
                </a:solidFill>
              </a:rPr>
              <a:t>coastline, causing immeasurable damage. Global warming effect is </a:t>
            </a:r>
            <a:r>
              <a:rPr lang="en-GB" sz="1400" dirty="0">
                <a:solidFill>
                  <a:schemeClr val="bg1"/>
                </a:solidFill>
              </a:rPr>
              <a:t>claimed to be of </a:t>
            </a:r>
            <a:r>
              <a:rPr lang="en-GB" sz="1400" dirty="0" smtClean="0">
                <a:solidFill>
                  <a:schemeClr val="bg1"/>
                </a:solidFill>
              </a:rPr>
              <a:t>a recent </a:t>
            </a:r>
            <a:r>
              <a:rPr lang="en-GB" sz="1400" dirty="0">
                <a:solidFill>
                  <a:schemeClr val="bg1"/>
                </a:solidFill>
              </a:rPr>
              <a:t>phenomenon, or is it? This study sets out to look at a two thousand year history of coastal devastation and </a:t>
            </a:r>
            <a:r>
              <a:rPr lang="en-GB" sz="1400" dirty="0" smtClean="0">
                <a:solidFill>
                  <a:schemeClr val="bg1"/>
                </a:solidFill>
              </a:rPr>
              <a:t>its cause. </a:t>
            </a:r>
            <a:r>
              <a:rPr lang="en-GB" sz="1400" dirty="0">
                <a:solidFill>
                  <a:schemeClr val="bg1"/>
                </a:solidFill>
              </a:rPr>
              <a:t>Using East Anglia, and specifically, the historic </a:t>
            </a:r>
            <a:r>
              <a:rPr lang="en-GB" sz="1400" dirty="0" smtClean="0">
                <a:solidFill>
                  <a:schemeClr val="bg1"/>
                </a:solidFill>
              </a:rPr>
              <a:t>City </a:t>
            </a:r>
            <a:r>
              <a:rPr lang="en-GB" sz="1400" dirty="0">
                <a:solidFill>
                  <a:schemeClr val="bg1"/>
                </a:solidFill>
              </a:rPr>
              <a:t>of Dunwich as a case study, we look at the transgression of the sea, the loss of land, buildings and its demography.</a:t>
            </a:r>
          </a:p>
          <a:p>
            <a:endParaRPr lang="en-GB" sz="1200" dirty="0" smtClean="0"/>
          </a:p>
          <a:p>
            <a:endParaRPr lang="en-GB" sz="1200" dirty="0"/>
          </a:p>
        </p:txBody>
      </p:sp>
      <p:sp>
        <p:nvSpPr>
          <p:cNvPr id="9" name="TextBox 8"/>
          <p:cNvSpPr txBox="1"/>
          <p:nvPr/>
        </p:nvSpPr>
        <p:spPr>
          <a:xfrm>
            <a:off x="4816624" y="1128192"/>
            <a:ext cx="3168352" cy="7201972"/>
          </a:xfrm>
          <a:prstGeom prst="rect">
            <a:avLst/>
          </a:prstGeom>
          <a:solidFill>
            <a:schemeClr val="tx1">
              <a:lumMod val="95000"/>
              <a:lumOff val="5000"/>
              <a:alpha val="61000"/>
            </a:schemeClr>
          </a:solidFill>
          <a:effectLst>
            <a:glow rad="101600">
              <a:srgbClr val="0070C0">
                <a:alpha val="40000"/>
              </a:srgbClr>
            </a:glow>
          </a:effectLst>
        </p:spPr>
        <p:txBody>
          <a:bodyPr wrap="square" rtlCol="0">
            <a:spAutoFit/>
          </a:bodyPr>
          <a:lstStyle/>
          <a:p>
            <a:r>
              <a:rPr lang="en-GB" sz="1400" dirty="0" smtClean="0">
                <a:ln>
                  <a:solidFill>
                    <a:schemeClr val="bg1"/>
                  </a:solidFill>
                </a:ln>
                <a:solidFill>
                  <a:schemeClr val="bg1"/>
                </a:solidFill>
              </a:rPr>
              <a:t>Methodology</a:t>
            </a:r>
          </a:p>
          <a:p>
            <a:r>
              <a:rPr lang="en-GB" sz="1400" dirty="0" smtClean="0">
                <a:solidFill>
                  <a:schemeClr val="bg1"/>
                </a:solidFill>
              </a:rPr>
              <a:t>SLR is an anthropogenic  effect according to Gilman</a:t>
            </a:r>
            <a:r>
              <a:rPr lang="en-GB" sz="1400" baseline="30000" dirty="0" smtClean="0">
                <a:solidFill>
                  <a:schemeClr val="bg1"/>
                </a:solidFill>
              </a:rPr>
              <a:t>1</a:t>
            </a:r>
            <a:r>
              <a:rPr lang="en-GB" sz="1400" dirty="0" smtClean="0">
                <a:solidFill>
                  <a:schemeClr val="bg1"/>
                </a:solidFill>
              </a:rPr>
              <a:t>. Pollution dynamics in the biosphere, affect the atmosphere causing the planet to warm resulting in storminess and SLR which, erode the coastline. Green house gasses, Carbon dioxide (CO</a:t>
            </a:r>
            <a:r>
              <a:rPr lang="en-GB" sz="1400" baseline="-25000" dirty="0" smtClean="0">
                <a:solidFill>
                  <a:schemeClr val="bg1"/>
                </a:solidFill>
              </a:rPr>
              <a:t>2</a:t>
            </a:r>
            <a:r>
              <a:rPr lang="en-GB" sz="1400" dirty="0" smtClean="0">
                <a:solidFill>
                  <a:schemeClr val="bg1"/>
                </a:solidFill>
              </a:rPr>
              <a:t>) and Methane (CH</a:t>
            </a:r>
            <a:r>
              <a:rPr lang="en-GB" sz="1400" baseline="-25000" dirty="0" smtClean="0">
                <a:solidFill>
                  <a:schemeClr val="bg1"/>
                </a:solidFill>
              </a:rPr>
              <a:t>4</a:t>
            </a:r>
            <a:r>
              <a:rPr lang="en-GB" sz="1400" dirty="0" smtClean="0">
                <a:solidFill>
                  <a:schemeClr val="bg1"/>
                </a:solidFill>
              </a:rPr>
              <a:t>) are responsible for this global warming effect. Nicholls and Cazenave</a:t>
            </a:r>
            <a:r>
              <a:rPr lang="en-GB" sz="1400" baseline="30000" dirty="0" smtClean="0">
                <a:solidFill>
                  <a:schemeClr val="bg1"/>
                </a:solidFill>
              </a:rPr>
              <a:t>2</a:t>
            </a:r>
            <a:r>
              <a:rPr lang="en-GB" sz="1400" dirty="0" smtClean="0">
                <a:solidFill>
                  <a:schemeClr val="bg1"/>
                </a:solidFill>
              </a:rPr>
              <a:t>  state that natural emissions also effect the climate, mainly Methane from wetlands, while Cracknell</a:t>
            </a:r>
            <a:r>
              <a:rPr lang="en-GB" sz="1400" baseline="30000" dirty="0" smtClean="0">
                <a:solidFill>
                  <a:schemeClr val="bg1"/>
                </a:solidFill>
              </a:rPr>
              <a:t>3</a:t>
            </a:r>
            <a:r>
              <a:rPr lang="en-GB" sz="1400" dirty="0" smtClean="0">
                <a:solidFill>
                  <a:schemeClr val="bg1"/>
                </a:solidFill>
              </a:rPr>
              <a:t> alerts us to the Isostatic effect where melting ice caps release pressure from underlying land causing this to uplift resulting in SLR (or fall). Storminess is caused by low atmospheric pressure; records show even more prevalent in contemporary times. SLR and storminess data is recorded from an original measurement set in 1921 at the Newlyn Tidal Observatory. Transgression recordings for Dunwich, Britain’s Atlantis</a:t>
            </a:r>
            <a:r>
              <a:rPr lang="en-GB" sz="1400" baseline="30000" dirty="0" smtClean="0">
                <a:solidFill>
                  <a:schemeClr val="bg1"/>
                </a:solidFill>
              </a:rPr>
              <a:t>4</a:t>
            </a:r>
            <a:r>
              <a:rPr lang="en-GB" sz="1400" dirty="0" smtClean="0">
                <a:solidFill>
                  <a:schemeClr val="bg1"/>
                </a:solidFill>
              </a:rPr>
              <a:t>, have been obtained by utilising modern digital processes of historical mapping data, and bathymetry. Southampton University</a:t>
            </a:r>
            <a:r>
              <a:rPr lang="en-GB" sz="1400" baseline="30000" dirty="0" smtClean="0">
                <a:solidFill>
                  <a:schemeClr val="bg1"/>
                </a:solidFill>
              </a:rPr>
              <a:t>5</a:t>
            </a:r>
            <a:r>
              <a:rPr lang="en-GB" sz="1400" dirty="0" smtClean="0">
                <a:solidFill>
                  <a:schemeClr val="bg1"/>
                </a:solidFill>
              </a:rPr>
              <a:t> investigated the ruins ten metres beneath the waves with acoustic imaging systems while investigating the geological and fluvial dynamics leading to SLR and storminess damage.</a:t>
            </a:r>
          </a:p>
        </p:txBody>
      </p:sp>
      <p:sp>
        <p:nvSpPr>
          <p:cNvPr id="11" name="TextBox 10"/>
          <p:cNvSpPr txBox="1"/>
          <p:nvPr/>
        </p:nvSpPr>
        <p:spPr>
          <a:xfrm>
            <a:off x="280120" y="4728592"/>
            <a:ext cx="3168352" cy="3200876"/>
          </a:xfrm>
          <a:prstGeom prst="rect">
            <a:avLst/>
          </a:prstGeom>
          <a:solidFill>
            <a:schemeClr val="tx1">
              <a:lumMod val="95000"/>
              <a:lumOff val="5000"/>
              <a:alpha val="52000"/>
            </a:schemeClr>
          </a:solidFill>
          <a:effectLst>
            <a:glow rad="101600">
              <a:srgbClr val="0070C0">
                <a:alpha val="40000"/>
              </a:srgbClr>
            </a:glow>
          </a:effectLst>
        </p:spPr>
        <p:txBody>
          <a:bodyPr wrap="square" rtlCol="0">
            <a:spAutoFit/>
          </a:bodyPr>
          <a:lstStyle/>
          <a:p>
            <a:r>
              <a:rPr lang="en-GB" sz="1400" dirty="0" smtClean="0">
                <a:ln>
                  <a:solidFill>
                    <a:schemeClr val="bg1"/>
                  </a:solidFill>
                </a:ln>
                <a:solidFill>
                  <a:schemeClr val="bg1"/>
                </a:solidFill>
              </a:rPr>
              <a:t>Research – Aims and Objectives</a:t>
            </a:r>
          </a:p>
          <a:p>
            <a:r>
              <a:rPr lang="en-GB" sz="1400" dirty="0" smtClean="0">
                <a:solidFill>
                  <a:schemeClr val="bg1"/>
                </a:solidFill>
              </a:rPr>
              <a:t>The aim: To </a:t>
            </a:r>
            <a:r>
              <a:rPr lang="en-GB" sz="1400" dirty="0">
                <a:solidFill>
                  <a:schemeClr val="bg1"/>
                </a:solidFill>
              </a:rPr>
              <a:t>investigate the effect, and extent, of coastal erosion over 2000 years along the East Anglian coastline</a:t>
            </a:r>
            <a:r>
              <a:rPr lang="en-GB" sz="1400" dirty="0" smtClean="0">
                <a:solidFill>
                  <a:schemeClr val="bg1"/>
                </a:solidFill>
              </a:rPr>
              <a:t>.</a:t>
            </a:r>
          </a:p>
          <a:p>
            <a:r>
              <a:rPr lang="en-GB" sz="1400" dirty="0">
                <a:solidFill>
                  <a:schemeClr val="bg1"/>
                </a:solidFill>
              </a:rPr>
              <a:t>The objective: To identify a specific area, Dunwich, to demonstrate the effects of coastal erosion and explain its main </a:t>
            </a:r>
            <a:r>
              <a:rPr lang="en-GB" sz="1400" dirty="0" smtClean="0">
                <a:solidFill>
                  <a:schemeClr val="bg1"/>
                </a:solidFill>
              </a:rPr>
              <a:t>causes. Below, diagram 1, is an illustration of the transgression at Dunwich.</a:t>
            </a:r>
          </a:p>
          <a:p>
            <a:endParaRPr lang="en-GB" sz="1400" dirty="0" smtClean="0">
              <a:solidFill>
                <a:schemeClr val="bg1"/>
              </a:solidFill>
            </a:endParaRPr>
          </a:p>
          <a:p>
            <a:endParaRPr lang="en-GB" sz="1200" dirty="0">
              <a:solidFill>
                <a:schemeClr val="bg1"/>
              </a:solidFill>
            </a:endParaRPr>
          </a:p>
          <a:p>
            <a:endParaRPr lang="en-GB" sz="1200" dirty="0" smtClean="0">
              <a:solidFill>
                <a:schemeClr val="bg1"/>
              </a:solidFill>
            </a:endParaRPr>
          </a:p>
          <a:p>
            <a:endParaRPr lang="en-GB" sz="1200" dirty="0">
              <a:solidFill>
                <a:schemeClr val="bg1"/>
              </a:solidFill>
            </a:endParaRPr>
          </a:p>
          <a:p>
            <a:endParaRPr lang="en-GB" sz="1200" dirty="0">
              <a:solidFill>
                <a:schemeClr val="bg1"/>
              </a:solidFill>
            </a:endParaRPr>
          </a:p>
        </p:txBody>
      </p:sp>
      <p:sp>
        <p:nvSpPr>
          <p:cNvPr id="12" name="TextBox 11"/>
          <p:cNvSpPr txBox="1"/>
          <p:nvPr/>
        </p:nvSpPr>
        <p:spPr>
          <a:xfrm>
            <a:off x="9415117" y="4080520"/>
            <a:ext cx="3168352" cy="2893100"/>
          </a:xfrm>
          <a:prstGeom prst="rect">
            <a:avLst/>
          </a:prstGeom>
          <a:solidFill>
            <a:schemeClr val="tx1">
              <a:lumMod val="95000"/>
              <a:lumOff val="5000"/>
              <a:alpha val="41000"/>
            </a:schemeClr>
          </a:solidFill>
          <a:effectLst>
            <a:glow rad="101600">
              <a:srgbClr val="002060">
                <a:alpha val="40000"/>
              </a:srgbClr>
            </a:glow>
          </a:effectLst>
        </p:spPr>
        <p:txBody>
          <a:bodyPr wrap="square" rtlCol="0">
            <a:spAutoFit/>
          </a:bodyPr>
          <a:lstStyle/>
          <a:p>
            <a:r>
              <a:rPr lang="en-GB" sz="1400" dirty="0" smtClean="0">
                <a:ln>
                  <a:solidFill>
                    <a:schemeClr val="bg1"/>
                  </a:solidFill>
                </a:ln>
                <a:solidFill>
                  <a:schemeClr val="bg1"/>
                </a:solidFill>
              </a:rPr>
              <a:t>Conclusion</a:t>
            </a:r>
          </a:p>
          <a:p>
            <a:r>
              <a:rPr lang="en-GB" sz="1400" dirty="0" smtClean="0">
                <a:solidFill>
                  <a:schemeClr val="bg1"/>
                </a:solidFill>
              </a:rPr>
              <a:t>The results show a resounding confirmation from the data researched that SLR and storminess brought on by climate change is on the increase and causing erosion of the coastline</a:t>
            </a:r>
            <a:r>
              <a:rPr lang="en-GB" sz="1400" dirty="0">
                <a:solidFill>
                  <a:schemeClr val="bg1"/>
                </a:solidFill>
              </a:rPr>
              <a:t>. I conclude that a </a:t>
            </a:r>
            <a:r>
              <a:rPr lang="en-GB" sz="1400" dirty="0" smtClean="0">
                <a:solidFill>
                  <a:schemeClr val="bg1"/>
                </a:solidFill>
              </a:rPr>
              <a:t>dichotomy between the two data sets </a:t>
            </a:r>
            <a:r>
              <a:rPr lang="en-GB" sz="1400" dirty="0">
                <a:solidFill>
                  <a:schemeClr val="bg1"/>
                </a:solidFill>
              </a:rPr>
              <a:t>is evident, if, in part, </a:t>
            </a:r>
            <a:r>
              <a:rPr lang="en-GB" sz="1400" dirty="0" smtClean="0">
                <a:solidFill>
                  <a:schemeClr val="bg1"/>
                </a:solidFill>
              </a:rPr>
              <a:t>analogous. However, a conflicting report on whether this is an anthropological effect or natural progression which causes the two data sets to increase is under debate for future investigation.    </a:t>
            </a:r>
            <a:endParaRPr lang="en-GB" sz="1400" dirty="0">
              <a:solidFill>
                <a:schemeClr val="bg1"/>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73821" y="8545016"/>
            <a:ext cx="1581949" cy="503579"/>
          </a:xfrm>
          <a:prstGeom prst="rect">
            <a:avLst/>
          </a:prstGeom>
          <a:ln>
            <a:solidFill>
              <a:srgbClr val="65D7FF"/>
            </a:solidFill>
          </a:ln>
        </p:spPr>
      </p:pic>
      <p:sp>
        <p:nvSpPr>
          <p:cNvPr id="3" name="TextBox 2"/>
          <p:cNvSpPr txBox="1"/>
          <p:nvPr/>
        </p:nvSpPr>
        <p:spPr>
          <a:xfrm>
            <a:off x="208112" y="-22775"/>
            <a:ext cx="12457384" cy="430887"/>
          </a:xfrm>
          <a:prstGeom prst="rect">
            <a:avLst/>
          </a:prstGeom>
          <a:solidFill>
            <a:schemeClr val="accent1">
              <a:lumMod val="50000"/>
            </a:schemeClr>
          </a:solidFill>
        </p:spPr>
        <p:txBody>
          <a:bodyPr wrap="square" rtlCol="0">
            <a:spAutoFit/>
          </a:bodyPr>
          <a:lstStyle/>
          <a:p>
            <a:r>
              <a:rPr lang="en-GB" sz="2200" dirty="0" smtClean="0">
                <a:solidFill>
                  <a:schemeClr val="bg1"/>
                </a:solidFill>
                <a:effectLst/>
              </a:rPr>
              <a:t>What was the cause of increased coastal erosion affecting Dunwich, East Anglia and its surrounding environs </a:t>
            </a:r>
            <a:endParaRPr lang="en-GB" sz="2200" dirty="0">
              <a:solidFill>
                <a:schemeClr val="bg1"/>
              </a:solidFill>
              <a:effectLst/>
            </a:endParaRPr>
          </a:p>
        </p:txBody>
      </p:sp>
      <p:sp>
        <p:nvSpPr>
          <p:cNvPr id="13" name="TextBox 12"/>
          <p:cNvSpPr txBox="1"/>
          <p:nvPr/>
        </p:nvSpPr>
        <p:spPr>
          <a:xfrm>
            <a:off x="2819867" y="470828"/>
            <a:ext cx="7181333" cy="369332"/>
          </a:xfrm>
          <a:prstGeom prst="rect">
            <a:avLst/>
          </a:prstGeom>
          <a:solidFill>
            <a:schemeClr val="accent1">
              <a:lumMod val="50000"/>
            </a:schemeClr>
          </a:solidFill>
        </p:spPr>
        <p:txBody>
          <a:bodyPr wrap="square" rtlCol="0">
            <a:spAutoFit/>
          </a:bodyPr>
          <a:lstStyle/>
          <a:p>
            <a:pPr algn="ctr"/>
            <a:r>
              <a:rPr lang="en-GB" sz="1800" b="1" dirty="0" smtClean="0">
                <a:solidFill>
                  <a:schemeClr val="bg1"/>
                </a:solidFill>
                <a:effectLst/>
              </a:rPr>
              <a:t>Kenny Owen 3</a:t>
            </a:r>
            <a:r>
              <a:rPr lang="en-GB" sz="1800" b="1" baseline="30000" dirty="0" smtClean="0">
                <a:solidFill>
                  <a:schemeClr val="bg1"/>
                </a:solidFill>
                <a:effectLst/>
              </a:rPr>
              <a:t>rd</a:t>
            </a:r>
            <a:r>
              <a:rPr lang="en-GB" sz="1800" b="1" dirty="0" smtClean="0">
                <a:solidFill>
                  <a:schemeClr val="bg1"/>
                </a:solidFill>
                <a:effectLst/>
              </a:rPr>
              <a:t> year undergraduate in Archaeology with Forensic Studies</a:t>
            </a: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5553" y="7104856"/>
            <a:ext cx="2350871" cy="2087755"/>
          </a:xfrm>
          <a:prstGeom prst="rect">
            <a:avLst/>
          </a:prstGeom>
          <a:noFill/>
          <a:ln w="9525">
            <a:solidFill>
              <a:schemeClr val="tx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 name="Group 5"/>
          <p:cNvGrpSpPr/>
          <p:nvPr/>
        </p:nvGrpSpPr>
        <p:grpSpPr>
          <a:xfrm>
            <a:off x="9425136" y="1128192"/>
            <a:ext cx="3168352" cy="2856088"/>
            <a:chOff x="9425136" y="1128192"/>
            <a:chExt cx="3168352" cy="2856088"/>
          </a:xfrm>
        </p:grpSpPr>
        <p:sp>
          <p:nvSpPr>
            <p:cNvPr id="10" name="TextBox 9"/>
            <p:cNvSpPr txBox="1"/>
            <p:nvPr/>
          </p:nvSpPr>
          <p:spPr>
            <a:xfrm>
              <a:off x="9425136" y="1128192"/>
              <a:ext cx="3168352" cy="1815882"/>
            </a:xfrm>
            <a:prstGeom prst="rect">
              <a:avLst/>
            </a:prstGeom>
            <a:solidFill>
              <a:schemeClr val="tx1">
                <a:lumMod val="95000"/>
                <a:lumOff val="5000"/>
                <a:alpha val="63000"/>
              </a:schemeClr>
            </a:solidFill>
            <a:ln w="38100">
              <a:solidFill>
                <a:schemeClr val="accent1"/>
              </a:solidFill>
            </a:ln>
          </p:spPr>
          <p:txBody>
            <a:bodyPr wrap="square" rtlCol="0">
              <a:spAutoFit/>
            </a:bodyPr>
            <a:lstStyle/>
            <a:p>
              <a:r>
                <a:rPr lang="en-GB" sz="1400" dirty="0" smtClean="0">
                  <a:ln>
                    <a:solidFill>
                      <a:schemeClr val="bg1"/>
                    </a:solidFill>
                  </a:ln>
                  <a:solidFill>
                    <a:schemeClr val="bg1"/>
                  </a:solidFill>
                </a:rPr>
                <a:t>Results </a:t>
              </a:r>
            </a:p>
            <a:p>
              <a:r>
                <a:rPr lang="en-GB" sz="1400" dirty="0" smtClean="0">
                  <a:solidFill>
                    <a:schemeClr val="bg1"/>
                  </a:solidFill>
                </a:rPr>
                <a:t>A record of the results are shown below. Diagram 2 shows results of  increasing storminess since Roman times. Diagram 3 shows SLR  from the 1870s when bathymetry measurements were first used and a future projection suggesting  a continued increase in climate change.  </a:t>
              </a:r>
              <a:endParaRPr lang="en-GB" sz="1400" dirty="0">
                <a:solidFill>
                  <a:schemeClr val="bg1"/>
                </a:solidFill>
              </a:endParaRPr>
            </a:p>
          </p:txBody>
        </p:sp>
        <p:grpSp>
          <p:nvGrpSpPr>
            <p:cNvPr id="18" name="Group 17"/>
            <p:cNvGrpSpPr/>
            <p:nvPr/>
          </p:nvGrpSpPr>
          <p:grpSpPr>
            <a:xfrm>
              <a:off x="9425136" y="2962572"/>
              <a:ext cx="3168352" cy="1021708"/>
              <a:chOff x="9425136" y="2962572"/>
              <a:chExt cx="3168352" cy="1021708"/>
            </a:xfrm>
          </p:grpSpPr>
          <p:pic>
            <p:nvPicPr>
              <p:cNvPr id="1027" name="Picture 3"/>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9425136" y="2962572"/>
                <a:ext cx="1584176" cy="1021708"/>
              </a:xfrm>
              <a:prstGeom prst="rect">
                <a:avLst/>
              </a:prstGeom>
              <a:solidFill>
                <a:schemeClr val="tx1">
                  <a:lumMod val="95000"/>
                  <a:lumOff val="5000"/>
                  <a:alpha val="39000"/>
                </a:schemeClr>
              </a:solidFill>
              <a:ln w="22225">
                <a:solidFill>
                  <a:schemeClr val="accent1"/>
                </a:solidFill>
              </a:ln>
              <a:extLst/>
            </p:spPr>
          </p:pic>
          <p:pic>
            <p:nvPicPr>
              <p:cNvPr id="1028" name="Picture 4"/>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11075536" y="2962572"/>
                <a:ext cx="1517952" cy="1021708"/>
              </a:xfrm>
              <a:prstGeom prst="rect">
                <a:avLst/>
              </a:prstGeom>
              <a:solidFill>
                <a:schemeClr val="tx1">
                  <a:lumMod val="95000"/>
                  <a:lumOff val="5000"/>
                  <a:alpha val="39000"/>
                </a:schemeClr>
              </a:solidFill>
              <a:ln w="22225">
                <a:solidFill>
                  <a:schemeClr val="accent1"/>
                </a:solidFill>
              </a:ln>
              <a:extLst/>
            </p:spPr>
          </p:pic>
        </p:grpSp>
      </p:grpSp>
      <p:sp>
        <p:nvSpPr>
          <p:cNvPr id="7" name="TextBox 6"/>
          <p:cNvSpPr txBox="1"/>
          <p:nvPr/>
        </p:nvSpPr>
        <p:spPr>
          <a:xfrm>
            <a:off x="9415805" y="6960840"/>
            <a:ext cx="3177683" cy="2323713"/>
          </a:xfrm>
          <a:prstGeom prst="rect">
            <a:avLst/>
          </a:prstGeom>
          <a:solidFill>
            <a:schemeClr val="tx1">
              <a:lumMod val="95000"/>
              <a:lumOff val="5000"/>
              <a:alpha val="37000"/>
            </a:schemeClr>
          </a:solidFill>
          <a:effectLst>
            <a:glow rad="101600">
              <a:srgbClr val="002060">
                <a:alpha val="40000"/>
              </a:srgbClr>
            </a:glow>
          </a:effectLst>
        </p:spPr>
        <p:txBody>
          <a:bodyPr wrap="square" rtlCol="0">
            <a:spAutoFit/>
          </a:bodyPr>
          <a:lstStyle/>
          <a:p>
            <a:r>
              <a:rPr lang="en-GB" sz="1200" dirty="0" smtClean="0">
                <a:ln>
                  <a:solidFill>
                    <a:schemeClr val="bg1"/>
                  </a:solidFill>
                </a:ln>
                <a:solidFill>
                  <a:schemeClr val="bg1"/>
                </a:solidFill>
              </a:rPr>
              <a:t>References</a:t>
            </a:r>
          </a:p>
          <a:p>
            <a:r>
              <a:rPr lang="en-GB" sz="700" dirty="0">
                <a:solidFill>
                  <a:schemeClr val="bg1"/>
                </a:solidFill>
              </a:rPr>
              <a:t>1:Gilman, D., 2009. Sea Level Rise. [online] Available at: https://www.encyclopedia.com/environment/energy-government-and-defense-magazines/sea-level-rise [Accessed: 28 October 2018</a:t>
            </a:r>
            <a:r>
              <a:rPr lang="en-GB" sz="700" dirty="0" smtClean="0">
                <a:solidFill>
                  <a:schemeClr val="bg1"/>
                </a:solidFill>
              </a:rPr>
              <a:t>].</a:t>
            </a:r>
          </a:p>
          <a:p>
            <a:r>
              <a:rPr lang="en-GB" sz="700" dirty="0">
                <a:solidFill>
                  <a:schemeClr val="bg1"/>
                </a:solidFill>
              </a:rPr>
              <a:t>2:Nicholls, R.J. and Cazenave, A., 2010. Sea-level Rise and Its Impact on Coastal Zones. Science, [online] Vol.328 p.1517-1520. Available through: http://www.webpages.uidaho.edu/envs501/downloads/Nicholls%20%26%20Cazenave%202010.pdf [Accessed: 28 October 2018</a:t>
            </a:r>
            <a:r>
              <a:rPr lang="en-GB" sz="700" dirty="0" smtClean="0">
                <a:solidFill>
                  <a:schemeClr val="bg1"/>
                </a:solidFill>
              </a:rPr>
              <a:t>].</a:t>
            </a:r>
          </a:p>
          <a:p>
            <a:r>
              <a:rPr lang="en-GB" sz="700" dirty="0">
                <a:solidFill>
                  <a:schemeClr val="bg1"/>
                </a:solidFill>
              </a:rPr>
              <a:t>3:Cracknell, B. E., 2005. Outrageous Waves. Chichester: Phillimore and Company Limited</a:t>
            </a:r>
            <a:r>
              <a:rPr lang="en-GB" sz="700" dirty="0" smtClean="0">
                <a:solidFill>
                  <a:schemeClr val="bg1"/>
                </a:solidFill>
              </a:rPr>
              <a:t>.</a:t>
            </a:r>
          </a:p>
          <a:p>
            <a:r>
              <a:rPr lang="en-GB" sz="700" dirty="0" smtClean="0">
                <a:solidFill>
                  <a:schemeClr val="bg1"/>
                </a:solidFill>
              </a:rPr>
              <a:t>4:Dunwich</a:t>
            </a:r>
            <a:r>
              <a:rPr lang="en-GB" sz="700" dirty="0">
                <a:solidFill>
                  <a:schemeClr val="bg1"/>
                </a:solidFill>
              </a:rPr>
              <a:t>, 2018. Dunwich: The Search for Britain’s Atlantis, [online] Available at: http://www.dunwich.org.uk/ [Accessed: 30 October 2018].</a:t>
            </a:r>
            <a:endParaRPr lang="en-GB" sz="700" dirty="0" smtClean="0">
              <a:solidFill>
                <a:schemeClr val="bg1"/>
              </a:solidFill>
            </a:endParaRPr>
          </a:p>
          <a:p>
            <a:r>
              <a:rPr lang="en-GB" sz="700" dirty="0" smtClean="0">
                <a:solidFill>
                  <a:schemeClr val="bg1"/>
                </a:solidFill>
              </a:rPr>
              <a:t>5:Sear</a:t>
            </a:r>
            <a:r>
              <a:rPr lang="en-GB" sz="700" dirty="0">
                <a:solidFill>
                  <a:schemeClr val="bg1"/>
                </a:solidFill>
              </a:rPr>
              <a:t>, D., et al, 2013. 5883 Dunwich, Suffolk:Mapping and Assessing the </a:t>
            </a:r>
            <a:r>
              <a:rPr lang="en-GB" sz="700" dirty="0" smtClean="0">
                <a:solidFill>
                  <a:schemeClr val="bg1"/>
                </a:solidFill>
              </a:rPr>
              <a:t>Inundated Medieval </a:t>
            </a:r>
            <a:r>
              <a:rPr lang="en-GB" sz="700" dirty="0">
                <a:solidFill>
                  <a:schemeClr val="bg1"/>
                </a:solidFill>
              </a:rPr>
              <a:t>Town. [online] Revised 2013, Version 1.3. Available </a:t>
            </a:r>
            <a:r>
              <a:rPr lang="en-GB" sz="700" dirty="0" smtClean="0">
                <a:solidFill>
                  <a:schemeClr val="bg1"/>
                </a:solidFill>
              </a:rPr>
              <a:t>at: http</a:t>
            </a:r>
            <a:r>
              <a:rPr lang="en-GB" sz="700" dirty="0">
                <a:solidFill>
                  <a:schemeClr val="bg1"/>
                </a:solidFill>
              </a:rPr>
              <a:t>://www.dunwich.org.uk/resources/documents/dunwich_12_report.pdf [Accessed: 31 October 2018</a:t>
            </a:r>
            <a:r>
              <a:rPr lang="en-GB" sz="700" dirty="0" smtClean="0">
                <a:solidFill>
                  <a:schemeClr val="bg1"/>
                </a:solidFill>
              </a:rPr>
              <a:t>].</a:t>
            </a:r>
          </a:p>
          <a:p>
            <a:r>
              <a:rPr lang="en-GB" sz="700" dirty="0">
                <a:solidFill>
                  <a:schemeClr val="bg1"/>
                </a:solidFill>
              </a:rPr>
              <a:t>6:Photo Guru, 2017. </a:t>
            </a:r>
            <a:r>
              <a:rPr lang="en-GB" sz="700" dirty="0" err="1" smtClean="0">
                <a:solidFill>
                  <a:schemeClr val="bg1"/>
                </a:solidFill>
              </a:rPr>
              <a:t>Havsvatten</a:t>
            </a:r>
            <a:r>
              <a:rPr lang="en-GB" sz="700" dirty="0" smtClean="0">
                <a:solidFill>
                  <a:schemeClr val="bg1"/>
                </a:solidFill>
              </a:rPr>
              <a:t>-Underwater-world-</a:t>
            </a:r>
            <a:r>
              <a:rPr lang="en-GB" sz="700" dirty="0" err="1" smtClean="0">
                <a:solidFill>
                  <a:schemeClr val="bg1"/>
                </a:solidFill>
              </a:rPr>
              <a:t>Natur</a:t>
            </a:r>
            <a:r>
              <a:rPr lang="en-GB" sz="700" dirty="0" smtClean="0">
                <a:solidFill>
                  <a:schemeClr val="bg1"/>
                </a:solidFill>
              </a:rPr>
              <a:t>-</a:t>
            </a:r>
            <a:r>
              <a:rPr lang="en-GB" sz="700" dirty="0" err="1" smtClean="0">
                <a:solidFill>
                  <a:schemeClr val="bg1"/>
                </a:solidFill>
              </a:rPr>
              <a:t>bakgrunder</a:t>
            </a:r>
            <a:r>
              <a:rPr lang="en-GB" sz="700" dirty="0" smtClean="0">
                <a:solidFill>
                  <a:schemeClr val="bg1"/>
                </a:solidFill>
              </a:rPr>
              <a:t> [online</a:t>
            </a:r>
            <a:r>
              <a:rPr lang="en-GB" sz="700" dirty="0">
                <a:solidFill>
                  <a:schemeClr val="bg1"/>
                </a:solidFill>
              </a:rPr>
              <a:t>] Available </a:t>
            </a:r>
            <a:r>
              <a:rPr lang="en-GB" sz="700" dirty="0" err="1">
                <a:solidFill>
                  <a:schemeClr val="bg1"/>
                </a:solidFill>
              </a:rPr>
              <a:t>at:https</a:t>
            </a:r>
            <a:r>
              <a:rPr lang="en-GB" sz="700" dirty="0">
                <a:solidFill>
                  <a:schemeClr val="bg1"/>
                </a:solidFill>
              </a:rPr>
              <a:t>://</a:t>
            </a:r>
            <a:r>
              <a:rPr lang="en-GB" sz="700" dirty="0" err="1" smtClean="0">
                <a:solidFill>
                  <a:schemeClr val="bg1"/>
                </a:solidFill>
              </a:rPr>
              <a:t>wallpaperhd.guru</a:t>
            </a:r>
            <a:r>
              <a:rPr lang="en-GB" sz="700" dirty="0" smtClean="0">
                <a:solidFill>
                  <a:schemeClr val="bg1"/>
                </a:solidFill>
              </a:rPr>
              <a:t>/download-underwater-backgrounds.html/sea-water-underwater-world-nature-backgrounds-2?lang=</a:t>
            </a:r>
            <a:r>
              <a:rPr lang="en-GB" sz="700" dirty="0" err="1" smtClean="0">
                <a:solidFill>
                  <a:schemeClr val="bg1"/>
                </a:solidFill>
              </a:rPr>
              <a:t>sv</a:t>
            </a:r>
            <a:r>
              <a:rPr lang="en-GB" sz="700" dirty="0" smtClean="0">
                <a:solidFill>
                  <a:schemeClr val="bg1"/>
                </a:solidFill>
              </a:rPr>
              <a:t> [Accessed:10 November 2018].</a:t>
            </a:r>
            <a:endParaRPr lang="en-GB" sz="700" dirty="0">
              <a:solidFill>
                <a:schemeClr val="bg1"/>
              </a:solidFill>
            </a:endParaRPr>
          </a:p>
        </p:txBody>
      </p:sp>
      <p:sp>
        <p:nvSpPr>
          <p:cNvPr id="15" name="TextBox 14"/>
          <p:cNvSpPr txBox="1"/>
          <p:nvPr/>
        </p:nvSpPr>
        <p:spPr>
          <a:xfrm>
            <a:off x="3231150" y="8536576"/>
            <a:ext cx="1152128" cy="477054"/>
          </a:xfrm>
          <a:prstGeom prst="rect">
            <a:avLst/>
          </a:prstGeom>
          <a:noFill/>
        </p:spPr>
        <p:txBody>
          <a:bodyPr wrap="square" rtlCol="0">
            <a:spAutoFit/>
          </a:bodyPr>
          <a:lstStyle/>
          <a:p>
            <a:pPr algn="ctr"/>
            <a:r>
              <a:rPr lang="en-GB" dirty="0" smtClean="0">
                <a:solidFill>
                  <a:schemeClr val="accent1">
                    <a:lumMod val="75000"/>
                  </a:schemeClr>
                </a:solidFill>
              </a:rPr>
              <a:t>CO</a:t>
            </a:r>
            <a:r>
              <a:rPr lang="en-GB" baseline="-25000" dirty="0" smtClean="0">
                <a:solidFill>
                  <a:schemeClr val="accent1">
                    <a:lumMod val="75000"/>
                  </a:schemeClr>
                </a:solidFill>
              </a:rPr>
              <a:t>2</a:t>
            </a:r>
            <a:endParaRPr lang="en-GB" baseline="-25000" dirty="0">
              <a:solidFill>
                <a:schemeClr val="accent1">
                  <a:lumMod val="75000"/>
                </a:schemeClr>
              </a:solidFill>
            </a:endParaRPr>
          </a:p>
        </p:txBody>
      </p:sp>
      <p:sp>
        <p:nvSpPr>
          <p:cNvPr id="19" name="TextBox 18"/>
          <p:cNvSpPr txBox="1"/>
          <p:nvPr/>
        </p:nvSpPr>
        <p:spPr>
          <a:xfrm>
            <a:off x="7912968" y="5619690"/>
            <a:ext cx="936104" cy="477054"/>
          </a:xfrm>
          <a:prstGeom prst="rect">
            <a:avLst/>
          </a:prstGeom>
          <a:noFill/>
        </p:spPr>
        <p:txBody>
          <a:bodyPr wrap="square" rtlCol="0">
            <a:spAutoFit/>
          </a:bodyPr>
          <a:lstStyle/>
          <a:p>
            <a:pPr algn="ctr"/>
            <a:r>
              <a:rPr lang="en-GB" dirty="0" smtClean="0">
                <a:solidFill>
                  <a:schemeClr val="accent1">
                    <a:lumMod val="75000"/>
                  </a:schemeClr>
                </a:solidFill>
              </a:rPr>
              <a:t>CH</a:t>
            </a:r>
            <a:r>
              <a:rPr lang="en-GB" baseline="-25000" dirty="0" smtClean="0">
                <a:solidFill>
                  <a:schemeClr val="accent1">
                    <a:lumMod val="75000"/>
                  </a:schemeClr>
                </a:solidFill>
              </a:rPr>
              <a:t>4</a:t>
            </a:r>
            <a:endParaRPr lang="en-GB" baseline="-25000" dirty="0">
              <a:solidFill>
                <a:schemeClr val="accent1">
                  <a:lumMod val="75000"/>
                </a:schemeClr>
              </a:solidFill>
            </a:endParaRPr>
          </a:p>
        </p:txBody>
      </p:sp>
      <p:sp>
        <p:nvSpPr>
          <p:cNvPr id="20" name="TextBox 19"/>
          <p:cNvSpPr txBox="1"/>
          <p:nvPr/>
        </p:nvSpPr>
        <p:spPr>
          <a:xfrm>
            <a:off x="3448472" y="4971618"/>
            <a:ext cx="955334" cy="477054"/>
          </a:xfrm>
          <a:prstGeom prst="rect">
            <a:avLst/>
          </a:prstGeom>
          <a:noFill/>
        </p:spPr>
        <p:txBody>
          <a:bodyPr wrap="square" rtlCol="0">
            <a:spAutoFit/>
          </a:bodyPr>
          <a:lstStyle/>
          <a:p>
            <a:pPr algn="ctr"/>
            <a:r>
              <a:rPr lang="en-GB" dirty="0" smtClean="0">
                <a:solidFill>
                  <a:schemeClr val="accent1">
                    <a:lumMod val="75000"/>
                  </a:schemeClr>
                </a:solidFill>
              </a:rPr>
              <a:t>CO</a:t>
            </a:r>
            <a:r>
              <a:rPr lang="en-GB" baseline="-25000" dirty="0" smtClean="0">
                <a:solidFill>
                  <a:schemeClr val="accent1">
                    <a:lumMod val="75000"/>
                  </a:schemeClr>
                </a:solidFill>
              </a:rPr>
              <a:t>2</a:t>
            </a:r>
            <a:endParaRPr lang="en-GB" baseline="-25000" dirty="0">
              <a:solidFill>
                <a:schemeClr val="accent1">
                  <a:lumMod val="75000"/>
                </a:schemeClr>
              </a:solidFill>
            </a:endParaRPr>
          </a:p>
        </p:txBody>
      </p:sp>
      <p:sp>
        <p:nvSpPr>
          <p:cNvPr id="21" name="TextBox 20"/>
          <p:cNvSpPr txBox="1"/>
          <p:nvPr/>
        </p:nvSpPr>
        <p:spPr>
          <a:xfrm>
            <a:off x="3592488" y="1609256"/>
            <a:ext cx="936104" cy="477054"/>
          </a:xfrm>
          <a:prstGeom prst="rect">
            <a:avLst/>
          </a:prstGeom>
          <a:noFill/>
        </p:spPr>
        <p:txBody>
          <a:bodyPr wrap="square" rtlCol="0">
            <a:spAutoFit/>
          </a:bodyPr>
          <a:lstStyle/>
          <a:p>
            <a:pPr algn="ctr"/>
            <a:r>
              <a:rPr lang="en-GB" dirty="0" smtClean="0">
                <a:solidFill>
                  <a:schemeClr val="accent1">
                    <a:lumMod val="60000"/>
                    <a:lumOff val="40000"/>
                  </a:schemeClr>
                </a:solidFill>
              </a:rPr>
              <a:t>CO</a:t>
            </a:r>
            <a:r>
              <a:rPr lang="en-GB" baseline="-25000" dirty="0" smtClean="0">
                <a:solidFill>
                  <a:schemeClr val="accent1">
                    <a:lumMod val="60000"/>
                    <a:lumOff val="40000"/>
                  </a:schemeClr>
                </a:solidFill>
              </a:rPr>
              <a:t>2</a:t>
            </a:r>
            <a:endParaRPr lang="en-GB" baseline="-25000" dirty="0">
              <a:solidFill>
                <a:schemeClr val="accent1">
                  <a:lumMod val="60000"/>
                  <a:lumOff val="40000"/>
                </a:schemeClr>
              </a:solidFill>
            </a:endParaRPr>
          </a:p>
        </p:txBody>
      </p:sp>
      <p:sp>
        <p:nvSpPr>
          <p:cNvPr id="22" name="TextBox 21"/>
          <p:cNvSpPr txBox="1"/>
          <p:nvPr/>
        </p:nvSpPr>
        <p:spPr>
          <a:xfrm>
            <a:off x="7571184" y="8547680"/>
            <a:ext cx="1872208" cy="477054"/>
          </a:xfrm>
          <a:prstGeom prst="rect">
            <a:avLst/>
          </a:prstGeom>
          <a:noFill/>
        </p:spPr>
        <p:txBody>
          <a:bodyPr wrap="square" rtlCol="0">
            <a:spAutoFit/>
          </a:bodyPr>
          <a:lstStyle/>
          <a:p>
            <a:pPr algn="ctr"/>
            <a:r>
              <a:rPr lang="en-GB" dirty="0" smtClean="0">
                <a:solidFill>
                  <a:schemeClr val="accent1">
                    <a:lumMod val="75000"/>
                  </a:schemeClr>
                </a:solidFill>
              </a:rPr>
              <a:t>CH</a:t>
            </a:r>
            <a:r>
              <a:rPr lang="en-GB" baseline="-25000" dirty="0" smtClean="0">
                <a:solidFill>
                  <a:schemeClr val="accent1">
                    <a:lumMod val="75000"/>
                  </a:schemeClr>
                </a:solidFill>
              </a:rPr>
              <a:t>4</a:t>
            </a:r>
            <a:endParaRPr lang="en-GB" baseline="-25000" dirty="0">
              <a:solidFill>
                <a:schemeClr val="accent1">
                  <a:lumMod val="75000"/>
                </a:schemeClr>
              </a:solidFill>
            </a:endParaRPr>
          </a:p>
        </p:txBody>
      </p:sp>
      <p:sp>
        <p:nvSpPr>
          <p:cNvPr id="23" name="TextBox 22"/>
          <p:cNvSpPr txBox="1"/>
          <p:nvPr/>
        </p:nvSpPr>
        <p:spPr>
          <a:xfrm>
            <a:off x="8311455" y="2017233"/>
            <a:ext cx="1075233" cy="477054"/>
          </a:xfrm>
          <a:prstGeom prst="rect">
            <a:avLst/>
          </a:prstGeom>
          <a:noFill/>
        </p:spPr>
        <p:txBody>
          <a:bodyPr wrap="square" rtlCol="0">
            <a:spAutoFit/>
          </a:bodyPr>
          <a:lstStyle/>
          <a:p>
            <a:pPr algn="ctr"/>
            <a:r>
              <a:rPr lang="en-GB" dirty="0" smtClean="0">
                <a:solidFill>
                  <a:schemeClr val="accent1">
                    <a:lumMod val="60000"/>
                    <a:lumOff val="40000"/>
                  </a:schemeClr>
                </a:solidFill>
              </a:rPr>
              <a:t>CH</a:t>
            </a:r>
            <a:r>
              <a:rPr lang="en-GB" baseline="-25000" dirty="0" smtClean="0">
                <a:solidFill>
                  <a:schemeClr val="accent1">
                    <a:lumMod val="60000"/>
                    <a:lumOff val="40000"/>
                  </a:schemeClr>
                </a:solidFill>
              </a:rPr>
              <a:t>4</a:t>
            </a:r>
            <a:endParaRPr lang="en-GB" baseline="-25000" dirty="0">
              <a:solidFill>
                <a:schemeClr val="accent1">
                  <a:lumMod val="60000"/>
                  <a:lumOff val="40000"/>
                </a:schemeClr>
              </a:solidFill>
            </a:endParaRPr>
          </a:p>
        </p:txBody>
      </p:sp>
      <p:sp>
        <p:nvSpPr>
          <p:cNvPr id="24" name="TextBox 23"/>
          <p:cNvSpPr txBox="1"/>
          <p:nvPr/>
        </p:nvSpPr>
        <p:spPr>
          <a:xfrm>
            <a:off x="285106" y="494491"/>
            <a:ext cx="936104" cy="477054"/>
          </a:xfrm>
          <a:prstGeom prst="rect">
            <a:avLst/>
          </a:prstGeom>
          <a:noFill/>
        </p:spPr>
        <p:txBody>
          <a:bodyPr wrap="square" rtlCol="0">
            <a:spAutoFit/>
          </a:bodyPr>
          <a:lstStyle/>
          <a:p>
            <a:pPr algn="ctr"/>
            <a:r>
              <a:rPr lang="en-GB" dirty="0" smtClean="0">
                <a:solidFill>
                  <a:schemeClr val="tx2">
                    <a:lumMod val="40000"/>
                    <a:lumOff val="60000"/>
                  </a:schemeClr>
                </a:solidFill>
              </a:rPr>
              <a:t>CH</a:t>
            </a:r>
            <a:r>
              <a:rPr lang="en-GB" baseline="-25000" dirty="0" smtClean="0">
                <a:solidFill>
                  <a:schemeClr val="tx2">
                    <a:lumMod val="40000"/>
                    <a:lumOff val="60000"/>
                  </a:schemeClr>
                </a:solidFill>
              </a:rPr>
              <a:t>4</a:t>
            </a:r>
            <a:endParaRPr lang="en-GB" baseline="-25000" dirty="0">
              <a:solidFill>
                <a:schemeClr val="tx2">
                  <a:lumMod val="40000"/>
                  <a:lumOff val="60000"/>
                </a:schemeClr>
              </a:solidFill>
            </a:endParaRPr>
          </a:p>
        </p:txBody>
      </p:sp>
      <p:sp>
        <p:nvSpPr>
          <p:cNvPr id="25" name="TextBox 24"/>
          <p:cNvSpPr txBox="1"/>
          <p:nvPr/>
        </p:nvSpPr>
        <p:spPr>
          <a:xfrm>
            <a:off x="11822210" y="515059"/>
            <a:ext cx="936104" cy="477054"/>
          </a:xfrm>
          <a:prstGeom prst="rect">
            <a:avLst/>
          </a:prstGeom>
          <a:noFill/>
        </p:spPr>
        <p:txBody>
          <a:bodyPr wrap="square" rtlCol="0">
            <a:spAutoFit/>
          </a:bodyPr>
          <a:lstStyle/>
          <a:p>
            <a:pPr algn="ctr"/>
            <a:r>
              <a:rPr lang="en-GB" dirty="0" smtClean="0">
                <a:solidFill>
                  <a:schemeClr val="tx2">
                    <a:lumMod val="40000"/>
                    <a:lumOff val="60000"/>
                  </a:schemeClr>
                </a:solidFill>
              </a:rPr>
              <a:t>CO</a:t>
            </a:r>
            <a:r>
              <a:rPr lang="en-GB" baseline="-25000" dirty="0" smtClean="0">
                <a:solidFill>
                  <a:schemeClr val="tx2">
                    <a:lumMod val="40000"/>
                    <a:lumOff val="60000"/>
                  </a:schemeClr>
                </a:solidFill>
              </a:rPr>
              <a:t>2</a:t>
            </a:r>
            <a:endParaRPr lang="en-GB" baseline="-25000" dirty="0">
              <a:solidFill>
                <a:schemeClr val="tx2">
                  <a:lumMod val="40000"/>
                  <a:lumOff val="60000"/>
                </a:schemeClr>
              </a:solidFill>
            </a:endParaRPr>
          </a:p>
        </p:txBody>
      </p:sp>
      <p:sp>
        <p:nvSpPr>
          <p:cNvPr id="26" name="TextBox 25"/>
          <p:cNvSpPr txBox="1"/>
          <p:nvPr/>
        </p:nvSpPr>
        <p:spPr>
          <a:xfrm>
            <a:off x="7874035" y="3171418"/>
            <a:ext cx="1623109" cy="477054"/>
          </a:xfrm>
          <a:prstGeom prst="rect">
            <a:avLst/>
          </a:prstGeom>
          <a:noFill/>
        </p:spPr>
        <p:txBody>
          <a:bodyPr wrap="square" rtlCol="0">
            <a:spAutoFit/>
            <a:scene3d>
              <a:camera prst="orthographicFront"/>
              <a:lightRig rig="threePt" dir="t"/>
            </a:scene3d>
            <a:sp3d extrusionH="57150">
              <a:bevelT w="38100" h="38100" prst="relaxedInset"/>
            </a:sp3d>
          </a:bodyPr>
          <a:lstStyle/>
          <a:p>
            <a:pPr algn="ctr"/>
            <a:r>
              <a:rPr lang="en-GB" dirty="0" smtClean="0">
                <a:solidFill>
                  <a:srgbClr val="0070C0"/>
                </a:solidFill>
              </a:rPr>
              <a:t>Storminess</a:t>
            </a:r>
            <a:endParaRPr lang="en-GB" baseline="-25000" dirty="0">
              <a:solidFill>
                <a:srgbClr val="0070C0"/>
              </a:solidFill>
            </a:endParaRPr>
          </a:p>
        </p:txBody>
      </p:sp>
      <p:sp>
        <p:nvSpPr>
          <p:cNvPr id="29" name="TextBox 28"/>
          <p:cNvSpPr txBox="1"/>
          <p:nvPr/>
        </p:nvSpPr>
        <p:spPr>
          <a:xfrm>
            <a:off x="8489032" y="6960840"/>
            <a:ext cx="1083048" cy="477054"/>
          </a:xfrm>
          <a:prstGeom prst="rect">
            <a:avLst/>
          </a:prstGeom>
          <a:noFill/>
        </p:spPr>
        <p:txBody>
          <a:bodyPr wrap="square" rtlCol="0">
            <a:spAutoFit/>
          </a:bodyPr>
          <a:lstStyle/>
          <a:p>
            <a:pPr algn="ctr"/>
            <a:r>
              <a:rPr lang="en-GB" dirty="0" smtClean="0">
                <a:solidFill>
                  <a:schemeClr val="accent1">
                    <a:lumMod val="75000"/>
                  </a:schemeClr>
                </a:solidFill>
              </a:rPr>
              <a:t>CO</a:t>
            </a:r>
            <a:r>
              <a:rPr lang="en-GB" baseline="-25000" dirty="0" smtClean="0">
                <a:solidFill>
                  <a:schemeClr val="accent1">
                    <a:lumMod val="75000"/>
                  </a:schemeClr>
                </a:solidFill>
              </a:rPr>
              <a:t>2</a:t>
            </a:r>
            <a:endParaRPr lang="en-GB" baseline="-25000" dirty="0">
              <a:solidFill>
                <a:schemeClr val="accent1">
                  <a:lumMod val="75000"/>
                </a:schemeClr>
              </a:solidFill>
            </a:endParaRPr>
          </a:p>
        </p:txBody>
      </p:sp>
      <p:sp>
        <p:nvSpPr>
          <p:cNvPr id="30" name="TextBox 29"/>
          <p:cNvSpPr txBox="1"/>
          <p:nvPr/>
        </p:nvSpPr>
        <p:spPr>
          <a:xfrm>
            <a:off x="3725521" y="6627802"/>
            <a:ext cx="936104" cy="477054"/>
          </a:xfrm>
          <a:prstGeom prst="rect">
            <a:avLst/>
          </a:prstGeom>
          <a:noFill/>
        </p:spPr>
        <p:txBody>
          <a:bodyPr wrap="square" rtlCol="0">
            <a:spAutoFit/>
          </a:bodyPr>
          <a:lstStyle/>
          <a:p>
            <a:pPr algn="ctr"/>
            <a:r>
              <a:rPr lang="en-GB" dirty="0" smtClean="0">
                <a:solidFill>
                  <a:schemeClr val="tx2">
                    <a:lumMod val="60000"/>
                    <a:lumOff val="40000"/>
                  </a:schemeClr>
                </a:solidFill>
              </a:rPr>
              <a:t>CH</a:t>
            </a:r>
            <a:r>
              <a:rPr lang="en-GB" baseline="-25000" dirty="0" smtClean="0">
                <a:solidFill>
                  <a:schemeClr val="tx2">
                    <a:lumMod val="60000"/>
                    <a:lumOff val="40000"/>
                  </a:schemeClr>
                </a:solidFill>
              </a:rPr>
              <a:t>4</a:t>
            </a:r>
            <a:endParaRPr lang="en-GB" baseline="-25000" dirty="0">
              <a:solidFill>
                <a:schemeClr val="tx2">
                  <a:lumMod val="60000"/>
                  <a:lumOff val="40000"/>
                </a:schemeClr>
              </a:solidFill>
            </a:endParaRPr>
          </a:p>
        </p:txBody>
      </p:sp>
      <p:sp>
        <p:nvSpPr>
          <p:cNvPr id="32" name="TextBox 31"/>
          <p:cNvSpPr txBox="1"/>
          <p:nvPr/>
        </p:nvSpPr>
        <p:spPr>
          <a:xfrm>
            <a:off x="3632528" y="3122057"/>
            <a:ext cx="1008113" cy="1246495"/>
          </a:xfrm>
          <a:prstGeom prst="rect">
            <a:avLst/>
          </a:prstGeom>
          <a:noFill/>
        </p:spPr>
        <p:txBody>
          <a:bodyPr wrap="square" rtlCol="0">
            <a:spAutoFit/>
            <a:scene3d>
              <a:camera prst="orthographicFront"/>
              <a:lightRig rig="threePt" dir="t"/>
            </a:scene3d>
            <a:sp3d extrusionH="57150">
              <a:bevelT w="38100" h="38100" prst="relaxedInset"/>
            </a:sp3d>
          </a:bodyPr>
          <a:lstStyle/>
          <a:p>
            <a:pPr algn="ctr"/>
            <a:r>
              <a:rPr lang="en-GB" dirty="0" smtClean="0">
                <a:solidFill>
                  <a:srgbClr val="0070C0"/>
                </a:solidFill>
              </a:rPr>
              <a:t>Sea level rise</a:t>
            </a:r>
            <a:endParaRPr lang="en-GB" baseline="-25000" dirty="0">
              <a:solidFill>
                <a:srgbClr val="0070C0"/>
              </a:solidFill>
            </a:endParaRPr>
          </a:p>
        </p:txBody>
      </p:sp>
      <p:sp>
        <p:nvSpPr>
          <p:cNvPr id="16" name="TextBox 15"/>
          <p:cNvSpPr txBox="1"/>
          <p:nvPr/>
        </p:nvSpPr>
        <p:spPr>
          <a:xfrm>
            <a:off x="2440360" y="7199367"/>
            <a:ext cx="694685" cy="307777"/>
          </a:xfrm>
          <a:prstGeom prst="rect">
            <a:avLst/>
          </a:prstGeom>
          <a:noFill/>
        </p:spPr>
        <p:txBody>
          <a:bodyPr wrap="square" rtlCol="0">
            <a:spAutoFit/>
          </a:bodyPr>
          <a:lstStyle/>
          <a:p>
            <a:r>
              <a:rPr lang="en-GB" sz="1400" dirty="0" smtClean="0"/>
              <a:t>Dia. 1</a:t>
            </a:r>
            <a:endParaRPr lang="en-GB" sz="1400" dirty="0"/>
          </a:p>
        </p:txBody>
      </p:sp>
      <p:sp>
        <p:nvSpPr>
          <p:cNvPr id="31" name="TextBox 30"/>
          <p:cNvSpPr txBox="1"/>
          <p:nvPr/>
        </p:nvSpPr>
        <p:spPr>
          <a:xfrm>
            <a:off x="9497144" y="3072408"/>
            <a:ext cx="694685" cy="307777"/>
          </a:xfrm>
          <a:prstGeom prst="rect">
            <a:avLst/>
          </a:prstGeom>
          <a:noFill/>
        </p:spPr>
        <p:txBody>
          <a:bodyPr wrap="square" rtlCol="0">
            <a:spAutoFit/>
          </a:bodyPr>
          <a:lstStyle/>
          <a:p>
            <a:r>
              <a:rPr lang="en-GB" sz="1400" dirty="0" smtClean="0"/>
              <a:t>Dia. 2</a:t>
            </a:r>
            <a:endParaRPr lang="en-GB" sz="1400" dirty="0"/>
          </a:p>
        </p:txBody>
      </p:sp>
      <p:sp>
        <p:nvSpPr>
          <p:cNvPr id="33" name="TextBox 32"/>
          <p:cNvSpPr txBox="1"/>
          <p:nvPr/>
        </p:nvSpPr>
        <p:spPr>
          <a:xfrm>
            <a:off x="11487169" y="3124671"/>
            <a:ext cx="694685" cy="307777"/>
          </a:xfrm>
          <a:prstGeom prst="rect">
            <a:avLst/>
          </a:prstGeom>
          <a:noFill/>
        </p:spPr>
        <p:txBody>
          <a:bodyPr wrap="square" rtlCol="0">
            <a:spAutoFit/>
          </a:bodyPr>
          <a:lstStyle/>
          <a:p>
            <a:r>
              <a:rPr lang="en-GB" sz="1400" dirty="0" smtClean="0"/>
              <a:t>Dia. 3</a:t>
            </a:r>
            <a:endParaRPr lang="en-GB" sz="1400" dirty="0"/>
          </a:p>
        </p:txBody>
      </p:sp>
      <p:sp>
        <p:nvSpPr>
          <p:cNvPr id="17" name="TextBox 16"/>
          <p:cNvSpPr txBox="1"/>
          <p:nvPr/>
        </p:nvSpPr>
        <p:spPr>
          <a:xfrm>
            <a:off x="5680720" y="9048595"/>
            <a:ext cx="1475051" cy="307777"/>
          </a:xfrm>
          <a:prstGeom prst="rect">
            <a:avLst/>
          </a:prstGeom>
          <a:noFill/>
        </p:spPr>
        <p:txBody>
          <a:bodyPr wrap="square" rtlCol="0">
            <a:spAutoFit/>
          </a:bodyPr>
          <a:lstStyle/>
          <a:p>
            <a:r>
              <a:rPr lang="en-GB" sz="1400" dirty="0" smtClean="0">
                <a:solidFill>
                  <a:schemeClr val="bg1"/>
                </a:solidFill>
              </a:rPr>
              <a:t>FHPA  </a:t>
            </a:r>
            <a:r>
              <a:rPr lang="en-GB" sz="1400" dirty="0">
                <a:solidFill>
                  <a:schemeClr val="bg1"/>
                </a:solidFill>
              </a:rPr>
              <a:t>L</a:t>
            </a:r>
            <a:r>
              <a:rPr lang="en-GB" sz="1400" dirty="0" smtClean="0">
                <a:solidFill>
                  <a:schemeClr val="bg1"/>
                </a:solidFill>
              </a:rPr>
              <a:t>AMPETER</a:t>
            </a:r>
            <a:endParaRPr lang="en-GB" sz="1400" dirty="0">
              <a:solidFill>
                <a:schemeClr val="bg1"/>
              </a:solidFill>
            </a:endParaRPr>
          </a:p>
        </p:txBody>
      </p:sp>
      <p:sp>
        <p:nvSpPr>
          <p:cNvPr id="5" name="TextBox 4"/>
          <p:cNvSpPr txBox="1"/>
          <p:nvPr/>
        </p:nvSpPr>
        <p:spPr>
          <a:xfrm>
            <a:off x="6040760" y="9265676"/>
            <a:ext cx="720080" cy="215444"/>
          </a:xfrm>
          <a:prstGeom prst="rect">
            <a:avLst/>
          </a:prstGeom>
          <a:noFill/>
        </p:spPr>
        <p:txBody>
          <a:bodyPr wrap="square" rtlCol="0">
            <a:spAutoFit/>
          </a:bodyPr>
          <a:lstStyle/>
          <a:p>
            <a:r>
              <a:rPr lang="en-GB" sz="800" dirty="0" smtClean="0">
                <a:solidFill>
                  <a:schemeClr val="bg1"/>
                </a:solidFill>
              </a:rPr>
              <a:t>Photo Guru</a:t>
            </a:r>
            <a:r>
              <a:rPr lang="en-GB" sz="800" baseline="30000" dirty="0" smtClean="0">
                <a:solidFill>
                  <a:schemeClr val="bg1"/>
                </a:solidFill>
              </a:rPr>
              <a:t>6</a:t>
            </a:r>
            <a:endParaRPr lang="en-GB" sz="800" baseline="30000" dirty="0">
              <a:solidFill>
                <a:schemeClr val="bg1"/>
              </a:solidFill>
            </a:endParaRPr>
          </a:p>
        </p:txBody>
      </p:sp>
    </p:spTree>
    <p:extLst>
      <p:ext uri="{BB962C8B-B14F-4D97-AF65-F5344CB8AC3E}">
        <p14:creationId xmlns:p14="http://schemas.microsoft.com/office/powerpoint/2010/main" val="25666943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872</TotalTime>
  <Words>711</Words>
  <Application>Microsoft Office PowerPoint</Application>
  <PresentationFormat>A3 Paper (297x420 mm)</PresentationFormat>
  <Paragraphs>40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Kenny's Computer</dc:creator>
  <cp:lastModifiedBy>Kenny's Computer</cp:lastModifiedBy>
  <cp:revision>108</cp:revision>
  <cp:lastPrinted>2018-11-14T18:38:01Z</cp:lastPrinted>
  <dcterms:created xsi:type="dcterms:W3CDTF">2018-11-07T13:26:24Z</dcterms:created>
  <dcterms:modified xsi:type="dcterms:W3CDTF">2018-11-14T18:39:54Z</dcterms:modified>
</cp:coreProperties>
</file>