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80" r:id="rId2"/>
    <p:sldId id="256" r:id="rId3"/>
    <p:sldId id="274" r:id="rId4"/>
    <p:sldId id="275" r:id="rId5"/>
    <p:sldId id="276" r:id="rId6"/>
    <p:sldId id="277" r:id="rId7"/>
    <p:sldId id="279" r:id="rId8"/>
    <p:sldId id="270" r:id="rId9"/>
    <p:sldId id="272" r:id="rId10"/>
    <p:sldId id="273" r:id="rId11"/>
    <p:sldId id="271" r:id="rId12"/>
    <p:sldId id="259" r:id="rId13"/>
    <p:sldId id="260" r:id="rId14"/>
    <p:sldId id="261" r:id="rId15"/>
    <p:sldId id="262" r:id="rId16"/>
    <p:sldId id="265" r:id="rId17"/>
    <p:sldId id="281" r:id="rId18"/>
    <p:sldId id="278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5E85A5-F3B9-4D62-A94C-34777BAC1C8F}" v="742" dt="2026-04-12T07:36:06.358"/>
    <p1510:client id="{56347AAB-48B4-8B5D-B220-400E71EA2AF7}" v="809" dt="2026-04-12T21:26:00.832"/>
    <p1510:client id="{E9EA75E2-DC98-3F85-41F1-648ED5F191A4}" v="430" dt="2026-04-12T07:38:24.7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288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68C1D2-E764-4C0E-9D81-DA68B03C287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84C3B0B-C584-4327-8DFA-84089675A47E}">
      <dgm:prSet/>
      <dgm:spPr/>
      <dgm:t>
        <a:bodyPr/>
        <a:lstStyle/>
        <a:p>
          <a:r>
            <a:rPr lang="en-US"/>
            <a:t>Gostyngiad mwyaf ar draws yr holl awdurdodau lleol rhwng 2011 a 2021 (-4.1%)</a:t>
          </a:r>
        </a:p>
      </dgm:t>
    </dgm:pt>
    <dgm:pt modelId="{E80E5A84-77FA-42E0-9A45-7C635D67D235}" type="parTrans" cxnId="{563B1F6E-C781-4640-A89E-CCBFDF9C2C77}">
      <dgm:prSet/>
      <dgm:spPr/>
      <dgm:t>
        <a:bodyPr/>
        <a:lstStyle/>
        <a:p>
          <a:endParaRPr lang="en-US"/>
        </a:p>
      </dgm:t>
    </dgm:pt>
    <dgm:pt modelId="{1941BA62-CFBE-413E-A647-1526B278CED4}" type="sibTrans" cxnId="{563B1F6E-C781-4640-A89E-CCBFDF9C2C77}">
      <dgm:prSet/>
      <dgm:spPr/>
      <dgm:t>
        <a:bodyPr/>
        <a:lstStyle/>
        <a:p>
          <a:endParaRPr lang="en-US"/>
        </a:p>
      </dgm:t>
    </dgm:pt>
    <dgm:pt modelId="{E7C39DCA-03D5-491C-AA1D-0474A0179723}">
      <dgm:prSet/>
      <dgm:spPr/>
      <dgm:t>
        <a:bodyPr/>
        <a:lstStyle/>
        <a:p>
          <a:r>
            <a:rPr lang="en-US"/>
            <a:t>Adroddiad y Sir 2014 yn nodi fod yr iaith wedi cyrraedd croesffordd</a:t>
          </a:r>
        </a:p>
      </dgm:t>
    </dgm:pt>
    <dgm:pt modelId="{590C34E3-FC2B-42DD-84E1-71A5D8937525}" type="parTrans" cxnId="{F375CE09-03BE-42F4-9605-981BC4A0BF48}">
      <dgm:prSet/>
      <dgm:spPr/>
      <dgm:t>
        <a:bodyPr/>
        <a:lstStyle/>
        <a:p>
          <a:endParaRPr lang="en-US"/>
        </a:p>
      </dgm:t>
    </dgm:pt>
    <dgm:pt modelId="{E0AE5259-B93E-4AF0-8F85-EE9966671496}" type="sibTrans" cxnId="{F375CE09-03BE-42F4-9605-981BC4A0BF48}">
      <dgm:prSet/>
      <dgm:spPr/>
      <dgm:t>
        <a:bodyPr/>
        <a:lstStyle/>
        <a:p>
          <a:endParaRPr lang="en-US"/>
        </a:p>
      </dgm:t>
    </dgm:pt>
    <dgm:pt modelId="{9890EC23-388B-4D7D-A2DF-29E04807DBBF}">
      <dgm:prSet/>
      <dgm:spPr/>
      <dgm:t>
        <a:bodyPr/>
        <a:lstStyle/>
        <a:p>
          <a:r>
            <a:rPr lang="en-US"/>
            <a:t>2011 – gostyngiad o 6.4% yn arwain I llai na 50% o’r boblogaeth yn gallu siarad Cymraeg</a:t>
          </a:r>
        </a:p>
      </dgm:t>
    </dgm:pt>
    <dgm:pt modelId="{B18FD311-73AC-4210-865B-60D3EF6054D7}" type="parTrans" cxnId="{21A8DF07-5403-4044-9601-B5B472BFA0F5}">
      <dgm:prSet/>
      <dgm:spPr/>
      <dgm:t>
        <a:bodyPr/>
        <a:lstStyle/>
        <a:p>
          <a:endParaRPr lang="en-US"/>
        </a:p>
      </dgm:t>
    </dgm:pt>
    <dgm:pt modelId="{D2CF3970-F724-4690-B17E-85D31F6A757B}" type="sibTrans" cxnId="{21A8DF07-5403-4044-9601-B5B472BFA0F5}">
      <dgm:prSet/>
      <dgm:spPr/>
      <dgm:t>
        <a:bodyPr/>
        <a:lstStyle/>
        <a:p>
          <a:endParaRPr lang="en-US"/>
        </a:p>
      </dgm:t>
    </dgm:pt>
    <dgm:pt modelId="{AC5D55C0-D730-4431-80EF-94AFF65F03F3}" type="pres">
      <dgm:prSet presAssocID="{F468C1D2-E764-4C0E-9D81-DA68B03C2873}" presName="linear" presStyleCnt="0">
        <dgm:presLayoutVars>
          <dgm:animLvl val="lvl"/>
          <dgm:resizeHandles val="exact"/>
        </dgm:presLayoutVars>
      </dgm:prSet>
      <dgm:spPr/>
    </dgm:pt>
    <dgm:pt modelId="{9C2650C4-FE43-454E-B311-1C97ACEF499D}" type="pres">
      <dgm:prSet presAssocID="{284C3B0B-C584-4327-8DFA-84089675A47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C57D26E-2B45-490A-A3F1-9A3B01621335}" type="pres">
      <dgm:prSet presAssocID="{1941BA62-CFBE-413E-A647-1526B278CED4}" presName="spacer" presStyleCnt="0"/>
      <dgm:spPr/>
    </dgm:pt>
    <dgm:pt modelId="{83B9C598-8EAA-4887-8056-413A44EB9BD4}" type="pres">
      <dgm:prSet presAssocID="{E7C39DCA-03D5-491C-AA1D-0474A017972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EAF17F3-1FE6-43CD-B186-B32CF9887128}" type="pres">
      <dgm:prSet presAssocID="{E0AE5259-B93E-4AF0-8F85-EE9966671496}" presName="spacer" presStyleCnt="0"/>
      <dgm:spPr/>
    </dgm:pt>
    <dgm:pt modelId="{5CEADCB3-4EA3-46BE-90D5-C246F039EC04}" type="pres">
      <dgm:prSet presAssocID="{9890EC23-388B-4D7D-A2DF-29E04807DB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1A8DF07-5403-4044-9601-B5B472BFA0F5}" srcId="{F468C1D2-E764-4C0E-9D81-DA68B03C2873}" destId="{9890EC23-388B-4D7D-A2DF-29E04807DBBF}" srcOrd="2" destOrd="0" parTransId="{B18FD311-73AC-4210-865B-60D3EF6054D7}" sibTransId="{D2CF3970-F724-4690-B17E-85D31F6A757B}"/>
    <dgm:cxn modelId="{F375CE09-03BE-42F4-9605-981BC4A0BF48}" srcId="{F468C1D2-E764-4C0E-9D81-DA68B03C2873}" destId="{E7C39DCA-03D5-491C-AA1D-0474A0179723}" srcOrd="1" destOrd="0" parTransId="{590C34E3-FC2B-42DD-84E1-71A5D8937525}" sibTransId="{E0AE5259-B93E-4AF0-8F85-EE9966671496}"/>
    <dgm:cxn modelId="{D89F213C-3F64-4D2F-9791-D7AB89B0B45A}" type="presOf" srcId="{F468C1D2-E764-4C0E-9D81-DA68B03C2873}" destId="{AC5D55C0-D730-4431-80EF-94AFF65F03F3}" srcOrd="0" destOrd="0" presId="urn:microsoft.com/office/officeart/2005/8/layout/vList2"/>
    <dgm:cxn modelId="{2B3F533C-D265-4569-B10F-4D3742B82D3D}" type="presOf" srcId="{9890EC23-388B-4D7D-A2DF-29E04807DBBF}" destId="{5CEADCB3-4EA3-46BE-90D5-C246F039EC04}" srcOrd="0" destOrd="0" presId="urn:microsoft.com/office/officeart/2005/8/layout/vList2"/>
    <dgm:cxn modelId="{53125C6C-EE92-47D7-8597-7670DCF38CBE}" type="presOf" srcId="{E7C39DCA-03D5-491C-AA1D-0474A0179723}" destId="{83B9C598-8EAA-4887-8056-413A44EB9BD4}" srcOrd="0" destOrd="0" presId="urn:microsoft.com/office/officeart/2005/8/layout/vList2"/>
    <dgm:cxn modelId="{563B1F6E-C781-4640-A89E-CCBFDF9C2C77}" srcId="{F468C1D2-E764-4C0E-9D81-DA68B03C2873}" destId="{284C3B0B-C584-4327-8DFA-84089675A47E}" srcOrd="0" destOrd="0" parTransId="{E80E5A84-77FA-42E0-9A45-7C635D67D235}" sibTransId="{1941BA62-CFBE-413E-A647-1526B278CED4}"/>
    <dgm:cxn modelId="{5784CAB1-9F14-4B47-B5F8-60B8A6CFF533}" type="presOf" srcId="{284C3B0B-C584-4327-8DFA-84089675A47E}" destId="{9C2650C4-FE43-454E-B311-1C97ACEF499D}" srcOrd="0" destOrd="0" presId="urn:microsoft.com/office/officeart/2005/8/layout/vList2"/>
    <dgm:cxn modelId="{3677298D-B287-400F-843C-38DE6EF54E61}" type="presParOf" srcId="{AC5D55C0-D730-4431-80EF-94AFF65F03F3}" destId="{9C2650C4-FE43-454E-B311-1C97ACEF499D}" srcOrd="0" destOrd="0" presId="urn:microsoft.com/office/officeart/2005/8/layout/vList2"/>
    <dgm:cxn modelId="{49C2AB3F-F491-4495-9E8F-E582924BF7A8}" type="presParOf" srcId="{AC5D55C0-D730-4431-80EF-94AFF65F03F3}" destId="{BC57D26E-2B45-490A-A3F1-9A3B01621335}" srcOrd="1" destOrd="0" presId="urn:microsoft.com/office/officeart/2005/8/layout/vList2"/>
    <dgm:cxn modelId="{74650313-195F-4507-BC27-779210EAF84E}" type="presParOf" srcId="{AC5D55C0-D730-4431-80EF-94AFF65F03F3}" destId="{83B9C598-8EAA-4887-8056-413A44EB9BD4}" srcOrd="2" destOrd="0" presId="urn:microsoft.com/office/officeart/2005/8/layout/vList2"/>
    <dgm:cxn modelId="{E9D1B2C4-9DEB-4C76-917F-B26F927D504C}" type="presParOf" srcId="{AC5D55C0-D730-4431-80EF-94AFF65F03F3}" destId="{2EAF17F3-1FE6-43CD-B186-B32CF9887128}" srcOrd="3" destOrd="0" presId="urn:microsoft.com/office/officeart/2005/8/layout/vList2"/>
    <dgm:cxn modelId="{EC7F2E86-852F-4737-8C03-CD013BEC10A5}" type="presParOf" srcId="{AC5D55C0-D730-4431-80EF-94AFF65F03F3}" destId="{5CEADCB3-4EA3-46BE-90D5-C246F039EC0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E4259C-F3D8-47D4-94A5-36E09830520F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19C801F-49FD-4AF9-B420-E114AB9F79A2}">
      <dgm:prSet/>
      <dgm:spPr/>
      <dgm:t>
        <a:bodyPr/>
        <a:lstStyle/>
        <a:p>
          <a:r>
            <a:rPr lang="en-GB" dirty="0"/>
            <a:t>10,000 </a:t>
          </a:r>
          <a:r>
            <a:rPr lang="en-GB" dirty="0" err="1"/>
            <a:t>pobl</a:t>
          </a:r>
          <a:r>
            <a:rPr lang="en-GB" dirty="0"/>
            <a:t> </a:t>
          </a:r>
          <a:r>
            <a:rPr lang="en-GB" dirty="0" err="1"/>
            <a:t>ifanc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gadael</a:t>
          </a:r>
          <a:r>
            <a:rPr lang="en-GB" dirty="0"/>
            <a:t> </a:t>
          </a:r>
          <a:r>
            <a:rPr lang="en-GB" dirty="0" err="1"/>
            <a:t>pob</a:t>
          </a:r>
          <a:r>
            <a:rPr lang="en-GB" dirty="0"/>
            <a:t> </a:t>
          </a:r>
          <a:r>
            <a:rPr lang="en-GB" dirty="0" err="1"/>
            <a:t>degawd</a:t>
          </a:r>
          <a:r>
            <a:rPr lang="en-GB" dirty="0"/>
            <a:t> ( </a:t>
          </a:r>
          <a:r>
            <a:rPr lang="en-GB" dirty="0" err="1"/>
            <a:t>prifysgol</a:t>
          </a:r>
          <a:r>
            <a:rPr lang="en-GB" dirty="0"/>
            <a:t> neu </a:t>
          </a:r>
          <a:r>
            <a:rPr lang="en-GB" dirty="0" err="1"/>
            <a:t>gwaith</a:t>
          </a:r>
          <a:r>
            <a:rPr lang="en-GB" dirty="0"/>
            <a:t>)</a:t>
          </a:r>
          <a:endParaRPr lang="en-US" dirty="0"/>
        </a:p>
      </dgm:t>
    </dgm:pt>
    <dgm:pt modelId="{674583AD-FAD2-4377-A50C-4291C774AFAD}" type="parTrans" cxnId="{BE26D958-159C-44B5-9D1D-5D3C4A653CF5}">
      <dgm:prSet/>
      <dgm:spPr/>
      <dgm:t>
        <a:bodyPr/>
        <a:lstStyle/>
        <a:p>
          <a:endParaRPr lang="en-US"/>
        </a:p>
      </dgm:t>
    </dgm:pt>
    <dgm:pt modelId="{9F68F972-C6E9-42C7-8D7E-E42CB277A800}" type="sibTrans" cxnId="{BE26D958-159C-44B5-9D1D-5D3C4A653CF5}">
      <dgm:prSet/>
      <dgm:spPr/>
      <dgm:t>
        <a:bodyPr/>
        <a:lstStyle/>
        <a:p>
          <a:endParaRPr lang="en-US"/>
        </a:p>
      </dgm:t>
    </dgm:pt>
    <dgm:pt modelId="{6BAC2367-56B9-4F54-84CC-8A7A1C009863}">
      <dgm:prSet/>
      <dgm:spPr/>
      <dgm:t>
        <a:bodyPr/>
        <a:lstStyle/>
        <a:p>
          <a:r>
            <a:rPr lang="en-GB" dirty="0" err="1"/>
            <a:t>Symudiad</a:t>
          </a:r>
          <a:r>
            <a:rPr lang="en-GB" dirty="0"/>
            <a:t> </a:t>
          </a:r>
          <a:r>
            <a:rPr lang="en-GB" dirty="0" err="1"/>
            <a:t>poblogaeth</a:t>
          </a:r>
          <a:endParaRPr lang="en-US" dirty="0" err="1"/>
        </a:p>
      </dgm:t>
    </dgm:pt>
    <dgm:pt modelId="{2598CA17-8DE3-4B86-8E41-E753D13029F0}" type="parTrans" cxnId="{639AFA09-1D36-4852-97C8-49F5326103BE}">
      <dgm:prSet/>
      <dgm:spPr/>
      <dgm:t>
        <a:bodyPr/>
        <a:lstStyle/>
        <a:p>
          <a:endParaRPr lang="en-US"/>
        </a:p>
      </dgm:t>
    </dgm:pt>
    <dgm:pt modelId="{A584AC42-ACF7-4435-BEB5-5EA8E7E58684}" type="sibTrans" cxnId="{639AFA09-1D36-4852-97C8-49F5326103BE}">
      <dgm:prSet/>
      <dgm:spPr/>
      <dgm:t>
        <a:bodyPr/>
        <a:lstStyle/>
        <a:p>
          <a:endParaRPr lang="en-US"/>
        </a:p>
      </dgm:t>
    </dgm:pt>
    <dgm:pt modelId="{4D8A6EAC-5FA2-4EB3-9436-4879DAD5C2E0}">
      <dgm:prSet/>
      <dgm:spPr/>
      <dgm:t>
        <a:bodyPr/>
        <a:lstStyle/>
        <a:p>
          <a:pPr rtl="0"/>
          <a:r>
            <a:rPr lang="en-GB" dirty="0"/>
            <a:t>Dim </a:t>
          </a:r>
          <a:r>
            <a:rPr lang="en-GB" dirty="0" err="1"/>
            <a:t>digon</a:t>
          </a:r>
          <a:r>
            <a:rPr lang="en-GB" dirty="0"/>
            <a:t> o </a:t>
          </a:r>
          <a:r>
            <a:rPr lang="en-GB" dirty="0" err="1"/>
            <a:t>gyfle</a:t>
          </a:r>
          <a:r>
            <a:rPr lang="en-GB" dirty="0"/>
            <a:t> </a:t>
          </a:r>
          <a:r>
            <a:rPr lang="en-GB" dirty="0" err="1"/>
            <a:t>i</a:t>
          </a:r>
          <a:r>
            <a:rPr lang="en-GB" dirty="0"/>
            <a:t> </a:t>
          </a:r>
          <a:r>
            <a:rPr lang="en-GB" dirty="0" err="1"/>
            <a:t>ddefnyddio'r</a:t>
          </a:r>
          <a:r>
            <a:rPr lang="en-GB" dirty="0"/>
            <a:t> </a:t>
          </a:r>
          <a:r>
            <a:rPr lang="en-GB" dirty="0" err="1"/>
            <a:t>Gymraeg</a:t>
          </a:r>
          <a:r>
            <a:rPr lang="en-GB" dirty="0"/>
            <a:t> 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gymuned</a:t>
          </a:r>
          <a:r>
            <a:rPr lang="en-GB" dirty="0"/>
            <a:t> </a:t>
          </a:r>
          <a:r>
            <a:rPr lang="en-GB" dirty="0" err="1"/>
            <a:t>na'r</a:t>
          </a:r>
          <a:r>
            <a:rPr lang="en-GB" dirty="0"/>
            <a:t> </a:t>
          </a:r>
          <a:r>
            <a:rPr lang="en-GB" dirty="0" err="1"/>
            <a:t>gweithle</a:t>
          </a:r>
          <a:r>
            <a:rPr lang="en-GB" dirty="0">
              <a:latin typeface="Calibri"/>
            </a:rPr>
            <a:t>. </a:t>
          </a:r>
          <a:r>
            <a:rPr lang="en-GB" dirty="0" err="1">
              <a:latin typeface="Calibri"/>
            </a:rPr>
            <a:t>Llai</a:t>
          </a:r>
          <a:r>
            <a:rPr lang="en-GB" dirty="0">
              <a:latin typeface="Calibri"/>
            </a:rPr>
            <a:t> o </a:t>
          </a:r>
          <a:r>
            <a:rPr lang="en-GB" dirty="0" err="1">
              <a:latin typeface="Calibri"/>
            </a:rPr>
            <a:t>Gymraeg</a:t>
          </a:r>
          <a:r>
            <a:rPr lang="en-GB" dirty="0">
              <a:latin typeface="Calibri"/>
            </a:rPr>
            <a:t> </a:t>
          </a:r>
          <a:r>
            <a:rPr lang="en-GB" dirty="0" err="1">
              <a:latin typeface="Calibri"/>
            </a:rPr>
            <a:t>mewn</a:t>
          </a:r>
          <a:r>
            <a:rPr lang="en-GB" dirty="0">
              <a:latin typeface="Calibri"/>
            </a:rPr>
            <a:t> </a:t>
          </a:r>
          <a:r>
            <a:rPr lang="en-GB" dirty="0" err="1">
              <a:latin typeface="Calibri"/>
            </a:rPr>
            <a:t>ardaloedd</a:t>
          </a:r>
          <a:r>
            <a:rPr lang="en-GB" dirty="0">
              <a:latin typeface="Calibri"/>
            </a:rPr>
            <a:t> </a:t>
          </a:r>
          <a:r>
            <a:rPr lang="en-GB" dirty="0" err="1">
              <a:latin typeface="Calibri"/>
            </a:rPr>
            <a:t>trefol</a:t>
          </a:r>
          <a:r>
            <a:rPr lang="en-GB" dirty="0">
              <a:latin typeface="Calibri"/>
            </a:rPr>
            <a:t>.</a:t>
          </a:r>
          <a:endParaRPr lang="en-US" dirty="0"/>
        </a:p>
      </dgm:t>
    </dgm:pt>
    <dgm:pt modelId="{CFD0EE4B-098B-4747-B385-EDA98705916A}" type="parTrans" cxnId="{42218607-0886-455F-88E2-519673FA1E23}">
      <dgm:prSet/>
      <dgm:spPr/>
      <dgm:t>
        <a:bodyPr/>
        <a:lstStyle/>
        <a:p>
          <a:endParaRPr lang="en-US"/>
        </a:p>
      </dgm:t>
    </dgm:pt>
    <dgm:pt modelId="{0D2CF536-F296-42B6-8B29-75782499232B}" type="sibTrans" cxnId="{42218607-0886-455F-88E2-519673FA1E23}">
      <dgm:prSet/>
      <dgm:spPr/>
      <dgm:t>
        <a:bodyPr/>
        <a:lstStyle/>
        <a:p>
          <a:endParaRPr lang="en-US"/>
        </a:p>
      </dgm:t>
    </dgm:pt>
    <dgm:pt modelId="{BCED6889-964A-4726-8CF0-C863C2A4ECB5}">
      <dgm:prSet/>
      <dgm:spPr/>
      <dgm:t>
        <a:bodyPr/>
        <a:lstStyle/>
        <a:p>
          <a:r>
            <a:rPr lang="en-GB" dirty="0" err="1"/>
            <a:t>Prisiau</a:t>
          </a:r>
          <a:r>
            <a:rPr lang="en-GB" dirty="0"/>
            <a:t> tai</a:t>
          </a:r>
          <a:endParaRPr lang="en-US" dirty="0"/>
        </a:p>
      </dgm:t>
    </dgm:pt>
    <dgm:pt modelId="{84C0D70B-1E5F-433B-8717-09A4665840A5}" type="parTrans" cxnId="{E104CEE4-FE43-485A-869E-5073F2DE3499}">
      <dgm:prSet/>
      <dgm:spPr/>
      <dgm:t>
        <a:bodyPr/>
        <a:lstStyle/>
        <a:p>
          <a:endParaRPr lang="en-US"/>
        </a:p>
      </dgm:t>
    </dgm:pt>
    <dgm:pt modelId="{E2D97690-AD21-43C8-B18D-5C0BBF8293DD}" type="sibTrans" cxnId="{E104CEE4-FE43-485A-869E-5073F2DE3499}">
      <dgm:prSet/>
      <dgm:spPr/>
      <dgm:t>
        <a:bodyPr/>
        <a:lstStyle/>
        <a:p>
          <a:endParaRPr lang="en-US"/>
        </a:p>
      </dgm:t>
    </dgm:pt>
    <dgm:pt modelId="{ACE6BC5F-790F-4A8E-BA33-7CAA585F323E}">
      <dgm:prSet/>
      <dgm:spPr/>
      <dgm:t>
        <a:bodyPr/>
        <a:lstStyle/>
        <a:p>
          <a:pPr rtl="0"/>
          <a:r>
            <a:rPr lang="en-GB" dirty="0" err="1">
              <a:latin typeface="Calibri"/>
            </a:rPr>
            <a:t>Llai</a:t>
          </a:r>
          <a:r>
            <a:rPr lang="en-GB" dirty="0">
              <a:latin typeface="Calibri"/>
            </a:rPr>
            <a:t> o </a:t>
          </a:r>
          <a:r>
            <a:rPr lang="en-GB" dirty="0" err="1">
              <a:latin typeface="Calibri"/>
            </a:rPr>
            <a:t>drosglwyddo'r</a:t>
          </a:r>
          <a:r>
            <a:rPr lang="en-GB" dirty="0"/>
            <a:t> </a:t>
          </a:r>
          <a:r>
            <a:rPr lang="en-GB" dirty="0" err="1"/>
            <a:t>iaith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cartref</a:t>
          </a:r>
          <a:r>
            <a:rPr lang="en-GB" dirty="0">
              <a:latin typeface="Calibri"/>
            </a:rPr>
            <a:t> a </a:t>
          </a:r>
          <a:r>
            <a:rPr lang="en-GB" dirty="0" err="1">
              <a:latin typeface="Calibri"/>
            </a:rPr>
            <a:t>siaradwyr</a:t>
          </a:r>
          <a:r>
            <a:rPr lang="en-GB" dirty="0">
              <a:latin typeface="Calibri"/>
            </a:rPr>
            <a:t> </a:t>
          </a:r>
          <a:r>
            <a:rPr lang="en-GB" dirty="0" err="1">
              <a:latin typeface="Calibri"/>
            </a:rPr>
            <a:t>yn</a:t>
          </a:r>
          <a:r>
            <a:rPr lang="en-GB" dirty="0">
              <a:latin typeface="Calibri"/>
            </a:rPr>
            <a:t> </a:t>
          </a:r>
          <a:r>
            <a:rPr lang="en-GB" dirty="0" err="1">
              <a:latin typeface="Calibri"/>
            </a:rPr>
            <a:t>llai</a:t>
          </a:r>
          <a:r>
            <a:rPr lang="en-GB" dirty="0">
              <a:latin typeface="Calibri"/>
            </a:rPr>
            <a:t> </a:t>
          </a:r>
          <a:r>
            <a:rPr lang="en-GB" dirty="0" err="1">
              <a:latin typeface="Calibri"/>
            </a:rPr>
            <a:t>debygol</a:t>
          </a:r>
          <a:r>
            <a:rPr lang="en-GB" dirty="0">
              <a:latin typeface="Calibri"/>
            </a:rPr>
            <a:t> o </a:t>
          </a:r>
          <a:r>
            <a:rPr lang="en-GB" dirty="0" err="1">
              <a:latin typeface="Calibri"/>
            </a:rPr>
            <a:t>ddefnyddio</a:t>
          </a:r>
          <a:r>
            <a:rPr lang="en-GB" dirty="0">
              <a:latin typeface="Calibri"/>
            </a:rPr>
            <a:t> Cymraeg </a:t>
          </a:r>
          <a:r>
            <a:rPr lang="en-GB" dirty="0" err="1">
              <a:latin typeface="Calibri"/>
            </a:rPr>
            <a:t>yn</a:t>
          </a:r>
          <a:r>
            <a:rPr lang="en-GB" dirty="0">
              <a:latin typeface="Calibri"/>
            </a:rPr>
            <a:t> </a:t>
          </a:r>
          <a:r>
            <a:rPr lang="en-GB" dirty="0" err="1">
              <a:latin typeface="Calibri"/>
            </a:rPr>
            <a:t>ddyddiol</a:t>
          </a:r>
          <a:r>
            <a:rPr lang="en-GB" dirty="0">
              <a:latin typeface="Calibri"/>
            </a:rPr>
            <a:t> </a:t>
          </a:r>
          <a:endParaRPr lang="en-US" dirty="0" err="1"/>
        </a:p>
      </dgm:t>
    </dgm:pt>
    <dgm:pt modelId="{4AE8C1A3-E421-4867-9A81-6BE3ADA4886C}" type="parTrans" cxnId="{6FDBB44F-0DA7-4F46-ACC3-CE813150C85E}">
      <dgm:prSet/>
      <dgm:spPr/>
      <dgm:t>
        <a:bodyPr/>
        <a:lstStyle/>
        <a:p>
          <a:endParaRPr lang="en-US"/>
        </a:p>
      </dgm:t>
    </dgm:pt>
    <dgm:pt modelId="{DE17CB74-0B93-4AED-9CAF-D43776C1D32A}" type="sibTrans" cxnId="{6FDBB44F-0DA7-4F46-ACC3-CE813150C85E}">
      <dgm:prSet/>
      <dgm:spPr/>
      <dgm:t>
        <a:bodyPr/>
        <a:lstStyle/>
        <a:p>
          <a:endParaRPr lang="en-US"/>
        </a:p>
      </dgm:t>
    </dgm:pt>
    <dgm:pt modelId="{7CBAAA3A-A0B6-4E74-8D5D-41472BC9C624}" type="pres">
      <dgm:prSet presAssocID="{80E4259C-F3D8-47D4-94A5-36E09830520F}" presName="diagram" presStyleCnt="0">
        <dgm:presLayoutVars>
          <dgm:dir/>
          <dgm:resizeHandles val="exact"/>
        </dgm:presLayoutVars>
      </dgm:prSet>
      <dgm:spPr/>
    </dgm:pt>
    <dgm:pt modelId="{6D298EB8-7616-4BBC-88F9-77B31BF66BDB}" type="pres">
      <dgm:prSet presAssocID="{419C801F-49FD-4AF9-B420-E114AB9F79A2}" presName="node" presStyleLbl="node1" presStyleIdx="0" presStyleCnt="5">
        <dgm:presLayoutVars>
          <dgm:bulletEnabled val="1"/>
        </dgm:presLayoutVars>
      </dgm:prSet>
      <dgm:spPr/>
    </dgm:pt>
    <dgm:pt modelId="{3E84A293-B716-42F2-92FB-429A96ECE672}" type="pres">
      <dgm:prSet presAssocID="{9F68F972-C6E9-42C7-8D7E-E42CB277A800}" presName="sibTrans" presStyleCnt="0"/>
      <dgm:spPr/>
    </dgm:pt>
    <dgm:pt modelId="{58D36775-0A62-41A2-9B77-3765B81BB67A}" type="pres">
      <dgm:prSet presAssocID="{6BAC2367-56B9-4F54-84CC-8A7A1C009863}" presName="node" presStyleLbl="node1" presStyleIdx="1" presStyleCnt="5">
        <dgm:presLayoutVars>
          <dgm:bulletEnabled val="1"/>
        </dgm:presLayoutVars>
      </dgm:prSet>
      <dgm:spPr/>
    </dgm:pt>
    <dgm:pt modelId="{B0DF13D7-0C79-4892-9FCB-D451D3079869}" type="pres">
      <dgm:prSet presAssocID="{A584AC42-ACF7-4435-BEB5-5EA8E7E58684}" presName="sibTrans" presStyleCnt="0"/>
      <dgm:spPr/>
    </dgm:pt>
    <dgm:pt modelId="{DA7324F0-D3F9-47E9-A1D9-8A38B00AF695}" type="pres">
      <dgm:prSet presAssocID="{4D8A6EAC-5FA2-4EB3-9436-4879DAD5C2E0}" presName="node" presStyleLbl="node1" presStyleIdx="2" presStyleCnt="5">
        <dgm:presLayoutVars>
          <dgm:bulletEnabled val="1"/>
        </dgm:presLayoutVars>
      </dgm:prSet>
      <dgm:spPr/>
    </dgm:pt>
    <dgm:pt modelId="{8846ECEF-58C7-46F2-8CDF-7AF1210D0958}" type="pres">
      <dgm:prSet presAssocID="{0D2CF536-F296-42B6-8B29-75782499232B}" presName="sibTrans" presStyleCnt="0"/>
      <dgm:spPr/>
    </dgm:pt>
    <dgm:pt modelId="{C862F6BC-7B31-4B7B-ADB8-33CFCCEDEB3D}" type="pres">
      <dgm:prSet presAssocID="{BCED6889-964A-4726-8CF0-C863C2A4ECB5}" presName="node" presStyleLbl="node1" presStyleIdx="3" presStyleCnt="5">
        <dgm:presLayoutVars>
          <dgm:bulletEnabled val="1"/>
        </dgm:presLayoutVars>
      </dgm:prSet>
      <dgm:spPr/>
    </dgm:pt>
    <dgm:pt modelId="{7880C3BE-071F-44C6-980F-D12B201B242E}" type="pres">
      <dgm:prSet presAssocID="{E2D97690-AD21-43C8-B18D-5C0BBF8293DD}" presName="sibTrans" presStyleCnt="0"/>
      <dgm:spPr/>
    </dgm:pt>
    <dgm:pt modelId="{BFB1F3C9-28B2-4211-A142-A91668D42122}" type="pres">
      <dgm:prSet presAssocID="{ACE6BC5F-790F-4A8E-BA33-7CAA585F323E}" presName="node" presStyleLbl="node1" presStyleIdx="4" presStyleCnt="5">
        <dgm:presLayoutVars>
          <dgm:bulletEnabled val="1"/>
        </dgm:presLayoutVars>
      </dgm:prSet>
      <dgm:spPr/>
    </dgm:pt>
  </dgm:ptLst>
  <dgm:cxnLst>
    <dgm:cxn modelId="{42218607-0886-455F-88E2-519673FA1E23}" srcId="{80E4259C-F3D8-47D4-94A5-36E09830520F}" destId="{4D8A6EAC-5FA2-4EB3-9436-4879DAD5C2E0}" srcOrd="2" destOrd="0" parTransId="{CFD0EE4B-098B-4747-B385-EDA98705916A}" sibTransId="{0D2CF536-F296-42B6-8B29-75782499232B}"/>
    <dgm:cxn modelId="{639AFA09-1D36-4852-97C8-49F5326103BE}" srcId="{80E4259C-F3D8-47D4-94A5-36E09830520F}" destId="{6BAC2367-56B9-4F54-84CC-8A7A1C009863}" srcOrd="1" destOrd="0" parTransId="{2598CA17-8DE3-4B86-8E41-E753D13029F0}" sibTransId="{A584AC42-ACF7-4435-BEB5-5EA8E7E58684}"/>
    <dgm:cxn modelId="{FBA13413-FCAC-4D83-9501-1D91C197DBF2}" type="presOf" srcId="{4D8A6EAC-5FA2-4EB3-9436-4879DAD5C2E0}" destId="{DA7324F0-D3F9-47E9-A1D9-8A38B00AF695}" srcOrd="0" destOrd="0" presId="urn:microsoft.com/office/officeart/2005/8/layout/default"/>
    <dgm:cxn modelId="{FD854962-CB7D-4B76-A1EA-DBCA509CCD99}" type="presOf" srcId="{6BAC2367-56B9-4F54-84CC-8A7A1C009863}" destId="{58D36775-0A62-41A2-9B77-3765B81BB67A}" srcOrd="0" destOrd="0" presId="urn:microsoft.com/office/officeart/2005/8/layout/default"/>
    <dgm:cxn modelId="{6FDBB44F-0DA7-4F46-ACC3-CE813150C85E}" srcId="{80E4259C-F3D8-47D4-94A5-36E09830520F}" destId="{ACE6BC5F-790F-4A8E-BA33-7CAA585F323E}" srcOrd="4" destOrd="0" parTransId="{4AE8C1A3-E421-4867-9A81-6BE3ADA4886C}" sibTransId="{DE17CB74-0B93-4AED-9CAF-D43776C1D32A}"/>
    <dgm:cxn modelId="{BE26D958-159C-44B5-9D1D-5D3C4A653CF5}" srcId="{80E4259C-F3D8-47D4-94A5-36E09830520F}" destId="{419C801F-49FD-4AF9-B420-E114AB9F79A2}" srcOrd="0" destOrd="0" parTransId="{674583AD-FAD2-4377-A50C-4291C774AFAD}" sibTransId="{9F68F972-C6E9-42C7-8D7E-E42CB277A800}"/>
    <dgm:cxn modelId="{1F55F1B1-6CED-498B-B8A4-4F41923A5001}" type="presOf" srcId="{80E4259C-F3D8-47D4-94A5-36E09830520F}" destId="{7CBAAA3A-A0B6-4E74-8D5D-41472BC9C624}" srcOrd="0" destOrd="0" presId="urn:microsoft.com/office/officeart/2005/8/layout/default"/>
    <dgm:cxn modelId="{C88427B9-C343-4CFD-9D2C-BB469B2A5915}" type="presOf" srcId="{BCED6889-964A-4726-8CF0-C863C2A4ECB5}" destId="{C862F6BC-7B31-4B7B-ADB8-33CFCCEDEB3D}" srcOrd="0" destOrd="0" presId="urn:microsoft.com/office/officeart/2005/8/layout/default"/>
    <dgm:cxn modelId="{5994A5BF-B681-4F83-B90B-D7670077783E}" type="presOf" srcId="{419C801F-49FD-4AF9-B420-E114AB9F79A2}" destId="{6D298EB8-7616-4BBC-88F9-77B31BF66BDB}" srcOrd="0" destOrd="0" presId="urn:microsoft.com/office/officeart/2005/8/layout/default"/>
    <dgm:cxn modelId="{E104CEE4-FE43-485A-869E-5073F2DE3499}" srcId="{80E4259C-F3D8-47D4-94A5-36E09830520F}" destId="{BCED6889-964A-4726-8CF0-C863C2A4ECB5}" srcOrd="3" destOrd="0" parTransId="{84C0D70B-1E5F-433B-8717-09A4665840A5}" sibTransId="{E2D97690-AD21-43C8-B18D-5C0BBF8293DD}"/>
    <dgm:cxn modelId="{11E111F6-4FE1-493E-9F09-FD90608FA4F8}" type="presOf" srcId="{ACE6BC5F-790F-4A8E-BA33-7CAA585F323E}" destId="{BFB1F3C9-28B2-4211-A142-A91668D42122}" srcOrd="0" destOrd="0" presId="urn:microsoft.com/office/officeart/2005/8/layout/default"/>
    <dgm:cxn modelId="{7BC5DB25-B264-45D1-9107-CA51C7BE2956}" type="presParOf" srcId="{7CBAAA3A-A0B6-4E74-8D5D-41472BC9C624}" destId="{6D298EB8-7616-4BBC-88F9-77B31BF66BDB}" srcOrd="0" destOrd="0" presId="urn:microsoft.com/office/officeart/2005/8/layout/default"/>
    <dgm:cxn modelId="{F4DD32FD-FB70-4C45-AA3F-FBB9CEC0AFB1}" type="presParOf" srcId="{7CBAAA3A-A0B6-4E74-8D5D-41472BC9C624}" destId="{3E84A293-B716-42F2-92FB-429A96ECE672}" srcOrd="1" destOrd="0" presId="urn:microsoft.com/office/officeart/2005/8/layout/default"/>
    <dgm:cxn modelId="{E0EF0D11-403C-4A59-8B92-4C5D33486EB8}" type="presParOf" srcId="{7CBAAA3A-A0B6-4E74-8D5D-41472BC9C624}" destId="{58D36775-0A62-41A2-9B77-3765B81BB67A}" srcOrd="2" destOrd="0" presId="urn:microsoft.com/office/officeart/2005/8/layout/default"/>
    <dgm:cxn modelId="{26EEF15D-EE53-4959-AA93-5C6AFBB675B0}" type="presParOf" srcId="{7CBAAA3A-A0B6-4E74-8D5D-41472BC9C624}" destId="{B0DF13D7-0C79-4892-9FCB-D451D3079869}" srcOrd="3" destOrd="0" presId="urn:microsoft.com/office/officeart/2005/8/layout/default"/>
    <dgm:cxn modelId="{5387786A-0CDC-46F5-8F12-39CD1CC8C6DF}" type="presParOf" srcId="{7CBAAA3A-A0B6-4E74-8D5D-41472BC9C624}" destId="{DA7324F0-D3F9-47E9-A1D9-8A38B00AF695}" srcOrd="4" destOrd="0" presId="urn:microsoft.com/office/officeart/2005/8/layout/default"/>
    <dgm:cxn modelId="{8FBAC151-ED0A-4C27-8A96-C25B058A359F}" type="presParOf" srcId="{7CBAAA3A-A0B6-4E74-8D5D-41472BC9C624}" destId="{8846ECEF-58C7-46F2-8CDF-7AF1210D0958}" srcOrd="5" destOrd="0" presId="urn:microsoft.com/office/officeart/2005/8/layout/default"/>
    <dgm:cxn modelId="{32DCD25D-3417-4AA6-BEDE-214A4B39F5F2}" type="presParOf" srcId="{7CBAAA3A-A0B6-4E74-8D5D-41472BC9C624}" destId="{C862F6BC-7B31-4B7B-ADB8-33CFCCEDEB3D}" srcOrd="6" destOrd="0" presId="urn:microsoft.com/office/officeart/2005/8/layout/default"/>
    <dgm:cxn modelId="{DEC9D6D2-3F0C-4415-BCB2-08291504F584}" type="presParOf" srcId="{7CBAAA3A-A0B6-4E74-8D5D-41472BC9C624}" destId="{7880C3BE-071F-44C6-980F-D12B201B242E}" srcOrd="7" destOrd="0" presId="urn:microsoft.com/office/officeart/2005/8/layout/default"/>
    <dgm:cxn modelId="{D90AB633-74F4-4C42-9FF9-A2E85E1E1B82}" type="presParOf" srcId="{7CBAAA3A-A0B6-4E74-8D5D-41472BC9C624}" destId="{BFB1F3C9-28B2-4211-A142-A91668D4212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449D6F1-621C-474E-B283-A2F20E863A2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DD0812C-B660-4909-AB02-C02E3E504875}">
      <dgm:prSet/>
      <dgm:spPr/>
      <dgm:t>
        <a:bodyPr/>
        <a:lstStyle/>
        <a:p>
          <a:r>
            <a:rPr lang="en-GB"/>
            <a:t>Sir Gaerfyrddin</a:t>
          </a:r>
          <a:endParaRPr lang="en-US"/>
        </a:p>
      </dgm:t>
    </dgm:pt>
    <dgm:pt modelId="{3B71A4D2-0F5C-472D-BA24-1E375B9BE774}" type="parTrans" cxnId="{F7723CA6-26F7-46B6-A3DF-E61BD521BC9A}">
      <dgm:prSet/>
      <dgm:spPr/>
      <dgm:t>
        <a:bodyPr/>
        <a:lstStyle/>
        <a:p>
          <a:endParaRPr lang="en-US"/>
        </a:p>
      </dgm:t>
    </dgm:pt>
    <dgm:pt modelId="{CF4AD706-1D1B-4AF5-8EF6-425463B0D546}" type="sibTrans" cxnId="{F7723CA6-26F7-46B6-A3DF-E61BD521BC9A}">
      <dgm:prSet/>
      <dgm:spPr/>
      <dgm:t>
        <a:bodyPr/>
        <a:lstStyle/>
        <a:p>
          <a:endParaRPr lang="en-US"/>
        </a:p>
      </dgm:t>
    </dgm:pt>
    <dgm:pt modelId="{A02B2AB7-3E4D-4E45-BC5A-EC617E0FA53C}">
      <dgm:prSet/>
      <dgm:spPr/>
      <dgm:t>
        <a:bodyPr/>
        <a:lstStyle/>
        <a:p>
          <a:r>
            <a:rPr lang="en-GB"/>
            <a:t>Mentrau iaith</a:t>
          </a:r>
          <a:endParaRPr lang="en-US"/>
        </a:p>
      </dgm:t>
    </dgm:pt>
    <dgm:pt modelId="{B3657C61-405C-402B-A077-D5039799E3C8}" type="parTrans" cxnId="{F518270F-B484-4175-9EC8-88CB3572D275}">
      <dgm:prSet/>
      <dgm:spPr/>
      <dgm:t>
        <a:bodyPr/>
        <a:lstStyle/>
        <a:p>
          <a:endParaRPr lang="en-US"/>
        </a:p>
      </dgm:t>
    </dgm:pt>
    <dgm:pt modelId="{C0129577-CE14-483F-BA5B-D5D473615251}" type="sibTrans" cxnId="{F518270F-B484-4175-9EC8-88CB3572D275}">
      <dgm:prSet/>
      <dgm:spPr/>
      <dgm:t>
        <a:bodyPr/>
        <a:lstStyle/>
        <a:p>
          <a:endParaRPr lang="en-US"/>
        </a:p>
      </dgm:t>
    </dgm:pt>
    <dgm:pt modelId="{53F58978-EF5B-4888-8BD9-332311189FD5}">
      <dgm:prSet/>
      <dgm:spPr/>
      <dgm:t>
        <a:bodyPr/>
        <a:lstStyle/>
        <a:p>
          <a:r>
            <a:rPr lang="en-GB"/>
            <a:t>Ysgolion ac addysg</a:t>
          </a:r>
          <a:endParaRPr lang="en-US"/>
        </a:p>
      </dgm:t>
    </dgm:pt>
    <dgm:pt modelId="{B312C9F2-E945-4621-B6BC-192DB237531F}" type="parTrans" cxnId="{AF51B800-EE42-41B1-A8F8-F2802857DA08}">
      <dgm:prSet/>
      <dgm:spPr/>
      <dgm:t>
        <a:bodyPr/>
        <a:lstStyle/>
        <a:p>
          <a:endParaRPr lang="en-US"/>
        </a:p>
      </dgm:t>
    </dgm:pt>
    <dgm:pt modelId="{D6A2CA76-BE51-4FF3-9347-8B30EA0B7053}" type="sibTrans" cxnId="{AF51B800-EE42-41B1-A8F8-F2802857DA08}">
      <dgm:prSet/>
      <dgm:spPr/>
      <dgm:t>
        <a:bodyPr/>
        <a:lstStyle/>
        <a:p>
          <a:endParaRPr lang="en-US"/>
        </a:p>
      </dgm:t>
    </dgm:pt>
    <dgm:pt modelId="{C3B08FEF-7FDE-4500-8852-F42C623A4E8A}">
      <dgm:prSet/>
      <dgm:spPr/>
      <dgm:t>
        <a:bodyPr/>
        <a:lstStyle/>
        <a:p>
          <a:r>
            <a:rPr lang="en-GB"/>
            <a:t>Busnesau lleol</a:t>
          </a:r>
          <a:endParaRPr lang="en-US"/>
        </a:p>
      </dgm:t>
    </dgm:pt>
    <dgm:pt modelId="{9ABD5392-90DC-40AD-AF82-2BA89999BCBB}" type="parTrans" cxnId="{AE513BCC-252F-47D6-9AA7-2B2FD7BE9232}">
      <dgm:prSet/>
      <dgm:spPr/>
      <dgm:t>
        <a:bodyPr/>
        <a:lstStyle/>
        <a:p>
          <a:endParaRPr lang="en-US"/>
        </a:p>
      </dgm:t>
    </dgm:pt>
    <dgm:pt modelId="{272F4828-FB36-4208-BCD7-9061EA15DB3A}" type="sibTrans" cxnId="{AE513BCC-252F-47D6-9AA7-2B2FD7BE9232}">
      <dgm:prSet/>
      <dgm:spPr/>
      <dgm:t>
        <a:bodyPr/>
        <a:lstStyle/>
        <a:p>
          <a:endParaRPr lang="en-US"/>
        </a:p>
      </dgm:t>
    </dgm:pt>
    <dgm:pt modelId="{76BAB4D0-36B2-4299-A39D-4F065371AF37}">
      <dgm:prSet/>
      <dgm:spPr/>
      <dgm:t>
        <a:bodyPr/>
        <a:lstStyle/>
        <a:p>
          <a:r>
            <a:rPr lang="en-GB"/>
            <a:t>Gwasanaethau pobl ifanc</a:t>
          </a:r>
          <a:endParaRPr lang="en-US"/>
        </a:p>
      </dgm:t>
    </dgm:pt>
    <dgm:pt modelId="{6ABB73D9-D2FE-4122-8646-719CEB7596FD}" type="parTrans" cxnId="{9D136D7B-8361-4522-B5B2-AEADC6C068FF}">
      <dgm:prSet/>
      <dgm:spPr/>
      <dgm:t>
        <a:bodyPr/>
        <a:lstStyle/>
        <a:p>
          <a:endParaRPr lang="en-US"/>
        </a:p>
      </dgm:t>
    </dgm:pt>
    <dgm:pt modelId="{6B53F1CF-1212-4FA8-804C-EEE75DFA38F7}" type="sibTrans" cxnId="{9D136D7B-8361-4522-B5B2-AEADC6C068FF}">
      <dgm:prSet/>
      <dgm:spPr/>
      <dgm:t>
        <a:bodyPr/>
        <a:lstStyle/>
        <a:p>
          <a:endParaRPr lang="en-US"/>
        </a:p>
      </dgm:t>
    </dgm:pt>
    <dgm:pt modelId="{2DFA85D7-C149-4AC8-B1D3-578F6CA4E6A1}">
      <dgm:prSet/>
      <dgm:spPr/>
      <dgm:t>
        <a:bodyPr/>
        <a:lstStyle/>
        <a:p>
          <a:r>
            <a:rPr lang="en-GB"/>
            <a:t>Menter a gyrfaoedd</a:t>
          </a:r>
          <a:endParaRPr lang="en-US"/>
        </a:p>
      </dgm:t>
    </dgm:pt>
    <dgm:pt modelId="{E1D833CF-2ADB-4450-9335-9FD1AF1C9AB0}" type="parTrans" cxnId="{12DBC240-BB61-4E1E-9ACD-D0E303EA089A}">
      <dgm:prSet/>
      <dgm:spPr/>
      <dgm:t>
        <a:bodyPr/>
        <a:lstStyle/>
        <a:p>
          <a:endParaRPr lang="en-US"/>
        </a:p>
      </dgm:t>
    </dgm:pt>
    <dgm:pt modelId="{30793E8C-A1BD-4444-B408-91086581F76D}" type="sibTrans" cxnId="{12DBC240-BB61-4E1E-9ACD-D0E303EA089A}">
      <dgm:prSet/>
      <dgm:spPr/>
      <dgm:t>
        <a:bodyPr/>
        <a:lstStyle/>
        <a:p>
          <a:endParaRPr lang="en-US"/>
        </a:p>
      </dgm:t>
    </dgm:pt>
    <dgm:pt modelId="{FDE352FA-BB0D-429E-9428-EF43637F35EB}">
      <dgm:prSet/>
      <dgm:spPr/>
      <dgm:t>
        <a:bodyPr/>
        <a:lstStyle/>
        <a:p>
          <a:r>
            <a:rPr lang="en-GB"/>
            <a:t>Gwasanaethau cyhoeddus – heddlu, GIG</a:t>
          </a:r>
          <a:endParaRPr lang="en-US"/>
        </a:p>
      </dgm:t>
    </dgm:pt>
    <dgm:pt modelId="{2759F881-4BD0-4AA0-BB33-79FB82A2DCC4}" type="parTrans" cxnId="{A8D78E2D-7096-4AD3-B9DB-1232040A9ED1}">
      <dgm:prSet/>
      <dgm:spPr/>
      <dgm:t>
        <a:bodyPr/>
        <a:lstStyle/>
        <a:p>
          <a:endParaRPr lang="en-US"/>
        </a:p>
      </dgm:t>
    </dgm:pt>
    <dgm:pt modelId="{891606CA-7647-49F6-B506-4A15C337D125}" type="sibTrans" cxnId="{A8D78E2D-7096-4AD3-B9DB-1232040A9ED1}">
      <dgm:prSet/>
      <dgm:spPr/>
      <dgm:t>
        <a:bodyPr/>
        <a:lstStyle/>
        <a:p>
          <a:endParaRPr lang="en-US"/>
        </a:p>
      </dgm:t>
    </dgm:pt>
    <dgm:pt modelId="{3AEDB10B-1C60-418F-9DD5-23EA01F247DA}" type="pres">
      <dgm:prSet presAssocID="{B449D6F1-621C-474E-B283-A2F20E863A24}" presName="linear" presStyleCnt="0">
        <dgm:presLayoutVars>
          <dgm:animLvl val="lvl"/>
          <dgm:resizeHandles val="exact"/>
        </dgm:presLayoutVars>
      </dgm:prSet>
      <dgm:spPr/>
    </dgm:pt>
    <dgm:pt modelId="{15D11E18-36D8-4327-9320-3ED2C169EC11}" type="pres">
      <dgm:prSet presAssocID="{2DD0812C-B660-4909-AB02-C02E3E50487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C784136C-D703-4B9E-A7E2-DAF0423893CD}" type="pres">
      <dgm:prSet presAssocID="{CF4AD706-1D1B-4AF5-8EF6-425463B0D546}" presName="spacer" presStyleCnt="0"/>
      <dgm:spPr/>
    </dgm:pt>
    <dgm:pt modelId="{51102869-8C39-4542-82FF-EEC2B156E83B}" type="pres">
      <dgm:prSet presAssocID="{A02B2AB7-3E4D-4E45-BC5A-EC617E0FA53C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A006938-12DF-4F82-B2AE-2B482DB55A6B}" type="pres">
      <dgm:prSet presAssocID="{C0129577-CE14-483F-BA5B-D5D473615251}" presName="spacer" presStyleCnt="0"/>
      <dgm:spPr/>
    </dgm:pt>
    <dgm:pt modelId="{3D4C4014-4EB9-4791-A3C7-575C36218156}" type="pres">
      <dgm:prSet presAssocID="{53F58978-EF5B-4888-8BD9-332311189FD5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CC36CFBE-F809-44B3-AE72-6F5F178194D2}" type="pres">
      <dgm:prSet presAssocID="{D6A2CA76-BE51-4FF3-9347-8B30EA0B7053}" presName="spacer" presStyleCnt="0"/>
      <dgm:spPr/>
    </dgm:pt>
    <dgm:pt modelId="{20AD684D-F2F1-4973-82D8-1CA40FEFAFAA}" type="pres">
      <dgm:prSet presAssocID="{C3B08FEF-7FDE-4500-8852-F42C623A4E8A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E957E36B-9887-46C8-A5F9-F711353090BC}" type="pres">
      <dgm:prSet presAssocID="{272F4828-FB36-4208-BCD7-9061EA15DB3A}" presName="spacer" presStyleCnt="0"/>
      <dgm:spPr/>
    </dgm:pt>
    <dgm:pt modelId="{EE699AF9-467D-41A0-9449-8167A3EF26CC}" type="pres">
      <dgm:prSet presAssocID="{76BAB4D0-36B2-4299-A39D-4F065371AF37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610D4790-0019-437C-B4A2-6A6BC636CAC0}" type="pres">
      <dgm:prSet presAssocID="{6B53F1CF-1212-4FA8-804C-EEE75DFA38F7}" presName="spacer" presStyleCnt="0"/>
      <dgm:spPr/>
    </dgm:pt>
    <dgm:pt modelId="{F51E2542-79B7-40F0-B9BB-D1B166EE89D4}" type="pres">
      <dgm:prSet presAssocID="{2DFA85D7-C149-4AC8-B1D3-578F6CA4E6A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52DC8D48-3BC3-42A1-8D4D-2F8D00A9785E}" type="pres">
      <dgm:prSet presAssocID="{30793E8C-A1BD-4444-B408-91086581F76D}" presName="spacer" presStyleCnt="0"/>
      <dgm:spPr/>
    </dgm:pt>
    <dgm:pt modelId="{28090F1D-D0B6-4033-9B06-C1562BE62378}" type="pres">
      <dgm:prSet presAssocID="{FDE352FA-BB0D-429E-9428-EF43637F35EB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AF51B800-EE42-41B1-A8F8-F2802857DA08}" srcId="{B449D6F1-621C-474E-B283-A2F20E863A24}" destId="{53F58978-EF5B-4888-8BD9-332311189FD5}" srcOrd="2" destOrd="0" parTransId="{B312C9F2-E945-4621-B6BC-192DB237531F}" sibTransId="{D6A2CA76-BE51-4FF3-9347-8B30EA0B7053}"/>
    <dgm:cxn modelId="{63808602-BBA5-4855-80C4-2B3CB6590EB3}" type="presOf" srcId="{C3B08FEF-7FDE-4500-8852-F42C623A4E8A}" destId="{20AD684D-F2F1-4973-82D8-1CA40FEFAFAA}" srcOrd="0" destOrd="0" presId="urn:microsoft.com/office/officeart/2005/8/layout/vList2"/>
    <dgm:cxn modelId="{F518270F-B484-4175-9EC8-88CB3572D275}" srcId="{B449D6F1-621C-474E-B283-A2F20E863A24}" destId="{A02B2AB7-3E4D-4E45-BC5A-EC617E0FA53C}" srcOrd="1" destOrd="0" parTransId="{B3657C61-405C-402B-A077-D5039799E3C8}" sibTransId="{C0129577-CE14-483F-BA5B-D5D473615251}"/>
    <dgm:cxn modelId="{A8D78E2D-7096-4AD3-B9DB-1232040A9ED1}" srcId="{B449D6F1-621C-474E-B283-A2F20E863A24}" destId="{FDE352FA-BB0D-429E-9428-EF43637F35EB}" srcOrd="6" destOrd="0" parTransId="{2759F881-4BD0-4AA0-BB33-79FB82A2DCC4}" sibTransId="{891606CA-7647-49F6-B506-4A15C337D125}"/>
    <dgm:cxn modelId="{12DBC240-BB61-4E1E-9ACD-D0E303EA089A}" srcId="{B449D6F1-621C-474E-B283-A2F20E863A24}" destId="{2DFA85D7-C149-4AC8-B1D3-578F6CA4E6A1}" srcOrd="5" destOrd="0" parTransId="{E1D833CF-2ADB-4450-9335-9FD1AF1C9AB0}" sibTransId="{30793E8C-A1BD-4444-B408-91086581F76D}"/>
    <dgm:cxn modelId="{8C747945-A42E-45EA-8CDE-5F95DFB93B01}" type="presOf" srcId="{76BAB4D0-36B2-4299-A39D-4F065371AF37}" destId="{EE699AF9-467D-41A0-9449-8167A3EF26CC}" srcOrd="0" destOrd="0" presId="urn:microsoft.com/office/officeart/2005/8/layout/vList2"/>
    <dgm:cxn modelId="{60E74253-25CC-4765-840A-2552C7D4E639}" type="presOf" srcId="{FDE352FA-BB0D-429E-9428-EF43637F35EB}" destId="{28090F1D-D0B6-4033-9B06-C1562BE62378}" srcOrd="0" destOrd="0" presId="urn:microsoft.com/office/officeart/2005/8/layout/vList2"/>
    <dgm:cxn modelId="{2D568B59-0B12-4862-B9B5-0F7F66AEAD4B}" type="presOf" srcId="{2DFA85D7-C149-4AC8-B1D3-578F6CA4E6A1}" destId="{F51E2542-79B7-40F0-B9BB-D1B166EE89D4}" srcOrd="0" destOrd="0" presId="urn:microsoft.com/office/officeart/2005/8/layout/vList2"/>
    <dgm:cxn modelId="{9D136D7B-8361-4522-B5B2-AEADC6C068FF}" srcId="{B449D6F1-621C-474E-B283-A2F20E863A24}" destId="{76BAB4D0-36B2-4299-A39D-4F065371AF37}" srcOrd="4" destOrd="0" parTransId="{6ABB73D9-D2FE-4122-8646-719CEB7596FD}" sibTransId="{6B53F1CF-1212-4FA8-804C-EEE75DFA38F7}"/>
    <dgm:cxn modelId="{ECDBE482-3395-4DBF-8DD7-7DE945DECFA8}" type="presOf" srcId="{2DD0812C-B660-4909-AB02-C02E3E504875}" destId="{15D11E18-36D8-4327-9320-3ED2C169EC11}" srcOrd="0" destOrd="0" presId="urn:microsoft.com/office/officeart/2005/8/layout/vList2"/>
    <dgm:cxn modelId="{17A008A1-29C6-4362-9942-C855CE0BAD0D}" type="presOf" srcId="{B449D6F1-621C-474E-B283-A2F20E863A24}" destId="{3AEDB10B-1C60-418F-9DD5-23EA01F247DA}" srcOrd="0" destOrd="0" presId="urn:microsoft.com/office/officeart/2005/8/layout/vList2"/>
    <dgm:cxn modelId="{F7723CA6-26F7-46B6-A3DF-E61BD521BC9A}" srcId="{B449D6F1-621C-474E-B283-A2F20E863A24}" destId="{2DD0812C-B660-4909-AB02-C02E3E504875}" srcOrd="0" destOrd="0" parTransId="{3B71A4D2-0F5C-472D-BA24-1E375B9BE774}" sibTransId="{CF4AD706-1D1B-4AF5-8EF6-425463B0D546}"/>
    <dgm:cxn modelId="{1F6BB9AF-7386-46B7-AFAA-0597CABA2C36}" type="presOf" srcId="{A02B2AB7-3E4D-4E45-BC5A-EC617E0FA53C}" destId="{51102869-8C39-4542-82FF-EEC2B156E83B}" srcOrd="0" destOrd="0" presId="urn:microsoft.com/office/officeart/2005/8/layout/vList2"/>
    <dgm:cxn modelId="{AE513BCC-252F-47D6-9AA7-2B2FD7BE9232}" srcId="{B449D6F1-621C-474E-B283-A2F20E863A24}" destId="{C3B08FEF-7FDE-4500-8852-F42C623A4E8A}" srcOrd="3" destOrd="0" parTransId="{9ABD5392-90DC-40AD-AF82-2BA89999BCBB}" sibTransId="{272F4828-FB36-4208-BCD7-9061EA15DB3A}"/>
    <dgm:cxn modelId="{A3DF5EE1-BC9B-49D6-8453-C9351CB2FF83}" type="presOf" srcId="{53F58978-EF5B-4888-8BD9-332311189FD5}" destId="{3D4C4014-4EB9-4791-A3C7-575C36218156}" srcOrd="0" destOrd="0" presId="urn:microsoft.com/office/officeart/2005/8/layout/vList2"/>
    <dgm:cxn modelId="{86C9D0A8-29A3-426C-BCE2-C9F2104FC7C5}" type="presParOf" srcId="{3AEDB10B-1C60-418F-9DD5-23EA01F247DA}" destId="{15D11E18-36D8-4327-9320-3ED2C169EC11}" srcOrd="0" destOrd="0" presId="urn:microsoft.com/office/officeart/2005/8/layout/vList2"/>
    <dgm:cxn modelId="{DA29488F-C43B-404D-A3BF-DD40032C3B0B}" type="presParOf" srcId="{3AEDB10B-1C60-418F-9DD5-23EA01F247DA}" destId="{C784136C-D703-4B9E-A7E2-DAF0423893CD}" srcOrd="1" destOrd="0" presId="urn:microsoft.com/office/officeart/2005/8/layout/vList2"/>
    <dgm:cxn modelId="{3881EEED-D706-4B64-8BA0-17277DB90398}" type="presParOf" srcId="{3AEDB10B-1C60-418F-9DD5-23EA01F247DA}" destId="{51102869-8C39-4542-82FF-EEC2B156E83B}" srcOrd="2" destOrd="0" presId="urn:microsoft.com/office/officeart/2005/8/layout/vList2"/>
    <dgm:cxn modelId="{18BD6395-AD6C-4FFE-9F01-06D90DD3B613}" type="presParOf" srcId="{3AEDB10B-1C60-418F-9DD5-23EA01F247DA}" destId="{3A006938-12DF-4F82-B2AE-2B482DB55A6B}" srcOrd="3" destOrd="0" presId="urn:microsoft.com/office/officeart/2005/8/layout/vList2"/>
    <dgm:cxn modelId="{BF718321-66F6-49B5-B1F8-65A949351CB7}" type="presParOf" srcId="{3AEDB10B-1C60-418F-9DD5-23EA01F247DA}" destId="{3D4C4014-4EB9-4791-A3C7-575C36218156}" srcOrd="4" destOrd="0" presId="urn:microsoft.com/office/officeart/2005/8/layout/vList2"/>
    <dgm:cxn modelId="{64F3194F-8936-4131-B157-36772368C3AA}" type="presParOf" srcId="{3AEDB10B-1C60-418F-9DD5-23EA01F247DA}" destId="{CC36CFBE-F809-44B3-AE72-6F5F178194D2}" srcOrd="5" destOrd="0" presId="urn:microsoft.com/office/officeart/2005/8/layout/vList2"/>
    <dgm:cxn modelId="{3050E83F-ED6E-4CF0-AA78-82D2F89F8D7C}" type="presParOf" srcId="{3AEDB10B-1C60-418F-9DD5-23EA01F247DA}" destId="{20AD684D-F2F1-4973-82D8-1CA40FEFAFAA}" srcOrd="6" destOrd="0" presId="urn:microsoft.com/office/officeart/2005/8/layout/vList2"/>
    <dgm:cxn modelId="{DB75D86B-0B4F-4A98-A30C-71A1A1E69E71}" type="presParOf" srcId="{3AEDB10B-1C60-418F-9DD5-23EA01F247DA}" destId="{E957E36B-9887-46C8-A5F9-F711353090BC}" srcOrd="7" destOrd="0" presId="urn:microsoft.com/office/officeart/2005/8/layout/vList2"/>
    <dgm:cxn modelId="{761FFF7B-20A1-41FA-8D38-BA88EBE500BB}" type="presParOf" srcId="{3AEDB10B-1C60-418F-9DD5-23EA01F247DA}" destId="{EE699AF9-467D-41A0-9449-8167A3EF26CC}" srcOrd="8" destOrd="0" presId="urn:microsoft.com/office/officeart/2005/8/layout/vList2"/>
    <dgm:cxn modelId="{AF53B589-C174-4441-9429-15A305F07087}" type="presParOf" srcId="{3AEDB10B-1C60-418F-9DD5-23EA01F247DA}" destId="{610D4790-0019-437C-B4A2-6A6BC636CAC0}" srcOrd="9" destOrd="0" presId="urn:microsoft.com/office/officeart/2005/8/layout/vList2"/>
    <dgm:cxn modelId="{62B33C7B-2D1D-4133-A371-BC3EA1060E70}" type="presParOf" srcId="{3AEDB10B-1C60-418F-9DD5-23EA01F247DA}" destId="{F51E2542-79B7-40F0-B9BB-D1B166EE89D4}" srcOrd="10" destOrd="0" presId="urn:microsoft.com/office/officeart/2005/8/layout/vList2"/>
    <dgm:cxn modelId="{C2BF0876-77FE-4A94-920E-F1D5947EF971}" type="presParOf" srcId="{3AEDB10B-1C60-418F-9DD5-23EA01F247DA}" destId="{52DC8D48-3BC3-42A1-8D4D-2F8D00A9785E}" srcOrd="11" destOrd="0" presId="urn:microsoft.com/office/officeart/2005/8/layout/vList2"/>
    <dgm:cxn modelId="{1DD0F0BB-AEA2-47CD-B818-613D6F621E17}" type="presParOf" srcId="{3AEDB10B-1C60-418F-9DD5-23EA01F247DA}" destId="{28090F1D-D0B6-4033-9B06-C1562BE6237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ECE4344-1403-4447-838C-B76EB7EFABD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0DFA212-9F50-4139-B0A2-778F21156429}">
      <dgm:prSet/>
      <dgm:spPr/>
      <dgm:t>
        <a:bodyPr/>
        <a:lstStyle/>
        <a:p>
          <a:r>
            <a:rPr lang="en-US"/>
            <a:t>Creu cynnwys TikTok/Instagram yn Gymraeg</a:t>
          </a:r>
        </a:p>
      </dgm:t>
    </dgm:pt>
    <dgm:pt modelId="{3FBA5A2B-45D5-40EC-B739-BBEE45B4067B}" type="parTrans" cxnId="{2CF149EB-832A-4BB3-952C-6D2F5588FD2A}">
      <dgm:prSet/>
      <dgm:spPr/>
      <dgm:t>
        <a:bodyPr/>
        <a:lstStyle/>
        <a:p>
          <a:endParaRPr lang="en-US"/>
        </a:p>
      </dgm:t>
    </dgm:pt>
    <dgm:pt modelId="{C32C122D-01E4-44B1-A02A-DFE78D50B2EE}" type="sibTrans" cxnId="{2CF149EB-832A-4BB3-952C-6D2F5588FD2A}">
      <dgm:prSet/>
      <dgm:spPr/>
      <dgm:t>
        <a:bodyPr/>
        <a:lstStyle/>
        <a:p>
          <a:endParaRPr lang="en-US"/>
        </a:p>
      </dgm:t>
    </dgm:pt>
    <dgm:pt modelId="{0362BFC8-D80B-4E6B-8B0C-711460C7714B}">
      <dgm:prSet/>
      <dgm:spPr/>
      <dgm:t>
        <a:bodyPr/>
        <a:lstStyle/>
        <a:p>
          <a:r>
            <a:rPr lang="en-US"/>
            <a:t>Heriau fideo (e.e. #CymraegBobDydd)</a:t>
          </a:r>
        </a:p>
      </dgm:t>
    </dgm:pt>
    <dgm:pt modelId="{AD86C325-9F59-4D2E-941C-205B04891AB0}" type="parTrans" cxnId="{D7BAB93A-6C6E-49B8-B7DB-33AEB1DA5D99}">
      <dgm:prSet/>
      <dgm:spPr/>
      <dgm:t>
        <a:bodyPr/>
        <a:lstStyle/>
        <a:p>
          <a:endParaRPr lang="en-US"/>
        </a:p>
      </dgm:t>
    </dgm:pt>
    <dgm:pt modelId="{01F2703D-993A-42DD-ACB0-16D1FD896321}" type="sibTrans" cxnId="{D7BAB93A-6C6E-49B8-B7DB-33AEB1DA5D99}">
      <dgm:prSet/>
      <dgm:spPr/>
      <dgm:t>
        <a:bodyPr/>
        <a:lstStyle/>
        <a:p>
          <a:endParaRPr lang="en-US"/>
        </a:p>
      </dgm:t>
    </dgm:pt>
    <dgm:pt modelId="{57D51CFE-BCA4-4D0D-AB37-538D8C19C245}">
      <dgm:prSet/>
      <dgm:spPr/>
      <dgm:t>
        <a:bodyPr/>
        <a:lstStyle/>
        <a:p>
          <a:r>
            <a:rPr lang="en-US"/>
            <a:t>Dylanwadwyr lleol yn hyrwyddo’r iaith</a:t>
          </a:r>
        </a:p>
      </dgm:t>
    </dgm:pt>
    <dgm:pt modelId="{F5E74B81-1557-4E2E-9200-B23AA45C8EA0}" type="parTrans" cxnId="{8313AD05-C209-492B-8B0A-5A9500D1E41D}">
      <dgm:prSet/>
      <dgm:spPr/>
      <dgm:t>
        <a:bodyPr/>
        <a:lstStyle/>
        <a:p>
          <a:endParaRPr lang="en-US"/>
        </a:p>
      </dgm:t>
    </dgm:pt>
    <dgm:pt modelId="{E98726C1-EB54-459D-8EDE-81816026D8D1}" type="sibTrans" cxnId="{8313AD05-C209-492B-8B0A-5A9500D1E41D}">
      <dgm:prSet/>
      <dgm:spPr/>
      <dgm:t>
        <a:bodyPr/>
        <a:lstStyle/>
        <a:p>
          <a:endParaRPr lang="en-US"/>
        </a:p>
      </dgm:t>
    </dgm:pt>
    <dgm:pt modelId="{C80DA511-77D2-472D-8F63-29134A9EE72F}">
      <dgm:prSet/>
      <dgm:spPr/>
      <dgm:t>
        <a:bodyPr/>
        <a:lstStyle/>
        <a:p>
          <a:r>
            <a:rPr lang="en-US"/>
            <a:t>Memes a chynnwys hwylus i bobl ifanc</a:t>
          </a:r>
        </a:p>
      </dgm:t>
    </dgm:pt>
    <dgm:pt modelId="{4EEC62D8-6FC3-45C1-A069-48B07DB8A42A}" type="parTrans" cxnId="{A7FE9F62-46D1-4FB5-B321-9B21615981B8}">
      <dgm:prSet/>
      <dgm:spPr/>
      <dgm:t>
        <a:bodyPr/>
        <a:lstStyle/>
        <a:p>
          <a:endParaRPr lang="en-US"/>
        </a:p>
      </dgm:t>
    </dgm:pt>
    <dgm:pt modelId="{F0814A88-C85E-4071-AD6D-A58FE1D7A254}" type="sibTrans" cxnId="{A7FE9F62-46D1-4FB5-B321-9B21615981B8}">
      <dgm:prSet/>
      <dgm:spPr/>
      <dgm:t>
        <a:bodyPr/>
        <a:lstStyle/>
        <a:p>
          <a:endParaRPr lang="en-US"/>
        </a:p>
      </dgm:t>
    </dgm:pt>
    <dgm:pt modelId="{9ADF5476-3A58-4CF5-A08C-8D67DEC5C41E}" type="pres">
      <dgm:prSet presAssocID="{0ECE4344-1403-4447-838C-B76EB7EFABD3}" presName="linear" presStyleCnt="0">
        <dgm:presLayoutVars>
          <dgm:animLvl val="lvl"/>
          <dgm:resizeHandles val="exact"/>
        </dgm:presLayoutVars>
      </dgm:prSet>
      <dgm:spPr/>
    </dgm:pt>
    <dgm:pt modelId="{E0AFF328-D6BB-4D24-8053-90B3D0311216}" type="pres">
      <dgm:prSet presAssocID="{A0DFA212-9F50-4139-B0A2-778F21156429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29710D3-E8AD-497D-8FA4-798DEAF6851F}" type="pres">
      <dgm:prSet presAssocID="{C32C122D-01E4-44B1-A02A-DFE78D50B2EE}" presName="spacer" presStyleCnt="0"/>
      <dgm:spPr/>
    </dgm:pt>
    <dgm:pt modelId="{0D6379EA-BD25-4CF2-AE6B-7970B27CD65C}" type="pres">
      <dgm:prSet presAssocID="{0362BFC8-D80B-4E6B-8B0C-711460C7714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EED98B4-4FB5-4D39-8E34-5F3B43CEB06D}" type="pres">
      <dgm:prSet presAssocID="{01F2703D-993A-42DD-ACB0-16D1FD896321}" presName="spacer" presStyleCnt="0"/>
      <dgm:spPr/>
    </dgm:pt>
    <dgm:pt modelId="{B603FDBE-402D-452C-9501-15D591CAD4CE}" type="pres">
      <dgm:prSet presAssocID="{57D51CFE-BCA4-4D0D-AB37-538D8C19C24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E33FE48F-CE85-4580-BE0B-9CB9149BD8CD}" type="pres">
      <dgm:prSet presAssocID="{E98726C1-EB54-459D-8EDE-81816026D8D1}" presName="spacer" presStyleCnt="0"/>
      <dgm:spPr/>
    </dgm:pt>
    <dgm:pt modelId="{9DBFDF68-0DBF-4E9B-86DA-B0011326CC08}" type="pres">
      <dgm:prSet presAssocID="{C80DA511-77D2-472D-8F63-29134A9EE72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313AD05-C209-492B-8B0A-5A9500D1E41D}" srcId="{0ECE4344-1403-4447-838C-B76EB7EFABD3}" destId="{57D51CFE-BCA4-4D0D-AB37-538D8C19C245}" srcOrd="2" destOrd="0" parTransId="{F5E74B81-1557-4E2E-9200-B23AA45C8EA0}" sibTransId="{E98726C1-EB54-459D-8EDE-81816026D8D1}"/>
    <dgm:cxn modelId="{A402F12A-7338-4CAF-B1B7-75F7E5D0AA10}" type="presOf" srcId="{57D51CFE-BCA4-4D0D-AB37-538D8C19C245}" destId="{B603FDBE-402D-452C-9501-15D591CAD4CE}" srcOrd="0" destOrd="0" presId="urn:microsoft.com/office/officeart/2005/8/layout/vList2"/>
    <dgm:cxn modelId="{14C1FD2C-CD96-499A-B364-19BBD64FC16C}" type="presOf" srcId="{0362BFC8-D80B-4E6B-8B0C-711460C7714B}" destId="{0D6379EA-BD25-4CF2-AE6B-7970B27CD65C}" srcOrd="0" destOrd="0" presId="urn:microsoft.com/office/officeart/2005/8/layout/vList2"/>
    <dgm:cxn modelId="{6A8D1E36-7B8B-4E7D-BCBF-A3FD774963BE}" type="presOf" srcId="{A0DFA212-9F50-4139-B0A2-778F21156429}" destId="{E0AFF328-D6BB-4D24-8053-90B3D0311216}" srcOrd="0" destOrd="0" presId="urn:microsoft.com/office/officeart/2005/8/layout/vList2"/>
    <dgm:cxn modelId="{D7BAB93A-6C6E-49B8-B7DB-33AEB1DA5D99}" srcId="{0ECE4344-1403-4447-838C-B76EB7EFABD3}" destId="{0362BFC8-D80B-4E6B-8B0C-711460C7714B}" srcOrd="1" destOrd="0" parTransId="{AD86C325-9F59-4D2E-941C-205B04891AB0}" sibTransId="{01F2703D-993A-42DD-ACB0-16D1FD896321}"/>
    <dgm:cxn modelId="{634F0E5B-6907-49E1-A9FF-BC1464BF2173}" type="presOf" srcId="{0ECE4344-1403-4447-838C-B76EB7EFABD3}" destId="{9ADF5476-3A58-4CF5-A08C-8D67DEC5C41E}" srcOrd="0" destOrd="0" presId="urn:microsoft.com/office/officeart/2005/8/layout/vList2"/>
    <dgm:cxn modelId="{A7FE9F62-46D1-4FB5-B321-9B21615981B8}" srcId="{0ECE4344-1403-4447-838C-B76EB7EFABD3}" destId="{C80DA511-77D2-472D-8F63-29134A9EE72F}" srcOrd="3" destOrd="0" parTransId="{4EEC62D8-6FC3-45C1-A069-48B07DB8A42A}" sibTransId="{F0814A88-C85E-4071-AD6D-A58FE1D7A254}"/>
    <dgm:cxn modelId="{63F64E4D-E969-4952-886B-0A6929EFF42C}" type="presOf" srcId="{C80DA511-77D2-472D-8F63-29134A9EE72F}" destId="{9DBFDF68-0DBF-4E9B-86DA-B0011326CC08}" srcOrd="0" destOrd="0" presId="urn:microsoft.com/office/officeart/2005/8/layout/vList2"/>
    <dgm:cxn modelId="{2CF149EB-832A-4BB3-952C-6D2F5588FD2A}" srcId="{0ECE4344-1403-4447-838C-B76EB7EFABD3}" destId="{A0DFA212-9F50-4139-B0A2-778F21156429}" srcOrd="0" destOrd="0" parTransId="{3FBA5A2B-45D5-40EC-B739-BBEE45B4067B}" sibTransId="{C32C122D-01E4-44B1-A02A-DFE78D50B2EE}"/>
    <dgm:cxn modelId="{4BCB88A3-8162-4A5A-BCC6-3DADC6E2F558}" type="presParOf" srcId="{9ADF5476-3A58-4CF5-A08C-8D67DEC5C41E}" destId="{E0AFF328-D6BB-4D24-8053-90B3D0311216}" srcOrd="0" destOrd="0" presId="urn:microsoft.com/office/officeart/2005/8/layout/vList2"/>
    <dgm:cxn modelId="{F2DE4B06-E74E-4446-8062-CE2DAE1299E0}" type="presParOf" srcId="{9ADF5476-3A58-4CF5-A08C-8D67DEC5C41E}" destId="{929710D3-E8AD-497D-8FA4-798DEAF6851F}" srcOrd="1" destOrd="0" presId="urn:microsoft.com/office/officeart/2005/8/layout/vList2"/>
    <dgm:cxn modelId="{16A72F0E-747D-456C-89A6-B31B6DFC1FE9}" type="presParOf" srcId="{9ADF5476-3A58-4CF5-A08C-8D67DEC5C41E}" destId="{0D6379EA-BD25-4CF2-AE6B-7970B27CD65C}" srcOrd="2" destOrd="0" presId="urn:microsoft.com/office/officeart/2005/8/layout/vList2"/>
    <dgm:cxn modelId="{92C92975-6134-4F4B-8005-1A6BAF4088E4}" type="presParOf" srcId="{9ADF5476-3A58-4CF5-A08C-8D67DEC5C41E}" destId="{DEED98B4-4FB5-4D39-8E34-5F3B43CEB06D}" srcOrd="3" destOrd="0" presId="urn:microsoft.com/office/officeart/2005/8/layout/vList2"/>
    <dgm:cxn modelId="{F3D6451E-F672-4B00-A082-D6CA22D36D8D}" type="presParOf" srcId="{9ADF5476-3A58-4CF5-A08C-8D67DEC5C41E}" destId="{B603FDBE-402D-452C-9501-15D591CAD4CE}" srcOrd="4" destOrd="0" presId="urn:microsoft.com/office/officeart/2005/8/layout/vList2"/>
    <dgm:cxn modelId="{925F4F58-1FA1-4E0C-A210-5FDFAB5B7CC5}" type="presParOf" srcId="{9ADF5476-3A58-4CF5-A08C-8D67DEC5C41E}" destId="{E33FE48F-CE85-4580-BE0B-9CB9149BD8CD}" srcOrd="5" destOrd="0" presId="urn:microsoft.com/office/officeart/2005/8/layout/vList2"/>
    <dgm:cxn modelId="{186AE96C-8725-4E14-9A08-1F416B585C27}" type="presParOf" srcId="{9ADF5476-3A58-4CF5-A08C-8D67DEC5C41E}" destId="{9DBFDF68-0DBF-4E9B-86DA-B0011326CC0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A5590B0-3E7E-413B-8420-CBE0263CF159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A480D60-FB95-4D4A-A6C9-C6F898CFCE8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1900" dirty="0">
              <a:solidFill>
                <a:srgbClr val="FFFFFF"/>
              </a:solidFill>
              <a:ea typeface="+mn-ea"/>
              <a:cs typeface="+mn-cs"/>
            </a:rPr>
            <a:t>• Clybiau Cymraeg yn y dref ( y Lle)</a:t>
          </a:r>
        </a:p>
      </dgm:t>
    </dgm:pt>
    <dgm:pt modelId="{0189003B-6332-4B43-8EDF-90D82D98B8A1}" type="parTrans" cxnId="{3A1ACBCE-F76D-453E-B5DB-F69FDC88F65A}">
      <dgm:prSet/>
      <dgm:spPr/>
      <dgm:t>
        <a:bodyPr/>
        <a:lstStyle/>
        <a:p>
          <a:endParaRPr lang="en-US"/>
        </a:p>
      </dgm:t>
    </dgm:pt>
    <dgm:pt modelId="{536A64F3-5E86-486C-8C72-E144F8C12CF3}" type="sibTrans" cxnId="{3A1ACBCE-F76D-453E-B5DB-F69FDC88F65A}">
      <dgm:prSet/>
      <dgm:spPr/>
      <dgm:t>
        <a:bodyPr/>
        <a:lstStyle/>
        <a:p>
          <a:endParaRPr lang="en-US"/>
        </a:p>
      </dgm:t>
    </dgm:pt>
    <dgm:pt modelId="{292C6BEF-DA39-4099-A670-EB1DFC801EF6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1900" dirty="0">
              <a:solidFill>
                <a:srgbClr val="FFFFFF"/>
              </a:solidFill>
              <a:ea typeface="+mn-ea"/>
              <a:cs typeface="+mn-cs"/>
            </a:rPr>
            <a:t>• Diwrnodau thema Cymraeg ( adeiladu ar beth sy'n digwydd yn barod)</a:t>
          </a:r>
        </a:p>
      </dgm:t>
    </dgm:pt>
    <dgm:pt modelId="{D69D1163-7EC0-4079-8F71-B484F6EA9E60}" type="parTrans" cxnId="{9AF07428-37C4-40DB-B233-3CC1DE8EC773}">
      <dgm:prSet/>
      <dgm:spPr/>
      <dgm:t>
        <a:bodyPr/>
        <a:lstStyle/>
        <a:p>
          <a:endParaRPr lang="en-US"/>
        </a:p>
      </dgm:t>
    </dgm:pt>
    <dgm:pt modelId="{9B3EACA6-3889-48AC-AE9D-20D7F43442AC}" type="sibTrans" cxnId="{9AF07428-37C4-40DB-B233-3CC1DE8EC773}">
      <dgm:prSet/>
      <dgm:spPr/>
      <dgm:t>
        <a:bodyPr/>
        <a:lstStyle/>
        <a:p>
          <a:endParaRPr lang="en-US"/>
        </a:p>
      </dgm:t>
    </dgm:pt>
    <dgm:pt modelId="{0B5253CE-EF6F-40A3-B404-18C2059AE3C1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1900" dirty="0">
              <a:solidFill>
                <a:srgbClr val="FFFFFF"/>
              </a:solidFill>
              <a:ea typeface="+mn-ea"/>
              <a:cs typeface="+mn-cs"/>
            </a:rPr>
            <a:t>• Gwobrwyo defnyddio’r Gymraeg mewn ffordd hwyl ( 'streaks', pobl ifanc yn dewis gwobrau)</a:t>
          </a:r>
        </a:p>
      </dgm:t>
    </dgm:pt>
    <dgm:pt modelId="{2B0CB990-2F26-4453-97F3-38F1DEB6DB2C}" type="parTrans" cxnId="{62B9362F-C7F9-4B16-A7E9-4A05E0AFB9A7}">
      <dgm:prSet/>
      <dgm:spPr/>
      <dgm:t>
        <a:bodyPr/>
        <a:lstStyle/>
        <a:p>
          <a:endParaRPr lang="en-US"/>
        </a:p>
      </dgm:t>
    </dgm:pt>
    <dgm:pt modelId="{407F6D83-3025-409F-9FE5-14AB1FB2C38B}" type="sibTrans" cxnId="{62B9362F-C7F9-4B16-A7E9-4A05E0AFB9A7}">
      <dgm:prSet/>
      <dgm:spPr/>
      <dgm:t>
        <a:bodyPr/>
        <a:lstStyle/>
        <a:p>
          <a:endParaRPr lang="en-US"/>
        </a:p>
      </dgm:t>
    </dgm:pt>
    <dgm:pt modelId="{670FCDCE-0859-47FD-82AB-7EE7275AA67D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1900" dirty="0">
              <a:ea typeface="+mn-ea"/>
              <a:cs typeface="+mn-cs"/>
            </a:rPr>
            <a:t>• Mentora rhwng disgyblion a lefelau o siarad </a:t>
          </a:r>
          <a:r>
            <a:rPr lang="cy-GB" sz="1900" dirty="0">
              <a:latin typeface="Calibri"/>
              <a:ea typeface="+mn-ea"/>
              <a:cs typeface="+mn-cs"/>
            </a:rPr>
            <a:t> i godi hyder</a:t>
          </a:r>
          <a:endParaRPr lang="cy-GB" sz="1900" dirty="0">
            <a:ea typeface="+mn-ea"/>
            <a:cs typeface="+mn-cs"/>
          </a:endParaRPr>
        </a:p>
      </dgm:t>
    </dgm:pt>
    <dgm:pt modelId="{3C7BF404-E1B5-49B8-AD34-D62F126AAA8E}" type="parTrans" cxnId="{7C2254FC-8E6E-499D-9994-695D524344E4}">
      <dgm:prSet/>
      <dgm:spPr/>
      <dgm:t>
        <a:bodyPr/>
        <a:lstStyle/>
        <a:p>
          <a:endParaRPr lang="en-US"/>
        </a:p>
      </dgm:t>
    </dgm:pt>
    <dgm:pt modelId="{EC999B53-0447-4149-BE29-86294765057E}" type="sibTrans" cxnId="{7C2254FC-8E6E-499D-9994-695D524344E4}">
      <dgm:prSet/>
      <dgm:spPr/>
      <dgm:t>
        <a:bodyPr/>
        <a:lstStyle/>
        <a:p>
          <a:endParaRPr lang="en-US"/>
        </a:p>
      </dgm:t>
    </dgm:pt>
    <dgm:pt modelId="{A8BDAAF1-3001-44E8-9478-A017779C11AB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1900" dirty="0">
              <a:solidFill>
                <a:srgbClr val="FFFFFF"/>
              </a:solidFill>
              <a:latin typeface="Calibri"/>
              <a:ea typeface="+mn-ea"/>
              <a:cs typeface="+mn-cs"/>
            </a:rPr>
            <a:t> Hyrwyddwyr ifanc y Gymraeg</a:t>
          </a:r>
          <a:endParaRPr lang="cy-GB" sz="1900" dirty="0">
            <a:solidFill>
              <a:srgbClr val="FFFFFF"/>
            </a:solidFill>
            <a:ea typeface="+mn-ea"/>
            <a:cs typeface="+mn-cs"/>
          </a:endParaRPr>
        </a:p>
      </dgm:t>
    </dgm:pt>
    <dgm:pt modelId="{D64DA680-4A88-465E-949D-19E628455105}" type="parTrans" cxnId="{6C615E18-C834-489C-A1E4-8FD417D30D1B}">
      <dgm:prSet/>
      <dgm:spPr/>
      <dgm:t>
        <a:bodyPr/>
        <a:lstStyle/>
        <a:p>
          <a:endParaRPr lang="en-US"/>
        </a:p>
      </dgm:t>
    </dgm:pt>
    <dgm:pt modelId="{BD414F32-B2CC-401E-A9FA-8424327E5B25}" type="sibTrans" cxnId="{6C615E18-C834-489C-A1E4-8FD417D30D1B}">
      <dgm:prSet/>
      <dgm:spPr/>
      <dgm:t>
        <a:bodyPr/>
        <a:lstStyle/>
        <a:p>
          <a:endParaRPr lang="en-US"/>
        </a:p>
      </dgm:t>
    </dgm:pt>
    <dgm:pt modelId="{AEA3E1AA-3DA5-405D-AA18-50D86CB38EDF}" type="pres">
      <dgm:prSet presAssocID="{9A5590B0-3E7E-413B-8420-CBE0263CF159}" presName="linear" presStyleCnt="0">
        <dgm:presLayoutVars>
          <dgm:animLvl val="lvl"/>
          <dgm:resizeHandles val="exact"/>
        </dgm:presLayoutVars>
      </dgm:prSet>
      <dgm:spPr/>
    </dgm:pt>
    <dgm:pt modelId="{1542C669-352C-4FF7-B950-5EA464415A07}" type="pres">
      <dgm:prSet presAssocID="{7A480D60-FB95-4D4A-A6C9-C6F898CFCE8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268A69E-837E-424F-8FD7-822BB905121A}" type="pres">
      <dgm:prSet presAssocID="{536A64F3-5E86-486C-8C72-E144F8C12CF3}" presName="spacer" presStyleCnt="0"/>
      <dgm:spPr/>
    </dgm:pt>
    <dgm:pt modelId="{570416E3-4DC3-43E6-9962-C146FC3D8066}" type="pres">
      <dgm:prSet presAssocID="{292C6BEF-DA39-4099-A670-EB1DFC801EF6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222EEF7-9402-4CB6-9E09-29D1047E26E8}" type="pres">
      <dgm:prSet presAssocID="{9B3EACA6-3889-48AC-AE9D-20D7F43442AC}" presName="spacer" presStyleCnt="0"/>
      <dgm:spPr/>
    </dgm:pt>
    <dgm:pt modelId="{2A35592F-AD0A-4069-8BD5-6D572162D584}" type="pres">
      <dgm:prSet presAssocID="{0B5253CE-EF6F-40A3-B404-18C2059AE3C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36384F6D-673F-41C3-A423-47BB392DC36C}" type="pres">
      <dgm:prSet presAssocID="{407F6D83-3025-409F-9FE5-14AB1FB2C38B}" presName="spacer" presStyleCnt="0"/>
      <dgm:spPr/>
    </dgm:pt>
    <dgm:pt modelId="{78234485-ED71-4616-889D-D676DDC0278A}" type="pres">
      <dgm:prSet presAssocID="{670FCDCE-0859-47FD-82AB-7EE7275AA6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0F9E9E1-647A-42C1-B1C9-4370460790E0}" type="pres">
      <dgm:prSet presAssocID="{EC999B53-0447-4149-BE29-86294765057E}" presName="spacer" presStyleCnt="0"/>
      <dgm:spPr/>
    </dgm:pt>
    <dgm:pt modelId="{F04863D1-E46F-4E8D-984D-97FB34BBA6D0}" type="pres">
      <dgm:prSet presAssocID="{A8BDAAF1-3001-44E8-9478-A017779C11A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BADD613-5616-4160-B2B4-6DFE6B9ECE0D}" type="presOf" srcId="{7A480D60-FB95-4D4A-A6C9-C6F898CFCE88}" destId="{1542C669-352C-4FF7-B950-5EA464415A07}" srcOrd="0" destOrd="0" presId="urn:microsoft.com/office/officeart/2005/8/layout/vList2"/>
    <dgm:cxn modelId="{6C615E18-C834-489C-A1E4-8FD417D30D1B}" srcId="{9A5590B0-3E7E-413B-8420-CBE0263CF159}" destId="{A8BDAAF1-3001-44E8-9478-A017779C11AB}" srcOrd="4" destOrd="0" parTransId="{D64DA680-4A88-465E-949D-19E628455105}" sibTransId="{BD414F32-B2CC-401E-A9FA-8424327E5B25}"/>
    <dgm:cxn modelId="{D5ABED27-EB23-4F24-8532-D98A7670F5B9}" type="presOf" srcId="{670FCDCE-0859-47FD-82AB-7EE7275AA67D}" destId="{78234485-ED71-4616-889D-D676DDC0278A}" srcOrd="0" destOrd="0" presId="urn:microsoft.com/office/officeart/2005/8/layout/vList2"/>
    <dgm:cxn modelId="{9AF07428-37C4-40DB-B233-3CC1DE8EC773}" srcId="{9A5590B0-3E7E-413B-8420-CBE0263CF159}" destId="{292C6BEF-DA39-4099-A670-EB1DFC801EF6}" srcOrd="1" destOrd="0" parTransId="{D69D1163-7EC0-4079-8F71-B484F6EA9E60}" sibTransId="{9B3EACA6-3889-48AC-AE9D-20D7F43442AC}"/>
    <dgm:cxn modelId="{62B9362F-C7F9-4B16-A7E9-4A05E0AFB9A7}" srcId="{9A5590B0-3E7E-413B-8420-CBE0263CF159}" destId="{0B5253CE-EF6F-40A3-B404-18C2059AE3C1}" srcOrd="2" destOrd="0" parTransId="{2B0CB990-2F26-4453-97F3-38F1DEB6DB2C}" sibTransId="{407F6D83-3025-409F-9FE5-14AB1FB2C38B}"/>
    <dgm:cxn modelId="{0A6EFA7D-2ADB-42B4-AC30-BB9970CEDC86}" type="presOf" srcId="{9A5590B0-3E7E-413B-8420-CBE0263CF159}" destId="{AEA3E1AA-3DA5-405D-AA18-50D86CB38EDF}" srcOrd="0" destOrd="0" presId="urn:microsoft.com/office/officeart/2005/8/layout/vList2"/>
    <dgm:cxn modelId="{0F220881-099E-45B3-BC2C-37450F415049}" type="presOf" srcId="{0B5253CE-EF6F-40A3-B404-18C2059AE3C1}" destId="{2A35592F-AD0A-4069-8BD5-6D572162D584}" srcOrd="0" destOrd="0" presId="urn:microsoft.com/office/officeart/2005/8/layout/vList2"/>
    <dgm:cxn modelId="{3A1ACBCE-F76D-453E-B5DB-F69FDC88F65A}" srcId="{9A5590B0-3E7E-413B-8420-CBE0263CF159}" destId="{7A480D60-FB95-4D4A-A6C9-C6F898CFCE88}" srcOrd="0" destOrd="0" parTransId="{0189003B-6332-4B43-8EDF-90D82D98B8A1}" sibTransId="{536A64F3-5E86-486C-8C72-E144F8C12CF3}"/>
    <dgm:cxn modelId="{C333CBDA-9521-4A83-A21F-EEB6A76CECB4}" type="presOf" srcId="{292C6BEF-DA39-4099-A670-EB1DFC801EF6}" destId="{570416E3-4DC3-43E6-9962-C146FC3D8066}" srcOrd="0" destOrd="0" presId="urn:microsoft.com/office/officeart/2005/8/layout/vList2"/>
    <dgm:cxn modelId="{D393CFEC-5B05-4CB2-9DEB-0C1006B850E4}" type="presOf" srcId="{A8BDAAF1-3001-44E8-9478-A017779C11AB}" destId="{F04863D1-E46F-4E8D-984D-97FB34BBA6D0}" srcOrd="0" destOrd="0" presId="urn:microsoft.com/office/officeart/2005/8/layout/vList2"/>
    <dgm:cxn modelId="{7C2254FC-8E6E-499D-9994-695D524344E4}" srcId="{9A5590B0-3E7E-413B-8420-CBE0263CF159}" destId="{670FCDCE-0859-47FD-82AB-7EE7275AA67D}" srcOrd="3" destOrd="0" parTransId="{3C7BF404-E1B5-49B8-AD34-D62F126AAA8E}" sibTransId="{EC999B53-0447-4149-BE29-86294765057E}"/>
    <dgm:cxn modelId="{AFDCC806-0350-4542-B56D-44FDE843FAD7}" type="presParOf" srcId="{AEA3E1AA-3DA5-405D-AA18-50D86CB38EDF}" destId="{1542C669-352C-4FF7-B950-5EA464415A07}" srcOrd="0" destOrd="0" presId="urn:microsoft.com/office/officeart/2005/8/layout/vList2"/>
    <dgm:cxn modelId="{64B2E10F-8745-4FE3-B14A-52E541F1DEB1}" type="presParOf" srcId="{AEA3E1AA-3DA5-405D-AA18-50D86CB38EDF}" destId="{8268A69E-837E-424F-8FD7-822BB905121A}" srcOrd="1" destOrd="0" presId="urn:microsoft.com/office/officeart/2005/8/layout/vList2"/>
    <dgm:cxn modelId="{410F8AC6-059F-4056-BC00-D63AB87A1DFE}" type="presParOf" srcId="{AEA3E1AA-3DA5-405D-AA18-50D86CB38EDF}" destId="{570416E3-4DC3-43E6-9962-C146FC3D8066}" srcOrd="2" destOrd="0" presId="urn:microsoft.com/office/officeart/2005/8/layout/vList2"/>
    <dgm:cxn modelId="{2F65A909-75C9-4292-AB75-AB64CACEDCE7}" type="presParOf" srcId="{AEA3E1AA-3DA5-405D-AA18-50D86CB38EDF}" destId="{5222EEF7-9402-4CB6-9E09-29D1047E26E8}" srcOrd="3" destOrd="0" presId="urn:microsoft.com/office/officeart/2005/8/layout/vList2"/>
    <dgm:cxn modelId="{F77209E2-115C-4078-8CBC-60A8385B0B06}" type="presParOf" srcId="{AEA3E1AA-3DA5-405D-AA18-50D86CB38EDF}" destId="{2A35592F-AD0A-4069-8BD5-6D572162D584}" srcOrd="4" destOrd="0" presId="urn:microsoft.com/office/officeart/2005/8/layout/vList2"/>
    <dgm:cxn modelId="{33B5E654-7BA0-47FD-BE32-E1BB03EA2FB3}" type="presParOf" srcId="{AEA3E1AA-3DA5-405D-AA18-50D86CB38EDF}" destId="{36384F6D-673F-41C3-A423-47BB392DC36C}" srcOrd="5" destOrd="0" presId="urn:microsoft.com/office/officeart/2005/8/layout/vList2"/>
    <dgm:cxn modelId="{E4D3B6A0-2C9B-41ED-8796-FC786B9AA9DF}" type="presParOf" srcId="{AEA3E1AA-3DA5-405D-AA18-50D86CB38EDF}" destId="{78234485-ED71-4616-889D-D676DDC0278A}" srcOrd="6" destOrd="0" presId="urn:microsoft.com/office/officeart/2005/8/layout/vList2"/>
    <dgm:cxn modelId="{4A49F85E-3AA7-4CA3-ADB3-1C30F4810DC8}" type="presParOf" srcId="{AEA3E1AA-3DA5-405D-AA18-50D86CB38EDF}" destId="{B0F9E9E1-647A-42C1-B1C9-4370460790E0}" srcOrd="7" destOrd="0" presId="urn:microsoft.com/office/officeart/2005/8/layout/vList2"/>
    <dgm:cxn modelId="{FF17606F-4F34-4337-883C-1365A4715CD4}" type="presParOf" srcId="{AEA3E1AA-3DA5-405D-AA18-50D86CB38EDF}" destId="{F04863D1-E46F-4E8D-984D-97FB34BBA6D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4E1B1D0-192B-4F47-8874-61DFC99FF52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AE17811-A31C-4BD5-A449-A8B960BB255C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2300" dirty="0">
              <a:solidFill>
                <a:srgbClr val="FFFFFF"/>
              </a:solidFill>
              <a:ea typeface="+mn-ea"/>
              <a:cs typeface="+mn-cs"/>
            </a:rPr>
            <a:t> Digwyddiadau cerddoriaeth Cymraeg lleol ( dilyn llwyddiant ardaloedd eraill eg Gwyl </a:t>
          </a:r>
          <a:r>
            <a:rPr lang="cy-GB" sz="2300" dirty="0">
              <a:solidFill>
                <a:srgbClr val="FFFFFF"/>
              </a:solidFill>
              <a:latin typeface="Calibri"/>
              <a:ea typeface="+mn-ea"/>
              <a:cs typeface="+mn-cs"/>
            </a:rPr>
            <a:t>Tawe)</a:t>
          </a:r>
          <a:endParaRPr lang="cy-GB" sz="2300" dirty="0">
            <a:solidFill>
              <a:srgbClr val="FFFFFF"/>
            </a:solidFill>
            <a:ea typeface="+mn-ea"/>
            <a:cs typeface="+mn-cs"/>
          </a:endParaRPr>
        </a:p>
      </dgm:t>
    </dgm:pt>
    <dgm:pt modelId="{4316EBF0-47EB-40DE-904A-B234F3BAB2EB}" type="parTrans" cxnId="{7ECE8DBB-D832-436A-AB12-591726B55CB3}">
      <dgm:prSet/>
      <dgm:spPr/>
      <dgm:t>
        <a:bodyPr/>
        <a:lstStyle/>
        <a:p>
          <a:endParaRPr lang="en-US"/>
        </a:p>
      </dgm:t>
    </dgm:pt>
    <dgm:pt modelId="{D5F7DEEB-37C2-486E-839D-E98C3E9F66BE}" type="sibTrans" cxnId="{7ECE8DBB-D832-436A-AB12-591726B55CB3}">
      <dgm:prSet/>
      <dgm:spPr/>
      <dgm:t>
        <a:bodyPr/>
        <a:lstStyle/>
        <a:p>
          <a:endParaRPr lang="en-US"/>
        </a:p>
      </dgm:t>
    </dgm:pt>
    <dgm:pt modelId="{36C13FD0-D554-4D2C-B286-B4B3C87715F5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cy-GB" sz="2300" dirty="0">
              <a:solidFill>
                <a:srgbClr val="FFFFFF"/>
              </a:solidFill>
              <a:ea typeface="+mn-ea"/>
              <a:cs typeface="+mn-cs"/>
            </a:rPr>
            <a:t>Chwaraeon yn Gymraeg ( Pentre </a:t>
          </a:r>
          <a:r>
            <a:rPr lang="cy-GB" sz="2300" dirty="0">
              <a:solidFill>
                <a:srgbClr val="FFFFFF"/>
              </a:solidFill>
              <a:latin typeface="Calibri"/>
              <a:ea typeface="+mn-ea"/>
              <a:cs typeface="+mn-cs"/>
            </a:rPr>
            <a:t>Awel)</a:t>
          </a:r>
          <a:endParaRPr lang="cy-GB" sz="2300" dirty="0">
            <a:solidFill>
              <a:srgbClr val="FFFFFF"/>
            </a:solidFill>
            <a:ea typeface="+mn-ea"/>
            <a:cs typeface="+mn-cs"/>
          </a:endParaRPr>
        </a:p>
      </dgm:t>
    </dgm:pt>
    <dgm:pt modelId="{1FF9F4BE-13CB-4424-ADF4-0CDE720E2B9D}" type="parTrans" cxnId="{4BAE3565-BA46-4403-B799-8AC744064678}">
      <dgm:prSet/>
      <dgm:spPr/>
      <dgm:t>
        <a:bodyPr/>
        <a:lstStyle/>
        <a:p>
          <a:endParaRPr lang="en-US"/>
        </a:p>
      </dgm:t>
    </dgm:pt>
    <dgm:pt modelId="{C27E1543-32EE-4886-951C-B3C33572FDD6}" type="sibTrans" cxnId="{4BAE3565-BA46-4403-B799-8AC744064678}">
      <dgm:prSet/>
      <dgm:spPr/>
      <dgm:t>
        <a:bodyPr/>
        <a:lstStyle/>
        <a:p>
          <a:endParaRPr lang="en-US"/>
        </a:p>
      </dgm:t>
    </dgm:pt>
    <dgm:pt modelId="{A6D57F23-6645-4FD4-9284-C02E8910AB46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300" dirty="0">
              <a:solidFill>
                <a:srgbClr val="FFFFFF"/>
              </a:solidFill>
              <a:latin typeface="Calibri"/>
              <a:ea typeface="+mn-ea"/>
              <a:cs typeface="+mn-cs"/>
            </a:rPr>
            <a:t>Theatre y Ffwrnes – sioeau dwyieithog</a:t>
          </a:r>
          <a:endParaRPr lang="cy-GB" sz="2300" dirty="0">
            <a:solidFill>
              <a:srgbClr val="FFFFFF"/>
            </a:solidFill>
            <a:ea typeface="+mn-ea"/>
            <a:cs typeface="+mn-cs"/>
          </a:endParaRPr>
        </a:p>
      </dgm:t>
    </dgm:pt>
    <dgm:pt modelId="{F248A919-FC0F-456A-96FC-EEA103508572}" type="parTrans" cxnId="{598108EB-B550-40E5-A4A0-2A02DAE2427C}">
      <dgm:prSet/>
      <dgm:spPr/>
      <dgm:t>
        <a:bodyPr/>
        <a:lstStyle/>
        <a:p>
          <a:endParaRPr lang="en-US"/>
        </a:p>
      </dgm:t>
    </dgm:pt>
    <dgm:pt modelId="{FC4455CA-3CAD-431D-9439-1C2415DC15E0}" type="sibTrans" cxnId="{598108EB-B550-40E5-A4A0-2A02DAE2427C}">
      <dgm:prSet/>
      <dgm:spPr/>
      <dgm:t>
        <a:bodyPr/>
        <a:lstStyle/>
        <a:p>
          <a:endParaRPr lang="en-US"/>
        </a:p>
      </dgm:t>
    </dgm:pt>
    <dgm:pt modelId="{DA1A82CA-CEC7-4F81-8BD7-5936C7E110AA}">
      <dgm:prSet phldr="0"/>
      <dgm:spPr/>
      <dgm:t>
        <a:bodyPr/>
        <a:lstStyle/>
        <a:p>
          <a:pPr algn="l" rtl="0">
            <a:lnSpc>
              <a:spcPct val="90000"/>
            </a:lnSpc>
          </a:pPr>
          <a:r>
            <a:rPr lang="cy-GB" sz="2300" dirty="0">
              <a:solidFill>
                <a:srgbClr val="FFFFFF"/>
              </a:solidFill>
              <a:latin typeface="Calibri"/>
              <a:ea typeface="+mn-ea"/>
              <a:cs typeface="+mn-cs"/>
            </a:rPr>
            <a:t>Clwb 'darts'  -  adeiladu ar llwyddiannau </a:t>
          </a:r>
        </a:p>
      </dgm:t>
    </dgm:pt>
    <dgm:pt modelId="{C0512AB3-57D0-4A7C-A65D-446A3F37F764}" type="parTrans" cxnId="{5CD142C1-05A8-48C5-917C-6FD96F0F5077}">
      <dgm:prSet/>
      <dgm:spPr/>
    </dgm:pt>
    <dgm:pt modelId="{98BE4669-7325-40E2-B622-B2A23BA9A0F2}" type="sibTrans" cxnId="{5CD142C1-05A8-48C5-917C-6FD96F0F5077}">
      <dgm:prSet/>
      <dgm:spPr/>
    </dgm:pt>
    <dgm:pt modelId="{851A003A-A094-4C6E-85BA-6D23E43E54B9}" type="pres">
      <dgm:prSet presAssocID="{44E1B1D0-192B-4F47-8874-61DFC99FF524}" presName="linear" presStyleCnt="0">
        <dgm:presLayoutVars>
          <dgm:animLvl val="lvl"/>
          <dgm:resizeHandles val="exact"/>
        </dgm:presLayoutVars>
      </dgm:prSet>
      <dgm:spPr/>
    </dgm:pt>
    <dgm:pt modelId="{B28939BF-928F-4430-8DB5-C39F33E1D062}" type="pres">
      <dgm:prSet presAssocID="{8AE17811-A31C-4BD5-A449-A8B960BB25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B053A91-A3FE-4CFA-A298-68044584AC4E}" type="pres">
      <dgm:prSet presAssocID="{D5F7DEEB-37C2-486E-839D-E98C3E9F66BE}" presName="spacer" presStyleCnt="0"/>
      <dgm:spPr/>
    </dgm:pt>
    <dgm:pt modelId="{D2495521-D270-4DF4-BBC9-6117572CC294}" type="pres">
      <dgm:prSet presAssocID="{36C13FD0-D554-4D2C-B286-B4B3C87715F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152B022-F33A-4324-AC21-2FAB4C0A9399}" type="pres">
      <dgm:prSet presAssocID="{C27E1543-32EE-4886-951C-B3C33572FDD6}" presName="spacer" presStyleCnt="0"/>
      <dgm:spPr/>
    </dgm:pt>
    <dgm:pt modelId="{42C348FE-70F1-40BC-8F0C-E1153FBAD746}" type="pres">
      <dgm:prSet presAssocID="{A6D57F23-6645-4FD4-9284-C02E8910AB4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D757EF2-DA82-4D71-BE9A-E52EE8861C87}" type="pres">
      <dgm:prSet presAssocID="{FC4455CA-3CAD-431D-9439-1C2415DC15E0}" presName="spacer" presStyleCnt="0"/>
      <dgm:spPr/>
    </dgm:pt>
    <dgm:pt modelId="{65362E77-7886-4AAE-AEC0-44A8FC4BA464}" type="pres">
      <dgm:prSet presAssocID="{DA1A82CA-CEC7-4F81-8BD7-5936C7E110A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F6AE700-7F4F-42C6-A67B-9AD855DB2E79}" type="presOf" srcId="{44E1B1D0-192B-4F47-8874-61DFC99FF524}" destId="{851A003A-A094-4C6E-85BA-6D23E43E54B9}" srcOrd="0" destOrd="0" presId="urn:microsoft.com/office/officeart/2005/8/layout/vList2"/>
    <dgm:cxn modelId="{4BAE3565-BA46-4403-B799-8AC744064678}" srcId="{44E1B1D0-192B-4F47-8874-61DFC99FF524}" destId="{36C13FD0-D554-4D2C-B286-B4B3C87715F5}" srcOrd="1" destOrd="0" parTransId="{1FF9F4BE-13CB-4424-ADF4-0CDE720E2B9D}" sibTransId="{C27E1543-32EE-4886-951C-B3C33572FDD6}"/>
    <dgm:cxn modelId="{AFD15D45-D000-4A30-A27B-F735EFE68CC4}" type="presOf" srcId="{36C13FD0-D554-4D2C-B286-B4B3C87715F5}" destId="{D2495521-D270-4DF4-BBC9-6117572CC294}" srcOrd="0" destOrd="0" presId="urn:microsoft.com/office/officeart/2005/8/layout/vList2"/>
    <dgm:cxn modelId="{30A78BB1-54B2-442C-AF0A-57F13DBDDB09}" type="presOf" srcId="{8AE17811-A31C-4BD5-A449-A8B960BB255C}" destId="{B28939BF-928F-4430-8DB5-C39F33E1D062}" srcOrd="0" destOrd="0" presId="urn:microsoft.com/office/officeart/2005/8/layout/vList2"/>
    <dgm:cxn modelId="{7ECE8DBB-D832-436A-AB12-591726B55CB3}" srcId="{44E1B1D0-192B-4F47-8874-61DFC99FF524}" destId="{8AE17811-A31C-4BD5-A449-A8B960BB255C}" srcOrd="0" destOrd="0" parTransId="{4316EBF0-47EB-40DE-904A-B234F3BAB2EB}" sibTransId="{D5F7DEEB-37C2-486E-839D-E98C3E9F66BE}"/>
    <dgm:cxn modelId="{5CD142C1-05A8-48C5-917C-6FD96F0F5077}" srcId="{44E1B1D0-192B-4F47-8874-61DFC99FF524}" destId="{DA1A82CA-CEC7-4F81-8BD7-5936C7E110AA}" srcOrd="3" destOrd="0" parTransId="{C0512AB3-57D0-4A7C-A65D-446A3F37F764}" sibTransId="{98BE4669-7325-40E2-B622-B2A23BA9A0F2}"/>
    <dgm:cxn modelId="{FE1DCDD7-814B-4FB9-80B8-CC9FC6CFF5C3}" type="presOf" srcId="{DA1A82CA-CEC7-4F81-8BD7-5936C7E110AA}" destId="{65362E77-7886-4AAE-AEC0-44A8FC4BA464}" srcOrd="0" destOrd="0" presId="urn:microsoft.com/office/officeart/2005/8/layout/vList2"/>
    <dgm:cxn modelId="{598108EB-B550-40E5-A4A0-2A02DAE2427C}" srcId="{44E1B1D0-192B-4F47-8874-61DFC99FF524}" destId="{A6D57F23-6645-4FD4-9284-C02E8910AB46}" srcOrd="2" destOrd="0" parTransId="{F248A919-FC0F-456A-96FC-EEA103508572}" sibTransId="{FC4455CA-3CAD-431D-9439-1C2415DC15E0}"/>
    <dgm:cxn modelId="{36FCF1F5-A98C-4115-82C4-98CF2F5A8721}" type="presOf" srcId="{A6D57F23-6645-4FD4-9284-C02E8910AB46}" destId="{42C348FE-70F1-40BC-8F0C-E1153FBAD746}" srcOrd="0" destOrd="0" presId="urn:microsoft.com/office/officeart/2005/8/layout/vList2"/>
    <dgm:cxn modelId="{274CAE8F-0DC9-41E0-A039-15F6772DA2E5}" type="presParOf" srcId="{851A003A-A094-4C6E-85BA-6D23E43E54B9}" destId="{B28939BF-928F-4430-8DB5-C39F33E1D062}" srcOrd="0" destOrd="0" presId="urn:microsoft.com/office/officeart/2005/8/layout/vList2"/>
    <dgm:cxn modelId="{FBE555D3-EA13-4A50-B6C4-33A91F4D75BC}" type="presParOf" srcId="{851A003A-A094-4C6E-85BA-6D23E43E54B9}" destId="{0B053A91-A3FE-4CFA-A298-68044584AC4E}" srcOrd="1" destOrd="0" presId="urn:microsoft.com/office/officeart/2005/8/layout/vList2"/>
    <dgm:cxn modelId="{466F9D78-2DF3-4318-9A0B-D59CDB1430B7}" type="presParOf" srcId="{851A003A-A094-4C6E-85BA-6D23E43E54B9}" destId="{D2495521-D270-4DF4-BBC9-6117572CC294}" srcOrd="2" destOrd="0" presId="urn:microsoft.com/office/officeart/2005/8/layout/vList2"/>
    <dgm:cxn modelId="{2E8575F0-C320-4FEF-B0F9-FA8B5BCCBDDC}" type="presParOf" srcId="{851A003A-A094-4C6E-85BA-6D23E43E54B9}" destId="{0152B022-F33A-4324-AC21-2FAB4C0A9399}" srcOrd="3" destOrd="0" presId="urn:microsoft.com/office/officeart/2005/8/layout/vList2"/>
    <dgm:cxn modelId="{EA9362F6-AE67-4327-8B32-6E10150B6170}" type="presParOf" srcId="{851A003A-A094-4C6E-85BA-6D23E43E54B9}" destId="{42C348FE-70F1-40BC-8F0C-E1153FBAD746}" srcOrd="4" destOrd="0" presId="urn:microsoft.com/office/officeart/2005/8/layout/vList2"/>
    <dgm:cxn modelId="{B819A850-70B6-45C4-838F-80FAC0D201C0}" type="presParOf" srcId="{851A003A-A094-4C6E-85BA-6D23E43E54B9}" destId="{0D757EF2-DA82-4D71-BE9A-E52EE8861C87}" srcOrd="5" destOrd="0" presId="urn:microsoft.com/office/officeart/2005/8/layout/vList2"/>
    <dgm:cxn modelId="{8DE40F05-1B55-411A-A581-123BDBCEC82A}" type="presParOf" srcId="{851A003A-A094-4C6E-85BA-6D23E43E54B9}" destId="{65362E77-7886-4AAE-AEC0-44A8FC4BA46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CEA1375-2A06-48C0-A686-6E7995C41FFE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69BAF54-38A7-4207-9681-BE9EAB8E933E}">
      <dgm:prSet/>
      <dgm:spPr/>
      <dgm:t>
        <a:bodyPr/>
        <a:lstStyle/>
        <a:p>
          <a:r>
            <a:rPr lang="en-US"/>
            <a:t>Apiau dysgu Cymraeg i bobl ifanc</a:t>
          </a:r>
        </a:p>
      </dgm:t>
    </dgm:pt>
    <dgm:pt modelId="{739A9147-41C3-4609-A999-B65276AC13FB}" type="parTrans" cxnId="{075C859B-9E19-4AD3-8B5F-AB7EE5F446EF}">
      <dgm:prSet/>
      <dgm:spPr/>
      <dgm:t>
        <a:bodyPr/>
        <a:lstStyle/>
        <a:p>
          <a:endParaRPr lang="en-US"/>
        </a:p>
      </dgm:t>
    </dgm:pt>
    <dgm:pt modelId="{CE0D730D-0604-4AA9-87A1-6DE0404AE7B3}" type="sibTrans" cxnId="{075C859B-9E19-4AD3-8B5F-AB7EE5F446EF}">
      <dgm:prSet/>
      <dgm:spPr/>
      <dgm:t>
        <a:bodyPr/>
        <a:lstStyle/>
        <a:p>
          <a:endParaRPr lang="en-US"/>
        </a:p>
      </dgm:t>
    </dgm:pt>
    <dgm:pt modelId="{A52A7F9A-4A1B-46A8-961E-C7BEAF42C86A}">
      <dgm:prSet/>
      <dgm:spPr/>
      <dgm:t>
        <a:bodyPr/>
        <a:lstStyle/>
        <a:p>
          <a:r>
            <a:rPr lang="en-US"/>
            <a:t>Gemau fideo gyda opsiynau Cymraeg</a:t>
          </a:r>
        </a:p>
      </dgm:t>
    </dgm:pt>
    <dgm:pt modelId="{378DF215-038A-40D2-96FE-760278EB66C9}" type="parTrans" cxnId="{61AE1EA6-445A-402D-B1DF-F42868F3E121}">
      <dgm:prSet/>
      <dgm:spPr/>
      <dgm:t>
        <a:bodyPr/>
        <a:lstStyle/>
        <a:p>
          <a:endParaRPr lang="en-US"/>
        </a:p>
      </dgm:t>
    </dgm:pt>
    <dgm:pt modelId="{1D96B70A-6A95-447A-97F2-AD80BC42156A}" type="sibTrans" cxnId="{61AE1EA6-445A-402D-B1DF-F42868F3E121}">
      <dgm:prSet/>
      <dgm:spPr/>
      <dgm:t>
        <a:bodyPr/>
        <a:lstStyle/>
        <a:p>
          <a:endParaRPr lang="en-US"/>
        </a:p>
      </dgm:t>
    </dgm:pt>
    <dgm:pt modelId="{CCD8E046-2AAB-4B62-9A83-2DDBCF6511CD}">
      <dgm:prSet/>
      <dgm:spPr/>
      <dgm:t>
        <a:bodyPr/>
        <a:lstStyle/>
        <a:p>
          <a:r>
            <a:rPr lang="en-US"/>
            <a:t>Cystadlaethau e-sports yn Gymraeg</a:t>
          </a:r>
        </a:p>
      </dgm:t>
    </dgm:pt>
    <dgm:pt modelId="{E1EFD35E-5D15-4DF4-ADD2-FAD834593F41}" type="parTrans" cxnId="{801921E9-CE20-48BD-B9BB-361D07B766D7}">
      <dgm:prSet/>
      <dgm:spPr/>
      <dgm:t>
        <a:bodyPr/>
        <a:lstStyle/>
        <a:p>
          <a:endParaRPr lang="en-US"/>
        </a:p>
      </dgm:t>
    </dgm:pt>
    <dgm:pt modelId="{17A276EC-8A7B-4DCF-BDE3-5AA04AD9839A}" type="sibTrans" cxnId="{801921E9-CE20-48BD-B9BB-361D07B766D7}">
      <dgm:prSet/>
      <dgm:spPr/>
      <dgm:t>
        <a:bodyPr/>
        <a:lstStyle/>
        <a:p>
          <a:endParaRPr lang="en-US"/>
        </a:p>
      </dgm:t>
    </dgm:pt>
    <dgm:pt modelId="{7755D5F7-EAE1-4679-9071-721C4721FD23}">
      <dgm:prSet/>
      <dgm:spPr/>
      <dgm:t>
        <a:bodyPr/>
        <a:lstStyle/>
        <a:p>
          <a:r>
            <a:rPr lang="en-US"/>
            <a:t>Podlediadau neu YouTube Cymraeg</a:t>
          </a:r>
        </a:p>
      </dgm:t>
    </dgm:pt>
    <dgm:pt modelId="{2E243110-4899-43CF-953E-6323E81CA490}" type="parTrans" cxnId="{58FCD7D2-3BAA-4C1F-8302-D6661E1632AB}">
      <dgm:prSet/>
      <dgm:spPr/>
      <dgm:t>
        <a:bodyPr/>
        <a:lstStyle/>
        <a:p>
          <a:endParaRPr lang="en-US"/>
        </a:p>
      </dgm:t>
    </dgm:pt>
    <dgm:pt modelId="{1ECA8CB3-DCBB-407E-BD25-CA4857BFF94C}" type="sibTrans" cxnId="{58FCD7D2-3BAA-4C1F-8302-D6661E1632AB}">
      <dgm:prSet/>
      <dgm:spPr/>
      <dgm:t>
        <a:bodyPr/>
        <a:lstStyle/>
        <a:p>
          <a:endParaRPr lang="en-US"/>
        </a:p>
      </dgm:t>
    </dgm:pt>
    <dgm:pt modelId="{D983D4D0-DF9A-4E68-B46F-F137E9FC2BFE}" type="pres">
      <dgm:prSet presAssocID="{9CEA1375-2A06-48C0-A686-6E7995C41FFE}" presName="linear" presStyleCnt="0">
        <dgm:presLayoutVars>
          <dgm:animLvl val="lvl"/>
          <dgm:resizeHandles val="exact"/>
        </dgm:presLayoutVars>
      </dgm:prSet>
      <dgm:spPr/>
    </dgm:pt>
    <dgm:pt modelId="{D19D23B4-300C-4620-A117-196548913CDC}" type="pres">
      <dgm:prSet presAssocID="{969BAF54-38A7-4207-9681-BE9EAB8E933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69FC18C-03D7-4546-9492-26E3BEEE5C43}" type="pres">
      <dgm:prSet presAssocID="{CE0D730D-0604-4AA9-87A1-6DE0404AE7B3}" presName="spacer" presStyleCnt="0"/>
      <dgm:spPr/>
    </dgm:pt>
    <dgm:pt modelId="{37BE8B2C-20F5-402F-9A9C-EECFB58BB10C}" type="pres">
      <dgm:prSet presAssocID="{A52A7F9A-4A1B-46A8-961E-C7BEAF42C86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245B65F-F40D-4902-BB8B-EA7301F522E6}" type="pres">
      <dgm:prSet presAssocID="{1D96B70A-6A95-447A-97F2-AD80BC42156A}" presName="spacer" presStyleCnt="0"/>
      <dgm:spPr/>
    </dgm:pt>
    <dgm:pt modelId="{020E505A-DEBD-410C-8323-C1790A5F9945}" type="pres">
      <dgm:prSet presAssocID="{CCD8E046-2AAB-4B62-9A83-2DDBCF6511C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0331409-943F-43A9-99D3-0A3816B803D6}" type="pres">
      <dgm:prSet presAssocID="{17A276EC-8A7B-4DCF-BDE3-5AA04AD9839A}" presName="spacer" presStyleCnt="0"/>
      <dgm:spPr/>
    </dgm:pt>
    <dgm:pt modelId="{AEC49E89-EB79-4BB0-814C-7102C8398E88}" type="pres">
      <dgm:prSet presAssocID="{7755D5F7-EAE1-4679-9071-721C4721FD2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AB9A957-66B3-410F-B590-EF4DBEF8029F}" type="presOf" srcId="{CCD8E046-2AAB-4B62-9A83-2DDBCF6511CD}" destId="{020E505A-DEBD-410C-8323-C1790A5F9945}" srcOrd="0" destOrd="0" presId="urn:microsoft.com/office/officeart/2005/8/layout/vList2"/>
    <dgm:cxn modelId="{20C5597D-0DAC-462D-96E3-0AE8F8A49414}" type="presOf" srcId="{969BAF54-38A7-4207-9681-BE9EAB8E933E}" destId="{D19D23B4-300C-4620-A117-196548913CDC}" srcOrd="0" destOrd="0" presId="urn:microsoft.com/office/officeart/2005/8/layout/vList2"/>
    <dgm:cxn modelId="{075C859B-9E19-4AD3-8B5F-AB7EE5F446EF}" srcId="{9CEA1375-2A06-48C0-A686-6E7995C41FFE}" destId="{969BAF54-38A7-4207-9681-BE9EAB8E933E}" srcOrd="0" destOrd="0" parTransId="{739A9147-41C3-4609-A999-B65276AC13FB}" sibTransId="{CE0D730D-0604-4AA9-87A1-6DE0404AE7B3}"/>
    <dgm:cxn modelId="{61AE1EA6-445A-402D-B1DF-F42868F3E121}" srcId="{9CEA1375-2A06-48C0-A686-6E7995C41FFE}" destId="{A52A7F9A-4A1B-46A8-961E-C7BEAF42C86A}" srcOrd="1" destOrd="0" parTransId="{378DF215-038A-40D2-96FE-760278EB66C9}" sibTransId="{1D96B70A-6A95-447A-97F2-AD80BC42156A}"/>
    <dgm:cxn modelId="{E07EE2B7-5080-4A08-8B0D-E6F0B39B87A2}" type="presOf" srcId="{7755D5F7-EAE1-4679-9071-721C4721FD23}" destId="{AEC49E89-EB79-4BB0-814C-7102C8398E88}" srcOrd="0" destOrd="0" presId="urn:microsoft.com/office/officeart/2005/8/layout/vList2"/>
    <dgm:cxn modelId="{979A2EBF-1DDD-4A1F-BE4D-6C0B6DDA2021}" type="presOf" srcId="{9CEA1375-2A06-48C0-A686-6E7995C41FFE}" destId="{D983D4D0-DF9A-4E68-B46F-F137E9FC2BFE}" srcOrd="0" destOrd="0" presId="urn:microsoft.com/office/officeart/2005/8/layout/vList2"/>
    <dgm:cxn modelId="{58FCD7D2-3BAA-4C1F-8302-D6661E1632AB}" srcId="{9CEA1375-2A06-48C0-A686-6E7995C41FFE}" destId="{7755D5F7-EAE1-4679-9071-721C4721FD23}" srcOrd="3" destOrd="0" parTransId="{2E243110-4899-43CF-953E-6323E81CA490}" sibTransId="{1ECA8CB3-DCBB-407E-BD25-CA4857BFF94C}"/>
    <dgm:cxn modelId="{649A06D3-6C08-48D3-8077-5E09B85DF1CF}" type="presOf" srcId="{A52A7F9A-4A1B-46A8-961E-C7BEAF42C86A}" destId="{37BE8B2C-20F5-402F-9A9C-EECFB58BB10C}" srcOrd="0" destOrd="0" presId="urn:microsoft.com/office/officeart/2005/8/layout/vList2"/>
    <dgm:cxn modelId="{801921E9-CE20-48BD-B9BB-361D07B766D7}" srcId="{9CEA1375-2A06-48C0-A686-6E7995C41FFE}" destId="{CCD8E046-2AAB-4B62-9A83-2DDBCF6511CD}" srcOrd="2" destOrd="0" parTransId="{E1EFD35E-5D15-4DF4-ADD2-FAD834593F41}" sibTransId="{17A276EC-8A7B-4DCF-BDE3-5AA04AD9839A}"/>
    <dgm:cxn modelId="{57999A44-462E-4512-8C34-6CF0AF73801D}" type="presParOf" srcId="{D983D4D0-DF9A-4E68-B46F-F137E9FC2BFE}" destId="{D19D23B4-300C-4620-A117-196548913CDC}" srcOrd="0" destOrd="0" presId="urn:microsoft.com/office/officeart/2005/8/layout/vList2"/>
    <dgm:cxn modelId="{C66D5F78-B619-4156-BD8A-7184DAEB9AE4}" type="presParOf" srcId="{D983D4D0-DF9A-4E68-B46F-F137E9FC2BFE}" destId="{269FC18C-03D7-4546-9492-26E3BEEE5C43}" srcOrd="1" destOrd="0" presId="urn:microsoft.com/office/officeart/2005/8/layout/vList2"/>
    <dgm:cxn modelId="{B350F88B-FB3C-47D3-91BC-5BC3AA181186}" type="presParOf" srcId="{D983D4D0-DF9A-4E68-B46F-F137E9FC2BFE}" destId="{37BE8B2C-20F5-402F-9A9C-EECFB58BB10C}" srcOrd="2" destOrd="0" presId="urn:microsoft.com/office/officeart/2005/8/layout/vList2"/>
    <dgm:cxn modelId="{B385717D-65CA-4E4D-B47D-F8B1A1DB7AC3}" type="presParOf" srcId="{D983D4D0-DF9A-4E68-B46F-F137E9FC2BFE}" destId="{5245B65F-F40D-4902-BB8B-EA7301F522E6}" srcOrd="3" destOrd="0" presId="urn:microsoft.com/office/officeart/2005/8/layout/vList2"/>
    <dgm:cxn modelId="{B10BC498-E9A4-4170-ACCB-7EF6F50D9099}" type="presParOf" srcId="{D983D4D0-DF9A-4E68-B46F-F137E9FC2BFE}" destId="{020E505A-DEBD-410C-8323-C1790A5F9945}" srcOrd="4" destOrd="0" presId="urn:microsoft.com/office/officeart/2005/8/layout/vList2"/>
    <dgm:cxn modelId="{495EFEEB-66D4-4248-9567-A26572F2B75B}" type="presParOf" srcId="{D983D4D0-DF9A-4E68-B46F-F137E9FC2BFE}" destId="{30331409-943F-43A9-99D3-0A3816B803D6}" srcOrd="5" destOrd="0" presId="urn:microsoft.com/office/officeart/2005/8/layout/vList2"/>
    <dgm:cxn modelId="{A3F8DF96-82D0-4BFB-B0F6-1B0FD433ADDA}" type="presParOf" srcId="{D983D4D0-DF9A-4E68-B46F-F137E9FC2BFE}" destId="{AEC49E89-EB79-4BB0-814C-7102C8398E8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CCA9038-955E-419D-8E5C-36A60BFA84C9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CDC8977-7DAD-490C-966F-CDECF88D6898}">
      <dgm:prSet/>
      <dgm:spPr/>
      <dgm:t>
        <a:bodyPr/>
        <a:lstStyle/>
        <a:p>
          <a:r>
            <a:rPr lang="cy-GB"/>
            <a:t>Cyfrifiad yn dangos cynnydd </a:t>
          </a:r>
          <a:endParaRPr lang="en-US"/>
        </a:p>
      </dgm:t>
    </dgm:pt>
    <dgm:pt modelId="{6CC1A9D0-8855-4055-AC59-FDF314F5D56E}" type="parTrans" cxnId="{9277F337-6A04-4583-9636-F384E69CB444}">
      <dgm:prSet/>
      <dgm:spPr/>
      <dgm:t>
        <a:bodyPr/>
        <a:lstStyle/>
        <a:p>
          <a:endParaRPr lang="en-US"/>
        </a:p>
      </dgm:t>
    </dgm:pt>
    <dgm:pt modelId="{163A52C2-C87D-4D83-AF47-5C7708D965A4}" type="sibTrans" cxnId="{9277F337-6A04-4583-9636-F384E69CB444}">
      <dgm:prSet/>
      <dgm:spPr/>
      <dgm:t>
        <a:bodyPr/>
        <a:lstStyle/>
        <a:p>
          <a:endParaRPr lang="en-US"/>
        </a:p>
      </dgm:t>
    </dgm:pt>
    <dgm:pt modelId="{11998220-21D7-46CE-893B-3EB80E2AC931}">
      <dgm:prSet/>
      <dgm:spPr/>
      <dgm:t>
        <a:bodyPr/>
        <a:lstStyle/>
        <a:p>
          <a:pPr rtl="0"/>
          <a:r>
            <a:rPr lang="cy-GB"/>
            <a:t>Pobl </a:t>
          </a:r>
          <a:r>
            <a:rPr lang="cy-GB">
              <a:latin typeface="Calibri"/>
            </a:rPr>
            <a:t>ifanc </a:t>
          </a:r>
          <a:r>
            <a:rPr lang="cy-GB"/>
            <a:t>yn aros yn lleol</a:t>
          </a:r>
          <a:endParaRPr lang="en-US"/>
        </a:p>
      </dgm:t>
    </dgm:pt>
    <dgm:pt modelId="{AF02F1F0-0CF2-49E9-87A7-2EB3BD89AA65}" type="parTrans" cxnId="{5BC83C4A-1F8B-4088-9A55-57C2A5EAFC01}">
      <dgm:prSet/>
      <dgm:spPr/>
      <dgm:t>
        <a:bodyPr/>
        <a:lstStyle/>
        <a:p>
          <a:endParaRPr lang="en-US"/>
        </a:p>
      </dgm:t>
    </dgm:pt>
    <dgm:pt modelId="{4EACE46E-4B26-43CD-8319-910F4E6A7170}" type="sibTrans" cxnId="{5BC83C4A-1F8B-4088-9A55-57C2A5EAFC01}">
      <dgm:prSet/>
      <dgm:spPr/>
      <dgm:t>
        <a:bodyPr/>
        <a:lstStyle/>
        <a:p>
          <a:endParaRPr lang="en-US"/>
        </a:p>
      </dgm:t>
    </dgm:pt>
    <dgm:pt modelId="{E11DA61E-4FB1-4779-887A-8B461D16B13E}">
      <dgm:prSet/>
      <dgm:spPr/>
      <dgm:t>
        <a:bodyPr/>
        <a:lstStyle/>
        <a:p>
          <a:r>
            <a:rPr lang="cy-GB"/>
            <a:t>Gweithlu Cymraeg yn tyfu yn yr ardal</a:t>
          </a:r>
          <a:endParaRPr lang="en-US"/>
        </a:p>
      </dgm:t>
    </dgm:pt>
    <dgm:pt modelId="{5F02162D-0F5D-476C-A42B-2472478A39BD}" type="parTrans" cxnId="{519C964A-310B-4C00-8F0A-B44CB36C0753}">
      <dgm:prSet/>
      <dgm:spPr/>
      <dgm:t>
        <a:bodyPr/>
        <a:lstStyle/>
        <a:p>
          <a:endParaRPr lang="en-US"/>
        </a:p>
      </dgm:t>
    </dgm:pt>
    <dgm:pt modelId="{2DEF0646-7F8F-492F-91AA-3940A853863C}" type="sibTrans" cxnId="{519C964A-310B-4C00-8F0A-B44CB36C0753}">
      <dgm:prSet/>
      <dgm:spPr/>
      <dgm:t>
        <a:bodyPr/>
        <a:lstStyle/>
        <a:p>
          <a:endParaRPr lang="en-US"/>
        </a:p>
      </dgm:t>
    </dgm:pt>
    <dgm:pt modelId="{B90AA85F-3499-441F-AF6B-747B9EA0757D}">
      <dgm:prSet/>
      <dgm:spPr/>
      <dgm:t>
        <a:bodyPr/>
        <a:lstStyle/>
        <a:p>
          <a:r>
            <a:rPr lang="cy-GB"/>
            <a:t>Mwy o gydlyniant cymdeithasol</a:t>
          </a:r>
          <a:endParaRPr lang="en-US"/>
        </a:p>
      </dgm:t>
    </dgm:pt>
    <dgm:pt modelId="{2D0B3C41-75B0-4E91-AC19-FEC580E32A15}" type="parTrans" cxnId="{D1109180-A7B3-4916-BC98-D851FE0687E8}">
      <dgm:prSet/>
      <dgm:spPr/>
      <dgm:t>
        <a:bodyPr/>
        <a:lstStyle/>
        <a:p>
          <a:endParaRPr lang="en-US"/>
        </a:p>
      </dgm:t>
    </dgm:pt>
    <dgm:pt modelId="{D40A8D46-D10B-4AE4-BF68-222631B901D3}" type="sibTrans" cxnId="{D1109180-A7B3-4916-BC98-D851FE0687E8}">
      <dgm:prSet/>
      <dgm:spPr/>
      <dgm:t>
        <a:bodyPr/>
        <a:lstStyle/>
        <a:p>
          <a:endParaRPr lang="en-US"/>
        </a:p>
      </dgm:t>
    </dgm:pt>
    <dgm:pt modelId="{61B77FC4-862E-4F24-BD7D-272C560E786C}">
      <dgm:prSet/>
      <dgm:spPr/>
      <dgm:t>
        <a:bodyPr/>
        <a:lstStyle/>
        <a:p>
          <a:r>
            <a:rPr lang="cy-GB"/>
            <a:t>Cymraeg yn ganolog ym mhob agwedd</a:t>
          </a:r>
          <a:endParaRPr lang="en-US"/>
        </a:p>
      </dgm:t>
    </dgm:pt>
    <dgm:pt modelId="{CA234BD7-AD33-45A3-9B7C-1CE3AC1F7599}" type="parTrans" cxnId="{4ADFDC76-ACEC-404C-A59F-2D45DD058D9D}">
      <dgm:prSet/>
      <dgm:spPr/>
      <dgm:t>
        <a:bodyPr/>
        <a:lstStyle/>
        <a:p>
          <a:endParaRPr lang="en-US"/>
        </a:p>
      </dgm:t>
    </dgm:pt>
    <dgm:pt modelId="{8BD4C39F-B1D4-4F69-B9CE-90DB771DC1B6}" type="sibTrans" cxnId="{4ADFDC76-ACEC-404C-A59F-2D45DD058D9D}">
      <dgm:prSet/>
      <dgm:spPr/>
      <dgm:t>
        <a:bodyPr/>
        <a:lstStyle/>
        <a:p>
          <a:endParaRPr lang="en-US"/>
        </a:p>
      </dgm:t>
    </dgm:pt>
    <dgm:pt modelId="{D5D9BD36-78B7-4031-9C47-564728B5EF26}" type="pres">
      <dgm:prSet presAssocID="{8CCA9038-955E-419D-8E5C-36A60BFA84C9}" presName="linear" presStyleCnt="0">
        <dgm:presLayoutVars>
          <dgm:animLvl val="lvl"/>
          <dgm:resizeHandles val="exact"/>
        </dgm:presLayoutVars>
      </dgm:prSet>
      <dgm:spPr/>
    </dgm:pt>
    <dgm:pt modelId="{24F80E53-390F-433E-8E81-B6069DA8AB35}" type="pres">
      <dgm:prSet presAssocID="{CCDC8977-7DAD-490C-966F-CDECF88D689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7DED964-C485-4AA2-8F4D-F4A3C874C428}" type="pres">
      <dgm:prSet presAssocID="{163A52C2-C87D-4D83-AF47-5C7708D965A4}" presName="spacer" presStyleCnt="0"/>
      <dgm:spPr/>
    </dgm:pt>
    <dgm:pt modelId="{1AFA9986-0A46-4C56-9245-783E36202AC7}" type="pres">
      <dgm:prSet presAssocID="{11998220-21D7-46CE-893B-3EB80E2AC93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AADCD03-0D69-4830-B0A3-7815E64EAB5C}" type="pres">
      <dgm:prSet presAssocID="{4EACE46E-4B26-43CD-8319-910F4E6A7170}" presName="spacer" presStyleCnt="0"/>
      <dgm:spPr/>
    </dgm:pt>
    <dgm:pt modelId="{EA68A521-E480-4D2E-B588-0E97767F6A0D}" type="pres">
      <dgm:prSet presAssocID="{E11DA61E-4FB1-4779-887A-8B461D16B13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3164311-0B6F-43FD-B24F-32AC944927CE}" type="pres">
      <dgm:prSet presAssocID="{2DEF0646-7F8F-492F-91AA-3940A853863C}" presName="spacer" presStyleCnt="0"/>
      <dgm:spPr/>
    </dgm:pt>
    <dgm:pt modelId="{42027710-93D8-4510-A0FB-4F883C342511}" type="pres">
      <dgm:prSet presAssocID="{B90AA85F-3499-441F-AF6B-747B9EA0757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7475EBC-7165-4EFE-AF54-7480E8F2E0E8}" type="pres">
      <dgm:prSet presAssocID="{D40A8D46-D10B-4AE4-BF68-222631B901D3}" presName="spacer" presStyleCnt="0"/>
      <dgm:spPr/>
    </dgm:pt>
    <dgm:pt modelId="{F3AFDB68-63AC-450B-98E9-0478DC0721ED}" type="pres">
      <dgm:prSet presAssocID="{61B77FC4-862E-4F24-BD7D-272C560E786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F69CD08-F176-4287-A3E4-B14F9B21DF70}" type="presOf" srcId="{8CCA9038-955E-419D-8E5C-36A60BFA84C9}" destId="{D5D9BD36-78B7-4031-9C47-564728B5EF26}" srcOrd="0" destOrd="0" presId="urn:microsoft.com/office/officeart/2005/8/layout/vList2"/>
    <dgm:cxn modelId="{CD4A0329-72F8-4789-926F-59C0729B5CE6}" type="presOf" srcId="{E11DA61E-4FB1-4779-887A-8B461D16B13E}" destId="{EA68A521-E480-4D2E-B588-0E97767F6A0D}" srcOrd="0" destOrd="0" presId="urn:microsoft.com/office/officeart/2005/8/layout/vList2"/>
    <dgm:cxn modelId="{8A8CF02C-5C4B-41E8-BF0B-4B3F6BE8FE2C}" type="presOf" srcId="{B90AA85F-3499-441F-AF6B-747B9EA0757D}" destId="{42027710-93D8-4510-A0FB-4F883C342511}" srcOrd="0" destOrd="0" presId="urn:microsoft.com/office/officeart/2005/8/layout/vList2"/>
    <dgm:cxn modelId="{9277F337-6A04-4583-9636-F384E69CB444}" srcId="{8CCA9038-955E-419D-8E5C-36A60BFA84C9}" destId="{CCDC8977-7DAD-490C-966F-CDECF88D6898}" srcOrd="0" destOrd="0" parTransId="{6CC1A9D0-8855-4055-AC59-FDF314F5D56E}" sibTransId="{163A52C2-C87D-4D83-AF47-5C7708D965A4}"/>
    <dgm:cxn modelId="{B24F2C64-4DE1-470B-BF55-C703B4508204}" type="presOf" srcId="{61B77FC4-862E-4F24-BD7D-272C560E786C}" destId="{F3AFDB68-63AC-450B-98E9-0478DC0721ED}" srcOrd="0" destOrd="0" presId="urn:microsoft.com/office/officeart/2005/8/layout/vList2"/>
    <dgm:cxn modelId="{5BC83C4A-1F8B-4088-9A55-57C2A5EAFC01}" srcId="{8CCA9038-955E-419D-8E5C-36A60BFA84C9}" destId="{11998220-21D7-46CE-893B-3EB80E2AC931}" srcOrd="1" destOrd="0" parTransId="{AF02F1F0-0CF2-49E9-87A7-2EB3BD89AA65}" sibTransId="{4EACE46E-4B26-43CD-8319-910F4E6A7170}"/>
    <dgm:cxn modelId="{519C964A-310B-4C00-8F0A-B44CB36C0753}" srcId="{8CCA9038-955E-419D-8E5C-36A60BFA84C9}" destId="{E11DA61E-4FB1-4779-887A-8B461D16B13E}" srcOrd="2" destOrd="0" parTransId="{5F02162D-0F5D-476C-A42B-2472478A39BD}" sibTransId="{2DEF0646-7F8F-492F-91AA-3940A853863C}"/>
    <dgm:cxn modelId="{F899FE4D-AABC-4889-A402-1C5FF297BD93}" type="presOf" srcId="{11998220-21D7-46CE-893B-3EB80E2AC931}" destId="{1AFA9986-0A46-4C56-9245-783E36202AC7}" srcOrd="0" destOrd="0" presId="urn:microsoft.com/office/officeart/2005/8/layout/vList2"/>
    <dgm:cxn modelId="{4ADFDC76-ACEC-404C-A59F-2D45DD058D9D}" srcId="{8CCA9038-955E-419D-8E5C-36A60BFA84C9}" destId="{61B77FC4-862E-4F24-BD7D-272C560E786C}" srcOrd="4" destOrd="0" parTransId="{CA234BD7-AD33-45A3-9B7C-1CE3AC1F7599}" sibTransId="{8BD4C39F-B1D4-4F69-B9CE-90DB771DC1B6}"/>
    <dgm:cxn modelId="{D1109180-A7B3-4916-BC98-D851FE0687E8}" srcId="{8CCA9038-955E-419D-8E5C-36A60BFA84C9}" destId="{B90AA85F-3499-441F-AF6B-747B9EA0757D}" srcOrd="3" destOrd="0" parTransId="{2D0B3C41-75B0-4E91-AC19-FEC580E32A15}" sibTransId="{D40A8D46-D10B-4AE4-BF68-222631B901D3}"/>
    <dgm:cxn modelId="{96BC78A5-9761-4F93-9B40-7535640005A5}" type="presOf" srcId="{CCDC8977-7DAD-490C-966F-CDECF88D6898}" destId="{24F80E53-390F-433E-8E81-B6069DA8AB35}" srcOrd="0" destOrd="0" presId="urn:microsoft.com/office/officeart/2005/8/layout/vList2"/>
    <dgm:cxn modelId="{1F4B8C44-79BF-4CE8-A5FE-2B8C4F5C1AE0}" type="presParOf" srcId="{D5D9BD36-78B7-4031-9C47-564728B5EF26}" destId="{24F80E53-390F-433E-8E81-B6069DA8AB35}" srcOrd="0" destOrd="0" presId="urn:microsoft.com/office/officeart/2005/8/layout/vList2"/>
    <dgm:cxn modelId="{4E347B76-7C3F-4A89-9F10-6E72FC62EF8A}" type="presParOf" srcId="{D5D9BD36-78B7-4031-9C47-564728B5EF26}" destId="{17DED964-C485-4AA2-8F4D-F4A3C874C428}" srcOrd="1" destOrd="0" presId="urn:microsoft.com/office/officeart/2005/8/layout/vList2"/>
    <dgm:cxn modelId="{826F5AF7-5A60-413A-B9E9-92F8BF76A246}" type="presParOf" srcId="{D5D9BD36-78B7-4031-9C47-564728B5EF26}" destId="{1AFA9986-0A46-4C56-9245-783E36202AC7}" srcOrd="2" destOrd="0" presId="urn:microsoft.com/office/officeart/2005/8/layout/vList2"/>
    <dgm:cxn modelId="{1EFE7B43-EAFD-4A01-9D91-8E303627F5B9}" type="presParOf" srcId="{D5D9BD36-78B7-4031-9C47-564728B5EF26}" destId="{5AADCD03-0D69-4830-B0A3-7815E64EAB5C}" srcOrd="3" destOrd="0" presId="urn:microsoft.com/office/officeart/2005/8/layout/vList2"/>
    <dgm:cxn modelId="{1A1A41A9-5353-499A-9B81-9C35243C8A25}" type="presParOf" srcId="{D5D9BD36-78B7-4031-9C47-564728B5EF26}" destId="{EA68A521-E480-4D2E-B588-0E97767F6A0D}" srcOrd="4" destOrd="0" presId="urn:microsoft.com/office/officeart/2005/8/layout/vList2"/>
    <dgm:cxn modelId="{661B2EB0-9981-4E4D-A27E-81B333F13BDA}" type="presParOf" srcId="{D5D9BD36-78B7-4031-9C47-564728B5EF26}" destId="{D3164311-0B6F-43FD-B24F-32AC944927CE}" srcOrd="5" destOrd="0" presId="urn:microsoft.com/office/officeart/2005/8/layout/vList2"/>
    <dgm:cxn modelId="{F14FE29F-46F4-434B-A7E1-A9EC35A59966}" type="presParOf" srcId="{D5D9BD36-78B7-4031-9C47-564728B5EF26}" destId="{42027710-93D8-4510-A0FB-4F883C342511}" srcOrd="6" destOrd="0" presId="urn:microsoft.com/office/officeart/2005/8/layout/vList2"/>
    <dgm:cxn modelId="{716426A1-B6ED-4441-AADF-0FD684F5F903}" type="presParOf" srcId="{D5D9BD36-78B7-4031-9C47-564728B5EF26}" destId="{B7475EBC-7165-4EFE-AF54-7480E8F2E0E8}" srcOrd="7" destOrd="0" presId="urn:microsoft.com/office/officeart/2005/8/layout/vList2"/>
    <dgm:cxn modelId="{AEFF36F6-33FA-4752-A22D-37B17FB3C2FB}" type="presParOf" srcId="{D5D9BD36-78B7-4031-9C47-564728B5EF26}" destId="{F3AFDB68-63AC-450B-98E9-0478DC0721E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650C4-FE43-454E-B311-1C97ACEF499D}">
      <dsp:nvSpPr>
        <dsp:cNvPr id="0" name=""/>
        <dsp:cNvSpPr/>
      </dsp:nvSpPr>
      <dsp:spPr>
        <a:xfrm>
          <a:off x="0" y="507469"/>
          <a:ext cx="5000124" cy="14297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Gostyngiad mwyaf ar draws yr holl awdurdodau lleol rhwng 2011 a 2021 (-4.1%)</a:t>
          </a:r>
        </a:p>
      </dsp:txBody>
      <dsp:txXfrm>
        <a:off x="69794" y="577263"/>
        <a:ext cx="4860536" cy="1290152"/>
      </dsp:txXfrm>
    </dsp:sp>
    <dsp:sp modelId="{83B9C598-8EAA-4887-8056-413A44EB9BD4}">
      <dsp:nvSpPr>
        <dsp:cNvPr id="0" name=""/>
        <dsp:cNvSpPr/>
      </dsp:nvSpPr>
      <dsp:spPr>
        <a:xfrm>
          <a:off x="0" y="2012089"/>
          <a:ext cx="5000124" cy="142974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Adroddiad y Sir 2014 yn nodi fod yr iaith wedi cyrraedd croesffordd</a:t>
          </a:r>
        </a:p>
      </dsp:txBody>
      <dsp:txXfrm>
        <a:off x="69794" y="2081883"/>
        <a:ext cx="4860536" cy="1290152"/>
      </dsp:txXfrm>
    </dsp:sp>
    <dsp:sp modelId="{5CEADCB3-4EA3-46BE-90D5-C246F039EC04}">
      <dsp:nvSpPr>
        <dsp:cNvPr id="0" name=""/>
        <dsp:cNvSpPr/>
      </dsp:nvSpPr>
      <dsp:spPr>
        <a:xfrm>
          <a:off x="0" y="3516710"/>
          <a:ext cx="5000124" cy="142974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2011 – gostyngiad o 6.4% yn arwain I llai na 50% o’r boblogaeth yn gallu siarad Cymraeg</a:t>
          </a:r>
        </a:p>
      </dsp:txBody>
      <dsp:txXfrm>
        <a:off x="69794" y="3586504"/>
        <a:ext cx="4860536" cy="12901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298EB8-7616-4BBC-88F9-77B31BF66BDB}">
      <dsp:nvSpPr>
        <dsp:cNvPr id="0" name=""/>
        <dsp:cNvSpPr/>
      </dsp:nvSpPr>
      <dsp:spPr>
        <a:xfrm>
          <a:off x="0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10,000 </a:t>
          </a:r>
          <a:r>
            <a:rPr lang="en-GB" sz="1400" kern="1200" dirty="0" err="1"/>
            <a:t>pobl</a:t>
          </a:r>
          <a:r>
            <a:rPr lang="en-GB" sz="1400" kern="1200" dirty="0"/>
            <a:t> </a:t>
          </a:r>
          <a:r>
            <a:rPr lang="en-GB" sz="1400" kern="1200" dirty="0" err="1"/>
            <a:t>ifanc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gadael</a:t>
          </a:r>
          <a:r>
            <a:rPr lang="en-GB" sz="1400" kern="1200" dirty="0"/>
            <a:t> </a:t>
          </a:r>
          <a:r>
            <a:rPr lang="en-GB" sz="1400" kern="1200" dirty="0" err="1"/>
            <a:t>pob</a:t>
          </a:r>
          <a:r>
            <a:rPr lang="en-GB" sz="1400" kern="1200" dirty="0"/>
            <a:t> </a:t>
          </a:r>
          <a:r>
            <a:rPr lang="en-GB" sz="1400" kern="1200" dirty="0" err="1"/>
            <a:t>degawd</a:t>
          </a:r>
          <a:r>
            <a:rPr lang="en-GB" sz="1400" kern="1200" dirty="0"/>
            <a:t> ( </a:t>
          </a:r>
          <a:r>
            <a:rPr lang="en-GB" sz="1400" kern="1200" dirty="0" err="1"/>
            <a:t>prifysgol</a:t>
          </a:r>
          <a:r>
            <a:rPr lang="en-GB" sz="1400" kern="1200" dirty="0"/>
            <a:t> neu </a:t>
          </a:r>
          <a:r>
            <a:rPr lang="en-GB" sz="1400" kern="1200" dirty="0" err="1"/>
            <a:t>gwaith</a:t>
          </a:r>
          <a:r>
            <a:rPr lang="en-GB" sz="1400" kern="1200" dirty="0"/>
            <a:t>)</a:t>
          </a:r>
          <a:endParaRPr lang="en-US" sz="1400" kern="1200" dirty="0"/>
        </a:p>
      </dsp:txBody>
      <dsp:txXfrm>
        <a:off x="0" y="573683"/>
        <a:ext cx="2464593" cy="1478756"/>
      </dsp:txXfrm>
    </dsp:sp>
    <dsp:sp modelId="{58D36775-0A62-41A2-9B77-3765B81BB67A}">
      <dsp:nvSpPr>
        <dsp:cNvPr id="0" name=""/>
        <dsp:cNvSpPr/>
      </dsp:nvSpPr>
      <dsp:spPr>
        <a:xfrm>
          <a:off x="2711053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Symudiad</a:t>
          </a:r>
          <a:r>
            <a:rPr lang="en-GB" sz="1400" kern="1200" dirty="0"/>
            <a:t> </a:t>
          </a:r>
          <a:r>
            <a:rPr lang="en-GB" sz="1400" kern="1200" dirty="0" err="1"/>
            <a:t>poblogaeth</a:t>
          </a:r>
          <a:endParaRPr lang="en-US" sz="1400" kern="1200" dirty="0" err="1"/>
        </a:p>
      </dsp:txBody>
      <dsp:txXfrm>
        <a:off x="2711053" y="573683"/>
        <a:ext cx="2464593" cy="1478756"/>
      </dsp:txXfrm>
    </dsp:sp>
    <dsp:sp modelId="{DA7324F0-D3F9-47E9-A1D9-8A38B00AF695}">
      <dsp:nvSpPr>
        <dsp:cNvPr id="0" name=""/>
        <dsp:cNvSpPr/>
      </dsp:nvSpPr>
      <dsp:spPr>
        <a:xfrm>
          <a:off x="5422106" y="573683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Dim </a:t>
          </a:r>
          <a:r>
            <a:rPr lang="en-GB" sz="1400" kern="1200" dirty="0" err="1"/>
            <a:t>digon</a:t>
          </a:r>
          <a:r>
            <a:rPr lang="en-GB" sz="1400" kern="1200" dirty="0"/>
            <a:t> o </a:t>
          </a:r>
          <a:r>
            <a:rPr lang="en-GB" sz="1400" kern="1200" dirty="0" err="1"/>
            <a:t>gyfle</a:t>
          </a:r>
          <a:r>
            <a:rPr lang="en-GB" sz="1400" kern="1200" dirty="0"/>
            <a:t> </a:t>
          </a:r>
          <a:r>
            <a:rPr lang="en-GB" sz="1400" kern="1200" dirty="0" err="1"/>
            <a:t>i</a:t>
          </a:r>
          <a:r>
            <a:rPr lang="en-GB" sz="1400" kern="1200" dirty="0"/>
            <a:t> </a:t>
          </a:r>
          <a:r>
            <a:rPr lang="en-GB" sz="1400" kern="1200" dirty="0" err="1"/>
            <a:t>ddefnyddio'r</a:t>
          </a:r>
          <a:r>
            <a:rPr lang="en-GB" sz="1400" kern="1200" dirty="0"/>
            <a:t> </a:t>
          </a:r>
          <a:r>
            <a:rPr lang="en-GB" sz="1400" kern="1200" dirty="0" err="1"/>
            <a:t>Gymraeg</a:t>
          </a:r>
          <a:r>
            <a:rPr lang="en-GB" sz="1400" kern="1200" dirty="0"/>
            <a:t> </a:t>
          </a:r>
          <a:r>
            <a:rPr lang="en-GB" sz="1400" kern="1200" dirty="0" err="1"/>
            <a:t>yn</a:t>
          </a:r>
          <a:r>
            <a:rPr lang="en-GB" sz="1400" kern="1200" dirty="0"/>
            <a:t> y </a:t>
          </a:r>
          <a:r>
            <a:rPr lang="en-GB" sz="1400" kern="1200" dirty="0" err="1"/>
            <a:t>gymuned</a:t>
          </a:r>
          <a:r>
            <a:rPr lang="en-GB" sz="1400" kern="1200" dirty="0"/>
            <a:t> </a:t>
          </a:r>
          <a:r>
            <a:rPr lang="en-GB" sz="1400" kern="1200" dirty="0" err="1"/>
            <a:t>na'r</a:t>
          </a:r>
          <a:r>
            <a:rPr lang="en-GB" sz="1400" kern="1200" dirty="0"/>
            <a:t> </a:t>
          </a:r>
          <a:r>
            <a:rPr lang="en-GB" sz="1400" kern="1200" dirty="0" err="1"/>
            <a:t>gweithle</a:t>
          </a:r>
          <a:r>
            <a:rPr lang="en-GB" sz="1400" kern="1200" dirty="0">
              <a:latin typeface="Calibri"/>
            </a:rPr>
            <a:t>. </a:t>
          </a:r>
          <a:r>
            <a:rPr lang="en-GB" sz="1400" kern="1200" dirty="0" err="1">
              <a:latin typeface="Calibri"/>
            </a:rPr>
            <a:t>Llai</a:t>
          </a:r>
          <a:r>
            <a:rPr lang="en-GB" sz="1400" kern="1200" dirty="0">
              <a:latin typeface="Calibri"/>
            </a:rPr>
            <a:t> o </a:t>
          </a:r>
          <a:r>
            <a:rPr lang="en-GB" sz="1400" kern="1200" dirty="0" err="1">
              <a:latin typeface="Calibri"/>
            </a:rPr>
            <a:t>Gymraeg</a:t>
          </a:r>
          <a:r>
            <a:rPr lang="en-GB" sz="1400" kern="1200" dirty="0">
              <a:latin typeface="Calibri"/>
            </a:rPr>
            <a:t> </a:t>
          </a:r>
          <a:r>
            <a:rPr lang="en-GB" sz="1400" kern="1200" dirty="0" err="1">
              <a:latin typeface="Calibri"/>
            </a:rPr>
            <a:t>mewn</a:t>
          </a:r>
          <a:r>
            <a:rPr lang="en-GB" sz="1400" kern="1200" dirty="0">
              <a:latin typeface="Calibri"/>
            </a:rPr>
            <a:t> </a:t>
          </a:r>
          <a:r>
            <a:rPr lang="en-GB" sz="1400" kern="1200" dirty="0" err="1">
              <a:latin typeface="Calibri"/>
            </a:rPr>
            <a:t>ardaloedd</a:t>
          </a:r>
          <a:r>
            <a:rPr lang="en-GB" sz="1400" kern="1200" dirty="0">
              <a:latin typeface="Calibri"/>
            </a:rPr>
            <a:t> </a:t>
          </a:r>
          <a:r>
            <a:rPr lang="en-GB" sz="1400" kern="1200" dirty="0" err="1">
              <a:latin typeface="Calibri"/>
            </a:rPr>
            <a:t>trefol</a:t>
          </a:r>
          <a:r>
            <a:rPr lang="en-GB" sz="1400" kern="1200" dirty="0">
              <a:latin typeface="Calibri"/>
            </a:rPr>
            <a:t>.</a:t>
          </a:r>
          <a:endParaRPr lang="en-US" sz="1400" kern="1200" dirty="0"/>
        </a:p>
      </dsp:txBody>
      <dsp:txXfrm>
        <a:off x="5422106" y="573683"/>
        <a:ext cx="2464593" cy="1478756"/>
      </dsp:txXfrm>
    </dsp:sp>
    <dsp:sp modelId="{C862F6BC-7B31-4B7B-ADB8-33CFCCEDEB3D}">
      <dsp:nvSpPr>
        <dsp:cNvPr id="0" name=""/>
        <dsp:cNvSpPr/>
      </dsp:nvSpPr>
      <dsp:spPr>
        <a:xfrm>
          <a:off x="1355526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/>
            <a:t>Prisiau</a:t>
          </a:r>
          <a:r>
            <a:rPr lang="en-GB" sz="1400" kern="1200" dirty="0"/>
            <a:t> tai</a:t>
          </a:r>
          <a:endParaRPr lang="en-US" sz="1400" kern="1200" dirty="0"/>
        </a:p>
      </dsp:txBody>
      <dsp:txXfrm>
        <a:off x="1355526" y="2298898"/>
        <a:ext cx="2464593" cy="1478756"/>
      </dsp:txXfrm>
    </dsp:sp>
    <dsp:sp modelId="{BFB1F3C9-28B2-4211-A142-A91668D42122}">
      <dsp:nvSpPr>
        <dsp:cNvPr id="0" name=""/>
        <dsp:cNvSpPr/>
      </dsp:nvSpPr>
      <dsp:spPr>
        <a:xfrm>
          <a:off x="4066579" y="2298898"/>
          <a:ext cx="2464593" cy="1478756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 err="1">
              <a:latin typeface="Calibri"/>
            </a:rPr>
            <a:t>Llai</a:t>
          </a:r>
          <a:r>
            <a:rPr lang="en-GB" sz="1400" kern="1200" dirty="0">
              <a:latin typeface="Calibri"/>
            </a:rPr>
            <a:t> o </a:t>
          </a:r>
          <a:r>
            <a:rPr lang="en-GB" sz="1400" kern="1200" dirty="0" err="1">
              <a:latin typeface="Calibri"/>
            </a:rPr>
            <a:t>drosglwyddo'r</a:t>
          </a:r>
          <a:r>
            <a:rPr lang="en-GB" sz="1400" kern="1200" dirty="0"/>
            <a:t> </a:t>
          </a:r>
          <a:r>
            <a:rPr lang="en-GB" sz="1400" kern="1200" dirty="0" err="1"/>
            <a:t>iaith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y </a:t>
          </a:r>
          <a:r>
            <a:rPr lang="en-GB" sz="1400" kern="1200" dirty="0" err="1"/>
            <a:t>cartref</a:t>
          </a:r>
          <a:r>
            <a:rPr lang="en-GB" sz="1400" kern="1200" dirty="0">
              <a:latin typeface="Calibri"/>
            </a:rPr>
            <a:t> a </a:t>
          </a:r>
          <a:r>
            <a:rPr lang="en-GB" sz="1400" kern="1200" dirty="0" err="1">
              <a:latin typeface="Calibri"/>
            </a:rPr>
            <a:t>siaradwyr</a:t>
          </a:r>
          <a:r>
            <a:rPr lang="en-GB" sz="1400" kern="1200" dirty="0">
              <a:latin typeface="Calibri"/>
            </a:rPr>
            <a:t> </a:t>
          </a:r>
          <a:r>
            <a:rPr lang="en-GB" sz="1400" kern="1200" dirty="0" err="1">
              <a:latin typeface="Calibri"/>
            </a:rPr>
            <a:t>yn</a:t>
          </a:r>
          <a:r>
            <a:rPr lang="en-GB" sz="1400" kern="1200" dirty="0">
              <a:latin typeface="Calibri"/>
            </a:rPr>
            <a:t> </a:t>
          </a:r>
          <a:r>
            <a:rPr lang="en-GB" sz="1400" kern="1200" dirty="0" err="1">
              <a:latin typeface="Calibri"/>
            </a:rPr>
            <a:t>llai</a:t>
          </a:r>
          <a:r>
            <a:rPr lang="en-GB" sz="1400" kern="1200" dirty="0">
              <a:latin typeface="Calibri"/>
            </a:rPr>
            <a:t> </a:t>
          </a:r>
          <a:r>
            <a:rPr lang="en-GB" sz="1400" kern="1200" dirty="0" err="1">
              <a:latin typeface="Calibri"/>
            </a:rPr>
            <a:t>debygol</a:t>
          </a:r>
          <a:r>
            <a:rPr lang="en-GB" sz="1400" kern="1200" dirty="0">
              <a:latin typeface="Calibri"/>
            </a:rPr>
            <a:t> o </a:t>
          </a:r>
          <a:r>
            <a:rPr lang="en-GB" sz="1400" kern="1200" dirty="0" err="1">
              <a:latin typeface="Calibri"/>
            </a:rPr>
            <a:t>ddefnyddio</a:t>
          </a:r>
          <a:r>
            <a:rPr lang="en-GB" sz="1400" kern="1200" dirty="0">
              <a:latin typeface="Calibri"/>
            </a:rPr>
            <a:t> Cymraeg </a:t>
          </a:r>
          <a:r>
            <a:rPr lang="en-GB" sz="1400" kern="1200" dirty="0" err="1">
              <a:latin typeface="Calibri"/>
            </a:rPr>
            <a:t>yn</a:t>
          </a:r>
          <a:r>
            <a:rPr lang="en-GB" sz="1400" kern="1200" dirty="0">
              <a:latin typeface="Calibri"/>
            </a:rPr>
            <a:t> </a:t>
          </a:r>
          <a:r>
            <a:rPr lang="en-GB" sz="1400" kern="1200" dirty="0" err="1">
              <a:latin typeface="Calibri"/>
            </a:rPr>
            <a:t>ddyddiol</a:t>
          </a:r>
          <a:r>
            <a:rPr lang="en-GB" sz="1400" kern="1200" dirty="0">
              <a:latin typeface="Calibri"/>
            </a:rPr>
            <a:t> </a:t>
          </a:r>
          <a:endParaRPr lang="en-US" sz="1400" kern="1200" dirty="0" err="1"/>
        </a:p>
      </dsp:txBody>
      <dsp:txXfrm>
        <a:off x="4066579" y="2298898"/>
        <a:ext cx="2464593" cy="14787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11E18-36D8-4327-9320-3ED2C169EC11}">
      <dsp:nvSpPr>
        <dsp:cNvPr id="0" name=""/>
        <dsp:cNvSpPr/>
      </dsp:nvSpPr>
      <dsp:spPr>
        <a:xfrm>
          <a:off x="0" y="690034"/>
          <a:ext cx="5000124" cy="5276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Sir Gaerfyrddin</a:t>
          </a:r>
          <a:endParaRPr lang="en-US" sz="2200" kern="1200"/>
        </a:p>
      </dsp:txBody>
      <dsp:txXfrm>
        <a:off x="25759" y="715793"/>
        <a:ext cx="4948606" cy="476152"/>
      </dsp:txXfrm>
    </dsp:sp>
    <dsp:sp modelId="{51102869-8C39-4542-82FF-EEC2B156E83B}">
      <dsp:nvSpPr>
        <dsp:cNvPr id="0" name=""/>
        <dsp:cNvSpPr/>
      </dsp:nvSpPr>
      <dsp:spPr>
        <a:xfrm>
          <a:off x="0" y="1281064"/>
          <a:ext cx="5000124" cy="527670"/>
        </a:xfrm>
        <a:prstGeom prst="roundRect">
          <a:avLst/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Mentrau iaith</a:t>
          </a:r>
          <a:endParaRPr lang="en-US" sz="2200" kern="1200"/>
        </a:p>
      </dsp:txBody>
      <dsp:txXfrm>
        <a:off x="25759" y="1306823"/>
        <a:ext cx="4948606" cy="476152"/>
      </dsp:txXfrm>
    </dsp:sp>
    <dsp:sp modelId="{3D4C4014-4EB9-4791-A3C7-575C36218156}">
      <dsp:nvSpPr>
        <dsp:cNvPr id="0" name=""/>
        <dsp:cNvSpPr/>
      </dsp:nvSpPr>
      <dsp:spPr>
        <a:xfrm>
          <a:off x="0" y="1872094"/>
          <a:ext cx="5000124" cy="52767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Ysgolion ac addysg</a:t>
          </a:r>
          <a:endParaRPr lang="en-US" sz="2200" kern="1200"/>
        </a:p>
      </dsp:txBody>
      <dsp:txXfrm>
        <a:off x="25759" y="1897853"/>
        <a:ext cx="4948606" cy="476152"/>
      </dsp:txXfrm>
    </dsp:sp>
    <dsp:sp modelId="{20AD684D-F2F1-4973-82D8-1CA40FEFAFAA}">
      <dsp:nvSpPr>
        <dsp:cNvPr id="0" name=""/>
        <dsp:cNvSpPr/>
      </dsp:nvSpPr>
      <dsp:spPr>
        <a:xfrm>
          <a:off x="0" y="2463125"/>
          <a:ext cx="5000124" cy="527670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Busnesau lleol</a:t>
          </a:r>
          <a:endParaRPr lang="en-US" sz="2200" kern="1200"/>
        </a:p>
      </dsp:txBody>
      <dsp:txXfrm>
        <a:off x="25759" y="2488884"/>
        <a:ext cx="4948606" cy="476152"/>
      </dsp:txXfrm>
    </dsp:sp>
    <dsp:sp modelId="{EE699AF9-467D-41A0-9449-8167A3EF26CC}">
      <dsp:nvSpPr>
        <dsp:cNvPr id="0" name=""/>
        <dsp:cNvSpPr/>
      </dsp:nvSpPr>
      <dsp:spPr>
        <a:xfrm>
          <a:off x="0" y="3054155"/>
          <a:ext cx="5000124" cy="52767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Gwasanaethau pobl ifanc</a:t>
          </a:r>
          <a:endParaRPr lang="en-US" sz="2200" kern="1200"/>
        </a:p>
      </dsp:txBody>
      <dsp:txXfrm>
        <a:off x="25759" y="3079914"/>
        <a:ext cx="4948606" cy="476152"/>
      </dsp:txXfrm>
    </dsp:sp>
    <dsp:sp modelId="{F51E2542-79B7-40F0-B9BB-D1B166EE89D4}">
      <dsp:nvSpPr>
        <dsp:cNvPr id="0" name=""/>
        <dsp:cNvSpPr/>
      </dsp:nvSpPr>
      <dsp:spPr>
        <a:xfrm>
          <a:off x="0" y="3645185"/>
          <a:ext cx="5000124" cy="527670"/>
        </a:xfrm>
        <a:prstGeom prst="roundRect">
          <a:avLst/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Menter a gyrfaoedd</a:t>
          </a:r>
          <a:endParaRPr lang="en-US" sz="2200" kern="1200"/>
        </a:p>
      </dsp:txBody>
      <dsp:txXfrm>
        <a:off x="25759" y="3670944"/>
        <a:ext cx="4948606" cy="476152"/>
      </dsp:txXfrm>
    </dsp:sp>
    <dsp:sp modelId="{28090F1D-D0B6-4033-9B06-C1562BE62378}">
      <dsp:nvSpPr>
        <dsp:cNvPr id="0" name=""/>
        <dsp:cNvSpPr/>
      </dsp:nvSpPr>
      <dsp:spPr>
        <a:xfrm>
          <a:off x="0" y="4236215"/>
          <a:ext cx="5000124" cy="52767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Gwasanaethau cyhoeddus – heddlu, GIG</a:t>
          </a:r>
          <a:endParaRPr lang="en-US" sz="2200" kern="1200"/>
        </a:p>
      </dsp:txBody>
      <dsp:txXfrm>
        <a:off x="25759" y="4261974"/>
        <a:ext cx="4948606" cy="4761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AFF328-D6BB-4D24-8053-90B3D0311216}">
      <dsp:nvSpPr>
        <dsp:cNvPr id="0" name=""/>
        <dsp:cNvSpPr/>
      </dsp:nvSpPr>
      <dsp:spPr>
        <a:xfrm>
          <a:off x="0" y="2105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Creu cynnwys TikTok/Instagram yn Gymraeg</a:t>
          </a:r>
        </a:p>
      </dsp:txBody>
      <dsp:txXfrm>
        <a:off x="58257" y="268816"/>
        <a:ext cx="4883610" cy="1076886"/>
      </dsp:txXfrm>
    </dsp:sp>
    <dsp:sp modelId="{0D6379EA-BD25-4CF2-AE6B-7970B27CD65C}">
      <dsp:nvSpPr>
        <dsp:cNvPr id="0" name=""/>
        <dsp:cNvSpPr/>
      </dsp:nvSpPr>
      <dsp:spPr>
        <a:xfrm>
          <a:off x="0" y="14903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Heriau fideo (e.e. #CymraegBobDydd)</a:t>
          </a:r>
        </a:p>
      </dsp:txBody>
      <dsp:txXfrm>
        <a:off x="58257" y="1548616"/>
        <a:ext cx="4883610" cy="1076886"/>
      </dsp:txXfrm>
    </dsp:sp>
    <dsp:sp modelId="{B603FDBE-402D-452C-9501-15D591CAD4CE}">
      <dsp:nvSpPr>
        <dsp:cNvPr id="0" name=""/>
        <dsp:cNvSpPr/>
      </dsp:nvSpPr>
      <dsp:spPr>
        <a:xfrm>
          <a:off x="0" y="2770159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Dylanwadwyr lleol yn hyrwyddo’r iaith</a:t>
          </a:r>
        </a:p>
      </dsp:txBody>
      <dsp:txXfrm>
        <a:off x="58257" y="2828416"/>
        <a:ext cx="4883610" cy="1076886"/>
      </dsp:txXfrm>
    </dsp:sp>
    <dsp:sp modelId="{9DBFDF68-0DBF-4E9B-86DA-B0011326CC08}">
      <dsp:nvSpPr>
        <dsp:cNvPr id="0" name=""/>
        <dsp:cNvSpPr/>
      </dsp:nvSpPr>
      <dsp:spPr>
        <a:xfrm>
          <a:off x="0" y="4049960"/>
          <a:ext cx="5000124" cy="119340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Memes a chynnwys hwylus i bobl ifanc</a:t>
          </a:r>
        </a:p>
      </dsp:txBody>
      <dsp:txXfrm>
        <a:off x="58257" y="4108217"/>
        <a:ext cx="4883610" cy="107688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42C669-352C-4FF7-B950-5EA464415A07}">
      <dsp:nvSpPr>
        <dsp:cNvPr id="0" name=""/>
        <dsp:cNvSpPr/>
      </dsp:nvSpPr>
      <dsp:spPr>
        <a:xfrm>
          <a:off x="0" y="730575"/>
          <a:ext cx="5000124" cy="754777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rgbClr val="FFFFFF"/>
              </a:solidFill>
              <a:ea typeface="+mn-ea"/>
              <a:cs typeface="+mn-cs"/>
            </a:rPr>
            <a:t>• Clybiau Cymraeg yn y dref ( y Lle)</a:t>
          </a:r>
        </a:p>
      </dsp:txBody>
      <dsp:txXfrm>
        <a:off x="36845" y="767420"/>
        <a:ext cx="4926434" cy="681087"/>
      </dsp:txXfrm>
    </dsp:sp>
    <dsp:sp modelId="{570416E3-4DC3-43E6-9962-C146FC3D8066}">
      <dsp:nvSpPr>
        <dsp:cNvPr id="0" name=""/>
        <dsp:cNvSpPr/>
      </dsp:nvSpPr>
      <dsp:spPr>
        <a:xfrm>
          <a:off x="0" y="1540073"/>
          <a:ext cx="5000124" cy="754777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rgbClr val="FFFFFF"/>
              </a:solidFill>
              <a:ea typeface="+mn-ea"/>
              <a:cs typeface="+mn-cs"/>
            </a:rPr>
            <a:t>• Diwrnodau thema Cymraeg ( adeiladu ar beth sy'n digwydd yn barod)</a:t>
          </a:r>
        </a:p>
      </dsp:txBody>
      <dsp:txXfrm>
        <a:off x="36845" y="1576918"/>
        <a:ext cx="4926434" cy="681087"/>
      </dsp:txXfrm>
    </dsp:sp>
    <dsp:sp modelId="{2A35592F-AD0A-4069-8BD5-6D572162D584}">
      <dsp:nvSpPr>
        <dsp:cNvPr id="0" name=""/>
        <dsp:cNvSpPr/>
      </dsp:nvSpPr>
      <dsp:spPr>
        <a:xfrm>
          <a:off x="0" y="2349571"/>
          <a:ext cx="5000124" cy="754777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rgbClr val="FFFFFF"/>
              </a:solidFill>
              <a:ea typeface="+mn-ea"/>
              <a:cs typeface="+mn-cs"/>
            </a:rPr>
            <a:t>• Gwobrwyo defnyddio’r Gymraeg mewn ffordd hwyl ( 'streaks', pobl ifanc yn dewis gwobrau)</a:t>
          </a:r>
        </a:p>
      </dsp:txBody>
      <dsp:txXfrm>
        <a:off x="36845" y="2386416"/>
        <a:ext cx="4926434" cy="681087"/>
      </dsp:txXfrm>
    </dsp:sp>
    <dsp:sp modelId="{78234485-ED71-4616-889D-D676DDC0278A}">
      <dsp:nvSpPr>
        <dsp:cNvPr id="0" name=""/>
        <dsp:cNvSpPr/>
      </dsp:nvSpPr>
      <dsp:spPr>
        <a:xfrm>
          <a:off x="0" y="3159068"/>
          <a:ext cx="5000124" cy="754777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ea typeface="+mn-ea"/>
              <a:cs typeface="+mn-cs"/>
            </a:rPr>
            <a:t>• Mentora rhwng disgyblion a lefelau o siarad </a:t>
          </a:r>
          <a:r>
            <a:rPr lang="cy-GB" sz="1900" kern="1200" dirty="0">
              <a:latin typeface="Calibri"/>
              <a:ea typeface="+mn-ea"/>
              <a:cs typeface="+mn-cs"/>
            </a:rPr>
            <a:t> i godi hyder</a:t>
          </a:r>
          <a:endParaRPr lang="cy-GB" sz="1900" kern="1200" dirty="0">
            <a:ea typeface="+mn-ea"/>
            <a:cs typeface="+mn-cs"/>
          </a:endParaRPr>
        </a:p>
      </dsp:txBody>
      <dsp:txXfrm>
        <a:off x="36845" y="3195913"/>
        <a:ext cx="4926434" cy="681087"/>
      </dsp:txXfrm>
    </dsp:sp>
    <dsp:sp modelId="{F04863D1-E46F-4E8D-984D-97FB34BBA6D0}">
      <dsp:nvSpPr>
        <dsp:cNvPr id="0" name=""/>
        <dsp:cNvSpPr/>
      </dsp:nvSpPr>
      <dsp:spPr>
        <a:xfrm>
          <a:off x="0" y="3968566"/>
          <a:ext cx="5000124" cy="754777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rgbClr val="FFFFFF"/>
              </a:solidFill>
              <a:latin typeface="Calibri"/>
              <a:ea typeface="+mn-ea"/>
              <a:cs typeface="+mn-cs"/>
            </a:rPr>
            <a:t> Hyrwyddwyr ifanc y Gymraeg</a:t>
          </a:r>
          <a:endParaRPr lang="cy-GB" sz="19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36845" y="4005411"/>
        <a:ext cx="4926434" cy="6810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8939BF-928F-4430-8DB5-C39F33E1D062}">
      <dsp:nvSpPr>
        <dsp:cNvPr id="0" name=""/>
        <dsp:cNvSpPr/>
      </dsp:nvSpPr>
      <dsp:spPr>
        <a:xfrm>
          <a:off x="0" y="9805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rgbClr val="FFFFFF"/>
              </a:solidFill>
              <a:ea typeface="+mn-ea"/>
              <a:cs typeface="+mn-cs"/>
            </a:rPr>
            <a:t> Digwyddiadau cerddoriaeth Cymraeg lleol ( dilyn llwyddiant ardaloedd eraill eg Gwyl </a:t>
          </a:r>
          <a:r>
            <a:rPr lang="cy-GB" sz="2300" kern="1200" dirty="0">
              <a:solidFill>
                <a:srgbClr val="FFFFFF"/>
              </a:solidFill>
              <a:latin typeface="Calibri"/>
              <a:ea typeface="+mn-ea"/>
              <a:cs typeface="+mn-cs"/>
            </a:rPr>
            <a:t>Tawe)</a:t>
          </a:r>
          <a:endParaRPr lang="cy-GB" sz="23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61741" y="159800"/>
        <a:ext cx="4876642" cy="1141288"/>
      </dsp:txXfrm>
    </dsp:sp>
    <dsp:sp modelId="{D2495521-D270-4DF4-BBC9-6117572CC294}">
      <dsp:nvSpPr>
        <dsp:cNvPr id="0" name=""/>
        <dsp:cNvSpPr/>
      </dsp:nvSpPr>
      <dsp:spPr>
        <a:xfrm>
          <a:off x="0" y="1429069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rgbClr val="FFFFFF"/>
              </a:solidFill>
              <a:ea typeface="+mn-ea"/>
              <a:cs typeface="+mn-cs"/>
            </a:rPr>
            <a:t>Chwaraeon yn Gymraeg ( Pentre </a:t>
          </a:r>
          <a:r>
            <a:rPr lang="cy-GB" sz="2300" kern="1200" dirty="0">
              <a:solidFill>
                <a:srgbClr val="FFFFFF"/>
              </a:solidFill>
              <a:latin typeface="Calibri"/>
              <a:ea typeface="+mn-ea"/>
              <a:cs typeface="+mn-cs"/>
            </a:rPr>
            <a:t>Awel)</a:t>
          </a:r>
          <a:endParaRPr lang="cy-GB" sz="23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61741" y="1490810"/>
        <a:ext cx="4876642" cy="1141288"/>
      </dsp:txXfrm>
    </dsp:sp>
    <dsp:sp modelId="{42C348FE-70F1-40BC-8F0C-E1153FBAD746}">
      <dsp:nvSpPr>
        <dsp:cNvPr id="0" name=""/>
        <dsp:cNvSpPr/>
      </dsp:nvSpPr>
      <dsp:spPr>
        <a:xfrm>
          <a:off x="0" y="276008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rgbClr val="FFFFFF"/>
              </a:solidFill>
              <a:latin typeface="Calibri"/>
              <a:ea typeface="+mn-ea"/>
              <a:cs typeface="+mn-cs"/>
            </a:rPr>
            <a:t>Theatre y Ffwrnes – sioeau dwyieithog</a:t>
          </a:r>
          <a:endParaRPr lang="cy-GB" sz="2300" kern="1200" dirty="0">
            <a:solidFill>
              <a:srgbClr val="FFFFFF"/>
            </a:solidFill>
            <a:ea typeface="+mn-ea"/>
            <a:cs typeface="+mn-cs"/>
          </a:endParaRPr>
        </a:p>
      </dsp:txBody>
      <dsp:txXfrm>
        <a:off x="61741" y="2821821"/>
        <a:ext cx="4876642" cy="1141288"/>
      </dsp:txXfrm>
    </dsp:sp>
    <dsp:sp modelId="{65362E77-7886-4AAE-AEC0-44A8FC4BA464}">
      <dsp:nvSpPr>
        <dsp:cNvPr id="0" name=""/>
        <dsp:cNvSpPr/>
      </dsp:nvSpPr>
      <dsp:spPr>
        <a:xfrm>
          <a:off x="0" y="4091090"/>
          <a:ext cx="5000124" cy="126477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dirty="0">
              <a:solidFill>
                <a:srgbClr val="FFFFFF"/>
              </a:solidFill>
              <a:latin typeface="Calibri"/>
              <a:ea typeface="+mn-ea"/>
              <a:cs typeface="+mn-cs"/>
            </a:rPr>
            <a:t>Clwb 'darts'  -  adeiladu ar llwyddiannau </a:t>
          </a:r>
        </a:p>
      </dsp:txBody>
      <dsp:txXfrm>
        <a:off x="61741" y="4152831"/>
        <a:ext cx="4876642" cy="114128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9D23B4-300C-4620-A117-196548913CDC}">
      <dsp:nvSpPr>
        <dsp:cNvPr id="0" name=""/>
        <dsp:cNvSpPr/>
      </dsp:nvSpPr>
      <dsp:spPr>
        <a:xfrm>
          <a:off x="0" y="42799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Apiau dysgu Cymraeg i bobl ifanc</a:t>
          </a:r>
        </a:p>
      </dsp:txBody>
      <dsp:txXfrm>
        <a:off x="62141" y="104940"/>
        <a:ext cx="4875842" cy="1148678"/>
      </dsp:txXfrm>
    </dsp:sp>
    <dsp:sp modelId="{37BE8B2C-20F5-402F-9A9C-EECFB58BB10C}">
      <dsp:nvSpPr>
        <dsp:cNvPr id="0" name=""/>
        <dsp:cNvSpPr/>
      </dsp:nvSpPr>
      <dsp:spPr>
        <a:xfrm>
          <a:off x="0" y="1407919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Gemau fideo gyda opsiynau Cymraeg</a:t>
          </a:r>
        </a:p>
      </dsp:txBody>
      <dsp:txXfrm>
        <a:off x="62141" y="1470060"/>
        <a:ext cx="4875842" cy="1148678"/>
      </dsp:txXfrm>
    </dsp:sp>
    <dsp:sp modelId="{020E505A-DEBD-410C-8323-C1790A5F9945}">
      <dsp:nvSpPr>
        <dsp:cNvPr id="0" name=""/>
        <dsp:cNvSpPr/>
      </dsp:nvSpPr>
      <dsp:spPr>
        <a:xfrm>
          <a:off x="0" y="2773040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Cystadlaethau e-sports yn Gymraeg</a:t>
          </a:r>
        </a:p>
      </dsp:txBody>
      <dsp:txXfrm>
        <a:off x="62141" y="2835181"/>
        <a:ext cx="4875842" cy="1148678"/>
      </dsp:txXfrm>
    </dsp:sp>
    <dsp:sp modelId="{AEC49E89-EB79-4BB0-814C-7102C8398E88}">
      <dsp:nvSpPr>
        <dsp:cNvPr id="0" name=""/>
        <dsp:cNvSpPr/>
      </dsp:nvSpPr>
      <dsp:spPr>
        <a:xfrm>
          <a:off x="0" y="4138160"/>
          <a:ext cx="5000124" cy="1272960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Podlediadau neu YouTube Cymraeg</a:t>
          </a:r>
        </a:p>
      </dsp:txBody>
      <dsp:txXfrm>
        <a:off x="62141" y="4200301"/>
        <a:ext cx="4875842" cy="11486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F80E53-390F-433E-8E81-B6069DA8AB35}">
      <dsp:nvSpPr>
        <dsp:cNvPr id="0" name=""/>
        <dsp:cNvSpPr/>
      </dsp:nvSpPr>
      <dsp:spPr>
        <a:xfrm>
          <a:off x="0" y="100137"/>
          <a:ext cx="5000124" cy="9931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Cyfrifiad yn dangos cynnydd </a:t>
          </a:r>
          <a:endParaRPr lang="en-US" sz="2500" kern="1200"/>
        </a:p>
      </dsp:txBody>
      <dsp:txXfrm>
        <a:off x="48481" y="148618"/>
        <a:ext cx="4903162" cy="896166"/>
      </dsp:txXfrm>
    </dsp:sp>
    <dsp:sp modelId="{1AFA9986-0A46-4C56-9245-783E36202AC7}">
      <dsp:nvSpPr>
        <dsp:cNvPr id="0" name=""/>
        <dsp:cNvSpPr/>
      </dsp:nvSpPr>
      <dsp:spPr>
        <a:xfrm>
          <a:off x="0" y="1165266"/>
          <a:ext cx="5000124" cy="9931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Pobl </a:t>
          </a:r>
          <a:r>
            <a:rPr lang="cy-GB" sz="2500" kern="1200">
              <a:latin typeface="Calibri"/>
            </a:rPr>
            <a:t>ifanc </a:t>
          </a:r>
          <a:r>
            <a:rPr lang="cy-GB" sz="2500" kern="1200"/>
            <a:t>yn aros yn lleol</a:t>
          </a:r>
          <a:endParaRPr lang="en-US" sz="2500" kern="1200"/>
        </a:p>
      </dsp:txBody>
      <dsp:txXfrm>
        <a:off x="48481" y="1213747"/>
        <a:ext cx="4903162" cy="896166"/>
      </dsp:txXfrm>
    </dsp:sp>
    <dsp:sp modelId="{EA68A521-E480-4D2E-B588-0E97767F6A0D}">
      <dsp:nvSpPr>
        <dsp:cNvPr id="0" name=""/>
        <dsp:cNvSpPr/>
      </dsp:nvSpPr>
      <dsp:spPr>
        <a:xfrm>
          <a:off x="0" y="2230395"/>
          <a:ext cx="5000124" cy="9931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Gweithlu Cymraeg yn tyfu yn yr ardal</a:t>
          </a:r>
          <a:endParaRPr lang="en-US" sz="2500" kern="1200"/>
        </a:p>
      </dsp:txBody>
      <dsp:txXfrm>
        <a:off x="48481" y="2278876"/>
        <a:ext cx="4903162" cy="896166"/>
      </dsp:txXfrm>
    </dsp:sp>
    <dsp:sp modelId="{42027710-93D8-4510-A0FB-4F883C342511}">
      <dsp:nvSpPr>
        <dsp:cNvPr id="0" name=""/>
        <dsp:cNvSpPr/>
      </dsp:nvSpPr>
      <dsp:spPr>
        <a:xfrm>
          <a:off x="0" y="3295524"/>
          <a:ext cx="5000124" cy="9931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Mwy o gydlyniant cymdeithasol</a:t>
          </a:r>
          <a:endParaRPr lang="en-US" sz="2500" kern="1200"/>
        </a:p>
      </dsp:txBody>
      <dsp:txXfrm>
        <a:off x="48481" y="3344005"/>
        <a:ext cx="4903162" cy="896166"/>
      </dsp:txXfrm>
    </dsp:sp>
    <dsp:sp modelId="{F3AFDB68-63AC-450B-98E9-0478DC0721ED}">
      <dsp:nvSpPr>
        <dsp:cNvPr id="0" name=""/>
        <dsp:cNvSpPr/>
      </dsp:nvSpPr>
      <dsp:spPr>
        <a:xfrm>
          <a:off x="0" y="4360653"/>
          <a:ext cx="5000124" cy="993128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/>
            <a:t>Cymraeg yn ganolog ym mhob agwedd</a:t>
          </a:r>
          <a:endParaRPr lang="en-US" sz="2500" kern="1200"/>
        </a:p>
      </dsp:txBody>
      <dsp:txXfrm>
        <a:off x="48481" y="4409134"/>
        <a:ext cx="4903162" cy="8961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242ABD-1FA0-46A3-A123-EF4AD283E3DC}" type="datetimeFigureOut">
              <a:rPr lang="en-GB" smtClean="0"/>
              <a:t>12/04/2026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B7911-1DDC-431C-8EB5-F55CD8B0B2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769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marthenshire.gov.wales/media/1229464/eng-cynllun-strategol-cymraeg-mewn-addysg-sir-gaerfyrddin-2022-2032cab4722fin.pdf" TargetMode="External"/><Relationship Id="rId2" Type="http://schemas.openxmlformats.org/officeDocument/2006/relationships/hyperlink" Target="https://apps.dataunitwales.gov.uk/welshindexofmultipledeprivation/postcode.aspx?lang=cy-G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irgar.llyw.cymru/media/2301/adroddiaddpc.pdf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89ED1AA-8684-4D37-B208-8777E1A77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4180E01B-B1F4-437C-807D-1C930718E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3088" y="0"/>
            <a:ext cx="7177823" cy="6858000"/>
          </a:xfrm>
          <a:custGeom>
            <a:avLst/>
            <a:gdLst>
              <a:gd name="connsiteX0" fmla="*/ 7178288 w 7187261"/>
              <a:gd name="connsiteY0" fmla="*/ 2604802 h 5150263"/>
              <a:gd name="connsiteX1" fmla="*/ 7169335 w 7187261"/>
              <a:gd name="connsiteY1" fmla="*/ 2328577 h 5150263"/>
              <a:gd name="connsiteX2" fmla="*/ 7060845 w 7187261"/>
              <a:gd name="connsiteY2" fmla="*/ 1661160 h 5150263"/>
              <a:gd name="connsiteX3" fmla="*/ 6212263 w 7187261"/>
              <a:gd name="connsiteY3" fmla="*/ 243840 h 5150263"/>
              <a:gd name="connsiteX4" fmla="*/ 5953564 w 7187261"/>
              <a:gd name="connsiteY4" fmla="*/ 0 h 5150263"/>
              <a:gd name="connsiteX5" fmla="*/ 1408615 w 7187261"/>
              <a:gd name="connsiteY5" fmla="*/ 0 h 5150263"/>
              <a:gd name="connsiteX6" fmla="*/ 805111 w 7187261"/>
              <a:gd name="connsiteY6" fmla="*/ 676275 h 5150263"/>
              <a:gd name="connsiteX7" fmla="*/ 104928 w 7187261"/>
              <a:gd name="connsiteY7" fmla="*/ 2183035 h 5150263"/>
              <a:gd name="connsiteX8" fmla="*/ 51588 w 7187261"/>
              <a:gd name="connsiteY8" fmla="*/ 2400014 h 5150263"/>
              <a:gd name="connsiteX9" fmla="*/ 41301 w 7187261"/>
              <a:gd name="connsiteY9" fmla="*/ 2424208 h 5150263"/>
              <a:gd name="connsiteX10" fmla="*/ 119692 w 7187261"/>
              <a:gd name="connsiteY10" fmla="*/ 1834801 h 5150263"/>
              <a:gd name="connsiteX11" fmla="*/ 870071 w 7187261"/>
              <a:gd name="connsiteY11" fmla="*/ 462248 h 5150263"/>
              <a:gd name="connsiteX12" fmla="*/ 1389279 w 7187261"/>
              <a:gd name="connsiteY12" fmla="*/ 476 h 5150263"/>
              <a:gd name="connsiteX13" fmla="*/ 1320223 w 7187261"/>
              <a:gd name="connsiteY13" fmla="*/ 476 h 5150263"/>
              <a:gd name="connsiteX14" fmla="*/ 423158 w 7187261"/>
              <a:gd name="connsiteY14" fmla="*/ 989743 h 5150263"/>
              <a:gd name="connsiteX15" fmla="*/ 25585 w 7187261"/>
              <a:gd name="connsiteY15" fmla="*/ 2113693 h 5150263"/>
              <a:gd name="connsiteX16" fmla="*/ 2344 w 7187261"/>
              <a:gd name="connsiteY16" fmla="*/ 2725865 h 5150263"/>
              <a:gd name="connsiteX17" fmla="*/ 447256 w 7187261"/>
              <a:gd name="connsiteY17" fmla="*/ 4210717 h 5150263"/>
              <a:gd name="connsiteX18" fmla="*/ 1138962 w 7187261"/>
              <a:gd name="connsiteY18" fmla="*/ 4988910 h 5150263"/>
              <a:gd name="connsiteX19" fmla="*/ 1348512 w 7187261"/>
              <a:gd name="connsiteY19" fmla="*/ 5146834 h 5150263"/>
              <a:gd name="connsiteX20" fmla="*/ 1422712 w 7187261"/>
              <a:gd name="connsiteY20" fmla="*/ 5146834 h 5150263"/>
              <a:gd name="connsiteX21" fmla="*/ 480594 w 7187261"/>
              <a:gd name="connsiteY21" fmla="*/ 4187952 h 5150263"/>
              <a:gd name="connsiteX22" fmla="*/ 398679 w 7187261"/>
              <a:gd name="connsiteY22" fmla="*/ 4046125 h 5150263"/>
              <a:gd name="connsiteX23" fmla="*/ 411823 w 7187261"/>
              <a:gd name="connsiteY23" fmla="*/ 4053078 h 5150263"/>
              <a:gd name="connsiteX24" fmla="*/ 1439380 w 7187261"/>
              <a:gd name="connsiteY24" fmla="*/ 5147405 h 5150263"/>
              <a:gd name="connsiteX25" fmla="*/ 5710010 w 7187261"/>
              <a:gd name="connsiteY25" fmla="*/ 5150263 h 5150263"/>
              <a:gd name="connsiteX26" fmla="*/ 5999665 w 7187261"/>
              <a:gd name="connsiteY26" fmla="*/ 4910900 h 5150263"/>
              <a:gd name="connsiteX27" fmla="*/ 6954165 w 7187261"/>
              <a:gd name="connsiteY27" fmla="*/ 3545777 h 5150263"/>
              <a:gd name="connsiteX28" fmla="*/ 7137712 w 7187261"/>
              <a:gd name="connsiteY28" fmla="*/ 2799207 h 5150263"/>
              <a:gd name="connsiteX29" fmla="*/ 7142951 w 7187261"/>
              <a:gd name="connsiteY29" fmla="*/ 2754535 h 5150263"/>
              <a:gd name="connsiteX30" fmla="*/ 7149428 w 7187261"/>
              <a:gd name="connsiteY30" fmla="*/ 2774823 h 5150263"/>
              <a:gd name="connsiteX31" fmla="*/ 7066465 w 7187261"/>
              <a:gd name="connsiteY31" fmla="*/ 3465672 h 5150263"/>
              <a:gd name="connsiteX32" fmla="*/ 6452578 w 7187261"/>
              <a:gd name="connsiteY32" fmla="*/ 4552760 h 5150263"/>
              <a:gd name="connsiteX33" fmla="*/ 5752110 w 7187261"/>
              <a:gd name="connsiteY33" fmla="*/ 5150263 h 5150263"/>
              <a:gd name="connsiteX34" fmla="*/ 5827643 w 7187261"/>
              <a:gd name="connsiteY34" fmla="*/ 5150263 h 5150263"/>
              <a:gd name="connsiteX35" fmla="*/ 6642793 w 7187261"/>
              <a:gd name="connsiteY35" fmla="*/ 4389406 h 5150263"/>
              <a:gd name="connsiteX36" fmla="*/ 7102469 w 7187261"/>
              <a:gd name="connsiteY36" fmla="*/ 3490817 h 5150263"/>
              <a:gd name="connsiteX37" fmla="*/ 7187242 w 7187261"/>
              <a:gd name="connsiteY37" fmla="*/ 2990183 h 5150263"/>
              <a:gd name="connsiteX38" fmla="*/ 7178288 w 7187261"/>
              <a:gd name="connsiteY38" fmla="*/ 2604802 h 5150263"/>
              <a:gd name="connsiteX39" fmla="*/ 6342565 w 7187261"/>
              <a:gd name="connsiteY39" fmla="*/ 441389 h 5150263"/>
              <a:gd name="connsiteX40" fmla="*/ 7126567 w 7187261"/>
              <a:gd name="connsiteY40" fmla="*/ 2355056 h 5150263"/>
              <a:gd name="connsiteX41" fmla="*/ 6342565 w 7187261"/>
              <a:gd name="connsiteY41" fmla="*/ 441389 h 51502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187261" h="5150263">
                <a:moveTo>
                  <a:pt x="7178288" y="2604802"/>
                </a:moveTo>
                <a:cubicBezTo>
                  <a:pt x="7168763" y="2513076"/>
                  <a:pt x="7174478" y="2420684"/>
                  <a:pt x="7169335" y="2328577"/>
                </a:cubicBezTo>
                <a:cubicBezTo>
                  <a:pt x="7156952" y="2102882"/>
                  <a:pt x="7120586" y="1879149"/>
                  <a:pt x="7060845" y="1661160"/>
                </a:cubicBezTo>
                <a:cubicBezTo>
                  <a:pt x="6910588" y="1121007"/>
                  <a:pt x="6617428" y="631374"/>
                  <a:pt x="6212263" y="243840"/>
                </a:cubicBezTo>
                <a:cubicBezTo>
                  <a:pt x="6126538" y="162496"/>
                  <a:pt x="6040813" y="80201"/>
                  <a:pt x="5953564" y="0"/>
                </a:cubicBezTo>
                <a:lnTo>
                  <a:pt x="1408615" y="0"/>
                </a:lnTo>
                <a:cubicBezTo>
                  <a:pt x="1180967" y="200316"/>
                  <a:pt x="978332" y="427387"/>
                  <a:pt x="805111" y="676275"/>
                </a:cubicBezTo>
                <a:cubicBezTo>
                  <a:pt x="481261" y="1136523"/>
                  <a:pt x="252089" y="1640872"/>
                  <a:pt x="104928" y="2183035"/>
                </a:cubicBezTo>
                <a:cubicBezTo>
                  <a:pt x="85878" y="2254853"/>
                  <a:pt x="69495" y="2327720"/>
                  <a:pt x="51588" y="2400014"/>
                </a:cubicBezTo>
                <a:cubicBezTo>
                  <a:pt x="49683" y="2407634"/>
                  <a:pt x="51588" y="2416969"/>
                  <a:pt x="41301" y="2424208"/>
                </a:cubicBezTo>
                <a:cubicBezTo>
                  <a:pt x="45900" y="2225469"/>
                  <a:pt x="72186" y="2027834"/>
                  <a:pt x="119692" y="1834801"/>
                </a:cubicBezTo>
                <a:cubicBezTo>
                  <a:pt x="247993" y="1310926"/>
                  <a:pt x="506121" y="857726"/>
                  <a:pt x="870071" y="462248"/>
                </a:cubicBezTo>
                <a:cubicBezTo>
                  <a:pt x="1027729" y="291823"/>
                  <a:pt x="1201617" y="137169"/>
                  <a:pt x="1389279" y="476"/>
                </a:cubicBezTo>
                <a:lnTo>
                  <a:pt x="1320223" y="476"/>
                </a:lnTo>
                <a:cubicBezTo>
                  <a:pt x="960844" y="274320"/>
                  <a:pt x="656330" y="599123"/>
                  <a:pt x="423158" y="989743"/>
                </a:cubicBezTo>
                <a:cubicBezTo>
                  <a:pt x="215608" y="1337596"/>
                  <a:pt x="80258" y="1711357"/>
                  <a:pt x="25585" y="2113693"/>
                </a:cubicBezTo>
                <a:cubicBezTo>
                  <a:pt x="-2705" y="2316480"/>
                  <a:pt x="-2228" y="2521077"/>
                  <a:pt x="2344" y="2725865"/>
                </a:cubicBezTo>
                <a:cubicBezTo>
                  <a:pt x="14155" y="3261932"/>
                  <a:pt x="170650" y="3754565"/>
                  <a:pt x="447256" y="4210717"/>
                </a:cubicBezTo>
                <a:cubicBezTo>
                  <a:pt x="629851" y="4511612"/>
                  <a:pt x="866356" y="4767167"/>
                  <a:pt x="1138962" y="4988910"/>
                </a:cubicBezTo>
                <a:cubicBezTo>
                  <a:pt x="1207161" y="5044345"/>
                  <a:pt x="1277008" y="5096990"/>
                  <a:pt x="1348512" y="5146834"/>
                </a:cubicBezTo>
                <a:lnTo>
                  <a:pt x="1422712" y="5146834"/>
                </a:lnTo>
                <a:cubicBezTo>
                  <a:pt x="1043426" y="4892802"/>
                  <a:pt x="724720" y="4577334"/>
                  <a:pt x="480594" y="4187952"/>
                </a:cubicBezTo>
                <a:cubicBezTo>
                  <a:pt x="452019" y="4141851"/>
                  <a:pt x="423444" y="4095179"/>
                  <a:pt x="398679" y="4046125"/>
                </a:cubicBezTo>
                <a:cubicBezTo>
                  <a:pt x="407442" y="4043267"/>
                  <a:pt x="409156" y="4048982"/>
                  <a:pt x="411823" y="4053078"/>
                </a:cubicBezTo>
                <a:cubicBezTo>
                  <a:pt x="683572" y="4484656"/>
                  <a:pt x="1033139" y="4842701"/>
                  <a:pt x="1439380" y="5147405"/>
                </a:cubicBezTo>
                <a:lnTo>
                  <a:pt x="5710010" y="5150263"/>
                </a:lnTo>
                <a:cubicBezTo>
                  <a:pt x="5810594" y="5075482"/>
                  <a:pt x="5907272" y="4995587"/>
                  <a:pt x="5999665" y="4910900"/>
                </a:cubicBezTo>
                <a:cubicBezTo>
                  <a:pt x="6418765" y="4526661"/>
                  <a:pt x="6746901" y="4078129"/>
                  <a:pt x="6954165" y="3545777"/>
                </a:cubicBezTo>
                <a:cubicBezTo>
                  <a:pt x="7048234" y="3306175"/>
                  <a:pt x="7109956" y="3055115"/>
                  <a:pt x="7137712" y="2799207"/>
                </a:cubicBezTo>
                <a:cubicBezTo>
                  <a:pt x="7139236" y="2784920"/>
                  <a:pt x="7141046" y="2770632"/>
                  <a:pt x="7142951" y="2754535"/>
                </a:cubicBezTo>
                <a:cubicBezTo>
                  <a:pt x="7151714" y="2760440"/>
                  <a:pt x="7149237" y="2768441"/>
                  <a:pt x="7149428" y="2774823"/>
                </a:cubicBezTo>
                <a:cubicBezTo>
                  <a:pt x="7156743" y="3007967"/>
                  <a:pt x="7128777" y="3240881"/>
                  <a:pt x="7066465" y="3465672"/>
                </a:cubicBezTo>
                <a:cubicBezTo>
                  <a:pt x="6952165" y="3878580"/>
                  <a:pt x="6737948" y="4235863"/>
                  <a:pt x="6452578" y="4552760"/>
                </a:cubicBezTo>
                <a:cubicBezTo>
                  <a:pt x="6244553" y="4783836"/>
                  <a:pt x="6008809" y="4980242"/>
                  <a:pt x="5752110" y="5150263"/>
                </a:cubicBezTo>
                <a:lnTo>
                  <a:pt x="5827643" y="5150263"/>
                </a:lnTo>
                <a:cubicBezTo>
                  <a:pt x="6136539" y="4938904"/>
                  <a:pt x="6412192" y="4689348"/>
                  <a:pt x="6642793" y="4389406"/>
                </a:cubicBezTo>
                <a:cubicBezTo>
                  <a:pt x="6851295" y="4118324"/>
                  <a:pt x="7009125" y="3820859"/>
                  <a:pt x="7102469" y="3490817"/>
                </a:cubicBezTo>
                <a:cubicBezTo>
                  <a:pt x="7148646" y="3327473"/>
                  <a:pt x="7177069" y="3159624"/>
                  <a:pt x="7187242" y="2990183"/>
                </a:cubicBezTo>
                <a:cubicBezTo>
                  <a:pt x="7187623" y="2984087"/>
                  <a:pt x="7182384" y="2642330"/>
                  <a:pt x="7178288" y="2604802"/>
                </a:cubicBezTo>
                <a:close/>
                <a:moveTo>
                  <a:pt x="6342565" y="441389"/>
                </a:moveTo>
                <a:cubicBezTo>
                  <a:pt x="6829797" y="986533"/>
                  <a:pt x="7091135" y="1624422"/>
                  <a:pt x="7126567" y="2355056"/>
                </a:cubicBezTo>
                <a:cubicBezTo>
                  <a:pt x="7001123" y="1661827"/>
                  <a:pt x="6756426" y="1017365"/>
                  <a:pt x="6342565" y="441389"/>
                </a:cubicBezTo>
                <a:close/>
              </a:path>
            </a:pathLst>
          </a:custGeom>
          <a:solidFill>
            <a:schemeClr val="accent2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EDDC4-CF50-DFBD-597F-AFF6D418B1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9037" y="955309"/>
            <a:ext cx="5305926" cy="2898975"/>
          </a:xfrm>
        </p:spPr>
        <p:txBody>
          <a:bodyPr>
            <a:normAutofit/>
          </a:bodyPr>
          <a:lstStyle/>
          <a:p>
            <a:r>
              <a:rPr lang="en-GB" sz="5700">
                <a:solidFill>
                  <a:srgbClr val="FFFFFF"/>
                </a:solidFill>
                <a:ea typeface="Calibri"/>
                <a:cs typeface="Calibri"/>
              </a:rPr>
              <a:t>Sefyllfa y Gymraeg yn Llanelli</a:t>
            </a:r>
            <a:endParaRPr lang="en-GB" sz="5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924E1-6FA3-D718-3417-E8E63F0B29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76187" y="4533813"/>
            <a:ext cx="5197641" cy="938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solidFill>
                  <a:srgbClr val="FFFFFF"/>
                </a:solidFill>
                <a:ea typeface="Calibri"/>
                <a:cs typeface="Calibri"/>
              </a:rPr>
              <a:t>Pobl Ifanc y dref oed 10-14</a:t>
            </a: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41F77738-2AF0-4750-A0C7-F97C2C1759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980654" y="4173498"/>
            <a:ext cx="3182692" cy="18288"/>
          </a:xfrm>
          <a:custGeom>
            <a:avLst/>
            <a:gdLst>
              <a:gd name="csX0" fmla="*/ 0 w 3182692"/>
              <a:gd name="csY0" fmla="*/ 0 h 18288"/>
              <a:gd name="csX1" fmla="*/ 604711 w 3182692"/>
              <a:gd name="csY1" fmla="*/ 0 h 18288"/>
              <a:gd name="csX2" fmla="*/ 1241250 w 3182692"/>
              <a:gd name="csY2" fmla="*/ 0 h 18288"/>
              <a:gd name="csX3" fmla="*/ 1909615 w 3182692"/>
              <a:gd name="csY3" fmla="*/ 0 h 18288"/>
              <a:gd name="csX4" fmla="*/ 2577981 w 3182692"/>
              <a:gd name="csY4" fmla="*/ 0 h 18288"/>
              <a:gd name="csX5" fmla="*/ 3182692 w 3182692"/>
              <a:gd name="csY5" fmla="*/ 0 h 18288"/>
              <a:gd name="csX6" fmla="*/ 3182692 w 3182692"/>
              <a:gd name="csY6" fmla="*/ 18288 h 18288"/>
              <a:gd name="csX7" fmla="*/ 2482500 w 3182692"/>
              <a:gd name="csY7" fmla="*/ 18288 h 18288"/>
              <a:gd name="csX8" fmla="*/ 1782308 w 3182692"/>
              <a:gd name="csY8" fmla="*/ 18288 h 18288"/>
              <a:gd name="csX9" fmla="*/ 1145769 w 3182692"/>
              <a:gd name="csY9" fmla="*/ 18288 h 18288"/>
              <a:gd name="csX10" fmla="*/ 0 w 3182692"/>
              <a:gd name="csY10" fmla="*/ 18288 h 18288"/>
              <a:gd name="csX11" fmla="*/ 0 w 3182692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182692" h="18288" fill="none" extrusionOk="0">
                <a:moveTo>
                  <a:pt x="0" y="0"/>
                </a:moveTo>
                <a:cubicBezTo>
                  <a:pt x="126686" y="-21366"/>
                  <a:pt x="467788" y="9025"/>
                  <a:pt x="604711" y="0"/>
                </a:cubicBezTo>
                <a:cubicBezTo>
                  <a:pt x="741634" y="-9025"/>
                  <a:pt x="1061620" y="6814"/>
                  <a:pt x="1241250" y="0"/>
                </a:cubicBezTo>
                <a:cubicBezTo>
                  <a:pt x="1420880" y="-6814"/>
                  <a:pt x="1713773" y="13383"/>
                  <a:pt x="1909615" y="0"/>
                </a:cubicBezTo>
                <a:cubicBezTo>
                  <a:pt x="2105457" y="-13383"/>
                  <a:pt x="2257256" y="13567"/>
                  <a:pt x="2577981" y="0"/>
                </a:cubicBezTo>
                <a:cubicBezTo>
                  <a:pt x="2898706" y="-13567"/>
                  <a:pt x="3026063" y="6328"/>
                  <a:pt x="3182692" y="0"/>
                </a:cubicBezTo>
                <a:cubicBezTo>
                  <a:pt x="3181983" y="8157"/>
                  <a:pt x="3182279" y="12125"/>
                  <a:pt x="3182692" y="18288"/>
                </a:cubicBezTo>
                <a:cubicBezTo>
                  <a:pt x="2998421" y="21742"/>
                  <a:pt x="2675038" y="19014"/>
                  <a:pt x="2482500" y="18288"/>
                </a:cubicBezTo>
                <a:cubicBezTo>
                  <a:pt x="2289962" y="17562"/>
                  <a:pt x="1930644" y="6834"/>
                  <a:pt x="1782308" y="18288"/>
                </a:cubicBezTo>
                <a:cubicBezTo>
                  <a:pt x="1633972" y="29742"/>
                  <a:pt x="1287388" y="-1992"/>
                  <a:pt x="1145769" y="18288"/>
                </a:cubicBezTo>
                <a:cubicBezTo>
                  <a:pt x="1004150" y="38568"/>
                  <a:pt x="256377" y="-37438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182692" h="18288" stroke="0" extrusionOk="0">
                <a:moveTo>
                  <a:pt x="0" y="0"/>
                </a:moveTo>
                <a:cubicBezTo>
                  <a:pt x="283446" y="18201"/>
                  <a:pt x="432812" y="7290"/>
                  <a:pt x="604711" y="0"/>
                </a:cubicBezTo>
                <a:cubicBezTo>
                  <a:pt x="776610" y="-7290"/>
                  <a:pt x="982253" y="15478"/>
                  <a:pt x="1145769" y="0"/>
                </a:cubicBezTo>
                <a:cubicBezTo>
                  <a:pt x="1309285" y="-15478"/>
                  <a:pt x="1514247" y="-25520"/>
                  <a:pt x="1845961" y="0"/>
                </a:cubicBezTo>
                <a:cubicBezTo>
                  <a:pt x="2177675" y="25520"/>
                  <a:pt x="2297588" y="16646"/>
                  <a:pt x="2450673" y="0"/>
                </a:cubicBezTo>
                <a:cubicBezTo>
                  <a:pt x="2603758" y="-16646"/>
                  <a:pt x="3023048" y="-21196"/>
                  <a:pt x="3182692" y="0"/>
                </a:cubicBezTo>
                <a:cubicBezTo>
                  <a:pt x="3182428" y="4493"/>
                  <a:pt x="3183076" y="9472"/>
                  <a:pt x="3182692" y="18288"/>
                </a:cubicBezTo>
                <a:cubicBezTo>
                  <a:pt x="3039109" y="-12701"/>
                  <a:pt x="2823860" y="13848"/>
                  <a:pt x="2546154" y="18288"/>
                </a:cubicBezTo>
                <a:cubicBezTo>
                  <a:pt x="2268448" y="22728"/>
                  <a:pt x="2098674" y="5291"/>
                  <a:pt x="1845961" y="18288"/>
                </a:cubicBezTo>
                <a:cubicBezTo>
                  <a:pt x="1593248" y="31285"/>
                  <a:pt x="1456743" y="27560"/>
                  <a:pt x="1304904" y="18288"/>
                </a:cubicBezTo>
                <a:cubicBezTo>
                  <a:pt x="1153065" y="9016"/>
                  <a:pt x="947204" y="11126"/>
                  <a:pt x="668365" y="18288"/>
                </a:cubicBezTo>
                <a:cubicBezTo>
                  <a:pt x="389526" y="25450"/>
                  <a:pt x="288244" y="-4628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rgbClr val="FFFFFF"/>
          </a:solidFill>
          <a:ln w="41275" cap="rnd">
            <a:solidFill>
              <a:srgbClr val="FFFF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9116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700">
                <a:solidFill>
                  <a:srgbClr val="FFFFFF"/>
                </a:solidFill>
              </a:rPr>
              <a:t>Y Gymraeg yng Nghaerfyrddin</a:t>
            </a:r>
            <a:endParaRPr lang="en-GB" sz="2700">
              <a:solidFill>
                <a:srgbClr val="FFFFFF"/>
              </a:solidFill>
              <a:ea typeface="Calibri"/>
              <a:cs typeface="Calibri"/>
            </a:endParaRP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C959CEC-B4CA-DE6E-7EA0-ED6368CA21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443867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on a paper&#10;&#10;AI-generated content may be incorrect.">
            <a:extLst>
              <a:ext uri="{FF2B5EF4-FFF2-40B4-BE49-F238E27FC236}">
                <a16:creationId xmlns:a16="http://schemas.microsoft.com/office/drawing/2014/main" id="{8DB302DD-F060-D79F-329D-F669F93AF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413" y="166687"/>
            <a:ext cx="8639175" cy="6524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69815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p of a country&#10;&#10;AI-generated content may be incorrect.">
            <a:extLst>
              <a:ext uri="{FF2B5EF4-FFF2-40B4-BE49-F238E27FC236}">
                <a16:creationId xmlns:a16="http://schemas.microsoft.com/office/drawing/2014/main" id="{4EBCA386-0466-7D27-C5B2-1BAB13A21E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" y="200025"/>
            <a:ext cx="8572500" cy="6457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634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map of the ocean&#10;&#10;AI-generated content may be incorrect.">
            <a:extLst>
              <a:ext uri="{FF2B5EF4-FFF2-40B4-BE49-F238E27FC236}">
                <a16:creationId xmlns:a16="http://schemas.microsoft.com/office/drawing/2014/main" id="{BA2C0417-824D-08D3-CCF5-5B90AE364F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0841"/>
            <a:ext cx="9144000" cy="5576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777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56499F8-906A-8F40-02F8-9E505B0847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55227"/>
            <a:ext cx="9144000" cy="5475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03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6164896" y="3712762"/>
            <a:ext cx="2987899" cy="2240924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table with numbers and a number of people&#10;&#10;AI-generated content may be incorrect.">
            <a:extLst>
              <a:ext uri="{FF2B5EF4-FFF2-40B4-BE49-F238E27FC236}">
                <a16:creationId xmlns:a16="http://schemas.microsoft.com/office/drawing/2014/main" id="{E301BA35-51A8-2345-A50E-026D388369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35" y="1011083"/>
            <a:ext cx="8154129" cy="2344313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7AAC59-D683-67D0-56F1-1676219FDF38}"/>
              </a:ext>
            </a:extLst>
          </p:cNvPr>
          <p:cNvSpPr txBox="1"/>
          <p:nvPr/>
        </p:nvSpPr>
        <p:spPr>
          <a:xfrm>
            <a:off x="3728126" y="3998019"/>
            <a:ext cx="4787224" cy="22165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Phillips ( 2014)</a:t>
            </a:r>
          </a:p>
        </p:txBody>
      </p:sp>
    </p:spTree>
    <p:extLst>
      <p:ext uri="{BB962C8B-B14F-4D97-AF65-F5344CB8AC3E}">
        <p14:creationId xmlns:p14="http://schemas.microsoft.com/office/powerpoint/2010/main" val="157707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039079F-3F3D-C221-5BA4-E554E98C4E4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8891" r="19218" b="207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989348-9E38-BD2C-CF2C-1ED27EBCF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rPr lang="en-GB" err="1">
                <a:ea typeface="Calibri"/>
                <a:cs typeface="Calibri"/>
              </a:rPr>
              <a:t>Pobl</a:t>
            </a:r>
            <a:r>
              <a:rPr lang="en-GB">
                <a:ea typeface="Calibri"/>
                <a:cs typeface="Calibri"/>
              </a:rPr>
              <a:t> </a:t>
            </a:r>
            <a:r>
              <a:rPr lang="en-GB" err="1">
                <a:ea typeface="Calibri"/>
                <a:cs typeface="Calibri"/>
              </a:rPr>
              <a:t>ifanc</a:t>
            </a:r>
            <a:r>
              <a:rPr lang="en-GB">
                <a:ea typeface="Calibri"/>
                <a:cs typeface="Calibri"/>
              </a:rPr>
              <a:t> 16-25 o </a:t>
            </a:r>
            <a:r>
              <a:rPr lang="en-GB" err="1">
                <a:ea typeface="Calibri"/>
                <a:cs typeface="Calibri"/>
              </a:rPr>
              <a:t>Lanelli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1369D386-0D9A-5465-C968-1063353CA4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7825351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645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C004D29-402C-ACEE-7BC6-8BBC5AF740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915" y="568178"/>
            <a:ext cx="8160169" cy="57216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AB2B8EF-CE82-5A2F-B969-8240FFED5DE8}"/>
              </a:ext>
            </a:extLst>
          </p:cNvPr>
          <p:cNvSpPr txBox="1"/>
          <p:nvPr/>
        </p:nvSpPr>
        <p:spPr>
          <a:xfrm>
            <a:off x="491915" y="126230"/>
            <a:ext cx="75548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Cyngor</a:t>
            </a:r>
            <a:r>
              <a:rPr lang="en-GB"/>
              <a:t> </a:t>
            </a:r>
            <a:r>
              <a:rPr lang="en-GB" err="1"/>
              <a:t>Gwledig</a:t>
            </a:r>
            <a:r>
              <a:rPr lang="en-GB"/>
              <a:t> Llanelli</a:t>
            </a:r>
          </a:p>
        </p:txBody>
      </p:sp>
    </p:spTree>
    <p:extLst>
      <p:ext uri="{BB962C8B-B14F-4D97-AF65-F5344CB8AC3E}">
        <p14:creationId xmlns:p14="http://schemas.microsoft.com/office/powerpoint/2010/main" val="5065284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0F8324-E4DD-724F-6437-774D7C54E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  <a:ea typeface="Calibri"/>
                <a:cs typeface="Calibri"/>
              </a:rPr>
              <a:t>Strategaeth Hybu'r Iaith Gymraeg 2023-28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5D7C3-46A9-9806-D65F-D295E5400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1783" y="591344"/>
            <a:ext cx="6263747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sz="2700" b="1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Amcanion</a:t>
            </a:r>
            <a:r>
              <a:rPr lang="en-GB" sz="2700" b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, Is-</a:t>
            </a:r>
            <a:r>
              <a:rPr lang="en-GB" sz="2700" b="1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amcanion</a:t>
            </a:r>
            <a:r>
              <a:rPr lang="en-GB" sz="2700" b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, </a:t>
            </a:r>
            <a:r>
              <a:rPr lang="en-GB" sz="2700" b="1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meysydd</a:t>
            </a:r>
            <a:r>
              <a:rPr lang="en-GB" sz="2700" b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b="1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gwaith</a:t>
            </a:r>
            <a:r>
              <a:rPr lang="en-GB" sz="2700" b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a </a:t>
            </a:r>
            <a:r>
              <a:rPr lang="en-GB" sz="2700" b="1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phrif</a:t>
            </a:r>
            <a:r>
              <a:rPr lang="en-GB" sz="2700" b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b="1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bartneriaid</a:t>
            </a:r>
            <a:endParaRPr lang="en-US" sz="2700" err="1"/>
          </a:p>
          <a:p>
            <a:pPr>
              <a:lnSpc>
                <a:spcPct val="90000"/>
              </a:lnSpc>
              <a:buNone/>
            </a:pP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Amcan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1 -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Cynnydd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yn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nifer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y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siaradwyr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Cymraeg</a:t>
            </a:r>
            <a:endParaRPr lang="en-GB" sz="2700"/>
          </a:p>
          <a:p>
            <a:pPr>
              <a:lnSpc>
                <a:spcPct val="90000"/>
              </a:lnSpc>
              <a:buNone/>
            </a:pP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Amcan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2 -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Cynnal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balchder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a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hyder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trigolion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y Sir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yn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y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Gymraeg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a’u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defnydd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ohoni</a:t>
            </a:r>
            <a:endParaRPr lang="en-GB" sz="2700" err="1"/>
          </a:p>
          <a:p>
            <a:pPr>
              <a:lnSpc>
                <a:spcPct val="90000"/>
              </a:lnSpc>
              <a:buNone/>
            </a:pP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Amcan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3 - Y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Gymraeg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yn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norm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yn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y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gweithle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a’r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gweithlu</a:t>
            </a:r>
            <a:endParaRPr lang="en-GB" sz="2700" err="1"/>
          </a:p>
          <a:p>
            <a:pPr>
              <a:lnSpc>
                <a:spcPct val="90000"/>
              </a:lnSpc>
              <a:buNone/>
            </a:pP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Amcan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4 -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Cymunedau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Cymraeg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sy’n</a:t>
            </a:r>
            <a:r>
              <a:rPr lang="en-GB" sz="2700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 </a:t>
            </a:r>
            <a:r>
              <a:rPr lang="en-GB" sz="2700" err="1">
                <a:highlight>
                  <a:srgbClr val="FFFFFF"/>
                </a:highlight>
                <a:latin typeface="Open Sans"/>
                <a:ea typeface="Open Sans"/>
                <a:cs typeface="Open Sans"/>
              </a:rPr>
              <a:t>ffynnu</a:t>
            </a:r>
            <a:endParaRPr lang="en-GB" sz="2700" err="1"/>
          </a:p>
          <a:p>
            <a:pPr marL="0" indent="0">
              <a:lnSpc>
                <a:spcPct val="90000"/>
              </a:lnSpc>
              <a:buNone/>
            </a:pPr>
            <a:endParaRPr lang="en-GB" sz="27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514099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18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5768B42-653D-70F5-BB64-52614A3CC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200">
                <a:solidFill>
                  <a:srgbClr val="FFFFFF"/>
                </a:solidFill>
              </a:rPr>
              <a:t>Partneriaid a Chydweithio</a:t>
            </a:r>
            <a:endParaRPr lang="en-GB" sz="3200">
              <a:solidFill>
                <a:srgbClr val="FFFFFF"/>
              </a:solidFill>
              <a:ea typeface="Calibri"/>
              <a:cs typeface="Calibri"/>
            </a:endParaRPr>
          </a:p>
        </p:txBody>
      </p:sp>
      <p:graphicFrame>
        <p:nvGraphicFramePr>
          <p:cNvPr id="33" name="Content Placeholder 4">
            <a:extLst>
              <a:ext uri="{FF2B5EF4-FFF2-40B4-BE49-F238E27FC236}">
                <a16:creationId xmlns:a16="http://schemas.microsoft.com/office/drawing/2014/main" id="{3DA76C68-9EF1-C03A-784E-FA9FB2B0E7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74780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7934101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3000">
                <a:solidFill>
                  <a:srgbClr val="FFFFFF"/>
                </a:solidFill>
              </a:rPr>
              <a:t>Denu Pobl Ifanc :Cyfryngau Cymdeithasol</a:t>
            </a:r>
            <a:endParaRPr lang="en-GB" sz="3000">
              <a:solidFill>
                <a:srgbClr val="FFFFFF"/>
              </a:solidFill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F8A602-E6B1-9144-75BB-06C72C5512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8142018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Denu Pobl Ifanc: Ysgolion a Ffrindiau</a:t>
            </a:r>
            <a:endParaRPr lang="en-GB" sz="3500">
              <a:solidFill>
                <a:srgbClr val="FFFFFF"/>
              </a:solidFill>
              <a:ea typeface="Calibri"/>
              <a:cs typeface="Calibri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B8E7FF-2F22-76FC-BFA0-ADD6CC9673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750999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500">
                <a:solidFill>
                  <a:srgbClr val="FFFFFF"/>
                </a:solidFill>
              </a:rPr>
              <a:t>Syniadau: Gweithgareddau yn Llanelli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4116C1-5B4C-39A3-AAA8-A0D05C8060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4308631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Denu Pobl Ifanc: Technoleg a Gemau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8A2968-2CCB-106D-9C9B-8118D5032F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194120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41173" y="320040"/>
            <a:ext cx="8661654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759522-B5E7-8BCE-3961-EB1EF749A6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63507"/>
            <a:ext cx="2620771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</a:pPr>
            <a: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Tref Cymraeg</a:t>
            </a:r>
            <a:b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b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3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Damcaniaeth 'nudge'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E9E41A-AEB9-2148-EBF6-87A1D63974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32022" y="963507"/>
            <a:ext cx="4688205" cy="2304627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 b="1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  <a:p>
            <a:pPr indent="-228600" defTabSz="9144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17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C33E92-FB30-30AE-AEC2-9F53594A952E}"/>
              </a:ext>
            </a:extLst>
          </p:cNvPr>
          <p:cNvSpPr txBox="1"/>
          <p:nvPr/>
        </p:nvSpPr>
        <p:spPr>
          <a:xfrm>
            <a:off x="3732022" y="988556"/>
            <a:ext cx="4688205" cy="490593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Y </a:t>
            </a:r>
            <a:r>
              <a:rPr lang="cy-GB" sz="2400" dirty="0" err="1"/>
              <a:t>Gymraeg</a:t>
            </a:r>
            <a:r>
              <a:rPr lang="cy-GB" sz="2400" dirty="0"/>
              <a:t>  </a:t>
            </a:r>
            <a:r>
              <a:rPr lang="cy-GB" sz="2400" dirty="0" err="1"/>
              <a:t>fel</a:t>
            </a:r>
            <a:r>
              <a:rPr lang="cy-GB" sz="2400" dirty="0"/>
              <a:t> y </a:t>
            </a:r>
            <a:r>
              <a:rPr lang="cy-GB" sz="2400" dirty="0" err="1"/>
              <a:t>dewis</a:t>
            </a:r>
            <a:r>
              <a:rPr lang="cy-GB" sz="2400" dirty="0"/>
              <a:t> </a:t>
            </a:r>
            <a:r>
              <a:rPr lang="cy-GB" sz="2400" dirty="0" err="1"/>
              <a:t>diofyn</a:t>
            </a:r>
            <a:endParaRPr lang="cy-GB" sz="2400" dirty="0" err="1">
              <a:ea typeface="Calibri"/>
              <a:cs typeface="Calibri"/>
            </a:endParaRP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​ </a:t>
            </a:r>
            <a:r>
              <a:rPr lang="cy-GB" sz="2400" dirty="0" err="1"/>
              <a:t>Arwyddion</a:t>
            </a:r>
            <a:r>
              <a:rPr lang="cy-GB" sz="2400" dirty="0"/>
              <a:t> </a:t>
            </a:r>
            <a:r>
              <a:rPr lang="cy-GB" sz="2400" dirty="0" err="1"/>
              <a:t>dwyieithog</a:t>
            </a:r>
            <a:r>
              <a:rPr lang="cy-GB" sz="2400" dirty="0"/>
              <a:t> a </a:t>
            </a:r>
            <a:r>
              <a:rPr lang="cy-GB" sz="2400" dirty="0" err="1"/>
              <a:t>chodau</a:t>
            </a:r>
            <a:r>
              <a:rPr lang="cy-GB" sz="2400" dirty="0"/>
              <a:t> QR​ Creu </a:t>
            </a:r>
            <a:r>
              <a:rPr lang="cy-GB" sz="2400" dirty="0" err="1"/>
              <a:t>llwybr</a:t>
            </a:r>
            <a:r>
              <a:rPr lang="cy-GB" sz="2400" dirty="0"/>
              <a:t> </a:t>
            </a:r>
            <a:r>
              <a:rPr lang="cy-GB" sz="2400" dirty="0" err="1"/>
              <a:t>Cymraeg</a:t>
            </a:r>
            <a:r>
              <a:rPr lang="cy-GB" sz="2400" dirty="0"/>
              <a:t> - </a:t>
            </a:r>
            <a:r>
              <a:rPr lang="cy-GB" sz="2400" dirty="0" err="1"/>
              <a:t>dysgu</a:t>
            </a:r>
            <a:r>
              <a:rPr lang="cy-GB" sz="2400" dirty="0"/>
              <a:t> </a:t>
            </a:r>
            <a:r>
              <a:rPr lang="cy-GB" sz="2400" dirty="0" err="1"/>
              <a:t>fel</a:t>
            </a:r>
            <a:r>
              <a:rPr lang="cy-GB" sz="2400" dirty="0"/>
              <a:t> </a:t>
            </a:r>
            <a:r>
              <a:rPr lang="cy-GB" sz="2400" dirty="0" err="1"/>
              <a:t>gêm</a:t>
            </a:r>
            <a:r>
              <a:rPr lang="cy-GB" sz="2400" dirty="0"/>
              <a:t>, </a:t>
            </a:r>
            <a:r>
              <a:rPr lang="cy-GB" sz="2400" dirty="0" err="1"/>
              <a:t>nid</a:t>
            </a:r>
            <a:r>
              <a:rPr lang="cy-GB" sz="2400" dirty="0"/>
              <a:t> </a:t>
            </a:r>
            <a:r>
              <a:rPr lang="cy-GB" sz="2400" dirty="0" err="1"/>
              <a:t>fel</a:t>
            </a:r>
            <a:r>
              <a:rPr lang="cy-GB" sz="2400" dirty="0"/>
              <a:t> </a:t>
            </a:r>
            <a:r>
              <a:rPr lang="cy-GB" sz="2400" dirty="0" err="1"/>
              <a:t>tasg</a:t>
            </a:r>
            <a:r>
              <a:rPr lang="cy-GB" sz="2400" dirty="0"/>
              <a:t>​</a:t>
            </a:r>
            <a:endParaRPr lang="cy-GB" sz="2400" dirty="0">
              <a:ea typeface="Calibri"/>
              <a:cs typeface="Calibri"/>
            </a:endParaRP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 </a:t>
            </a:r>
            <a:r>
              <a:rPr lang="cy-GB" sz="2400" dirty="0" err="1"/>
              <a:t>Gwobrwyo</a:t>
            </a:r>
            <a:r>
              <a:rPr lang="cy-GB" sz="2400" dirty="0"/>
              <a:t> </a:t>
            </a:r>
            <a:r>
              <a:rPr lang="cy-GB" sz="2400" dirty="0" err="1"/>
              <a:t>ymddygiad</a:t>
            </a:r>
            <a:r>
              <a:rPr lang="cy-GB" sz="2400" dirty="0"/>
              <a:t> - </a:t>
            </a:r>
            <a:r>
              <a:rPr lang="cy-GB" sz="2400" dirty="0" err="1"/>
              <a:t>gyda</a:t>
            </a:r>
            <a:r>
              <a:rPr lang="cy-GB" sz="2400" dirty="0"/>
              <a:t> </a:t>
            </a:r>
            <a:r>
              <a:rPr lang="cy-GB" sz="2400" dirty="0" err="1"/>
              <a:t>disgowntiau</a:t>
            </a:r>
            <a:r>
              <a:rPr lang="cy-GB" sz="2400" dirty="0"/>
              <a:t>, </a:t>
            </a:r>
            <a:r>
              <a:rPr lang="cy-GB" sz="2400" dirty="0" err="1"/>
              <a:t>cerdiau</a:t>
            </a:r>
            <a:r>
              <a:rPr lang="cy-GB" sz="2400" dirty="0"/>
              <a:t> </a:t>
            </a:r>
            <a:r>
              <a:rPr lang="cy-GB" sz="2400" dirty="0" err="1"/>
              <a:t>teyrngarwch</a:t>
            </a:r>
            <a:r>
              <a:rPr lang="cy-GB" sz="2400" dirty="0"/>
              <a:t>, </a:t>
            </a:r>
            <a:r>
              <a:rPr lang="cy-GB" sz="2400" dirty="0" err="1"/>
              <a:t>gwobr</a:t>
            </a:r>
            <a:r>
              <a:rPr lang="cy-GB" sz="2400" dirty="0"/>
              <a:t> </a:t>
            </a:r>
            <a:r>
              <a:rPr lang="cy-GB" sz="2400" dirty="0" err="1"/>
              <a:t>fisol</a:t>
            </a:r>
            <a:r>
              <a:rPr lang="cy-GB" sz="2400" dirty="0"/>
              <a:t>​</a:t>
            </a:r>
            <a:endParaRPr lang="cy-GB" sz="2400" dirty="0">
              <a:ea typeface="Calibri"/>
              <a:cs typeface="Calibri"/>
            </a:endParaRP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 </a:t>
            </a:r>
            <a:r>
              <a:rPr lang="cy-GB" sz="2400" dirty="0" err="1"/>
              <a:t>Defnyddio'r</a:t>
            </a:r>
            <a:r>
              <a:rPr lang="cy-GB" sz="2400" dirty="0"/>
              <a:t> </a:t>
            </a:r>
            <a:r>
              <a:rPr lang="cy-GB" sz="2400" dirty="0" err="1"/>
              <a:t>iaith</a:t>
            </a:r>
            <a:r>
              <a:rPr lang="cy-GB" sz="2400" dirty="0"/>
              <a:t> </a:t>
            </a:r>
            <a:r>
              <a:rPr lang="cy-GB" sz="2400" dirty="0" err="1"/>
              <a:t>i</a:t>
            </a:r>
            <a:r>
              <a:rPr lang="cy-GB" sz="2400" dirty="0"/>
              <a:t> uno – </a:t>
            </a:r>
            <a:r>
              <a:rPr lang="cy-GB" sz="2400" dirty="0" err="1"/>
              <a:t>dod</a:t>
            </a:r>
            <a:r>
              <a:rPr lang="cy-GB" sz="2400" dirty="0"/>
              <a:t> â </a:t>
            </a:r>
            <a:r>
              <a:rPr lang="cy-GB" sz="2400" dirty="0" err="1"/>
              <a:t>phobl</a:t>
            </a:r>
            <a:r>
              <a:rPr lang="cy-GB" sz="2400" dirty="0"/>
              <a:t> </a:t>
            </a:r>
            <a:r>
              <a:rPr lang="cy-GB" sz="2400" dirty="0" err="1"/>
              <a:t>ynghyd</a:t>
            </a:r>
            <a:r>
              <a:rPr lang="cy-GB" sz="2400" dirty="0"/>
              <a:t>​ </a:t>
            </a:r>
            <a:endParaRPr lang="cy-GB" sz="2400" dirty="0">
              <a:ea typeface="Calibri"/>
              <a:cs typeface="Calibri"/>
            </a:endParaRP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cy-GB" sz="2400" dirty="0"/>
              <a:t> </a:t>
            </a:r>
            <a:r>
              <a:rPr lang="cy-GB" sz="2400" dirty="0" err="1"/>
              <a:t>Oriau</a:t>
            </a:r>
            <a:r>
              <a:rPr lang="cy-GB" sz="2400" dirty="0"/>
              <a:t> </a:t>
            </a:r>
            <a:r>
              <a:rPr lang="cy-GB" sz="2400" dirty="0" err="1"/>
              <a:t>Cymraeg</a:t>
            </a:r>
            <a:r>
              <a:rPr lang="cy-GB" sz="2400" dirty="0"/>
              <a:t> </a:t>
            </a:r>
            <a:r>
              <a:rPr lang="cy-GB" sz="2400" dirty="0" err="1"/>
              <a:t>mewn</a:t>
            </a:r>
            <a:r>
              <a:rPr lang="cy-GB" sz="2400" dirty="0"/>
              <a:t> </a:t>
            </a:r>
            <a:r>
              <a:rPr lang="cy-GB" sz="2400" dirty="0" err="1"/>
              <a:t>caffis</a:t>
            </a:r>
            <a:r>
              <a:rPr lang="cy-GB" sz="2400" dirty="0"/>
              <a:t>, </a:t>
            </a:r>
            <a:r>
              <a:rPr lang="cy-GB" sz="2400" dirty="0" err="1"/>
              <a:t>perfformiadau</a:t>
            </a:r>
            <a:r>
              <a:rPr lang="cy-GB" sz="2400" dirty="0"/>
              <a:t> </a:t>
            </a:r>
            <a:r>
              <a:rPr lang="cy-GB" sz="2400" dirty="0" err="1"/>
              <a:t>stryd</a:t>
            </a:r>
            <a:r>
              <a:rPr lang="cy-GB" sz="2400" dirty="0"/>
              <a:t>, mic </a:t>
            </a:r>
            <a:r>
              <a:rPr lang="cy-GB" sz="2400" dirty="0" err="1"/>
              <a:t>agored</a:t>
            </a:r>
            <a:r>
              <a:rPr lang="cy-GB" sz="2400" dirty="0"/>
              <a:t> - </a:t>
            </a:r>
            <a:r>
              <a:rPr lang="cy-GB" sz="2400" dirty="0" err="1"/>
              <a:t>mae'r</a:t>
            </a:r>
            <a:r>
              <a:rPr lang="cy-GB" sz="2400" dirty="0"/>
              <a:t> </a:t>
            </a:r>
            <a:r>
              <a:rPr lang="cy-GB" sz="2400" dirty="0" err="1"/>
              <a:t>Gymraeg</a:t>
            </a:r>
            <a:r>
              <a:rPr lang="cy-GB" sz="2400" dirty="0"/>
              <a:t> </a:t>
            </a:r>
            <a:r>
              <a:rPr lang="cy-GB" sz="2400" dirty="0" err="1"/>
              <a:t>yn</a:t>
            </a:r>
            <a:r>
              <a:rPr lang="cy-GB" sz="2400" dirty="0"/>
              <a:t> </a:t>
            </a:r>
            <a:r>
              <a:rPr lang="cy-GB" sz="2400" dirty="0" err="1"/>
              <a:t>rhywbeth</a:t>
            </a:r>
            <a:r>
              <a:rPr lang="cy-GB" sz="2400" dirty="0"/>
              <a:t> </a:t>
            </a:r>
            <a:r>
              <a:rPr lang="cy-GB" sz="2400" dirty="0" err="1"/>
              <a:t>i</a:t>
            </a:r>
            <a:r>
              <a:rPr lang="cy-GB" sz="2400" dirty="0"/>
              <a:t> </a:t>
            </a:r>
            <a:r>
              <a:rPr lang="cy-GB" sz="2400" dirty="0" err="1"/>
              <a:t>fyw</a:t>
            </a:r>
            <a:r>
              <a:rPr lang="cy-GB" sz="2400" dirty="0"/>
              <a:t> </a:t>
            </a:r>
            <a:r>
              <a:rPr lang="cy-GB" sz="2400" dirty="0" err="1"/>
              <a:t>ynddi</a:t>
            </a:r>
            <a:r>
              <a:rPr lang="cy-GB" sz="2400" dirty="0"/>
              <a:t>, </a:t>
            </a:r>
            <a:r>
              <a:rPr lang="cy-GB" sz="2400" dirty="0" err="1"/>
              <a:t>nid</a:t>
            </a:r>
            <a:r>
              <a:rPr lang="cy-GB" sz="2400" dirty="0"/>
              <a:t> </a:t>
            </a:r>
            <a:r>
              <a:rPr lang="cy-GB" sz="2400" dirty="0" err="1"/>
              <a:t>i'w</a:t>
            </a:r>
            <a:r>
              <a:rPr lang="cy-GB" sz="2400" dirty="0"/>
              <a:t> </a:t>
            </a:r>
            <a:r>
              <a:rPr lang="cy-GB" sz="2400" dirty="0" err="1"/>
              <a:t>dysgu</a:t>
            </a:r>
            <a:r>
              <a:rPr lang="cy-GB" sz="2400" dirty="0"/>
              <a:t>​</a:t>
            </a:r>
            <a:endParaRPr lang="cy-GB" sz="2400" dirty="0">
              <a:ea typeface="Calibri"/>
              <a:cs typeface="Calibri"/>
            </a:endParaRP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8986805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2773DE-D9F9-20EA-1449-68E6C6423B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  <a:ea typeface="Calibri"/>
                <a:cs typeface="Calibri"/>
              </a:rPr>
              <a:t>Mesur llwyddiant</a:t>
            </a:r>
            <a:endParaRPr lang="en-GB" sz="35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959C4AE-4907-8297-B055-0385C48B04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034622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58247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A54CD-83E2-AE5B-2340-7C961BD15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ea typeface="Calibri"/>
                <a:cs typeface="Calibri"/>
              </a:rPr>
              <a:t>Cyfeiriadau</a:t>
            </a:r>
            <a:endParaRPr lang="en-GB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599E7-28B5-0B8D-8754-EBA0B28CA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 dirty="0">
                <a:ea typeface="+mn-lt"/>
                <a:cs typeface="+mn-lt"/>
              </a:rPr>
              <a:t>Data Unit Wales (n.d.) </a:t>
            </a:r>
            <a:r>
              <a:rPr lang="en-GB" sz="1800" i="1" dirty="0">
                <a:ea typeface="+mn-lt"/>
                <a:cs typeface="+mn-lt"/>
              </a:rPr>
              <a:t>Welsh Index of Multiple Deprivation: Postcode lookup</a:t>
            </a:r>
            <a:r>
              <a:rPr lang="en-GB" sz="1800" dirty="0">
                <a:ea typeface="+mn-lt"/>
                <a:cs typeface="+mn-lt"/>
              </a:rPr>
              <a:t>. </a:t>
            </a:r>
            <a:r>
              <a:rPr lang="en-GB" sz="1800" dirty="0" err="1">
                <a:ea typeface="+mn-lt"/>
                <a:cs typeface="+mn-lt"/>
              </a:rPr>
              <a:t>Ar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gael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: </a:t>
            </a:r>
            <a:r>
              <a:rPr lang="en-GB" sz="1800" dirty="0">
                <a:ea typeface="+mn-lt"/>
                <a:cs typeface="+mn-lt"/>
                <a:hlinkClick r:id="rId2"/>
              </a:rPr>
              <a:t>https://apps.dataunitwales.gov.uk/welshindexofmultipledeprivation/postcode.aspx?lang=cy-GB</a:t>
            </a:r>
            <a:r>
              <a:rPr lang="en-GB" sz="1800" dirty="0">
                <a:ea typeface="+mn-lt"/>
                <a:cs typeface="+mn-lt"/>
              </a:rPr>
              <a:t> (</a:t>
            </a:r>
            <a:r>
              <a:rPr lang="en-GB" sz="1800" dirty="0" err="1">
                <a:ea typeface="+mn-lt"/>
                <a:cs typeface="+mn-lt"/>
              </a:rPr>
              <a:t>Cyrchwyd</a:t>
            </a:r>
            <a:r>
              <a:rPr lang="en-GB" sz="1800" dirty="0">
                <a:ea typeface="+mn-lt"/>
                <a:cs typeface="+mn-lt"/>
              </a:rPr>
              <a:t>: 12 Ebrill 2026).</a:t>
            </a:r>
          </a:p>
          <a:p>
            <a:r>
              <a:rPr lang="en-GB" sz="1800" dirty="0">
                <a:ea typeface="+mn-lt"/>
                <a:cs typeface="+mn-lt"/>
              </a:rPr>
              <a:t>Carmarthenshire County Council (2022) </a:t>
            </a:r>
            <a:r>
              <a:rPr lang="en-GB" sz="1800" i="1" dirty="0">
                <a:ea typeface="+mn-lt"/>
                <a:cs typeface="+mn-lt"/>
              </a:rPr>
              <a:t>Welsh in Education Strategic Plan 2022–2032</a:t>
            </a:r>
            <a:r>
              <a:rPr lang="en-GB" sz="1800" dirty="0">
                <a:ea typeface="+mn-lt"/>
                <a:cs typeface="+mn-lt"/>
              </a:rPr>
              <a:t>. </a:t>
            </a:r>
            <a:r>
              <a:rPr lang="en-GB" sz="1800" dirty="0" err="1">
                <a:ea typeface="+mn-lt"/>
                <a:cs typeface="+mn-lt"/>
              </a:rPr>
              <a:t>Ar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gael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: </a:t>
            </a:r>
            <a:r>
              <a:rPr lang="en-GB" sz="1800" dirty="0">
                <a:ea typeface="+mn-lt"/>
                <a:cs typeface="+mn-lt"/>
                <a:hlinkClick r:id="rId3"/>
              </a:rPr>
              <a:t>https://www.carmarthenshire.gov.wales/media/1229464/eng-cynllun-strategol-cymraeg-mewn-addysg-sir-gaerfyrddin-2022-2032cab4722fin.pdf</a:t>
            </a:r>
            <a:r>
              <a:rPr lang="en-GB" sz="1800" dirty="0">
                <a:ea typeface="+mn-lt"/>
                <a:cs typeface="+mn-lt"/>
              </a:rPr>
              <a:t> (</a:t>
            </a:r>
            <a:r>
              <a:rPr lang="en-GB" sz="1800" dirty="0" err="1">
                <a:ea typeface="+mn-lt"/>
                <a:cs typeface="+mn-lt"/>
              </a:rPr>
              <a:t>Cyrchwyd</a:t>
            </a:r>
            <a:r>
              <a:rPr lang="en-GB" sz="1800" dirty="0">
                <a:ea typeface="+mn-lt"/>
                <a:cs typeface="+mn-lt"/>
              </a:rPr>
              <a:t>: 12 Ebrill 2026). </a:t>
            </a:r>
          </a:p>
          <a:p>
            <a:r>
              <a:rPr lang="en-GB" sz="1800" dirty="0">
                <a:ea typeface="+mn-lt"/>
                <a:cs typeface="+mn-lt"/>
              </a:rPr>
              <a:t>Phillips, D. (2014) </a:t>
            </a:r>
            <a:r>
              <a:rPr lang="en-GB" sz="1800" i="1" dirty="0" err="1">
                <a:ea typeface="+mn-lt"/>
                <a:cs typeface="+mn-lt"/>
              </a:rPr>
              <a:t>Cyfrifiad</a:t>
            </a:r>
            <a:r>
              <a:rPr lang="en-GB" sz="1800" i="1" dirty="0">
                <a:ea typeface="+mn-lt"/>
                <a:cs typeface="+mn-lt"/>
              </a:rPr>
              <a:t> 2011: Y </a:t>
            </a:r>
            <a:r>
              <a:rPr lang="en-GB" sz="1800" i="1" dirty="0" err="1">
                <a:ea typeface="+mn-lt"/>
                <a:cs typeface="+mn-lt"/>
              </a:rPr>
              <a:t>Gymraeg</a:t>
            </a:r>
            <a:r>
              <a:rPr lang="en-GB" sz="1800" i="1" dirty="0">
                <a:ea typeface="+mn-lt"/>
                <a:cs typeface="+mn-lt"/>
              </a:rPr>
              <a:t> </a:t>
            </a:r>
            <a:r>
              <a:rPr lang="en-GB" sz="1800" i="1" dirty="0" err="1">
                <a:ea typeface="+mn-lt"/>
                <a:cs typeface="+mn-lt"/>
              </a:rPr>
              <a:t>yn</a:t>
            </a:r>
            <a:r>
              <a:rPr lang="en-GB" sz="1800" i="1" dirty="0">
                <a:ea typeface="+mn-lt"/>
                <a:cs typeface="+mn-lt"/>
              </a:rPr>
              <a:t> Sir </a:t>
            </a:r>
            <a:r>
              <a:rPr lang="en-GB" sz="1800" i="1" dirty="0" err="1">
                <a:ea typeface="+mn-lt"/>
                <a:cs typeface="+mn-lt"/>
              </a:rPr>
              <a:t>Gaerfyrddin</a:t>
            </a:r>
            <a:r>
              <a:rPr lang="en-GB" sz="1800" dirty="0">
                <a:ea typeface="+mn-lt"/>
                <a:cs typeface="+mn-lt"/>
              </a:rPr>
              <a:t>. Carmarthenshire County Council. </a:t>
            </a:r>
            <a:r>
              <a:rPr lang="en-GB" sz="1800" dirty="0" err="1">
                <a:ea typeface="+mn-lt"/>
                <a:cs typeface="+mn-lt"/>
              </a:rPr>
              <a:t>Ar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gael</a:t>
            </a: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dirty="0" err="1">
                <a:ea typeface="+mn-lt"/>
                <a:cs typeface="+mn-lt"/>
              </a:rPr>
              <a:t>yn</a:t>
            </a:r>
            <a:r>
              <a:rPr lang="en-GB" sz="1800" dirty="0">
                <a:ea typeface="+mn-lt"/>
                <a:cs typeface="+mn-lt"/>
              </a:rPr>
              <a:t>: </a:t>
            </a:r>
            <a:r>
              <a:rPr lang="en-GB" sz="1800" dirty="0">
                <a:ea typeface="+mn-lt"/>
                <a:cs typeface="+mn-lt"/>
                <a:hlinkClick r:id="rId4"/>
              </a:rPr>
              <a:t>https://www.sirgar.llyw.cymru/media/2301/adroddiaddpc.pdf</a:t>
            </a:r>
            <a:r>
              <a:rPr lang="en-GB" sz="1800" dirty="0">
                <a:ea typeface="+mn-lt"/>
                <a:cs typeface="+mn-lt"/>
              </a:rPr>
              <a:t> (</a:t>
            </a:r>
            <a:r>
              <a:rPr lang="en-GB" sz="1800" dirty="0" err="1">
                <a:ea typeface="+mn-lt"/>
                <a:cs typeface="+mn-lt"/>
              </a:rPr>
              <a:t>Cyrchwyd</a:t>
            </a:r>
            <a:r>
              <a:rPr lang="en-GB" sz="1800" dirty="0">
                <a:ea typeface="+mn-lt"/>
                <a:cs typeface="+mn-lt"/>
              </a:rPr>
              <a:t>: 12 Ebrill 2026). </a:t>
            </a:r>
          </a:p>
          <a:p>
            <a:r>
              <a:rPr lang="en-GB" sz="1800" dirty="0">
                <a:ea typeface="Calibri"/>
                <a:cs typeface="Calibri"/>
              </a:rPr>
              <a:t>Y </a:t>
            </a:r>
            <a:r>
              <a:rPr lang="en-GB" sz="1800" dirty="0" err="1">
                <a:ea typeface="Calibri"/>
                <a:cs typeface="Calibri"/>
              </a:rPr>
              <a:t>Gymraeg</a:t>
            </a:r>
            <a:r>
              <a:rPr lang="en-GB" sz="1800" dirty="0">
                <a:ea typeface="Calibri"/>
                <a:cs typeface="Calibri"/>
              </a:rPr>
              <a:t> </a:t>
            </a:r>
            <a:r>
              <a:rPr lang="en-GB" sz="1800" dirty="0" err="1">
                <a:ea typeface="Calibri"/>
                <a:cs typeface="Calibri"/>
              </a:rPr>
              <a:t>yng</a:t>
            </a:r>
            <a:r>
              <a:rPr lang="en-GB" sz="1800" dirty="0">
                <a:ea typeface="Calibri"/>
                <a:cs typeface="Calibri"/>
              </a:rPr>
              <a:t> </a:t>
            </a:r>
            <a:r>
              <a:rPr lang="en-GB" sz="1800" dirty="0" err="1">
                <a:ea typeface="Calibri"/>
                <a:cs typeface="Calibri"/>
              </a:rPr>
              <a:t>Nghymru,Cyfrifiad</a:t>
            </a:r>
            <a:r>
              <a:rPr lang="en-GB" sz="1800" dirty="0">
                <a:ea typeface="Calibri"/>
                <a:cs typeface="Calibri"/>
              </a:rPr>
              <a:t> 2021 Llio Owen </a:t>
            </a:r>
            <a:r>
              <a:rPr lang="en-GB" sz="1800" dirty="0" err="1">
                <a:ea typeface="Calibri"/>
                <a:cs typeface="Calibri"/>
              </a:rPr>
              <a:t>Gwasanaethau</a:t>
            </a:r>
            <a:r>
              <a:rPr lang="en-GB" sz="1800" dirty="0">
                <a:ea typeface="Calibri"/>
                <a:cs typeface="Calibri"/>
              </a:rPr>
              <a:t> </a:t>
            </a:r>
            <a:r>
              <a:rPr lang="en-GB" sz="1800" dirty="0" err="1">
                <a:ea typeface="Calibri"/>
                <a:cs typeface="Calibri"/>
              </a:rPr>
              <a:t>Gwybodaeth</a:t>
            </a:r>
            <a:r>
              <a:rPr lang="en-GB" sz="1800" dirty="0">
                <a:ea typeface="Calibri"/>
                <a:cs typeface="Calibri"/>
              </a:rPr>
              <a:t> a </a:t>
            </a:r>
            <a:r>
              <a:rPr lang="en-GB" sz="1800" dirty="0" err="1">
                <a:ea typeface="Calibri"/>
                <a:cs typeface="Calibri"/>
              </a:rPr>
              <a:t>Dadansoddi</a:t>
            </a:r>
            <a:r>
              <a:rPr lang="en-GB" sz="1800" dirty="0">
                <a:ea typeface="Calibri"/>
                <a:cs typeface="Calibri"/>
              </a:rPr>
              <a:t> 15Rhagfyr 2025</a:t>
            </a:r>
          </a:p>
          <a:p>
            <a:r>
              <a:rPr lang="en-GB" sz="1800">
                <a:ea typeface="+mn-lt"/>
                <a:cs typeface="+mn-lt"/>
              </a:rPr>
              <a:t>Nudge: Improving Decisions About Health, Wealth, and Happiness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Richard H. Thaler and Cass R. Sunstein (2008) </a:t>
            </a:r>
            <a:r>
              <a:rPr lang="en-GB" sz="1800" i="1">
                <a:ea typeface="+mn-lt"/>
                <a:cs typeface="+mn-lt"/>
              </a:rPr>
              <a:t>Nudge: Improving Decisions About Health, Wealth, and Happiness</a:t>
            </a:r>
            <a:r>
              <a:rPr lang="en-GB" sz="1800">
                <a:ea typeface="+mn-lt"/>
                <a:cs typeface="+mn-lt"/>
              </a:rPr>
              <a:t>. New Haven: Yale University Press.</a:t>
            </a:r>
            <a:endParaRPr lang="en-GB" sz="1800" dirty="0">
              <a:ea typeface="Calibri"/>
              <a:cs typeface="Calibri"/>
            </a:endParaRPr>
          </a:p>
          <a:p>
            <a:endParaRPr lang="en-GB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355641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On-screen Show (4:3)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Sefyllfa y Gymraeg yn Llanelli</vt:lpstr>
      <vt:lpstr>Y Gymraeg yng Nghaerfyrddin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Pobl ifanc 16-25 o Lanelli</vt:lpstr>
      <vt:lpstr>PowerPoint Presentation</vt:lpstr>
      <vt:lpstr>Strategaeth Hybu'r Iaith Gymraeg 2023-28</vt:lpstr>
      <vt:lpstr>Partneriaid a Chydweithio</vt:lpstr>
      <vt:lpstr>Denu Pobl Ifanc :Cyfryngau Cymdeithasol</vt:lpstr>
      <vt:lpstr>Denu Pobl Ifanc: Ysgolion a Ffrindiau</vt:lpstr>
      <vt:lpstr>Syniadau: Gweithgareddau yn Llanelli</vt:lpstr>
      <vt:lpstr>Denu Pobl Ifanc: Technoleg a Gemau</vt:lpstr>
      <vt:lpstr>Tref Cymraeg  Damcaniaeth 'nudge'</vt:lpstr>
      <vt:lpstr>Mesur llwyddiant</vt:lpstr>
      <vt:lpstr>Cyfeiriadau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revision>293</cp:revision>
  <dcterms:created xsi:type="dcterms:W3CDTF">2013-01-27T09:14:16Z</dcterms:created>
  <dcterms:modified xsi:type="dcterms:W3CDTF">2026-04-12T21:26:18Z</dcterms:modified>
  <cp:category/>
</cp:coreProperties>
</file>