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3"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494D6B-1E15-412E-BF3C-2A3B62BD55A1}" v="8" dt="2019-11-25T14:05:08.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500" autoAdjust="0"/>
  </p:normalViewPr>
  <p:slideViewPr>
    <p:cSldViewPr snapToGrid="0">
      <p:cViewPr varScale="1">
        <p:scale>
          <a:sx n="58" d="100"/>
          <a:sy n="58" d="100"/>
        </p:scale>
        <p:origin x="9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 Plunkett" userId="b6cd7bbb4841bce5" providerId="LiveId" clId="{DB494D6B-1E15-412E-BF3C-2A3B62BD55A1}"/>
    <pc:docChg chg="custSel addSld modSld">
      <pc:chgData name="Jess Plunkett" userId="b6cd7bbb4841bce5" providerId="LiveId" clId="{DB494D6B-1E15-412E-BF3C-2A3B62BD55A1}" dt="2019-11-25T14:13:49.558" v="2341" actId="20577"/>
      <pc:docMkLst>
        <pc:docMk/>
      </pc:docMkLst>
      <pc:sldChg chg="modSp modNotesTx">
        <pc:chgData name="Jess Plunkett" userId="b6cd7bbb4841bce5" providerId="LiveId" clId="{DB494D6B-1E15-412E-BF3C-2A3B62BD55A1}" dt="2019-11-25T14:13:49.558" v="2341" actId="20577"/>
        <pc:sldMkLst>
          <pc:docMk/>
          <pc:sldMk cId="2854147104" sldId="256"/>
        </pc:sldMkLst>
        <pc:spChg chg="mod">
          <ac:chgData name="Jess Plunkett" userId="b6cd7bbb4841bce5" providerId="LiveId" clId="{DB494D6B-1E15-412E-BF3C-2A3B62BD55A1}" dt="2019-11-25T13:54:56.129" v="37" actId="27636"/>
          <ac:spMkLst>
            <pc:docMk/>
            <pc:sldMk cId="2854147104" sldId="256"/>
            <ac:spMk id="3" creationId="{6FBF1CB7-1E83-4967-9711-D154B818F5D8}"/>
          </ac:spMkLst>
        </pc:spChg>
      </pc:sldChg>
      <pc:sldChg chg="modSp add">
        <pc:chgData name="Jess Plunkett" userId="b6cd7bbb4841bce5" providerId="LiveId" clId="{DB494D6B-1E15-412E-BF3C-2A3B62BD55A1}" dt="2019-11-25T13:57:12.909" v="114" actId="20577"/>
        <pc:sldMkLst>
          <pc:docMk/>
          <pc:sldMk cId="2797832415" sldId="257"/>
        </pc:sldMkLst>
        <pc:spChg chg="mod">
          <ac:chgData name="Jess Plunkett" userId="b6cd7bbb4841bce5" providerId="LiveId" clId="{DB494D6B-1E15-412E-BF3C-2A3B62BD55A1}" dt="2019-11-25T13:57:12.909" v="114" actId="20577"/>
          <ac:spMkLst>
            <pc:docMk/>
            <pc:sldMk cId="2797832415" sldId="257"/>
            <ac:spMk id="2" creationId="{7891A338-5802-4C62-90F2-A6547184FFA0}"/>
          </ac:spMkLst>
        </pc:spChg>
      </pc:sldChg>
      <pc:sldChg chg="modSp add">
        <pc:chgData name="Jess Plunkett" userId="b6cd7bbb4841bce5" providerId="LiveId" clId="{DB494D6B-1E15-412E-BF3C-2A3B62BD55A1}" dt="2019-11-25T13:57:22.459" v="130" actId="20577"/>
        <pc:sldMkLst>
          <pc:docMk/>
          <pc:sldMk cId="3796054599" sldId="258"/>
        </pc:sldMkLst>
        <pc:spChg chg="mod">
          <ac:chgData name="Jess Plunkett" userId="b6cd7bbb4841bce5" providerId="LiveId" clId="{DB494D6B-1E15-412E-BF3C-2A3B62BD55A1}" dt="2019-11-25T13:57:22.459" v="130" actId="20577"/>
          <ac:spMkLst>
            <pc:docMk/>
            <pc:sldMk cId="3796054599" sldId="258"/>
            <ac:spMk id="2" creationId="{4E48F529-E786-4DCA-8E68-F37FB0C9BE20}"/>
          </ac:spMkLst>
        </pc:spChg>
      </pc:sldChg>
      <pc:sldChg chg="modSp add">
        <pc:chgData name="Jess Plunkett" userId="b6cd7bbb4841bce5" providerId="LiveId" clId="{DB494D6B-1E15-412E-BF3C-2A3B62BD55A1}" dt="2019-11-25T13:57:35.479" v="137" actId="20577"/>
        <pc:sldMkLst>
          <pc:docMk/>
          <pc:sldMk cId="1863895112" sldId="259"/>
        </pc:sldMkLst>
        <pc:spChg chg="mod">
          <ac:chgData name="Jess Plunkett" userId="b6cd7bbb4841bce5" providerId="LiveId" clId="{DB494D6B-1E15-412E-BF3C-2A3B62BD55A1}" dt="2019-11-25T13:57:35.479" v="137" actId="20577"/>
          <ac:spMkLst>
            <pc:docMk/>
            <pc:sldMk cId="1863895112" sldId="259"/>
            <ac:spMk id="2" creationId="{ADAD8216-F9F6-4BE5-8CC5-757D41915C63}"/>
          </ac:spMkLst>
        </pc:spChg>
      </pc:sldChg>
      <pc:sldChg chg="modSp add">
        <pc:chgData name="Jess Plunkett" userId="b6cd7bbb4841bce5" providerId="LiveId" clId="{DB494D6B-1E15-412E-BF3C-2A3B62BD55A1}" dt="2019-11-25T13:57:45.122" v="146" actId="20577"/>
        <pc:sldMkLst>
          <pc:docMk/>
          <pc:sldMk cId="1442420797" sldId="260"/>
        </pc:sldMkLst>
        <pc:spChg chg="mod">
          <ac:chgData name="Jess Plunkett" userId="b6cd7bbb4841bce5" providerId="LiveId" clId="{DB494D6B-1E15-412E-BF3C-2A3B62BD55A1}" dt="2019-11-25T13:57:45.122" v="146" actId="20577"/>
          <ac:spMkLst>
            <pc:docMk/>
            <pc:sldMk cId="1442420797" sldId="260"/>
            <ac:spMk id="2" creationId="{AEF8A6D0-5DD1-40EF-AC64-ED5362E457A1}"/>
          </ac:spMkLst>
        </pc:spChg>
      </pc:sldChg>
      <pc:sldChg chg="modSp add">
        <pc:chgData name="Jess Plunkett" userId="b6cd7bbb4841bce5" providerId="LiveId" clId="{DB494D6B-1E15-412E-BF3C-2A3B62BD55A1}" dt="2019-11-25T13:57:50.594" v="154" actId="20577"/>
        <pc:sldMkLst>
          <pc:docMk/>
          <pc:sldMk cId="2898725048" sldId="261"/>
        </pc:sldMkLst>
        <pc:spChg chg="mod">
          <ac:chgData name="Jess Plunkett" userId="b6cd7bbb4841bce5" providerId="LiveId" clId="{DB494D6B-1E15-412E-BF3C-2A3B62BD55A1}" dt="2019-11-25T13:57:50.594" v="154" actId="20577"/>
          <ac:spMkLst>
            <pc:docMk/>
            <pc:sldMk cId="2898725048" sldId="261"/>
            <ac:spMk id="2" creationId="{6F487063-1B9A-4404-BF52-6B4636462841}"/>
          </ac:spMkLst>
        </pc:spChg>
      </pc:sldChg>
      <pc:sldChg chg="modSp add">
        <pc:chgData name="Jess Plunkett" userId="b6cd7bbb4841bce5" providerId="LiveId" clId="{DB494D6B-1E15-412E-BF3C-2A3B62BD55A1}" dt="2019-11-25T13:57:59.698" v="166" actId="20577"/>
        <pc:sldMkLst>
          <pc:docMk/>
          <pc:sldMk cId="2011841390" sldId="262"/>
        </pc:sldMkLst>
        <pc:spChg chg="mod">
          <ac:chgData name="Jess Plunkett" userId="b6cd7bbb4841bce5" providerId="LiveId" clId="{DB494D6B-1E15-412E-BF3C-2A3B62BD55A1}" dt="2019-11-25T13:57:59.698" v="166" actId="20577"/>
          <ac:spMkLst>
            <pc:docMk/>
            <pc:sldMk cId="2011841390" sldId="262"/>
            <ac:spMk id="2" creationId="{FF092BC8-AE1C-41F1-BCAC-8452438D7673}"/>
          </ac:spMkLst>
        </pc:spChg>
      </pc:sldChg>
      <pc:sldChg chg="add">
        <pc:chgData name="Jess Plunkett" userId="b6cd7bbb4841bce5" providerId="LiveId" clId="{DB494D6B-1E15-412E-BF3C-2A3B62BD55A1}" dt="2019-11-25T14:05:08.300" v="1536"/>
        <pc:sldMkLst>
          <pc:docMk/>
          <pc:sldMk cId="2088866785" sldId="26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svg"/><Relationship Id="rId1" Type="http://schemas.openxmlformats.org/officeDocument/2006/relationships/image" Target="../media/image11.png"/><Relationship Id="rId6" Type="http://schemas.openxmlformats.org/officeDocument/2006/relationships/image" Target="../media/image10.svg"/><Relationship Id="rId5" Type="http://schemas.openxmlformats.org/officeDocument/2006/relationships/image" Target="../media/image13.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22B1F2-288C-4098-B978-4A3D559614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D228F2-6FB4-4F2D-BBD0-646F6A385212}">
      <dgm:prSet/>
      <dgm:spPr/>
      <dgm:t>
        <a:bodyPr/>
        <a:lstStyle/>
        <a:p>
          <a:r>
            <a:rPr lang="en-GB"/>
            <a:t>Stays on chaise loungue </a:t>
          </a:r>
          <a:endParaRPr lang="en-US"/>
        </a:p>
      </dgm:t>
    </dgm:pt>
    <dgm:pt modelId="{F273FAB8-1A55-48E9-9F2C-3D9BD7F7BF55}" type="parTrans" cxnId="{9381D023-3A27-40D3-B0F9-8A358130F2CA}">
      <dgm:prSet/>
      <dgm:spPr/>
      <dgm:t>
        <a:bodyPr/>
        <a:lstStyle/>
        <a:p>
          <a:endParaRPr lang="en-US"/>
        </a:p>
      </dgm:t>
    </dgm:pt>
    <dgm:pt modelId="{74032402-AB54-4888-AB0D-3A21D7FCA5D6}" type="sibTrans" cxnId="{9381D023-3A27-40D3-B0F9-8A358130F2CA}">
      <dgm:prSet/>
      <dgm:spPr/>
      <dgm:t>
        <a:bodyPr/>
        <a:lstStyle/>
        <a:p>
          <a:endParaRPr lang="en-US"/>
        </a:p>
      </dgm:t>
    </dgm:pt>
    <dgm:pt modelId="{B37915D6-A77C-427B-9ED5-AEEF932A564C}">
      <dgm:prSet/>
      <dgm:spPr/>
      <dgm:t>
        <a:bodyPr/>
        <a:lstStyle/>
        <a:p>
          <a:r>
            <a:rPr lang="en-GB"/>
            <a:t>‘What news from Rome’ -uninterested tone  </a:t>
          </a:r>
          <a:endParaRPr lang="en-US"/>
        </a:p>
      </dgm:t>
    </dgm:pt>
    <dgm:pt modelId="{0AE2C979-8C88-4494-B702-88187695AD74}" type="parTrans" cxnId="{CD84AE03-8F8B-4385-ACC7-8EA5D9BDCF59}">
      <dgm:prSet/>
      <dgm:spPr/>
      <dgm:t>
        <a:bodyPr/>
        <a:lstStyle/>
        <a:p>
          <a:endParaRPr lang="en-US"/>
        </a:p>
      </dgm:t>
    </dgm:pt>
    <dgm:pt modelId="{9705070A-1A94-442B-8803-0C0CB422326D}" type="sibTrans" cxnId="{CD84AE03-8F8B-4385-ACC7-8EA5D9BDCF59}">
      <dgm:prSet/>
      <dgm:spPr/>
      <dgm:t>
        <a:bodyPr/>
        <a:lstStyle/>
        <a:p>
          <a:endParaRPr lang="en-US"/>
        </a:p>
      </dgm:t>
    </dgm:pt>
    <dgm:pt modelId="{177F860D-DA7A-4428-AEB6-58F2E0E75F50}">
      <dgm:prSet/>
      <dgm:spPr/>
      <dgm:t>
        <a:bodyPr/>
        <a:lstStyle/>
        <a:p>
          <a:r>
            <a:rPr lang="en-GB"/>
            <a:t>Eyes open when kissing </a:t>
          </a:r>
          <a:endParaRPr lang="en-US"/>
        </a:p>
      </dgm:t>
    </dgm:pt>
    <dgm:pt modelId="{38F9EA11-4A53-479D-BE87-3E1EBCCDB489}" type="parTrans" cxnId="{113FBE20-FD1F-49FD-8069-BA9DBBE9A1E1}">
      <dgm:prSet/>
      <dgm:spPr/>
      <dgm:t>
        <a:bodyPr/>
        <a:lstStyle/>
        <a:p>
          <a:endParaRPr lang="en-US"/>
        </a:p>
      </dgm:t>
    </dgm:pt>
    <dgm:pt modelId="{97E76A9A-D2AF-40B6-9950-6E184B0751BC}" type="sibTrans" cxnId="{113FBE20-FD1F-49FD-8069-BA9DBBE9A1E1}">
      <dgm:prSet/>
      <dgm:spPr/>
      <dgm:t>
        <a:bodyPr/>
        <a:lstStyle/>
        <a:p>
          <a:endParaRPr lang="en-US"/>
        </a:p>
      </dgm:t>
    </dgm:pt>
    <dgm:pt modelId="{10E36194-4993-4E08-88AF-4069188EEA99}" type="pres">
      <dgm:prSet presAssocID="{D222B1F2-288C-4098-B978-4A3D55961458}" presName="root" presStyleCnt="0">
        <dgm:presLayoutVars>
          <dgm:dir/>
          <dgm:resizeHandles val="exact"/>
        </dgm:presLayoutVars>
      </dgm:prSet>
      <dgm:spPr/>
    </dgm:pt>
    <dgm:pt modelId="{71109A75-A42F-44CD-884B-FCC3CBE087DD}" type="pres">
      <dgm:prSet presAssocID="{6BD228F2-6FB4-4F2D-BBD0-646F6A385212}" presName="compNode" presStyleCnt="0"/>
      <dgm:spPr/>
    </dgm:pt>
    <dgm:pt modelId="{FD0AB257-D886-4E25-8AC9-0030020584BA}" type="pres">
      <dgm:prSet presAssocID="{6BD228F2-6FB4-4F2D-BBD0-646F6A385212}" presName="bgRect" presStyleLbl="bgShp" presStyleIdx="0" presStyleCnt="3"/>
      <dgm:spPr/>
    </dgm:pt>
    <dgm:pt modelId="{F227F315-A6AC-499E-BC06-1E4A8F0FE32D}" type="pres">
      <dgm:prSet presAssocID="{6BD228F2-6FB4-4F2D-BBD0-646F6A3852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1B224241-50C1-4B91-A6B7-65C4D77B3E97}" type="pres">
      <dgm:prSet presAssocID="{6BD228F2-6FB4-4F2D-BBD0-646F6A385212}" presName="spaceRect" presStyleCnt="0"/>
      <dgm:spPr/>
    </dgm:pt>
    <dgm:pt modelId="{7B7C6DD9-B51A-434B-8071-CFD7F52B8087}" type="pres">
      <dgm:prSet presAssocID="{6BD228F2-6FB4-4F2D-BBD0-646F6A385212}" presName="parTx" presStyleLbl="revTx" presStyleIdx="0" presStyleCnt="3">
        <dgm:presLayoutVars>
          <dgm:chMax val="0"/>
          <dgm:chPref val="0"/>
        </dgm:presLayoutVars>
      </dgm:prSet>
      <dgm:spPr/>
    </dgm:pt>
    <dgm:pt modelId="{D344E2F9-E858-4913-86D1-89F50BD93BAE}" type="pres">
      <dgm:prSet presAssocID="{74032402-AB54-4888-AB0D-3A21D7FCA5D6}" presName="sibTrans" presStyleCnt="0"/>
      <dgm:spPr/>
    </dgm:pt>
    <dgm:pt modelId="{00EE722F-4E27-49B6-A101-361064455652}" type="pres">
      <dgm:prSet presAssocID="{B37915D6-A77C-427B-9ED5-AEEF932A564C}" presName="compNode" presStyleCnt="0"/>
      <dgm:spPr/>
    </dgm:pt>
    <dgm:pt modelId="{B1022094-ADF3-45C6-BC58-FC1EB11B7871}" type="pres">
      <dgm:prSet presAssocID="{B37915D6-A77C-427B-9ED5-AEEF932A564C}" presName="bgRect" presStyleLbl="bgShp" presStyleIdx="1" presStyleCnt="3"/>
      <dgm:spPr/>
    </dgm:pt>
    <dgm:pt modelId="{5263D987-14DA-49A9-AE57-7141267C197F}" type="pres">
      <dgm:prSet presAssocID="{B37915D6-A77C-427B-9ED5-AEEF932A56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0C8E3896-F75E-4C16-876D-A843D1AFD35D}" type="pres">
      <dgm:prSet presAssocID="{B37915D6-A77C-427B-9ED5-AEEF932A564C}" presName="spaceRect" presStyleCnt="0"/>
      <dgm:spPr/>
    </dgm:pt>
    <dgm:pt modelId="{F62F4966-BA73-468D-8AA0-BC6391D670AE}" type="pres">
      <dgm:prSet presAssocID="{B37915D6-A77C-427B-9ED5-AEEF932A564C}" presName="parTx" presStyleLbl="revTx" presStyleIdx="1" presStyleCnt="3">
        <dgm:presLayoutVars>
          <dgm:chMax val="0"/>
          <dgm:chPref val="0"/>
        </dgm:presLayoutVars>
      </dgm:prSet>
      <dgm:spPr/>
    </dgm:pt>
    <dgm:pt modelId="{DBE09FA3-C631-4EF6-B96C-F5D36E59DC12}" type="pres">
      <dgm:prSet presAssocID="{9705070A-1A94-442B-8803-0C0CB422326D}" presName="sibTrans" presStyleCnt="0"/>
      <dgm:spPr/>
    </dgm:pt>
    <dgm:pt modelId="{9BC330B0-9270-4D49-B337-3D7C25B78C2B}" type="pres">
      <dgm:prSet presAssocID="{177F860D-DA7A-4428-AEB6-58F2E0E75F50}" presName="compNode" presStyleCnt="0"/>
      <dgm:spPr/>
    </dgm:pt>
    <dgm:pt modelId="{90D1ED1A-8039-4D8F-B230-243A1DAB00D1}" type="pres">
      <dgm:prSet presAssocID="{177F860D-DA7A-4428-AEB6-58F2E0E75F50}" presName="bgRect" presStyleLbl="bgShp" presStyleIdx="2" presStyleCnt="3"/>
      <dgm:spPr/>
    </dgm:pt>
    <dgm:pt modelId="{94E1A8E2-14FF-4EA9-8B82-16FB8FD790AA}" type="pres">
      <dgm:prSet presAssocID="{177F860D-DA7A-4428-AEB6-58F2E0E75F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69C752BE-5C5A-4774-BB38-9626FA01DA7D}" type="pres">
      <dgm:prSet presAssocID="{177F860D-DA7A-4428-AEB6-58F2E0E75F50}" presName="spaceRect" presStyleCnt="0"/>
      <dgm:spPr/>
    </dgm:pt>
    <dgm:pt modelId="{5EB059FA-C903-4860-82E5-BE9421B682D2}" type="pres">
      <dgm:prSet presAssocID="{177F860D-DA7A-4428-AEB6-58F2E0E75F50}" presName="parTx" presStyleLbl="revTx" presStyleIdx="2" presStyleCnt="3">
        <dgm:presLayoutVars>
          <dgm:chMax val="0"/>
          <dgm:chPref val="0"/>
        </dgm:presLayoutVars>
      </dgm:prSet>
      <dgm:spPr/>
    </dgm:pt>
  </dgm:ptLst>
  <dgm:cxnLst>
    <dgm:cxn modelId="{CD84AE03-8F8B-4385-ACC7-8EA5D9BDCF59}" srcId="{D222B1F2-288C-4098-B978-4A3D55961458}" destId="{B37915D6-A77C-427B-9ED5-AEEF932A564C}" srcOrd="1" destOrd="0" parTransId="{0AE2C979-8C88-4494-B702-88187695AD74}" sibTransId="{9705070A-1A94-442B-8803-0C0CB422326D}"/>
    <dgm:cxn modelId="{2D1E1614-D1E1-480E-861C-2B16144AB067}" type="presOf" srcId="{177F860D-DA7A-4428-AEB6-58F2E0E75F50}" destId="{5EB059FA-C903-4860-82E5-BE9421B682D2}" srcOrd="0" destOrd="0" presId="urn:microsoft.com/office/officeart/2018/2/layout/IconVerticalSolidList"/>
    <dgm:cxn modelId="{711D9118-473D-4BA3-AB4B-8C1C3CD8F49F}" type="presOf" srcId="{6BD228F2-6FB4-4F2D-BBD0-646F6A385212}" destId="{7B7C6DD9-B51A-434B-8071-CFD7F52B8087}" srcOrd="0" destOrd="0" presId="urn:microsoft.com/office/officeart/2018/2/layout/IconVerticalSolidList"/>
    <dgm:cxn modelId="{113FBE20-FD1F-49FD-8069-BA9DBBE9A1E1}" srcId="{D222B1F2-288C-4098-B978-4A3D55961458}" destId="{177F860D-DA7A-4428-AEB6-58F2E0E75F50}" srcOrd="2" destOrd="0" parTransId="{38F9EA11-4A53-479D-BE87-3E1EBCCDB489}" sibTransId="{97E76A9A-D2AF-40B6-9950-6E184B0751BC}"/>
    <dgm:cxn modelId="{9381D023-3A27-40D3-B0F9-8A358130F2CA}" srcId="{D222B1F2-288C-4098-B978-4A3D55961458}" destId="{6BD228F2-6FB4-4F2D-BBD0-646F6A385212}" srcOrd="0" destOrd="0" parTransId="{F273FAB8-1A55-48E9-9F2C-3D9BD7F7BF55}" sibTransId="{74032402-AB54-4888-AB0D-3A21D7FCA5D6}"/>
    <dgm:cxn modelId="{7C6EF93D-8B5F-46EE-9D8E-714D5B580F9C}" type="presOf" srcId="{B37915D6-A77C-427B-9ED5-AEEF932A564C}" destId="{F62F4966-BA73-468D-8AA0-BC6391D670AE}" srcOrd="0" destOrd="0" presId="urn:microsoft.com/office/officeart/2018/2/layout/IconVerticalSolidList"/>
    <dgm:cxn modelId="{36126B6A-7B1F-420A-94CF-BF45BC223A83}" type="presOf" srcId="{D222B1F2-288C-4098-B978-4A3D55961458}" destId="{10E36194-4993-4E08-88AF-4069188EEA99}" srcOrd="0" destOrd="0" presId="urn:microsoft.com/office/officeart/2018/2/layout/IconVerticalSolidList"/>
    <dgm:cxn modelId="{B9A1E6BC-5F72-48C6-9710-445C7FF37A4E}" type="presParOf" srcId="{10E36194-4993-4E08-88AF-4069188EEA99}" destId="{71109A75-A42F-44CD-884B-FCC3CBE087DD}" srcOrd="0" destOrd="0" presId="urn:microsoft.com/office/officeart/2018/2/layout/IconVerticalSolidList"/>
    <dgm:cxn modelId="{FA0E68FD-70B1-4A1A-87BB-AE060E06223F}" type="presParOf" srcId="{71109A75-A42F-44CD-884B-FCC3CBE087DD}" destId="{FD0AB257-D886-4E25-8AC9-0030020584BA}" srcOrd="0" destOrd="0" presId="urn:microsoft.com/office/officeart/2018/2/layout/IconVerticalSolidList"/>
    <dgm:cxn modelId="{36939B2C-3233-4BD3-AE5C-1159433AE362}" type="presParOf" srcId="{71109A75-A42F-44CD-884B-FCC3CBE087DD}" destId="{F227F315-A6AC-499E-BC06-1E4A8F0FE32D}" srcOrd="1" destOrd="0" presId="urn:microsoft.com/office/officeart/2018/2/layout/IconVerticalSolidList"/>
    <dgm:cxn modelId="{8656DE17-DEC7-4EFE-8B56-F07D17831033}" type="presParOf" srcId="{71109A75-A42F-44CD-884B-FCC3CBE087DD}" destId="{1B224241-50C1-4B91-A6B7-65C4D77B3E97}" srcOrd="2" destOrd="0" presId="urn:microsoft.com/office/officeart/2018/2/layout/IconVerticalSolidList"/>
    <dgm:cxn modelId="{571C6253-6499-44CD-AC72-AC738C555022}" type="presParOf" srcId="{71109A75-A42F-44CD-884B-FCC3CBE087DD}" destId="{7B7C6DD9-B51A-434B-8071-CFD7F52B8087}" srcOrd="3" destOrd="0" presId="urn:microsoft.com/office/officeart/2018/2/layout/IconVerticalSolidList"/>
    <dgm:cxn modelId="{831D8802-51E8-4228-8211-4F664A0CE047}" type="presParOf" srcId="{10E36194-4993-4E08-88AF-4069188EEA99}" destId="{D344E2F9-E858-4913-86D1-89F50BD93BAE}" srcOrd="1" destOrd="0" presId="urn:microsoft.com/office/officeart/2018/2/layout/IconVerticalSolidList"/>
    <dgm:cxn modelId="{0E5BFBE4-6C29-4062-B34D-4FA8B067B9CB}" type="presParOf" srcId="{10E36194-4993-4E08-88AF-4069188EEA99}" destId="{00EE722F-4E27-49B6-A101-361064455652}" srcOrd="2" destOrd="0" presId="urn:microsoft.com/office/officeart/2018/2/layout/IconVerticalSolidList"/>
    <dgm:cxn modelId="{55DA701D-3B0B-4576-BA34-F8169111D469}" type="presParOf" srcId="{00EE722F-4E27-49B6-A101-361064455652}" destId="{B1022094-ADF3-45C6-BC58-FC1EB11B7871}" srcOrd="0" destOrd="0" presId="urn:microsoft.com/office/officeart/2018/2/layout/IconVerticalSolidList"/>
    <dgm:cxn modelId="{AA90984B-D8FB-4DEA-88A8-F835A93EEB1F}" type="presParOf" srcId="{00EE722F-4E27-49B6-A101-361064455652}" destId="{5263D987-14DA-49A9-AE57-7141267C197F}" srcOrd="1" destOrd="0" presId="urn:microsoft.com/office/officeart/2018/2/layout/IconVerticalSolidList"/>
    <dgm:cxn modelId="{30D67A04-6C92-415D-A450-062531DDBA04}" type="presParOf" srcId="{00EE722F-4E27-49B6-A101-361064455652}" destId="{0C8E3896-F75E-4C16-876D-A843D1AFD35D}" srcOrd="2" destOrd="0" presId="urn:microsoft.com/office/officeart/2018/2/layout/IconVerticalSolidList"/>
    <dgm:cxn modelId="{78D6FE5D-8A38-4ED7-A5CA-A4D80574B9F4}" type="presParOf" srcId="{00EE722F-4E27-49B6-A101-361064455652}" destId="{F62F4966-BA73-468D-8AA0-BC6391D670AE}" srcOrd="3" destOrd="0" presId="urn:microsoft.com/office/officeart/2018/2/layout/IconVerticalSolidList"/>
    <dgm:cxn modelId="{06AADDB3-3B26-43E9-977B-2859BF2717FB}" type="presParOf" srcId="{10E36194-4993-4E08-88AF-4069188EEA99}" destId="{DBE09FA3-C631-4EF6-B96C-F5D36E59DC12}" srcOrd="3" destOrd="0" presId="urn:microsoft.com/office/officeart/2018/2/layout/IconVerticalSolidList"/>
    <dgm:cxn modelId="{1D9B3588-3777-4EF5-B7DA-90204E44FF19}" type="presParOf" srcId="{10E36194-4993-4E08-88AF-4069188EEA99}" destId="{9BC330B0-9270-4D49-B337-3D7C25B78C2B}" srcOrd="4" destOrd="0" presId="urn:microsoft.com/office/officeart/2018/2/layout/IconVerticalSolidList"/>
    <dgm:cxn modelId="{8E8413D5-C22B-4A43-B80E-0D414761E70D}" type="presParOf" srcId="{9BC330B0-9270-4D49-B337-3D7C25B78C2B}" destId="{90D1ED1A-8039-4D8F-B230-243A1DAB00D1}" srcOrd="0" destOrd="0" presId="urn:microsoft.com/office/officeart/2018/2/layout/IconVerticalSolidList"/>
    <dgm:cxn modelId="{3E8DAAC5-1B36-4FE5-A44A-0A9F2AB18B7C}" type="presParOf" srcId="{9BC330B0-9270-4D49-B337-3D7C25B78C2B}" destId="{94E1A8E2-14FF-4EA9-8B82-16FB8FD790AA}" srcOrd="1" destOrd="0" presId="urn:microsoft.com/office/officeart/2018/2/layout/IconVerticalSolidList"/>
    <dgm:cxn modelId="{DFB2FA35-797E-4DDC-8D10-F755FF6EBD8F}" type="presParOf" srcId="{9BC330B0-9270-4D49-B337-3D7C25B78C2B}" destId="{69C752BE-5C5A-4774-BB38-9626FA01DA7D}" srcOrd="2" destOrd="0" presId="urn:microsoft.com/office/officeart/2018/2/layout/IconVerticalSolidList"/>
    <dgm:cxn modelId="{7D907A9D-517A-4FCD-A3A3-2D28C19F3C26}" type="presParOf" srcId="{9BC330B0-9270-4D49-B337-3D7C25B78C2B}" destId="{5EB059FA-C903-4860-82E5-BE9421B682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AB257-D886-4E25-8AC9-0030020584BA}">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27F315-A6AC-499E-BC06-1E4A8F0FE32D}">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7C6DD9-B51A-434B-8071-CFD7F52B8087}">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Stays on chaise loungue </a:t>
          </a:r>
          <a:endParaRPr lang="en-US" sz="2500" kern="1200"/>
        </a:p>
      </dsp:txBody>
      <dsp:txXfrm>
        <a:off x="1941716" y="718"/>
        <a:ext cx="4571887" cy="1681139"/>
      </dsp:txXfrm>
    </dsp:sp>
    <dsp:sp modelId="{B1022094-ADF3-45C6-BC58-FC1EB11B7871}">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3D987-14DA-49A9-AE57-7141267C197F}">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2F4966-BA73-468D-8AA0-BC6391D670AE}">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‘What news from Rome’ -uninterested tone  </a:t>
          </a:r>
          <a:endParaRPr lang="en-US" sz="2500" kern="1200"/>
        </a:p>
      </dsp:txBody>
      <dsp:txXfrm>
        <a:off x="1941716" y="2102143"/>
        <a:ext cx="4571887" cy="1681139"/>
      </dsp:txXfrm>
    </dsp:sp>
    <dsp:sp modelId="{90D1ED1A-8039-4D8F-B230-243A1DAB00D1}">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1A8E2-14FF-4EA9-8B82-16FB8FD790AA}">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B059FA-C903-4860-82E5-BE9421B682D2}">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Eyes open when kissing </a:t>
          </a:r>
          <a:endParaRPr lang="en-US" sz="2500" kern="1200"/>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8D431F-5F3F-43FF-B3AF-3EFEC9415557}"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5BCDB-CFC5-4023-A57C-C83093635A56}" type="slidenum">
              <a:rPr lang="en-GB" smtClean="0"/>
              <a:t>‹#›</a:t>
            </a:fld>
            <a:endParaRPr lang="en-GB"/>
          </a:p>
        </p:txBody>
      </p:sp>
    </p:spTree>
    <p:extLst>
      <p:ext uri="{BB962C8B-B14F-4D97-AF65-F5344CB8AC3E}">
        <p14:creationId xmlns:p14="http://schemas.microsoft.com/office/powerpoint/2010/main" val="1695259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topic I have chosen for my dissertation is one very close to my heart. I’ve done acting all my life and throughout my years here at university I have discovered a fascination for feminist theory, especially when applied to ancient civilisations as it is amazing to be able to compare life as a woman now to life as a woman then. I worked out that I would need way more than 10000 words in order to completely explore these comparisons so the easiest way is to look at one civilisation through the eyes of the modern media and see how their presentation of ancient women compares to their presentation of ancient men.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Most of my dissertation planning involved narrowing things down. With modern media being so wide </a:t>
            </a:r>
            <a:r>
              <a:rPr lang="en-GB" dirty="0" err="1"/>
              <a:t>nowerdays</a:t>
            </a:r>
            <a:r>
              <a:rPr lang="en-GB" dirty="0"/>
              <a:t> I had to go smaller and focus just on films. Within those films I have tried my best to do a range of genres and dates and use comparisons of similar films featuring modern women and comparing them to the men.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order </a:t>
            </a:r>
            <a:r>
              <a:rPr lang="en-GB" dirty="0" err="1"/>
              <a:t>foryou</a:t>
            </a:r>
            <a:r>
              <a:rPr lang="en-GB" dirty="0"/>
              <a:t> to get  feel of what my dissertation is about, I have prepared a short clip so that you can properly understand the process of analysis that I have stuck too in my research.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3175BCDB-CFC5-4023-A57C-C83093635A56}" type="slidenum">
              <a:rPr lang="en-GB" smtClean="0"/>
              <a:t>1</a:t>
            </a:fld>
            <a:endParaRPr lang="en-GB"/>
          </a:p>
        </p:txBody>
      </p:sp>
    </p:spTree>
    <p:extLst>
      <p:ext uri="{BB962C8B-B14F-4D97-AF65-F5344CB8AC3E}">
        <p14:creationId xmlns:p14="http://schemas.microsoft.com/office/powerpoint/2010/main" val="3037192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1970s feminism – second wave feminism (Gloria </a:t>
            </a:r>
            <a:r>
              <a:rPr lang="en-GB" dirty="0" err="1"/>
              <a:t>Steinham</a:t>
            </a:r>
            <a:r>
              <a:rPr lang="en-GB" dirty="0"/>
              <a:t>, </a:t>
            </a:r>
            <a:r>
              <a:rPr lang="en-GB" dirty="0" err="1"/>
              <a:t>womens</a:t>
            </a:r>
            <a:r>
              <a:rPr lang="en-GB" dirty="0"/>
              <a:t> studies courses, course cases of marital rape etc. </a:t>
            </a:r>
          </a:p>
          <a:p>
            <a:r>
              <a:rPr lang="en-GB" dirty="0"/>
              <a:t>Heston= campaigner for Civil rights, no evidence of feminist </a:t>
            </a:r>
            <a:r>
              <a:rPr lang="en-GB" dirty="0" err="1"/>
              <a:t>policices</a:t>
            </a:r>
            <a:r>
              <a:rPr lang="en-GB" dirty="0"/>
              <a:t> </a:t>
            </a:r>
          </a:p>
          <a:p>
            <a:r>
              <a:rPr lang="en-GB" dirty="0"/>
              <a:t>Not written for screen </a:t>
            </a:r>
          </a:p>
        </p:txBody>
      </p:sp>
      <p:sp>
        <p:nvSpPr>
          <p:cNvPr id="4" name="Slide Number Placeholder 3"/>
          <p:cNvSpPr>
            <a:spLocks noGrp="1"/>
          </p:cNvSpPr>
          <p:nvPr>
            <p:ph type="sldNum" sz="quarter" idx="5"/>
          </p:nvPr>
        </p:nvSpPr>
        <p:spPr/>
        <p:txBody>
          <a:bodyPr/>
          <a:lstStyle/>
          <a:p>
            <a:fld id="{3175BCDB-CFC5-4023-A57C-C83093635A56}" type="slidenum">
              <a:rPr lang="en-GB" smtClean="0"/>
              <a:t>3</a:t>
            </a:fld>
            <a:endParaRPr lang="en-GB"/>
          </a:p>
        </p:txBody>
      </p:sp>
    </p:spTree>
    <p:extLst>
      <p:ext uri="{BB962C8B-B14F-4D97-AF65-F5344CB8AC3E}">
        <p14:creationId xmlns:p14="http://schemas.microsoft.com/office/powerpoint/2010/main" val="1428804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 of the play vs extract of film scene</a:t>
            </a:r>
          </a:p>
          <a:p>
            <a:endParaRPr lang="en-GB" dirty="0"/>
          </a:p>
          <a:p>
            <a:r>
              <a:rPr lang="en-GB" dirty="0"/>
              <a:t>Play Cleo = Begging him to hear messengers- as a ruler herself understands – acknowledges A’s wife </a:t>
            </a:r>
            <a:r>
              <a:rPr lang="en-GB" dirty="0" err="1"/>
              <a:t>Fulvia</a:t>
            </a:r>
            <a:r>
              <a:rPr lang="en-GB" dirty="0"/>
              <a:t>- </a:t>
            </a:r>
            <a:br>
              <a:rPr lang="en-GB" dirty="0"/>
            </a:br>
            <a:r>
              <a:rPr lang="en-GB" dirty="0"/>
              <a:t>Film Cleo = not interested  </a:t>
            </a:r>
          </a:p>
        </p:txBody>
      </p:sp>
      <p:sp>
        <p:nvSpPr>
          <p:cNvPr id="4" name="Slide Number Placeholder 3"/>
          <p:cNvSpPr>
            <a:spLocks noGrp="1"/>
          </p:cNvSpPr>
          <p:nvPr>
            <p:ph type="sldNum" sz="quarter" idx="5"/>
          </p:nvPr>
        </p:nvSpPr>
        <p:spPr/>
        <p:txBody>
          <a:bodyPr/>
          <a:lstStyle/>
          <a:p>
            <a:fld id="{3175BCDB-CFC5-4023-A57C-C83093635A56}" type="slidenum">
              <a:rPr lang="en-GB" smtClean="0"/>
              <a:t>6</a:t>
            </a:fld>
            <a:endParaRPr lang="en-GB"/>
          </a:p>
        </p:txBody>
      </p:sp>
    </p:spTree>
    <p:extLst>
      <p:ext uri="{BB962C8B-B14F-4D97-AF65-F5344CB8AC3E}">
        <p14:creationId xmlns:p14="http://schemas.microsoft.com/office/powerpoint/2010/main" val="804503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 course, everything I have displayed so far is simply my way of gathering evidence and examples. In order to make them relevant to my question I will be comparing them with the representation of women in other films (throughout a range of genres and time periods) in order to make conclusions about the overall representation. This I will be able to compare to historical record and feminist theories in order to make a conclusion about the mis-representation of ancient women. </a:t>
            </a:r>
          </a:p>
        </p:txBody>
      </p:sp>
      <p:sp>
        <p:nvSpPr>
          <p:cNvPr id="4" name="Slide Number Placeholder 3"/>
          <p:cNvSpPr>
            <a:spLocks noGrp="1"/>
          </p:cNvSpPr>
          <p:nvPr>
            <p:ph type="sldNum" sz="quarter" idx="5"/>
          </p:nvPr>
        </p:nvSpPr>
        <p:spPr/>
        <p:txBody>
          <a:bodyPr/>
          <a:lstStyle/>
          <a:p>
            <a:fld id="{3175BCDB-CFC5-4023-A57C-C83093635A56}" type="slidenum">
              <a:rPr lang="en-GB" smtClean="0"/>
              <a:t>8</a:t>
            </a:fld>
            <a:endParaRPr lang="en-GB"/>
          </a:p>
        </p:txBody>
      </p:sp>
    </p:spTree>
    <p:extLst>
      <p:ext uri="{BB962C8B-B14F-4D97-AF65-F5344CB8AC3E}">
        <p14:creationId xmlns:p14="http://schemas.microsoft.com/office/powerpoint/2010/main" val="4234862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3387A-CACA-424C-A0B5-0284BEF58A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1FF803-E03A-4C03-BC7F-876AF5ECC7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093A8C-C49D-4D1A-9557-3E289E653F81}"/>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5" name="Footer Placeholder 4">
            <a:extLst>
              <a:ext uri="{FF2B5EF4-FFF2-40B4-BE49-F238E27FC236}">
                <a16:creationId xmlns:a16="http://schemas.microsoft.com/office/drawing/2014/main" id="{50F3500B-0CD8-47DF-87E5-D1468140D4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540DBA-C9E6-4279-8FA0-178CDD052BD1}"/>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387883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7B1B-D804-4D54-8335-0C465FB27F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55ED48-FB5E-42CC-AAE2-0D02ED2092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F5685-79AA-441A-8CB4-B3500962CC0A}"/>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5" name="Footer Placeholder 4">
            <a:extLst>
              <a:ext uri="{FF2B5EF4-FFF2-40B4-BE49-F238E27FC236}">
                <a16:creationId xmlns:a16="http://schemas.microsoft.com/office/drawing/2014/main" id="{40999211-D7AB-45D4-A845-6C1F52DEE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83B0AC-F477-4DE4-991B-E8C1CEF4C50F}"/>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2516469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E4CD4-C22F-4E95-B477-F93C825C74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A2A014-E6D2-4EDA-B963-6617807EAB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537942-F22E-4DA3-88AB-2BE0D6249A93}"/>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5" name="Footer Placeholder 4">
            <a:extLst>
              <a:ext uri="{FF2B5EF4-FFF2-40B4-BE49-F238E27FC236}">
                <a16:creationId xmlns:a16="http://schemas.microsoft.com/office/drawing/2014/main" id="{9EE3087D-B37F-482F-8AC6-3152FF059A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1F5468-8ACF-48C9-905B-5381AD4BAB2B}"/>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228023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22FF1-3C09-4318-82C2-6349681CA9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7810FD-174D-4ECA-AD9B-138893D09C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1F78FD-8632-4910-B641-A9FE867113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8B3642-7C9D-4936-9116-B8DC25DF9761}"/>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6" name="Footer Placeholder 5">
            <a:extLst>
              <a:ext uri="{FF2B5EF4-FFF2-40B4-BE49-F238E27FC236}">
                <a16:creationId xmlns:a16="http://schemas.microsoft.com/office/drawing/2014/main" id="{918F6534-3A84-4B9C-98CA-A1E0D8A38C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CAE93A-4C07-4AE2-B0EB-5735F5E7DF35}"/>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1525301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4DB1F-0856-49D5-BEF2-1E60042429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817709-EB32-418C-A6A5-D18D7139B9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E50D6A-5972-47A8-8FDA-63021C91EA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CB3806-036A-4F4C-BFD1-CF4FE30B3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901F63-606C-4AF5-B8FA-BC6AD33023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A24FDC-D95C-4146-B653-5D31A519C708}"/>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8" name="Footer Placeholder 7">
            <a:extLst>
              <a:ext uri="{FF2B5EF4-FFF2-40B4-BE49-F238E27FC236}">
                <a16:creationId xmlns:a16="http://schemas.microsoft.com/office/drawing/2014/main" id="{D9840605-F43B-4B5B-BBA7-71F200C03F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5F1E7B-81B7-44C0-A810-DCADAC5AD8DC}"/>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1755520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774A-5174-4415-8A1C-CF540DFB6D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C729DD-9EA9-4840-95AE-318796D65ADE}"/>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4" name="Footer Placeholder 3">
            <a:extLst>
              <a:ext uri="{FF2B5EF4-FFF2-40B4-BE49-F238E27FC236}">
                <a16:creationId xmlns:a16="http://schemas.microsoft.com/office/drawing/2014/main" id="{8C696466-4A93-4CE8-B05F-521280D791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1CA459-A990-4C9B-9563-4F0E4AB149C4}"/>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3831157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694FFD-DACF-4BF8-B90E-A9320F3A3144}"/>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3" name="Footer Placeholder 2">
            <a:extLst>
              <a:ext uri="{FF2B5EF4-FFF2-40B4-BE49-F238E27FC236}">
                <a16:creationId xmlns:a16="http://schemas.microsoft.com/office/drawing/2014/main" id="{110DCA04-B71F-4498-9D11-C8E17086E1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04DAD8-6896-4860-887A-C933A699D080}"/>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3919625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678B2-4435-411F-874A-CE9A78E740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9B6586-5B1A-4B7D-A545-645D75277D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3A44EA-0B3D-4D01-A323-E98CEE0A78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C84E9C-451D-46F1-8998-C11780B95D82}"/>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6" name="Footer Placeholder 5">
            <a:extLst>
              <a:ext uri="{FF2B5EF4-FFF2-40B4-BE49-F238E27FC236}">
                <a16:creationId xmlns:a16="http://schemas.microsoft.com/office/drawing/2014/main" id="{EFCBFAD8-F0F5-43C9-BC92-3F971FD0F0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E5AD80-1B0B-48FB-AE16-6E9D225BC6FD}"/>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3042355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484D-17D7-43E9-AE6C-612F65F37F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1DE40D-7461-4054-9913-A7542CD73C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1BFCDB-455A-49C7-BBBF-9EC0D6E4AD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C986F1-CA3A-41FB-8C49-ED15D93F15A3}"/>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6" name="Footer Placeholder 5">
            <a:extLst>
              <a:ext uri="{FF2B5EF4-FFF2-40B4-BE49-F238E27FC236}">
                <a16:creationId xmlns:a16="http://schemas.microsoft.com/office/drawing/2014/main" id="{4183320C-AA19-4F60-A9AE-5E49D28740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EC7334-DE2F-403A-96FC-A51429B90628}"/>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2339505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6DFCF-A07D-46A2-815A-F63D474479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347FEB-FA6B-40C9-BB00-EC104DD094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29D82-F827-4F29-B569-C222F0E6E2DE}"/>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5" name="Footer Placeholder 4">
            <a:extLst>
              <a:ext uri="{FF2B5EF4-FFF2-40B4-BE49-F238E27FC236}">
                <a16:creationId xmlns:a16="http://schemas.microsoft.com/office/drawing/2014/main" id="{08281F5D-B804-4465-AC4F-0F3CBD41B3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3F8F8-FBC8-417B-BBAD-2C64D434BD0A}"/>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1650981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AC446E-7965-4776-94AA-76858265A8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4C029E-C638-419E-9051-BAF27DC52A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2D0095-6B40-46F9-BA30-FE5952C1E337}"/>
              </a:ext>
            </a:extLst>
          </p:cNvPr>
          <p:cNvSpPr>
            <a:spLocks noGrp="1"/>
          </p:cNvSpPr>
          <p:nvPr>
            <p:ph type="dt" sz="half" idx="10"/>
          </p:nvPr>
        </p:nvSpPr>
        <p:spPr/>
        <p:txBody>
          <a:bodyPr/>
          <a:lstStyle/>
          <a:p>
            <a:fld id="{5AAACA99-912F-43C2-B440-9188E7708A84}" type="datetimeFigureOut">
              <a:rPr lang="en-GB" smtClean="0"/>
              <a:t>11/12/2019</a:t>
            </a:fld>
            <a:endParaRPr lang="en-GB"/>
          </a:p>
        </p:txBody>
      </p:sp>
      <p:sp>
        <p:nvSpPr>
          <p:cNvPr id="5" name="Footer Placeholder 4">
            <a:extLst>
              <a:ext uri="{FF2B5EF4-FFF2-40B4-BE49-F238E27FC236}">
                <a16:creationId xmlns:a16="http://schemas.microsoft.com/office/drawing/2014/main" id="{AFA0FB1A-9381-4E31-B8BB-9BD526B3B3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D0B319-F036-485A-B196-B53762B85ADC}"/>
              </a:ext>
            </a:extLst>
          </p:cNvPr>
          <p:cNvSpPr>
            <a:spLocks noGrp="1"/>
          </p:cNvSpPr>
          <p:nvPr>
            <p:ph type="sldNum" sz="quarter" idx="12"/>
          </p:nvPr>
        </p:nvSpPr>
        <p:spPr/>
        <p:txBody>
          <a:bodyPr/>
          <a:lstStyle/>
          <a:p>
            <a:fld id="{594DF843-8D4E-47EF-83E5-9BE4D1D6E87F}" type="slidenum">
              <a:rPr lang="en-GB" smtClean="0"/>
              <a:t>‹#›</a:t>
            </a:fld>
            <a:endParaRPr lang="en-GB"/>
          </a:p>
        </p:txBody>
      </p:sp>
    </p:spTree>
    <p:extLst>
      <p:ext uri="{BB962C8B-B14F-4D97-AF65-F5344CB8AC3E}">
        <p14:creationId xmlns:p14="http://schemas.microsoft.com/office/powerpoint/2010/main" val="819261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DC8D3C-A43D-4280-B096-CF6687B374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15A077-A5BA-4E9C-B9BA-E66E61B8D9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FC20CC-97A3-4841-BE92-B9A9EB3891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AACA99-912F-43C2-B440-9188E7708A84}" type="datetimeFigureOut">
              <a:rPr lang="en-GB" smtClean="0"/>
              <a:t>11/12/2019</a:t>
            </a:fld>
            <a:endParaRPr lang="en-GB"/>
          </a:p>
        </p:txBody>
      </p:sp>
      <p:sp>
        <p:nvSpPr>
          <p:cNvPr id="5" name="Footer Placeholder 4">
            <a:extLst>
              <a:ext uri="{FF2B5EF4-FFF2-40B4-BE49-F238E27FC236}">
                <a16:creationId xmlns:a16="http://schemas.microsoft.com/office/drawing/2014/main" id="{266CC828-4978-4B8F-867D-45655C973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A84922-FE65-4503-B79C-FD881583A1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4DF843-8D4E-47EF-83E5-9BE4D1D6E87F}" type="slidenum">
              <a:rPr lang="en-GB" smtClean="0"/>
              <a:t>‹#›</a:t>
            </a:fld>
            <a:endParaRPr lang="en-GB"/>
          </a:p>
        </p:txBody>
      </p:sp>
    </p:spTree>
    <p:extLst>
      <p:ext uri="{BB962C8B-B14F-4D97-AF65-F5344CB8AC3E}">
        <p14:creationId xmlns:p14="http://schemas.microsoft.com/office/powerpoint/2010/main" val="30324090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vgB2gh0azq0?t=332"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metmuseum.org/art/collection/search/257603" TargetMode="External"/><Relationship Id="rId5" Type="http://schemas.openxmlformats.org/officeDocument/2006/relationships/hyperlink" Target="http://goldcountrygirls.blogspot.com/2011/09/models-from-70s-susie-blakely.html" TargetMode="Externa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017E2F9-032A-4CAE-A2E4-7465A67B7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3">
            <a:extLst>
              <a:ext uri="{FF2B5EF4-FFF2-40B4-BE49-F238E27FC236}">
                <a16:creationId xmlns:a16="http://schemas.microsoft.com/office/drawing/2014/main" id="{036EB2E8-1BD0-492D-BF5A-CE0184DA7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672"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5316ED32-D562-46FD-A6C1-B0FBF4EF6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25"/>
            <a:ext cx="9681166" cy="6861324"/>
          </a:xfrm>
          <a:custGeom>
            <a:avLst/>
            <a:gdLst>
              <a:gd name="connsiteX0" fmla="*/ 0 w 9681166"/>
              <a:gd name="connsiteY0" fmla="*/ 6861324 h 6861324"/>
              <a:gd name="connsiteX1" fmla="*/ 3359025 w 9681166"/>
              <a:gd name="connsiteY1" fmla="*/ 6861324 h 6861324"/>
              <a:gd name="connsiteX2" fmla="*/ 3359025 w 9681166"/>
              <a:gd name="connsiteY2" fmla="*/ 6861323 h 6861324"/>
              <a:gd name="connsiteX3" fmla="*/ 9324977 w 9681166"/>
              <a:gd name="connsiteY3" fmla="*/ 6861323 h 6861324"/>
              <a:gd name="connsiteX4" fmla="*/ 9323659 w 9681166"/>
              <a:gd name="connsiteY4" fmla="*/ 6858478 h 6861324"/>
              <a:gd name="connsiteX5" fmla="*/ 9681166 w 9681166"/>
              <a:gd name="connsiteY5" fmla="*/ 6858478 h 6861324"/>
              <a:gd name="connsiteX6" fmla="*/ 6504791 w 9681166"/>
              <a:gd name="connsiteY6" fmla="*/ 0 h 6861324"/>
              <a:gd name="connsiteX7" fmla="*/ 6499214 w 9681166"/>
              <a:gd name="connsiteY7" fmla="*/ 0 h 6861324"/>
              <a:gd name="connsiteX8" fmla="*/ 5432986 w 9681166"/>
              <a:gd name="connsiteY8" fmla="*/ 0 h 6861324"/>
              <a:gd name="connsiteX9" fmla="*/ 1603114 w 9681166"/>
              <a:gd name="connsiteY9" fmla="*/ 0 h 6861324"/>
              <a:gd name="connsiteX10" fmla="*/ 1603114 w 9681166"/>
              <a:gd name="connsiteY10" fmla="*/ 479 h 6861324"/>
              <a:gd name="connsiteX11" fmla="*/ 356189 w 9681166"/>
              <a:gd name="connsiteY11" fmla="*/ 479 h 6861324"/>
              <a:gd name="connsiteX12" fmla="*/ 356189 w 9681166"/>
              <a:gd name="connsiteY12" fmla="*/ 3324 h 6861324"/>
              <a:gd name="connsiteX13" fmla="*/ 0 w 9681166"/>
              <a:gd name="connsiteY13" fmla="*/ 3324 h 6861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81166" h="6861324">
                <a:moveTo>
                  <a:pt x="0" y="6861324"/>
                </a:moveTo>
                <a:lnTo>
                  <a:pt x="3359025" y="6861324"/>
                </a:lnTo>
                <a:lnTo>
                  <a:pt x="3359025" y="6861323"/>
                </a:lnTo>
                <a:lnTo>
                  <a:pt x="9324977" y="6861323"/>
                </a:lnTo>
                <a:lnTo>
                  <a:pt x="9323659" y="6858478"/>
                </a:lnTo>
                <a:lnTo>
                  <a:pt x="9681166" y="6858478"/>
                </a:lnTo>
                <a:lnTo>
                  <a:pt x="6504791" y="0"/>
                </a:lnTo>
                <a:lnTo>
                  <a:pt x="6499214" y="0"/>
                </a:lnTo>
                <a:lnTo>
                  <a:pt x="5432986" y="0"/>
                </a:lnTo>
                <a:lnTo>
                  <a:pt x="1603114" y="0"/>
                </a:lnTo>
                <a:lnTo>
                  <a:pt x="1603114" y="479"/>
                </a:lnTo>
                <a:lnTo>
                  <a:pt x="356189" y="479"/>
                </a:lnTo>
                <a:lnTo>
                  <a:pt x="356189" y="3324"/>
                </a:lnTo>
                <a:lnTo>
                  <a:pt x="0" y="3324"/>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76BFB-7780-42F4-A313-FB36E72D8B54}"/>
              </a:ext>
            </a:extLst>
          </p:cNvPr>
          <p:cNvSpPr>
            <a:spLocks noGrp="1"/>
          </p:cNvSpPr>
          <p:nvPr>
            <p:ph type="ctrTitle"/>
          </p:nvPr>
        </p:nvSpPr>
        <p:spPr>
          <a:xfrm>
            <a:off x="804672" y="1823107"/>
            <a:ext cx="6547742" cy="3431023"/>
          </a:xfrm>
        </p:spPr>
        <p:txBody>
          <a:bodyPr anchor="ctr">
            <a:normAutofit/>
          </a:bodyPr>
          <a:lstStyle/>
          <a:p>
            <a:pPr algn="l"/>
            <a:r>
              <a:rPr lang="en-GB">
                <a:solidFill>
                  <a:schemeClr val="bg1"/>
                </a:solidFill>
              </a:rPr>
              <a:t>Ancient Egyptian Women</a:t>
            </a:r>
            <a:br>
              <a:rPr lang="en-GB">
                <a:solidFill>
                  <a:schemeClr val="bg1"/>
                </a:solidFill>
              </a:rPr>
            </a:br>
            <a:r>
              <a:rPr lang="en-GB">
                <a:solidFill>
                  <a:schemeClr val="bg1"/>
                </a:solidFill>
              </a:rPr>
              <a:t>in Film </a:t>
            </a:r>
          </a:p>
        </p:txBody>
      </p:sp>
      <p:sp>
        <p:nvSpPr>
          <p:cNvPr id="3" name="Subtitle 2">
            <a:extLst>
              <a:ext uri="{FF2B5EF4-FFF2-40B4-BE49-F238E27FC236}">
                <a16:creationId xmlns:a16="http://schemas.microsoft.com/office/drawing/2014/main" id="{6FBF1CB7-1E83-4967-9711-D154B818F5D8}"/>
              </a:ext>
            </a:extLst>
          </p:cNvPr>
          <p:cNvSpPr>
            <a:spLocks noGrp="1"/>
          </p:cNvSpPr>
          <p:nvPr>
            <p:ph type="subTitle" idx="1"/>
          </p:nvPr>
        </p:nvSpPr>
        <p:spPr>
          <a:xfrm>
            <a:off x="7886366" y="220336"/>
            <a:ext cx="4181806" cy="3591499"/>
          </a:xfrm>
        </p:spPr>
        <p:txBody>
          <a:bodyPr anchor="ctr">
            <a:normAutofit/>
          </a:bodyPr>
          <a:lstStyle/>
          <a:p>
            <a:pPr algn="r"/>
            <a:r>
              <a:rPr lang="en-US" dirty="0">
                <a:solidFill>
                  <a:schemeClr val="bg1"/>
                </a:solidFill>
              </a:rPr>
              <a:t>An investigation into how the modern media </a:t>
            </a:r>
            <a:r>
              <a:rPr lang="en-US" dirty="0" err="1">
                <a:solidFill>
                  <a:schemeClr val="bg1"/>
                </a:solidFill>
              </a:rPr>
              <a:t>sexualises</a:t>
            </a:r>
            <a:r>
              <a:rPr lang="en-US" dirty="0">
                <a:solidFill>
                  <a:schemeClr val="bg1"/>
                </a:solidFill>
              </a:rPr>
              <a:t>/de-</a:t>
            </a:r>
            <a:r>
              <a:rPr lang="en-US" dirty="0" err="1">
                <a:solidFill>
                  <a:schemeClr val="bg1"/>
                </a:solidFill>
              </a:rPr>
              <a:t>humanises</a:t>
            </a:r>
            <a:r>
              <a:rPr lang="en-US" dirty="0">
                <a:solidFill>
                  <a:schemeClr val="bg1"/>
                </a:solidFill>
              </a:rPr>
              <a:t> Ancient Egyptian women, the exceptions and the possible causes behind this phenomenon. </a:t>
            </a:r>
          </a:p>
          <a:p>
            <a:pPr algn="r"/>
            <a:endParaRPr lang="en-GB" sz="1400" dirty="0">
              <a:solidFill>
                <a:schemeClr val="bg1"/>
              </a:solidFill>
            </a:endParaRPr>
          </a:p>
        </p:txBody>
      </p:sp>
    </p:spTree>
    <p:extLst>
      <p:ext uri="{BB962C8B-B14F-4D97-AF65-F5344CB8AC3E}">
        <p14:creationId xmlns:p14="http://schemas.microsoft.com/office/powerpoint/2010/main" val="2854147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D6103B-6466-498F-B95C-7F442EBBA4A1}"/>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1A338-5802-4C62-90F2-A6547184FFA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hlinkClick r:id="rId3"/>
              </a:rPr>
              <a:t>https://youtu.be/vgB2gh0azq0?t=332</a:t>
            </a:r>
            <a:r>
              <a:rPr lang="en-US" sz="3600" dirty="0">
                <a:solidFill>
                  <a:schemeClr val="tx1">
                    <a:lumMod val="85000"/>
                    <a:lumOff val="15000"/>
                  </a:schemeClr>
                </a:solidFill>
              </a:rPr>
              <a:t>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7832415"/>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8F529-E786-4DCA-8E68-F37FB0C9BE20}"/>
              </a:ext>
            </a:extLst>
          </p:cNvPr>
          <p:cNvSpPr>
            <a:spLocks noGrp="1"/>
          </p:cNvSpPr>
          <p:nvPr>
            <p:ph type="title"/>
          </p:nvPr>
        </p:nvSpPr>
        <p:spPr>
          <a:xfrm>
            <a:off x="655320" y="365125"/>
            <a:ext cx="9013052" cy="1623312"/>
          </a:xfrm>
        </p:spPr>
        <p:txBody>
          <a:bodyPr anchor="b">
            <a:normAutofit/>
          </a:bodyPr>
          <a:lstStyle/>
          <a:p>
            <a:r>
              <a:rPr lang="en-GB" sz="4000"/>
              <a:t>Film Background </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659401-D7F6-4755-9DAF-CDCC808760D7}"/>
              </a:ext>
            </a:extLst>
          </p:cNvPr>
          <p:cNvSpPr>
            <a:spLocks noGrp="1"/>
          </p:cNvSpPr>
          <p:nvPr>
            <p:ph idx="1"/>
          </p:nvPr>
        </p:nvSpPr>
        <p:spPr>
          <a:xfrm>
            <a:off x="655320" y="2644518"/>
            <a:ext cx="9013052" cy="3327251"/>
          </a:xfrm>
        </p:spPr>
        <p:txBody>
          <a:bodyPr>
            <a:normAutofit/>
          </a:bodyPr>
          <a:lstStyle/>
          <a:p>
            <a:r>
              <a:rPr lang="en-GB" sz="2000"/>
              <a:t>1972</a:t>
            </a:r>
          </a:p>
          <a:p>
            <a:r>
              <a:rPr lang="en-GB" sz="2000"/>
              <a:t>Director = Charles Heston</a:t>
            </a:r>
          </a:p>
          <a:p>
            <a:r>
              <a:rPr lang="en-GB" sz="2000"/>
              <a:t>Shakespeare (adapted from stage to screen)</a:t>
            </a:r>
          </a:p>
          <a:p>
            <a:r>
              <a:rPr lang="en-GB" sz="2000"/>
              <a:t> Not well received- released to DVD in 2011 </a:t>
            </a:r>
          </a:p>
          <a:p>
            <a:pPr marL="0" indent="0">
              <a:buNone/>
            </a:pPr>
            <a:endParaRPr lang="en-GB" sz="2000"/>
          </a:p>
          <a:p>
            <a:endParaRPr lang="en-GB" sz="2000"/>
          </a:p>
        </p:txBody>
      </p:sp>
    </p:spTree>
    <p:extLst>
      <p:ext uri="{BB962C8B-B14F-4D97-AF65-F5344CB8AC3E}">
        <p14:creationId xmlns:p14="http://schemas.microsoft.com/office/powerpoint/2010/main" val="37960545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pic>
        <p:nvPicPr>
          <p:cNvPr id="5" name="Content Placeholder 4" descr="A person lying on a bed&#10;&#10;Description automatically generated">
            <a:extLst>
              <a:ext uri="{FF2B5EF4-FFF2-40B4-BE49-F238E27FC236}">
                <a16:creationId xmlns:a16="http://schemas.microsoft.com/office/drawing/2014/main" id="{FA438B54-B213-4F70-BDED-81BE1AEFBF99}"/>
              </a:ext>
            </a:extLst>
          </p:cNvPr>
          <p:cNvPicPr>
            <a:picLocks noChangeAspect="1"/>
          </p:cNvPicPr>
          <p:nvPr/>
        </p:nvPicPr>
        <p:blipFill rotWithShape="1">
          <a:blip r:embed="rId2">
            <a:extLst>
              <a:ext uri="{28A0092B-C50C-407E-A947-70E740481C1C}">
                <a14:useLocalDpi xmlns:a14="http://schemas.microsoft.com/office/drawing/2010/main" val="0"/>
              </a:ext>
            </a:extLst>
          </a:blip>
          <a:srcRect t="11302"/>
          <a:stretch/>
        </p:blipFill>
        <p:spPr>
          <a:xfrm>
            <a:off x="-5804" y="12732"/>
            <a:ext cx="12191980" cy="4595954"/>
          </a:xfrm>
          <a:custGeom>
            <a:avLst/>
            <a:gdLst>
              <a:gd name="connsiteX0" fmla="*/ 0 w 12192000"/>
              <a:gd name="connsiteY0" fmla="*/ 0 h 4621300"/>
              <a:gd name="connsiteX1" fmla="*/ 12192000 w 12192000"/>
              <a:gd name="connsiteY1" fmla="*/ 0 h 4621300"/>
              <a:gd name="connsiteX2" fmla="*/ 12192000 w 12192000"/>
              <a:gd name="connsiteY2" fmla="*/ 3104412 h 4621300"/>
              <a:gd name="connsiteX3" fmla="*/ 12192000 w 12192000"/>
              <a:gd name="connsiteY3" fmla="*/ 3296537 h 4621300"/>
              <a:gd name="connsiteX4" fmla="*/ 12192000 w 12192000"/>
              <a:gd name="connsiteY4" fmla="*/ 4272355 h 4621300"/>
              <a:gd name="connsiteX5" fmla="*/ 12113803 w 12192000"/>
              <a:gd name="connsiteY5" fmla="*/ 4280638 h 4621300"/>
              <a:gd name="connsiteX6" fmla="*/ 6753597 w 12192000"/>
              <a:gd name="connsiteY6" fmla="*/ 4604195 h 4621300"/>
              <a:gd name="connsiteX7" fmla="*/ 400746 w 12192000"/>
              <a:gd name="connsiteY7" fmla="*/ 4432852 h 4621300"/>
              <a:gd name="connsiteX8" fmla="*/ 0 w 12192000"/>
              <a:gd name="connsiteY8" fmla="*/ 4395876 h 4621300"/>
              <a:gd name="connsiteX9" fmla="*/ 0 w 12192000"/>
              <a:gd name="connsiteY9" fmla="*/ 3296537 h 4621300"/>
              <a:gd name="connsiteX10" fmla="*/ 0 w 12192000"/>
              <a:gd name="connsiteY10" fmla="*/ 3104412 h 4621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11" name="Content Placeholder 10">
            <a:extLst>
              <a:ext uri="{FF2B5EF4-FFF2-40B4-BE49-F238E27FC236}">
                <a16:creationId xmlns:a16="http://schemas.microsoft.com/office/drawing/2014/main" id="{80743805-3E82-4154-9888-0A9A9456CDB0}"/>
              </a:ext>
            </a:extLst>
          </p:cNvPr>
          <p:cNvSpPr>
            <a:spLocks noGrp="1"/>
          </p:cNvSpPr>
          <p:nvPr>
            <p:ph idx="1"/>
          </p:nvPr>
        </p:nvSpPr>
        <p:spPr>
          <a:xfrm>
            <a:off x="2150869" y="4561917"/>
            <a:ext cx="5173613" cy="1770300"/>
          </a:xfrm>
        </p:spPr>
        <p:txBody>
          <a:bodyPr vert="horz" lIns="91440" tIns="45720" rIns="91440" bIns="45720" rtlCol="0" anchor="ctr">
            <a:normAutofit/>
          </a:bodyPr>
          <a:lstStyle/>
          <a:p>
            <a:pPr marL="0" indent="0">
              <a:buNone/>
            </a:pPr>
            <a:r>
              <a:rPr lang="en-US" sz="4000" i="1" kern="1200" dirty="0">
                <a:latin typeface="+mn-lt"/>
                <a:ea typeface="+mn-ea"/>
                <a:cs typeface="+mn-cs"/>
              </a:rPr>
              <a:t>Slit vs fully covered </a:t>
            </a:r>
          </a:p>
        </p:txBody>
      </p:sp>
      <p:sp>
        <p:nvSpPr>
          <p:cNvPr id="2" name="Title 1">
            <a:extLst>
              <a:ext uri="{FF2B5EF4-FFF2-40B4-BE49-F238E27FC236}">
                <a16:creationId xmlns:a16="http://schemas.microsoft.com/office/drawing/2014/main" id="{ADAD8216-F9F6-4BE5-8CC5-757D41915C63}"/>
              </a:ext>
            </a:extLst>
          </p:cNvPr>
          <p:cNvSpPr>
            <a:spLocks noGrp="1"/>
          </p:cNvSpPr>
          <p:nvPr>
            <p:ph type="title"/>
          </p:nvPr>
        </p:nvSpPr>
        <p:spPr>
          <a:xfrm>
            <a:off x="-3120064" y="-137480"/>
            <a:ext cx="6543776" cy="1777829"/>
          </a:xfrm>
        </p:spPr>
        <p:txBody>
          <a:bodyPr vert="horz" lIns="91440" tIns="45720" rIns="91440" bIns="45720" rtlCol="0">
            <a:normAutofit/>
          </a:bodyPr>
          <a:lstStyle/>
          <a:p>
            <a:pPr algn="r"/>
            <a:r>
              <a:rPr lang="en-US" sz="7200" kern="1200" dirty="0">
                <a:latin typeface="+mj-lt"/>
                <a:ea typeface="+mj-ea"/>
                <a:cs typeface="+mj-cs"/>
              </a:rPr>
              <a:t>Costume</a:t>
            </a:r>
          </a:p>
        </p:txBody>
      </p:sp>
    </p:spTree>
    <p:extLst>
      <p:ext uri="{BB962C8B-B14F-4D97-AF65-F5344CB8AC3E}">
        <p14:creationId xmlns:p14="http://schemas.microsoft.com/office/powerpoint/2010/main" val="18638951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0CBBB-862C-49EA-8705-00C930FF18BA}"/>
              </a:ext>
            </a:extLst>
          </p:cNvPr>
          <p:cNvSpPr>
            <a:spLocks noGrp="1"/>
          </p:cNvSpPr>
          <p:nvPr>
            <p:ph type="title"/>
          </p:nvPr>
        </p:nvSpPr>
        <p:spPr>
          <a:xfrm>
            <a:off x="6512634" y="448702"/>
            <a:ext cx="4668257" cy="1325563"/>
          </a:xfrm>
        </p:spPr>
        <p:txBody>
          <a:bodyPr vert="horz" lIns="91440" tIns="45720" rIns="91440" bIns="45720" rtlCol="0" anchor="ctr">
            <a:normAutofit/>
          </a:bodyPr>
          <a:lstStyle/>
          <a:p>
            <a:r>
              <a:rPr lang="en-US" sz="6600" kern="1200" dirty="0">
                <a:solidFill>
                  <a:schemeClr val="tx1"/>
                </a:solidFill>
                <a:latin typeface="+mj-lt"/>
                <a:ea typeface="+mj-ea"/>
                <a:cs typeface="+mj-cs"/>
              </a:rPr>
              <a:t>Costume</a:t>
            </a:r>
          </a:p>
        </p:txBody>
      </p:sp>
      <p:sp>
        <p:nvSpPr>
          <p:cNvPr id="16" name="Freeform: Shape 15">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489275C4-FAB5-47F0-BEFA-A33AC9CAB27A}"/>
              </a:ext>
            </a:extLst>
          </p:cNvPr>
          <p:cNvPicPr>
            <a:picLocks noChangeAspect="1"/>
          </p:cNvPicPr>
          <p:nvPr/>
        </p:nvPicPr>
        <p:blipFill rotWithShape="1">
          <a:blip r:embed="rId2"/>
          <a:srcRect t="10250" r="-4" b="14746"/>
          <a:stretch/>
        </p:blipFill>
        <p:spPr>
          <a:xfrm>
            <a:off x="3882287" y="2661260"/>
            <a:ext cx="2142590" cy="2142589"/>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4" name="Content Placeholder 3">
            <a:extLst>
              <a:ext uri="{FF2B5EF4-FFF2-40B4-BE49-F238E27FC236}">
                <a16:creationId xmlns:a16="http://schemas.microsoft.com/office/drawing/2014/main" id="{5D8D29EE-3EE2-4EEA-A241-F685DC9E4D42}"/>
              </a:ext>
            </a:extLst>
          </p:cNvPr>
          <p:cNvPicPr>
            <a:picLocks noGrp="1" noChangeAspect="1"/>
          </p:cNvPicPr>
          <p:nvPr>
            <p:ph idx="1"/>
          </p:nvPr>
        </p:nvPicPr>
        <p:blipFill rotWithShape="1">
          <a:blip r:embed="rId3"/>
          <a:srcRect l="25616" r="8414" b="2"/>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5" name="Picture 4">
            <a:extLst>
              <a:ext uri="{FF2B5EF4-FFF2-40B4-BE49-F238E27FC236}">
                <a16:creationId xmlns:a16="http://schemas.microsoft.com/office/drawing/2014/main" id="{B62AA209-99B4-4886-9CDC-9BF5F9F6451D}"/>
              </a:ext>
            </a:extLst>
          </p:cNvPr>
          <p:cNvPicPr>
            <a:picLocks noChangeAspect="1"/>
          </p:cNvPicPr>
          <p:nvPr/>
        </p:nvPicPr>
        <p:blipFill rotWithShape="1">
          <a:blip r:embed="rId4"/>
          <a:srcRect r="4" b="713"/>
          <a:stretch/>
        </p:blipFill>
        <p:spPr>
          <a:xfrm>
            <a:off x="437720" y="4007260"/>
            <a:ext cx="2289281" cy="2068467"/>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11" name="TextBox 10">
            <a:extLst>
              <a:ext uri="{FF2B5EF4-FFF2-40B4-BE49-F238E27FC236}">
                <a16:creationId xmlns:a16="http://schemas.microsoft.com/office/drawing/2014/main" id="{5868D584-DCEE-4E6E-B656-723F35D91A85}"/>
              </a:ext>
            </a:extLst>
          </p:cNvPr>
          <p:cNvSpPr txBox="1"/>
          <p:nvPr/>
        </p:nvSpPr>
        <p:spPr>
          <a:xfrm>
            <a:off x="6940296" y="2871982"/>
            <a:ext cx="4668256" cy="3181684"/>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3200" dirty="0"/>
              <a:t>Ptolemaic vs 70s </a:t>
            </a:r>
          </a:p>
          <a:p>
            <a:pPr marL="285750" indent="-228600">
              <a:lnSpc>
                <a:spcPct val="90000"/>
              </a:lnSpc>
              <a:spcAft>
                <a:spcPts val="600"/>
              </a:spcAft>
              <a:buFont typeface="Arial" panose="020B0604020202020204" pitchFamily="34" charset="0"/>
              <a:buChar char="•"/>
            </a:pPr>
            <a:r>
              <a:rPr lang="en-US" sz="3200" dirty="0"/>
              <a:t>Diadem placement  </a:t>
            </a:r>
          </a:p>
        </p:txBody>
      </p:sp>
      <p:sp>
        <p:nvSpPr>
          <p:cNvPr id="6" name="TextBox 5">
            <a:extLst>
              <a:ext uri="{FF2B5EF4-FFF2-40B4-BE49-F238E27FC236}">
                <a16:creationId xmlns:a16="http://schemas.microsoft.com/office/drawing/2014/main" id="{DAD9AA08-850E-4E16-AA9C-1EC844D2B771}"/>
              </a:ext>
            </a:extLst>
          </p:cNvPr>
          <p:cNvSpPr txBox="1"/>
          <p:nvPr/>
        </p:nvSpPr>
        <p:spPr>
          <a:xfrm>
            <a:off x="437720" y="6075727"/>
            <a:ext cx="2289281" cy="782282"/>
          </a:xfrm>
          <a:prstGeom prst="rect">
            <a:avLst/>
          </a:prstGeom>
          <a:noFill/>
        </p:spPr>
        <p:txBody>
          <a:bodyPr vert="horz" wrap="square" lIns="91440" tIns="45720" rIns="91440" bIns="45720" rtlCol="0">
            <a:normAutofit/>
          </a:bodyPr>
          <a:lstStyle/>
          <a:p>
            <a:pPr indent="-228600" algn="ctr">
              <a:lnSpc>
                <a:spcPct val="90000"/>
              </a:lnSpc>
              <a:spcAft>
                <a:spcPts val="600"/>
              </a:spcAft>
              <a:buFont typeface="Arial" panose="020B0604020202020204" pitchFamily="34" charset="0"/>
              <a:buChar char="•"/>
            </a:pPr>
            <a:r>
              <a:rPr lang="en-US" sz="1200">
                <a:solidFill>
                  <a:srgbClr val="000000"/>
                </a:solidFill>
                <a:hlinkClick r:id="rId5">
                  <a:extLst>
                    <a:ext uri="{A12FA001-AC4F-418D-AE19-62706E023703}">
                      <ahyp:hlinkClr xmlns:ahyp="http://schemas.microsoft.com/office/drawing/2018/hyperlinkcolor" val="tx"/>
                    </a:ext>
                  </a:extLst>
                </a:hlinkClick>
              </a:rPr>
              <a:t>http://goldcountrygirls.blogspot.com/2011/09/models-from-70s-susie-blakely.html</a:t>
            </a:r>
            <a:endParaRPr lang="en-US" sz="1200">
              <a:solidFill>
                <a:srgbClr val="000000"/>
              </a:solidFill>
            </a:endParaRPr>
          </a:p>
        </p:txBody>
      </p:sp>
      <p:sp>
        <p:nvSpPr>
          <p:cNvPr id="10" name="Rectangle 9">
            <a:extLst>
              <a:ext uri="{FF2B5EF4-FFF2-40B4-BE49-F238E27FC236}">
                <a16:creationId xmlns:a16="http://schemas.microsoft.com/office/drawing/2014/main" id="{B0E9DD83-7E0D-4FA5-BF6A-3FACF989145D}"/>
              </a:ext>
            </a:extLst>
          </p:cNvPr>
          <p:cNvSpPr/>
          <p:nvPr/>
        </p:nvSpPr>
        <p:spPr>
          <a:xfrm>
            <a:off x="3882287" y="4803849"/>
            <a:ext cx="2142590" cy="646331"/>
          </a:xfrm>
          <a:prstGeom prst="rect">
            <a:avLst/>
          </a:prstGeom>
          <a:noFill/>
        </p:spPr>
        <p:txBody>
          <a:bodyPr wrap="square">
            <a:normAutofit/>
          </a:bodyPr>
          <a:lstStyle/>
          <a:p>
            <a:pPr algn="ctr">
              <a:lnSpc>
                <a:spcPct val="90000"/>
              </a:lnSpc>
              <a:spcAft>
                <a:spcPts val="600"/>
              </a:spcAft>
            </a:pPr>
            <a:r>
              <a:rPr lang="en-GB" sz="1200">
                <a:solidFill>
                  <a:srgbClr val="000000"/>
                </a:solidFill>
                <a:hlinkClick r:id="rId6">
                  <a:extLst>
                    <a:ext uri="{A12FA001-AC4F-418D-AE19-62706E023703}">
                      <ahyp:hlinkClr xmlns:ahyp="http://schemas.microsoft.com/office/drawing/2018/hyperlinkcolor" val="tx"/>
                    </a:ext>
                  </a:extLst>
                </a:hlinkClick>
              </a:rPr>
              <a:t>https://www.metmuseum.org/art/collection/search/257603</a:t>
            </a:r>
            <a:r>
              <a:rPr lang="en-GB" sz="1200">
                <a:solidFill>
                  <a:srgbClr val="000000"/>
                </a:solidFill>
              </a:rPr>
              <a:t> </a:t>
            </a:r>
          </a:p>
        </p:txBody>
      </p:sp>
    </p:spTree>
    <p:extLst>
      <p:ext uri="{BB962C8B-B14F-4D97-AF65-F5344CB8AC3E}">
        <p14:creationId xmlns:p14="http://schemas.microsoft.com/office/powerpoint/2010/main" val="35296775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F8A6D0-5DD1-40EF-AC64-ED5362E457A1}"/>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Writing </a:t>
            </a:r>
          </a:p>
        </p:txBody>
      </p:sp>
      <p:sp>
        <p:nvSpPr>
          <p:cNvPr id="3" name="Content Placeholder 2">
            <a:extLst>
              <a:ext uri="{FF2B5EF4-FFF2-40B4-BE49-F238E27FC236}">
                <a16:creationId xmlns:a16="http://schemas.microsoft.com/office/drawing/2014/main" id="{DBC1F357-0287-4199-B5BF-73D8640CA760}"/>
              </a:ext>
            </a:extLst>
          </p:cNvPr>
          <p:cNvSpPr>
            <a:spLocks noGrp="1"/>
          </p:cNvSpPr>
          <p:nvPr>
            <p:ph idx="1"/>
          </p:nvPr>
        </p:nvSpPr>
        <p:spPr>
          <a:xfrm>
            <a:off x="4380855" y="1412489"/>
            <a:ext cx="3427283" cy="4363844"/>
          </a:xfrm>
        </p:spPr>
        <p:txBody>
          <a:bodyPr vert="horz" lIns="91440" tIns="45720" rIns="91440" bIns="45720" rtlCol="0">
            <a:normAutofit/>
          </a:bodyPr>
          <a:lstStyle/>
          <a:p>
            <a:pPr marL="0"/>
            <a:r>
              <a:rPr lang="en-US" sz="1300"/>
              <a:t>ATTENDANT: News, my good lord, from Rome.</a:t>
            </a:r>
          </a:p>
          <a:p>
            <a:pPr marL="0"/>
            <a:r>
              <a:rPr lang="en-US" sz="1300"/>
              <a:t>MARK ANTONY: Grates me: the sum.</a:t>
            </a:r>
          </a:p>
          <a:p>
            <a:pPr marL="0"/>
            <a:r>
              <a:rPr lang="en-US" sz="1300"/>
              <a:t>CLEOPATRA: Nay, hear them, Antony: Fulvia perchance is angry; or, who knows</a:t>
            </a:r>
            <a:br>
              <a:rPr lang="en-US" sz="1300"/>
            </a:br>
            <a:r>
              <a:rPr lang="en-US" sz="1300"/>
              <a:t>If the scarce-bearded Caesar have not sent</a:t>
            </a:r>
            <a:br>
              <a:rPr lang="en-US" sz="1300"/>
            </a:br>
            <a:r>
              <a:rPr lang="en-US" sz="1300"/>
              <a:t>His powerful mandate to you, 'Do this, or this;</a:t>
            </a:r>
            <a:br>
              <a:rPr lang="en-US" sz="1300"/>
            </a:br>
            <a:r>
              <a:rPr lang="en-US" sz="1300"/>
              <a:t>Take in that kingdom, and enfranchise that;</a:t>
            </a:r>
            <a:br>
              <a:rPr lang="en-US" sz="1300"/>
            </a:br>
            <a:r>
              <a:rPr lang="en-US" sz="1300"/>
              <a:t>Perform 't, or else we damn thee.'</a:t>
            </a:r>
          </a:p>
          <a:p>
            <a:pPr marL="0"/>
            <a:r>
              <a:rPr lang="en-US" sz="1300"/>
              <a:t>MARK ANTONY: How, my love!</a:t>
            </a:r>
          </a:p>
          <a:p>
            <a:pPr marL="0"/>
            <a:r>
              <a:rPr lang="en-US" sz="1300"/>
              <a:t>CLEOPATRA: Perchance! nay, and most like:</a:t>
            </a:r>
            <a:br>
              <a:rPr lang="en-US" sz="1300"/>
            </a:br>
            <a:r>
              <a:rPr lang="en-US" sz="1300"/>
              <a:t>You must not stay here longer, your dismission is come from Caesar; therefore hear it, Antony.</a:t>
            </a:r>
            <a:br>
              <a:rPr lang="en-US" sz="1300"/>
            </a:br>
            <a:r>
              <a:rPr lang="en-US" sz="1300"/>
              <a:t>Where's Fulvia's process? Caesar's I would say? both? Call in the messengers.</a:t>
            </a:r>
            <a:br>
              <a:rPr lang="en-US" sz="1300"/>
            </a:br>
            <a:r>
              <a:rPr lang="en-US" sz="1300"/>
              <a:t>As I am Egypt's queen,</a:t>
            </a:r>
            <a:br>
              <a:rPr lang="en-US" sz="1300"/>
            </a:br>
            <a:r>
              <a:rPr lang="en-US" sz="1300"/>
              <a:t>Thou blushest, Antony; and that blood of thine is Caesar's homager: else so thy cheek pays shame when shrill-tongued Fulvia scolds. </a:t>
            </a:r>
            <a:br>
              <a:rPr lang="en-US" sz="1300"/>
            </a:br>
            <a:r>
              <a:rPr lang="en-US" sz="1300"/>
              <a:t>The messengers!</a:t>
            </a:r>
          </a:p>
        </p:txBody>
      </p:sp>
      <p:cxnSp>
        <p:nvCxnSpPr>
          <p:cNvPr id="32" name="Straight Connector 3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3BAE4B27-1FB0-410D-81C2-39ADD375621E}"/>
              </a:ext>
            </a:extLst>
          </p:cNvPr>
          <p:cNvSpPr txBox="1">
            <a:spLocks/>
          </p:cNvSpPr>
          <p:nvPr/>
        </p:nvSpPr>
        <p:spPr>
          <a:xfrm>
            <a:off x="8451604" y="1412489"/>
            <a:ext cx="3197701"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000"/>
              <a:t>ATTENDANT: News, my good lord, from Rome.</a:t>
            </a:r>
          </a:p>
          <a:p>
            <a:pPr marL="0"/>
            <a:r>
              <a:rPr lang="en-US" sz="2000"/>
              <a:t>CLEOPATRA: What news from Rome?</a:t>
            </a:r>
          </a:p>
          <a:p>
            <a:pPr marL="0"/>
            <a:r>
              <a:rPr lang="en-US" sz="2000"/>
              <a:t>MARK ANTONY: Let Rome in Tiber melt, and the wide arch of the ranged empire fall! Here is my space.</a:t>
            </a:r>
            <a:br>
              <a:rPr lang="en-US" sz="2000"/>
            </a:br>
            <a:r>
              <a:rPr lang="en-US" sz="2000"/>
              <a:t>Kingdoms are clay: our dungy earth alike feeds beast as man: the nobleness of life. Speak not to us. </a:t>
            </a:r>
          </a:p>
        </p:txBody>
      </p:sp>
    </p:spTree>
    <p:extLst>
      <p:ext uri="{BB962C8B-B14F-4D97-AF65-F5344CB8AC3E}">
        <p14:creationId xmlns:p14="http://schemas.microsoft.com/office/powerpoint/2010/main" val="1442420797"/>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F487063-1B9A-4404-BF52-6B4636462841}"/>
              </a:ext>
            </a:extLst>
          </p:cNvPr>
          <p:cNvSpPr>
            <a:spLocks noGrp="1"/>
          </p:cNvSpPr>
          <p:nvPr>
            <p:ph type="title"/>
          </p:nvPr>
        </p:nvSpPr>
        <p:spPr>
          <a:xfrm>
            <a:off x="863029" y="1012004"/>
            <a:ext cx="3416158" cy="4795408"/>
          </a:xfrm>
        </p:spPr>
        <p:txBody>
          <a:bodyPr>
            <a:normAutofit/>
          </a:bodyPr>
          <a:lstStyle/>
          <a:p>
            <a:r>
              <a:rPr lang="en-GB">
                <a:solidFill>
                  <a:srgbClr val="FFFFFF"/>
                </a:solidFill>
              </a:rPr>
              <a:t>Acting </a:t>
            </a:r>
          </a:p>
        </p:txBody>
      </p:sp>
      <p:graphicFrame>
        <p:nvGraphicFramePr>
          <p:cNvPr id="5" name="Content Placeholder 2">
            <a:extLst>
              <a:ext uri="{FF2B5EF4-FFF2-40B4-BE49-F238E27FC236}">
                <a16:creationId xmlns:a16="http://schemas.microsoft.com/office/drawing/2014/main" id="{6A193574-334E-4B3B-B34F-F6A2F679F1BE}"/>
              </a:ext>
            </a:extLst>
          </p:cNvPr>
          <p:cNvGraphicFramePr>
            <a:graphicFrameLocks noGrp="1"/>
          </p:cNvGraphicFramePr>
          <p:nvPr>
            <p:ph idx="1"/>
            <p:extLst>
              <p:ext uri="{D42A27DB-BD31-4B8C-83A1-F6EECF244321}">
                <p14:modId xmlns:p14="http://schemas.microsoft.com/office/powerpoint/2010/main" val="119879169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8725048"/>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092BC8-AE1C-41F1-BCAC-8452438D7673}"/>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Conclusion </a:t>
            </a:r>
          </a:p>
        </p:txBody>
      </p:sp>
    </p:spTree>
    <p:extLst>
      <p:ext uri="{BB962C8B-B14F-4D97-AF65-F5344CB8AC3E}">
        <p14:creationId xmlns:p14="http://schemas.microsoft.com/office/powerpoint/2010/main" val="20118413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571</Words>
  <Application>Microsoft Office PowerPoint</Application>
  <PresentationFormat>Widescreen</PresentationFormat>
  <Paragraphs>45</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Ancient Egyptian Women in Film </vt:lpstr>
      <vt:lpstr>https://youtu.be/vgB2gh0azq0?t=332 </vt:lpstr>
      <vt:lpstr>Film Background </vt:lpstr>
      <vt:lpstr>Costume</vt:lpstr>
      <vt:lpstr>Costume</vt:lpstr>
      <vt:lpstr>Writing </vt:lpstr>
      <vt:lpstr>Acting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Ancient Egyptian Women in Film </dc:title>
  <dc:creator>Jess Plunkett</dc:creator>
  <cp:lastModifiedBy>Jess Plunkett</cp:lastModifiedBy>
  <cp:revision>1</cp:revision>
  <dcterms:created xsi:type="dcterms:W3CDTF">2019-12-11T19:04:45Z</dcterms:created>
  <dcterms:modified xsi:type="dcterms:W3CDTF">2019-12-11T19:06:22Z</dcterms:modified>
</cp:coreProperties>
</file>