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0"/>
  </p:notesMasterIdLst>
  <p:handoutMasterIdLst>
    <p:handoutMasterId r:id="rId41"/>
  </p:handoutMasterIdLst>
  <p:sldIdLst>
    <p:sldId id="329" r:id="rId5"/>
    <p:sldId id="257" r:id="rId6"/>
    <p:sldId id="332" r:id="rId7"/>
    <p:sldId id="333" r:id="rId8"/>
    <p:sldId id="334" r:id="rId9"/>
    <p:sldId id="335" r:id="rId10"/>
    <p:sldId id="336" r:id="rId11"/>
    <p:sldId id="337" r:id="rId12"/>
    <p:sldId id="338" r:id="rId13"/>
    <p:sldId id="339" r:id="rId14"/>
    <p:sldId id="340" r:id="rId15"/>
    <p:sldId id="260" r:id="rId16"/>
    <p:sldId id="341" r:id="rId17"/>
    <p:sldId id="342" r:id="rId18"/>
    <p:sldId id="343" r:id="rId19"/>
    <p:sldId id="344" r:id="rId20"/>
    <p:sldId id="345" r:id="rId21"/>
    <p:sldId id="346" r:id="rId22"/>
    <p:sldId id="347" r:id="rId23"/>
    <p:sldId id="331" r:id="rId24"/>
    <p:sldId id="258" r:id="rId25"/>
    <p:sldId id="259" r:id="rId26"/>
    <p:sldId id="330" r:id="rId27"/>
    <p:sldId id="261" r:id="rId28"/>
    <p:sldId id="262" r:id="rId29"/>
    <p:sldId id="263" r:id="rId30"/>
    <p:sldId id="264" r:id="rId31"/>
    <p:sldId id="265" r:id="rId32"/>
    <p:sldId id="267" r:id="rId33"/>
    <p:sldId id="266" r:id="rId34"/>
    <p:sldId id="268" r:id="rId35"/>
    <p:sldId id="269" r:id="rId36"/>
    <p:sldId id="270" r:id="rId37"/>
    <p:sldId id="271" r:id="rId38"/>
    <p:sldId id="273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040931-61B7-4159-BF8C-777D82863420}" v="4" dt="2021-09-30T09:56:10.1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9198"/>
    <p:restoredTop sz="84464"/>
  </p:normalViewPr>
  <p:slideViewPr>
    <p:cSldViewPr>
      <p:cViewPr varScale="1">
        <p:scale>
          <a:sx n="89" d="100"/>
          <a:sy n="89" d="100"/>
        </p:scale>
        <p:origin x="300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6/11/relationships/changesInfo" Target="changesInfos/changesInfo1.xml"/><Relationship Id="rId20" Type="http://schemas.openxmlformats.org/officeDocument/2006/relationships/slide" Target="slides/slide16.xml"/><Relationship Id="rId41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Martin" userId="bc0b2b10-d91a-4eec-87fa-aaa1a3af584d" providerId="ADAL" clId="{AA040931-61B7-4159-BF8C-777D82863420}"/>
    <pc:docChg chg="undo custSel addSld delSld modSld">
      <pc:chgData name="Daniel Martin" userId="bc0b2b10-d91a-4eec-87fa-aaa1a3af584d" providerId="ADAL" clId="{AA040931-61B7-4159-BF8C-777D82863420}" dt="2021-09-30T09:57:13.426" v="1306" actId="6549"/>
      <pc:docMkLst>
        <pc:docMk/>
      </pc:docMkLst>
      <pc:sldChg chg="del">
        <pc:chgData name="Daniel Martin" userId="bc0b2b10-d91a-4eec-87fa-aaa1a3af584d" providerId="ADAL" clId="{AA040931-61B7-4159-BF8C-777D82863420}" dt="2021-09-29T21:08:03.256" v="20" actId="47"/>
        <pc:sldMkLst>
          <pc:docMk/>
          <pc:sldMk cId="3408955283" sldId="256"/>
        </pc:sldMkLst>
      </pc:sldChg>
      <pc:sldChg chg="modSp add mod">
        <pc:chgData name="Daniel Martin" userId="bc0b2b10-d91a-4eec-87fa-aaa1a3af584d" providerId="ADAL" clId="{AA040931-61B7-4159-BF8C-777D82863420}" dt="2021-09-30T09:42:30.226" v="269" actId="20577"/>
        <pc:sldMkLst>
          <pc:docMk/>
          <pc:sldMk cId="2852540963" sldId="257"/>
        </pc:sldMkLst>
        <pc:spChg chg="mod">
          <ac:chgData name="Daniel Martin" userId="bc0b2b10-d91a-4eec-87fa-aaa1a3af584d" providerId="ADAL" clId="{AA040931-61B7-4159-BF8C-777D82863420}" dt="2021-09-30T09:40:46.977" v="138" actId="20577"/>
          <ac:spMkLst>
            <pc:docMk/>
            <pc:sldMk cId="2852540963" sldId="257"/>
            <ac:spMk id="2" creationId="{26C7AC49-1792-4FD6-AEDE-0E24B6647B5A}"/>
          </ac:spMkLst>
        </pc:spChg>
        <pc:spChg chg="mod">
          <ac:chgData name="Daniel Martin" userId="bc0b2b10-d91a-4eec-87fa-aaa1a3af584d" providerId="ADAL" clId="{AA040931-61B7-4159-BF8C-777D82863420}" dt="2021-09-30T09:42:30.226" v="269" actId="20577"/>
          <ac:spMkLst>
            <pc:docMk/>
            <pc:sldMk cId="2852540963" sldId="257"/>
            <ac:spMk id="3" creationId="{E020A369-B4B0-4EF8-955B-A6628738A6E9}"/>
          </ac:spMkLst>
        </pc:spChg>
      </pc:sldChg>
      <pc:sldChg chg="modSp add mod">
        <pc:chgData name="Daniel Martin" userId="bc0b2b10-d91a-4eec-87fa-aaa1a3af584d" providerId="ADAL" clId="{AA040931-61B7-4159-BF8C-777D82863420}" dt="2021-09-29T21:28:33.742" v="86" actId="20577"/>
        <pc:sldMkLst>
          <pc:docMk/>
          <pc:sldMk cId="284488451" sldId="258"/>
        </pc:sldMkLst>
        <pc:spChg chg="mod">
          <ac:chgData name="Daniel Martin" userId="bc0b2b10-d91a-4eec-87fa-aaa1a3af584d" providerId="ADAL" clId="{AA040931-61B7-4159-BF8C-777D82863420}" dt="2021-09-29T21:28:33.742" v="86" actId="20577"/>
          <ac:spMkLst>
            <pc:docMk/>
            <pc:sldMk cId="284488451" sldId="258"/>
            <ac:spMk id="2" creationId="{26C7AC49-1792-4FD6-AEDE-0E24B6647B5A}"/>
          </ac:spMkLst>
        </pc:spChg>
      </pc:sldChg>
      <pc:sldChg chg="modSp add mod">
        <pc:chgData name="Daniel Martin" userId="bc0b2b10-d91a-4eec-87fa-aaa1a3af584d" providerId="ADAL" clId="{AA040931-61B7-4159-BF8C-777D82863420}" dt="2021-09-30T09:57:13.426" v="1306" actId="6549"/>
        <pc:sldMkLst>
          <pc:docMk/>
          <pc:sldMk cId="3160793832" sldId="259"/>
        </pc:sldMkLst>
        <pc:spChg chg="mod">
          <ac:chgData name="Daniel Martin" userId="bc0b2b10-d91a-4eec-87fa-aaa1a3af584d" providerId="ADAL" clId="{AA040931-61B7-4159-BF8C-777D82863420}" dt="2021-09-29T21:28:40.911" v="96" actId="20577"/>
          <ac:spMkLst>
            <pc:docMk/>
            <pc:sldMk cId="3160793832" sldId="259"/>
            <ac:spMk id="2" creationId="{26C7AC49-1792-4FD6-AEDE-0E24B6647B5A}"/>
          </ac:spMkLst>
        </pc:spChg>
        <pc:spChg chg="mod">
          <ac:chgData name="Daniel Martin" userId="bc0b2b10-d91a-4eec-87fa-aaa1a3af584d" providerId="ADAL" clId="{AA040931-61B7-4159-BF8C-777D82863420}" dt="2021-09-30T09:57:13.426" v="1306" actId="6549"/>
          <ac:spMkLst>
            <pc:docMk/>
            <pc:sldMk cId="3160793832" sldId="259"/>
            <ac:spMk id="3" creationId="{E020A369-B4B0-4EF8-955B-A6628738A6E9}"/>
          </ac:spMkLst>
        </pc:spChg>
      </pc:sldChg>
      <pc:sldChg chg="delSp add setBg delDesignElem">
        <pc:chgData name="Daniel Martin" userId="bc0b2b10-d91a-4eec-87fa-aaa1a3af584d" providerId="ADAL" clId="{AA040931-61B7-4159-BF8C-777D82863420}" dt="2021-09-30T09:56:10.129" v="1296"/>
        <pc:sldMkLst>
          <pc:docMk/>
          <pc:sldMk cId="303326035" sldId="260"/>
        </pc:sldMkLst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303326035" sldId="260"/>
            <ac:spMk id="17" creationId="{70CCC791-94D7-4BB8-9EDF-423CEA1F6215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303326035" sldId="260"/>
            <ac:spMk id="19" creationId="{ED55A19D-297C-4231-AD1F-08EF9B4AA8F4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303326035" sldId="260"/>
            <ac:spMk id="21" creationId="{E9F10750-EF7A-4B45-967C-214C8CE7802C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303326035" sldId="260"/>
            <ac:spMk id="23" creationId="{05173CA5-CBEA-452A-A648-B818B70A9260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303326035" sldId="260"/>
            <ac:spMk id="25" creationId="{6BD92D0D-80C0-40C4-A942-F10B46603CAD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303326035" sldId="260"/>
            <ac:spMk id="27" creationId="{8C5E0534-1245-40ED-BD5C-427E7EB881C9}"/>
          </ac:spMkLst>
        </pc:spChg>
        <pc:grpChg chg="del">
          <ac:chgData name="Daniel Martin" userId="bc0b2b10-d91a-4eec-87fa-aaa1a3af584d" providerId="ADAL" clId="{AA040931-61B7-4159-BF8C-777D82863420}" dt="2021-09-30T09:56:10.129" v="1296"/>
          <ac:grpSpMkLst>
            <pc:docMk/>
            <pc:sldMk cId="303326035" sldId="260"/>
            <ac:grpSpMk id="10" creationId="{773CCE17-EE0F-40E0-B7AE-CF7677B64709}"/>
          </ac:grpSpMkLst>
        </pc:grpChg>
      </pc:sldChg>
      <pc:sldChg chg="del">
        <pc:chgData name="Daniel Martin" userId="bc0b2b10-d91a-4eec-87fa-aaa1a3af584d" providerId="ADAL" clId="{AA040931-61B7-4159-BF8C-777D82863420}" dt="2021-09-29T21:07:42.689" v="17" actId="47"/>
        <pc:sldMkLst>
          <pc:docMk/>
          <pc:sldMk cId="1605770419" sldId="260"/>
        </pc:sldMkLst>
      </pc:sldChg>
      <pc:sldChg chg="modSp add mod">
        <pc:chgData name="Daniel Martin" userId="bc0b2b10-d91a-4eec-87fa-aaa1a3af584d" providerId="ADAL" clId="{AA040931-61B7-4159-BF8C-777D82863420}" dt="2021-09-29T21:08:35.875" v="24" actId="255"/>
        <pc:sldMkLst>
          <pc:docMk/>
          <pc:sldMk cId="403621251" sldId="261"/>
        </pc:sldMkLst>
        <pc:spChg chg="mod">
          <ac:chgData name="Daniel Martin" userId="bc0b2b10-d91a-4eec-87fa-aaa1a3af584d" providerId="ADAL" clId="{AA040931-61B7-4159-BF8C-777D82863420}" dt="2021-09-29T21:08:35.875" v="24" actId="255"/>
          <ac:spMkLst>
            <pc:docMk/>
            <pc:sldMk cId="403621251" sldId="261"/>
            <ac:spMk id="2" creationId="{26C7AC49-1792-4FD6-AEDE-0E24B6647B5A}"/>
          </ac:spMkLst>
        </pc:spChg>
        <pc:spChg chg="mod">
          <ac:chgData name="Daniel Martin" userId="bc0b2b10-d91a-4eec-87fa-aaa1a3af584d" providerId="ADAL" clId="{AA040931-61B7-4159-BF8C-777D82863420}" dt="2021-09-29T21:08:28.043" v="22" actId="255"/>
          <ac:spMkLst>
            <pc:docMk/>
            <pc:sldMk cId="403621251" sldId="261"/>
            <ac:spMk id="3" creationId="{E020A369-B4B0-4EF8-955B-A6628738A6E9}"/>
          </ac:spMkLst>
        </pc:spChg>
      </pc:sldChg>
      <pc:sldChg chg="delSp add setBg delDesignElem">
        <pc:chgData name="Daniel Martin" userId="bc0b2b10-d91a-4eec-87fa-aaa1a3af584d" providerId="ADAL" clId="{AA040931-61B7-4159-BF8C-777D82863420}" dt="2021-09-29T21:07:34.159" v="2"/>
        <pc:sldMkLst>
          <pc:docMk/>
          <pc:sldMk cId="3876018502" sldId="262"/>
        </pc:sldMkLst>
        <pc:spChg chg="del">
          <ac:chgData name="Daniel Martin" userId="bc0b2b10-d91a-4eec-87fa-aaa1a3af584d" providerId="ADAL" clId="{AA040931-61B7-4159-BF8C-777D82863420}" dt="2021-09-29T21:07:34.159" v="2"/>
          <ac:spMkLst>
            <pc:docMk/>
            <pc:sldMk cId="3876018502" sldId="262"/>
            <ac:spMk id="10" creationId="{E49CC64F-7275-4E33-961B-0C5CDC439875}"/>
          </ac:spMkLst>
        </pc:spChg>
      </pc:sldChg>
      <pc:sldChg chg="modSp add mod">
        <pc:chgData name="Daniel Martin" userId="bc0b2b10-d91a-4eec-87fa-aaa1a3af584d" providerId="ADAL" clId="{AA040931-61B7-4159-BF8C-777D82863420}" dt="2021-09-29T21:08:46.195" v="25" actId="113"/>
        <pc:sldMkLst>
          <pc:docMk/>
          <pc:sldMk cId="516169207" sldId="263"/>
        </pc:sldMkLst>
        <pc:spChg chg="mod">
          <ac:chgData name="Daniel Martin" userId="bc0b2b10-d91a-4eec-87fa-aaa1a3af584d" providerId="ADAL" clId="{AA040931-61B7-4159-BF8C-777D82863420}" dt="2021-09-29T21:08:46.195" v="25" actId="113"/>
          <ac:spMkLst>
            <pc:docMk/>
            <pc:sldMk cId="516169207" sldId="263"/>
            <ac:spMk id="2" creationId="{26C7AC49-1792-4FD6-AEDE-0E24B6647B5A}"/>
          </ac:spMkLst>
        </pc:spChg>
      </pc:sldChg>
      <pc:sldChg chg="modSp add mod">
        <pc:chgData name="Daniel Martin" userId="bc0b2b10-d91a-4eec-87fa-aaa1a3af584d" providerId="ADAL" clId="{AA040931-61B7-4159-BF8C-777D82863420}" dt="2021-09-29T21:08:55.642" v="26" actId="113"/>
        <pc:sldMkLst>
          <pc:docMk/>
          <pc:sldMk cId="3230792436" sldId="264"/>
        </pc:sldMkLst>
        <pc:spChg chg="mod">
          <ac:chgData name="Daniel Martin" userId="bc0b2b10-d91a-4eec-87fa-aaa1a3af584d" providerId="ADAL" clId="{AA040931-61B7-4159-BF8C-777D82863420}" dt="2021-09-29T21:08:55.642" v="26" actId="113"/>
          <ac:spMkLst>
            <pc:docMk/>
            <pc:sldMk cId="3230792436" sldId="264"/>
            <ac:spMk id="2" creationId="{26C7AC49-1792-4FD6-AEDE-0E24B6647B5A}"/>
          </ac:spMkLst>
        </pc:spChg>
      </pc:sldChg>
      <pc:sldChg chg="modSp add mod">
        <pc:chgData name="Daniel Martin" userId="bc0b2b10-d91a-4eec-87fa-aaa1a3af584d" providerId="ADAL" clId="{AA040931-61B7-4159-BF8C-777D82863420}" dt="2021-09-29T21:09:02.142" v="27" actId="113"/>
        <pc:sldMkLst>
          <pc:docMk/>
          <pc:sldMk cId="1351584074" sldId="265"/>
        </pc:sldMkLst>
        <pc:spChg chg="mod">
          <ac:chgData name="Daniel Martin" userId="bc0b2b10-d91a-4eec-87fa-aaa1a3af584d" providerId="ADAL" clId="{AA040931-61B7-4159-BF8C-777D82863420}" dt="2021-09-29T21:09:02.142" v="27" actId="113"/>
          <ac:spMkLst>
            <pc:docMk/>
            <pc:sldMk cId="1351584074" sldId="265"/>
            <ac:spMk id="2" creationId="{26C7AC49-1792-4FD6-AEDE-0E24B6647B5A}"/>
          </ac:spMkLst>
        </pc:spChg>
      </pc:sldChg>
      <pc:sldChg chg="modSp add mod">
        <pc:chgData name="Daniel Martin" userId="bc0b2b10-d91a-4eec-87fa-aaa1a3af584d" providerId="ADAL" clId="{AA040931-61B7-4159-BF8C-777D82863420}" dt="2021-09-29T21:09:13.352" v="29" actId="113"/>
        <pc:sldMkLst>
          <pc:docMk/>
          <pc:sldMk cId="3671483639" sldId="266"/>
        </pc:sldMkLst>
        <pc:spChg chg="mod">
          <ac:chgData name="Daniel Martin" userId="bc0b2b10-d91a-4eec-87fa-aaa1a3af584d" providerId="ADAL" clId="{AA040931-61B7-4159-BF8C-777D82863420}" dt="2021-09-29T21:09:13.352" v="29" actId="113"/>
          <ac:spMkLst>
            <pc:docMk/>
            <pc:sldMk cId="3671483639" sldId="266"/>
            <ac:spMk id="2" creationId="{26C7AC49-1792-4FD6-AEDE-0E24B6647B5A}"/>
          </ac:spMkLst>
        </pc:spChg>
      </pc:sldChg>
      <pc:sldChg chg="delSp modSp add mod setBg delDesignElem">
        <pc:chgData name="Daniel Martin" userId="bc0b2b10-d91a-4eec-87fa-aaa1a3af584d" providerId="ADAL" clId="{AA040931-61B7-4159-BF8C-777D82863420}" dt="2021-09-29T21:09:08.912" v="28" actId="113"/>
        <pc:sldMkLst>
          <pc:docMk/>
          <pc:sldMk cId="2466137129" sldId="267"/>
        </pc:sldMkLst>
        <pc:spChg chg="mod">
          <ac:chgData name="Daniel Martin" userId="bc0b2b10-d91a-4eec-87fa-aaa1a3af584d" providerId="ADAL" clId="{AA040931-61B7-4159-BF8C-777D82863420}" dt="2021-09-29T21:09:08.912" v="28" actId="113"/>
          <ac:spMkLst>
            <pc:docMk/>
            <pc:sldMk cId="2466137129" sldId="267"/>
            <ac:spMk id="2" creationId="{26C7AC49-1792-4FD6-AEDE-0E24B6647B5A}"/>
          </ac:spMkLst>
        </pc:spChg>
        <pc:spChg chg="del">
          <ac:chgData name="Daniel Martin" userId="bc0b2b10-d91a-4eec-87fa-aaa1a3af584d" providerId="ADAL" clId="{AA040931-61B7-4159-BF8C-777D82863420}" dt="2021-09-29T21:07:34.159" v="2"/>
          <ac:spMkLst>
            <pc:docMk/>
            <pc:sldMk cId="2466137129" sldId="267"/>
            <ac:spMk id="10" creationId="{E49CC64F-7275-4E33-961B-0C5CDC439875}"/>
          </ac:spMkLst>
        </pc:spChg>
      </pc:sldChg>
      <pc:sldChg chg="modSp add mod">
        <pc:chgData name="Daniel Martin" userId="bc0b2b10-d91a-4eec-87fa-aaa1a3af584d" providerId="ADAL" clId="{AA040931-61B7-4159-BF8C-777D82863420}" dt="2021-09-29T21:09:20.009" v="30" actId="113"/>
        <pc:sldMkLst>
          <pc:docMk/>
          <pc:sldMk cId="3418086564" sldId="268"/>
        </pc:sldMkLst>
        <pc:spChg chg="mod">
          <ac:chgData name="Daniel Martin" userId="bc0b2b10-d91a-4eec-87fa-aaa1a3af584d" providerId="ADAL" clId="{AA040931-61B7-4159-BF8C-777D82863420}" dt="2021-09-29T21:09:20.009" v="30" actId="113"/>
          <ac:spMkLst>
            <pc:docMk/>
            <pc:sldMk cId="3418086564" sldId="268"/>
            <ac:spMk id="2" creationId="{26C7AC49-1792-4FD6-AEDE-0E24B6647B5A}"/>
          </ac:spMkLst>
        </pc:spChg>
      </pc:sldChg>
      <pc:sldChg chg="modSp add mod">
        <pc:chgData name="Daniel Martin" userId="bc0b2b10-d91a-4eec-87fa-aaa1a3af584d" providerId="ADAL" clId="{AA040931-61B7-4159-BF8C-777D82863420}" dt="2021-09-29T21:09:23.630" v="31" actId="113"/>
        <pc:sldMkLst>
          <pc:docMk/>
          <pc:sldMk cId="1200802258" sldId="269"/>
        </pc:sldMkLst>
        <pc:spChg chg="mod">
          <ac:chgData name="Daniel Martin" userId="bc0b2b10-d91a-4eec-87fa-aaa1a3af584d" providerId="ADAL" clId="{AA040931-61B7-4159-BF8C-777D82863420}" dt="2021-09-29T21:09:23.630" v="31" actId="113"/>
          <ac:spMkLst>
            <pc:docMk/>
            <pc:sldMk cId="1200802258" sldId="269"/>
            <ac:spMk id="2" creationId="{26C7AC49-1792-4FD6-AEDE-0E24B6647B5A}"/>
          </ac:spMkLst>
        </pc:spChg>
      </pc:sldChg>
      <pc:sldChg chg="modSp add mod">
        <pc:chgData name="Daniel Martin" userId="bc0b2b10-d91a-4eec-87fa-aaa1a3af584d" providerId="ADAL" clId="{AA040931-61B7-4159-BF8C-777D82863420}" dt="2021-09-29T21:09:31.612" v="32" actId="113"/>
        <pc:sldMkLst>
          <pc:docMk/>
          <pc:sldMk cId="4103511355" sldId="270"/>
        </pc:sldMkLst>
        <pc:spChg chg="mod">
          <ac:chgData name="Daniel Martin" userId="bc0b2b10-d91a-4eec-87fa-aaa1a3af584d" providerId="ADAL" clId="{AA040931-61B7-4159-BF8C-777D82863420}" dt="2021-09-29T21:09:31.612" v="32" actId="113"/>
          <ac:spMkLst>
            <pc:docMk/>
            <pc:sldMk cId="4103511355" sldId="270"/>
            <ac:spMk id="2" creationId="{26C7AC49-1792-4FD6-AEDE-0E24B6647B5A}"/>
          </ac:spMkLst>
        </pc:spChg>
      </pc:sldChg>
      <pc:sldChg chg="modSp add mod">
        <pc:chgData name="Daniel Martin" userId="bc0b2b10-d91a-4eec-87fa-aaa1a3af584d" providerId="ADAL" clId="{AA040931-61B7-4159-BF8C-777D82863420}" dt="2021-09-29T21:09:47.591" v="35" actId="5793"/>
        <pc:sldMkLst>
          <pc:docMk/>
          <pc:sldMk cId="55220317" sldId="271"/>
        </pc:sldMkLst>
        <pc:spChg chg="mod">
          <ac:chgData name="Daniel Martin" userId="bc0b2b10-d91a-4eec-87fa-aaa1a3af584d" providerId="ADAL" clId="{AA040931-61B7-4159-BF8C-777D82863420}" dt="2021-09-29T21:09:47.591" v="35" actId="5793"/>
          <ac:spMkLst>
            <pc:docMk/>
            <pc:sldMk cId="55220317" sldId="271"/>
            <ac:spMk id="2" creationId="{26C7AC49-1792-4FD6-AEDE-0E24B6647B5A}"/>
          </ac:spMkLst>
        </pc:spChg>
      </pc:sldChg>
      <pc:sldChg chg="add">
        <pc:chgData name="Daniel Martin" userId="bc0b2b10-d91a-4eec-87fa-aaa1a3af584d" providerId="ADAL" clId="{AA040931-61B7-4159-BF8C-777D82863420}" dt="2021-09-29T21:07:34.159" v="2"/>
        <pc:sldMkLst>
          <pc:docMk/>
          <pc:sldMk cId="2676456715" sldId="273"/>
        </pc:sldMkLst>
      </pc:sldChg>
      <pc:sldChg chg="del">
        <pc:chgData name="Daniel Martin" userId="bc0b2b10-d91a-4eec-87fa-aaa1a3af584d" providerId="ADAL" clId="{AA040931-61B7-4159-BF8C-777D82863420}" dt="2021-09-29T21:07:42.689" v="17" actId="47"/>
        <pc:sldMkLst>
          <pc:docMk/>
          <pc:sldMk cId="1129994317" sldId="312"/>
        </pc:sldMkLst>
      </pc:sldChg>
      <pc:sldChg chg="modSp del mod">
        <pc:chgData name="Daniel Martin" userId="bc0b2b10-d91a-4eec-87fa-aaa1a3af584d" providerId="ADAL" clId="{AA040931-61B7-4159-BF8C-777D82863420}" dt="2021-09-29T21:07:42.689" v="17" actId="47"/>
        <pc:sldMkLst>
          <pc:docMk/>
          <pc:sldMk cId="941192329" sldId="313"/>
        </pc:sldMkLst>
        <pc:spChg chg="mod">
          <ac:chgData name="Daniel Martin" userId="bc0b2b10-d91a-4eec-87fa-aaa1a3af584d" providerId="ADAL" clId="{AA040931-61B7-4159-BF8C-777D82863420}" dt="2021-09-29T21:07:34.431" v="14" actId="27636"/>
          <ac:spMkLst>
            <pc:docMk/>
            <pc:sldMk cId="941192329" sldId="313"/>
            <ac:spMk id="16386" creationId="{00000000-0000-0000-0000-000000000000}"/>
          </ac:spMkLst>
        </pc:spChg>
      </pc:sldChg>
      <pc:sldChg chg="del">
        <pc:chgData name="Daniel Martin" userId="bc0b2b10-d91a-4eec-87fa-aaa1a3af584d" providerId="ADAL" clId="{AA040931-61B7-4159-BF8C-777D82863420}" dt="2021-09-29T21:07:42.689" v="17" actId="47"/>
        <pc:sldMkLst>
          <pc:docMk/>
          <pc:sldMk cId="219633752" sldId="314"/>
        </pc:sldMkLst>
      </pc:sldChg>
      <pc:sldChg chg="del">
        <pc:chgData name="Daniel Martin" userId="bc0b2b10-d91a-4eec-87fa-aaa1a3af584d" providerId="ADAL" clId="{AA040931-61B7-4159-BF8C-777D82863420}" dt="2021-09-29T21:07:42.689" v="17" actId="47"/>
        <pc:sldMkLst>
          <pc:docMk/>
          <pc:sldMk cId="373309762" sldId="315"/>
        </pc:sldMkLst>
      </pc:sldChg>
      <pc:sldChg chg="del">
        <pc:chgData name="Daniel Martin" userId="bc0b2b10-d91a-4eec-87fa-aaa1a3af584d" providerId="ADAL" clId="{AA040931-61B7-4159-BF8C-777D82863420}" dt="2021-09-29T21:07:42.689" v="17" actId="47"/>
        <pc:sldMkLst>
          <pc:docMk/>
          <pc:sldMk cId="1561700602" sldId="316"/>
        </pc:sldMkLst>
      </pc:sldChg>
      <pc:sldChg chg="del">
        <pc:chgData name="Daniel Martin" userId="bc0b2b10-d91a-4eec-87fa-aaa1a3af584d" providerId="ADAL" clId="{AA040931-61B7-4159-BF8C-777D82863420}" dt="2021-09-29T21:07:42.689" v="17" actId="47"/>
        <pc:sldMkLst>
          <pc:docMk/>
          <pc:sldMk cId="1215579289" sldId="317"/>
        </pc:sldMkLst>
      </pc:sldChg>
      <pc:sldChg chg="del">
        <pc:chgData name="Daniel Martin" userId="bc0b2b10-d91a-4eec-87fa-aaa1a3af584d" providerId="ADAL" clId="{AA040931-61B7-4159-BF8C-777D82863420}" dt="2021-09-29T21:07:42.689" v="17" actId="47"/>
        <pc:sldMkLst>
          <pc:docMk/>
          <pc:sldMk cId="542224916" sldId="318"/>
        </pc:sldMkLst>
      </pc:sldChg>
      <pc:sldChg chg="del">
        <pc:chgData name="Daniel Martin" userId="bc0b2b10-d91a-4eec-87fa-aaa1a3af584d" providerId="ADAL" clId="{AA040931-61B7-4159-BF8C-777D82863420}" dt="2021-09-29T21:07:42.689" v="17" actId="47"/>
        <pc:sldMkLst>
          <pc:docMk/>
          <pc:sldMk cId="1296952157" sldId="319"/>
        </pc:sldMkLst>
      </pc:sldChg>
      <pc:sldChg chg="del">
        <pc:chgData name="Daniel Martin" userId="bc0b2b10-d91a-4eec-87fa-aaa1a3af584d" providerId="ADAL" clId="{AA040931-61B7-4159-BF8C-777D82863420}" dt="2021-09-29T21:07:42.689" v="17" actId="47"/>
        <pc:sldMkLst>
          <pc:docMk/>
          <pc:sldMk cId="1628050896" sldId="320"/>
        </pc:sldMkLst>
      </pc:sldChg>
      <pc:sldChg chg="modSp del mod">
        <pc:chgData name="Daniel Martin" userId="bc0b2b10-d91a-4eec-87fa-aaa1a3af584d" providerId="ADAL" clId="{AA040931-61B7-4159-BF8C-777D82863420}" dt="2021-09-29T21:07:42.689" v="17" actId="47"/>
        <pc:sldMkLst>
          <pc:docMk/>
          <pc:sldMk cId="224216385" sldId="321"/>
        </pc:sldMkLst>
        <pc:spChg chg="mod">
          <ac:chgData name="Daniel Martin" userId="bc0b2b10-d91a-4eec-87fa-aaa1a3af584d" providerId="ADAL" clId="{AA040931-61B7-4159-BF8C-777D82863420}" dt="2021-09-29T21:07:34.502" v="15" actId="27636"/>
          <ac:spMkLst>
            <pc:docMk/>
            <pc:sldMk cId="224216385" sldId="321"/>
            <ac:spMk id="16386" creationId="{00000000-0000-0000-0000-000000000000}"/>
          </ac:spMkLst>
        </pc:spChg>
      </pc:sldChg>
      <pc:sldChg chg="del">
        <pc:chgData name="Daniel Martin" userId="bc0b2b10-d91a-4eec-87fa-aaa1a3af584d" providerId="ADAL" clId="{AA040931-61B7-4159-BF8C-777D82863420}" dt="2021-09-29T21:07:42.689" v="17" actId="47"/>
        <pc:sldMkLst>
          <pc:docMk/>
          <pc:sldMk cId="830617565" sldId="322"/>
        </pc:sldMkLst>
      </pc:sldChg>
      <pc:sldChg chg="del">
        <pc:chgData name="Daniel Martin" userId="bc0b2b10-d91a-4eec-87fa-aaa1a3af584d" providerId="ADAL" clId="{AA040931-61B7-4159-BF8C-777D82863420}" dt="2021-09-29T21:07:42.689" v="17" actId="47"/>
        <pc:sldMkLst>
          <pc:docMk/>
          <pc:sldMk cId="1864990140" sldId="323"/>
        </pc:sldMkLst>
      </pc:sldChg>
      <pc:sldChg chg="del">
        <pc:chgData name="Daniel Martin" userId="bc0b2b10-d91a-4eec-87fa-aaa1a3af584d" providerId="ADAL" clId="{AA040931-61B7-4159-BF8C-777D82863420}" dt="2021-09-29T21:07:42.689" v="17" actId="47"/>
        <pc:sldMkLst>
          <pc:docMk/>
          <pc:sldMk cId="1738281929" sldId="324"/>
        </pc:sldMkLst>
      </pc:sldChg>
      <pc:sldChg chg="del">
        <pc:chgData name="Daniel Martin" userId="bc0b2b10-d91a-4eec-87fa-aaa1a3af584d" providerId="ADAL" clId="{AA040931-61B7-4159-BF8C-777D82863420}" dt="2021-09-29T21:07:42.689" v="17" actId="47"/>
        <pc:sldMkLst>
          <pc:docMk/>
          <pc:sldMk cId="2018937424" sldId="325"/>
        </pc:sldMkLst>
      </pc:sldChg>
      <pc:sldChg chg="del">
        <pc:chgData name="Daniel Martin" userId="bc0b2b10-d91a-4eec-87fa-aaa1a3af584d" providerId="ADAL" clId="{AA040931-61B7-4159-BF8C-777D82863420}" dt="2021-09-29T21:07:42.689" v="17" actId="47"/>
        <pc:sldMkLst>
          <pc:docMk/>
          <pc:sldMk cId="672951963" sldId="326"/>
        </pc:sldMkLst>
      </pc:sldChg>
      <pc:sldChg chg="del">
        <pc:chgData name="Daniel Martin" userId="bc0b2b10-d91a-4eec-87fa-aaa1a3af584d" providerId="ADAL" clId="{AA040931-61B7-4159-BF8C-777D82863420}" dt="2021-09-29T21:07:42.689" v="17" actId="47"/>
        <pc:sldMkLst>
          <pc:docMk/>
          <pc:sldMk cId="5235496" sldId="327"/>
        </pc:sldMkLst>
      </pc:sldChg>
      <pc:sldChg chg="modSp del mod">
        <pc:chgData name="Daniel Martin" userId="bc0b2b10-d91a-4eec-87fa-aaa1a3af584d" providerId="ADAL" clId="{AA040931-61B7-4159-BF8C-777D82863420}" dt="2021-09-29T21:07:42.689" v="17" actId="47"/>
        <pc:sldMkLst>
          <pc:docMk/>
          <pc:sldMk cId="1330070835" sldId="328"/>
        </pc:sldMkLst>
        <pc:spChg chg="mod">
          <ac:chgData name="Daniel Martin" userId="bc0b2b10-d91a-4eec-87fa-aaa1a3af584d" providerId="ADAL" clId="{AA040931-61B7-4159-BF8C-777D82863420}" dt="2021-09-29T21:07:34.548" v="16" actId="27636"/>
          <ac:spMkLst>
            <pc:docMk/>
            <pc:sldMk cId="1330070835" sldId="328"/>
            <ac:spMk id="4" creationId="{00000000-0000-0000-0000-000000000000}"/>
          </ac:spMkLst>
        </pc:spChg>
      </pc:sldChg>
      <pc:sldChg chg="modSp add mod">
        <pc:chgData name="Daniel Martin" userId="bc0b2b10-d91a-4eec-87fa-aaa1a3af584d" providerId="ADAL" clId="{AA040931-61B7-4159-BF8C-777D82863420}" dt="2021-09-29T21:08:00.188" v="19" actId="207"/>
        <pc:sldMkLst>
          <pc:docMk/>
          <pc:sldMk cId="2745815059" sldId="329"/>
        </pc:sldMkLst>
        <pc:spChg chg="mod">
          <ac:chgData name="Daniel Martin" userId="bc0b2b10-d91a-4eec-87fa-aaa1a3af584d" providerId="ADAL" clId="{AA040931-61B7-4159-BF8C-777D82863420}" dt="2021-09-29T21:07:53.387" v="18" actId="207"/>
          <ac:spMkLst>
            <pc:docMk/>
            <pc:sldMk cId="2745815059" sldId="329"/>
            <ac:spMk id="2" creationId="{3F774723-2840-4990-BC28-CB2C47169716}"/>
          </ac:spMkLst>
        </pc:spChg>
        <pc:spChg chg="mod">
          <ac:chgData name="Daniel Martin" userId="bc0b2b10-d91a-4eec-87fa-aaa1a3af584d" providerId="ADAL" clId="{AA040931-61B7-4159-BF8C-777D82863420}" dt="2021-09-29T21:08:00.188" v="19" actId="207"/>
          <ac:spMkLst>
            <pc:docMk/>
            <pc:sldMk cId="2745815059" sldId="329"/>
            <ac:spMk id="3" creationId="{63D1F9B2-7310-43A4-84DC-0D4EEA0A56A4}"/>
          </ac:spMkLst>
        </pc:spChg>
      </pc:sldChg>
      <pc:sldChg chg="modSp add mod">
        <pc:chgData name="Daniel Martin" userId="bc0b2b10-d91a-4eec-87fa-aaa1a3af584d" providerId="ADAL" clId="{AA040931-61B7-4159-BF8C-777D82863420}" dt="2021-09-29T21:10:11.152" v="36" actId="113"/>
        <pc:sldMkLst>
          <pc:docMk/>
          <pc:sldMk cId="2074869716" sldId="330"/>
        </pc:sldMkLst>
        <pc:spChg chg="mod">
          <ac:chgData name="Daniel Martin" userId="bc0b2b10-d91a-4eec-87fa-aaa1a3af584d" providerId="ADAL" clId="{AA040931-61B7-4159-BF8C-777D82863420}" dt="2021-09-29T21:10:11.152" v="36" actId="113"/>
          <ac:spMkLst>
            <pc:docMk/>
            <pc:sldMk cId="2074869716" sldId="330"/>
            <ac:spMk id="2" creationId="{26C7AC49-1792-4FD6-AEDE-0E24B6647B5A}"/>
          </ac:spMkLst>
        </pc:spChg>
        <pc:spChg chg="mod">
          <ac:chgData name="Daniel Martin" userId="bc0b2b10-d91a-4eec-87fa-aaa1a3af584d" providerId="ADAL" clId="{AA040931-61B7-4159-BF8C-777D82863420}" dt="2021-09-29T21:08:14.757" v="21" actId="255"/>
          <ac:spMkLst>
            <pc:docMk/>
            <pc:sldMk cId="2074869716" sldId="330"/>
            <ac:spMk id="3" creationId="{E020A369-B4B0-4EF8-955B-A6628738A6E9}"/>
          </ac:spMkLst>
        </pc:spChg>
      </pc:sldChg>
      <pc:sldChg chg="add">
        <pc:chgData name="Daniel Martin" userId="bc0b2b10-d91a-4eec-87fa-aaa1a3af584d" providerId="ADAL" clId="{AA040931-61B7-4159-BF8C-777D82863420}" dt="2021-09-30T07:48:07.674" v="106" actId="2890"/>
        <pc:sldMkLst>
          <pc:docMk/>
          <pc:sldMk cId="2494758106" sldId="331"/>
        </pc:sldMkLst>
      </pc:sldChg>
      <pc:sldChg chg="modSp add mod">
        <pc:chgData name="Daniel Martin" userId="bc0b2b10-d91a-4eec-87fa-aaa1a3af584d" providerId="ADAL" clId="{AA040931-61B7-4159-BF8C-777D82863420}" dt="2021-09-30T09:43:14.035" v="344" actId="20577"/>
        <pc:sldMkLst>
          <pc:docMk/>
          <pc:sldMk cId="3686627517" sldId="332"/>
        </pc:sldMkLst>
        <pc:spChg chg="mod">
          <ac:chgData name="Daniel Martin" userId="bc0b2b10-d91a-4eec-87fa-aaa1a3af584d" providerId="ADAL" clId="{AA040931-61B7-4159-BF8C-777D82863420}" dt="2021-09-30T09:43:14.035" v="344" actId="20577"/>
          <ac:spMkLst>
            <pc:docMk/>
            <pc:sldMk cId="3686627517" sldId="332"/>
            <ac:spMk id="3" creationId="{E020A369-B4B0-4EF8-955B-A6628738A6E9}"/>
          </ac:spMkLst>
        </pc:spChg>
      </pc:sldChg>
      <pc:sldChg chg="modSp add mod">
        <pc:chgData name="Daniel Martin" userId="bc0b2b10-d91a-4eec-87fa-aaa1a3af584d" providerId="ADAL" clId="{AA040931-61B7-4159-BF8C-777D82863420}" dt="2021-09-30T09:44:49.804" v="480" actId="20577"/>
        <pc:sldMkLst>
          <pc:docMk/>
          <pc:sldMk cId="4095475691" sldId="333"/>
        </pc:sldMkLst>
        <pc:spChg chg="mod">
          <ac:chgData name="Daniel Martin" userId="bc0b2b10-d91a-4eec-87fa-aaa1a3af584d" providerId="ADAL" clId="{AA040931-61B7-4159-BF8C-777D82863420}" dt="2021-09-30T09:44:49.804" v="480" actId="20577"/>
          <ac:spMkLst>
            <pc:docMk/>
            <pc:sldMk cId="4095475691" sldId="333"/>
            <ac:spMk id="3" creationId="{E020A369-B4B0-4EF8-955B-A6628738A6E9}"/>
          </ac:spMkLst>
        </pc:spChg>
      </pc:sldChg>
      <pc:sldChg chg="modSp add mod">
        <pc:chgData name="Daniel Martin" userId="bc0b2b10-d91a-4eec-87fa-aaa1a3af584d" providerId="ADAL" clId="{AA040931-61B7-4159-BF8C-777D82863420}" dt="2021-09-30T09:48:23.413" v="791" actId="20577"/>
        <pc:sldMkLst>
          <pc:docMk/>
          <pc:sldMk cId="1591466980" sldId="334"/>
        </pc:sldMkLst>
        <pc:spChg chg="mod">
          <ac:chgData name="Daniel Martin" userId="bc0b2b10-d91a-4eec-87fa-aaa1a3af584d" providerId="ADAL" clId="{AA040931-61B7-4159-BF8C-777D82863420}" dt="2021-09-30T09:48:23.413" v="791" actId="20577"/>
          <ac:spMkLst>
            <pc:docMk/>
            <pc:sldMk cId="1591466980" sldId="334"/>
            <ac:spMk id="3" creationId="{E020A369-B4B0-4EF8-955B-A6628738A6E9}"/>
          </ac:spMkLst>
        </pc:spChg>
      </pc:sldChg>
      <pc:sldChg chg="modSp add mod">
        <pc:chgData name="Daniel Martin" userId="bc0b2b10-d91a-4eec-87fa-aaa1a3af584d" providerId="ADAL" clId="{AA040931-61B7-4159-BF8C-777D82863420}" dt="2021-09-30T09:50:35.582" v="964" actId="5793"/>
        <pc:sldMkLst>
          <pc:docMk/>
          <pc:sldMk cId="2104298251" sldId="335"/>
        </pc:sldMkLst>
        <pc:spChg chg="mod">
          <ac:chgData name="Daniel Martin" userId="bc0b2b10-d91a-4eec-87fa-aaa1a3af584d" providerId="ADAL" clId="{AA040931-61B7-4159-BF8C-777D82863420}" dt="2021-09-30T09:50:35.582" v="964" actId="5793"/>
          <ac:spMkLst>
            <pc:docMk/>
            <pc:sldMk cId="2104298251" sldId="335"/>
            <ac:spMk id="3" creationId="{E020A369-B4B0-4EF8-955B-A6628738A6E9}"/>
          </ac:spMkLst>
        </pc:spChg>
      </pc:sldChg>
      <pc:sldChg chg="modSp add mod">
        <pc:chgData name="Daniel Martin" userId="bc0b2b10-d91a-4eec-87fa-aaa1a3af584d" providerId="ADAL" clId="{AA040931-61B7-4159-BF8C-777D82863420}" dt="2021-09-30T09:52:49.871" v="1165" actId="20577"/>
        <pc:sldMkLst>
          <pc:docMk/>
          <pc:sldMk cId="2221811158" sldId="336"/>
        </pc:sldMkLst>
        <pc:spChg chg="mod">
          <ac:chgData name="Daniel Martin" userId="bc0b2b10-d91a-4eec-87fa-aaa1a3af584d" providerId="ADAL" clId="{AA040931-61B7-4159-BF8C-777D82863420}" dt="2021-09-30T09:52:49.871" v="1165" actId="20577"/>
          <ac:spMkLst>
            <pc:docMk/>
            <pc:sldMk cId="2221811158" sldId="336"/>
            <ac:spMk id="3" creationId="{E020A369-B4B0-4EF8-955B-A6628738A6E9}"/>
          </ac:spMkLst>
        </pc:spChg>
      </pc:sldChg>
      <pc:sldChg chg="modSp add mod">
        <pc:chgData name="Daniel Martin" userId="bc0b2b10-d91a-4eec-87fa-aaa1a3af584d" providerId="ADAL" clId="{AA040931-61B7-4159-BF8C-777D82863420}" dt="2021-09-30T09:55:21.489" v="1288" actId="20577"/>
        <pc:sldMkLst>
          <pc:docMk/>
          <pc:sldMk cId="391482731" sldId="337"/>
        </pc:sldMkLst>
        <pc:spChg chg="mod">
          <ac:chgData name="Daniel Martin" userId="bc0b2b10-d91a-4eec-87fa-aaa1a3af584d" providerId="ADAL" clId="{AA040931-61B7-4159-BF8C-777D82863420}" dt="2021-09-30T09:55:21.489" v="1288" actId="20577"/>
          <ac:spMkLst>
            <pc:docMk/>
            <pc:sldMk cId="391482731" sldId="337"/>
            <ac:spMk id="3" creationId="{E020A369-B4B0-4EF8-955B-A6628738A6E9}"/>
          </ac:spMkLst>
        </pc:spChg>
      </pc:sldChg>
      <pc:sldChg chg="delSp modSp add mod setBg delDesignElem">
        <pc:chgData name="Daniel Martin" userId="bc0b2b10-d91a-4eec-87fa-aaa1a3af584d" providerId="ADAL" clId="{AA040931-61B7-4159-BF8C-777D82863420}" dt="2021-09-30T09:56:19.432" v="1299" actId="14100"/>
        <pc:sldMkLst>
          <pc:docMk/>
          <pc:sldMk cId="3233277986" sldId="338"/>
        </pc:sldMkLst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3233277986" sldId="338"/>
            <ac:spMk id="17" creationId="{7D6BF779-0B8C-4CC2-9268-9506AD0C5331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3233277986" sldId="338"/>
            <ac:spMk id="19" creationId="{8B646C36-EEEC-4D52-8E8E-206F4CD8A3DA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3233277986" sldId="338"/>
            <ac:spMk id="25" creationId="{D6CA2F4C-8E9E-4BCD-B6E8-A68A311CA651}"/>
          </ac:spMkLst>
        </pc:spChg>
        <pc:grpChg chg="del">
          <ac:chgData name="Daniel Martin" userId="bc0b2b10-d91a-4eec-87fa-aaa1a3af584d" providerId="ADAL" clId="{AA040931-61B7-4159-BF8C-777D82863420}" dt="2021-09-30T09:56:10.129" v="1296"/>
          <ac:grpSpMkLst>
            <pc:docMk/>
            <pc:sldMk cId="3233277986" sldId="338"/>
            <ac:grpSpMk id="10" creationId="{8A351602-3772-4279-B0D3-A523F6F6EAB3}"/>
          </ac:grpSpMkLst>
        </pc:grpChg>
        <pc:grpChg chg="del">
          <ac:chgData name="Daniel Martin" userId="bc0b2b10-d91a-4eec-87fa-aaa1a3af584d" providerId="ADAL" clId="{AA040931-61B7-4159-BF8C-777D82863420}" dt="2021-09-30T09:56:10.129" v="1296"/>
          <ac:grpSpMkLst>
            <pc:docMk/>
            <pc:sldMk cId="3233277986" sldId="338"/>
            <ac:grpSpMk id="21" creationId="{308C40F4-6A24-4867-B726-B552DB0807B5}"/>
          </ac:grpSpMkLst>
        </pc:grpChg>
        <pc:picChg chg="mod">
          <ac:chgData name="Daniel Martin" userId="bc0b2b10-d91a-4eec-87fa-aaa1a3af584d" providerId="ADAL" clId="{AA040931-61B7-4159-BF8C-777D82863420}" dt="2021-09-30T09:56:19.432" v="1299" actId="14100"/>
          <ac:picMkLst>
            <pc:docMk/>
            <pc:sldMk cId="3233277986" sldId="338"/>
            <ac:picMk id="5" creationId="{7F4DC8FC-A449-4B26-8CD3-F79AFEFC3035}"/>
          </ac:picMkLst>
        </pc:picChg>
      </pc:sldChg>
      <pc:sldChg chg="delSp modSp add mod setBg delDesignElem">
        <pc:chgData name="Daniel Martin" userId="bc0b2b10-d91a-4eec-87fa-aaa1a3af584d" providerId="ADAL" clId="{AA040931-61B7-4159-BF8C-777D82863420}" dt="2021-09-30T09:56:30.985" v="1301" actId="14100"/>
        <pc:sldMkLst>
          <pc:docMk/>
          <pc:sldMk cId="2152676330" sldId="339"/>
        </pc:sldMkLst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2152676330" sldId="339"/>
            <ac:spMk id="17" creationId="{70CCC791-94D7-4BB8-9EDF-423CEA1F6215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2152676330" sldId="339"/>
            <ac:spMk id="19" creationId="{ED55A19D-297C-4231-AD1F-08EF9B4AA8F4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2152676330" sldId="339"/>
            <ac:spMk id="21" creationId="{F5BD12E1-AB08-48AC-9D78-07E83A409ACB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2152676330" sldId="339"/>
            <ac:spMk id="23" creationId="{DC2134FB-41CB-4835-9ABE-34E09235E511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2152676330" sldId="339"/>
            <ac:spMk id="25" creationId="{6BD92D0D-80C0-40C4-A942-F10B46603CAD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2152676330" sldId="339"/>
            <ac:spMk id="27" creationId="{8C5E0534-1245-40ED-BD5C-427E7EB881C9}"/>
          </ac:spMkLst>
        </pc:spChg>
        <pc:grpChg chg="del">
          <ac:chgData name="Daniel Martin" userId="bc0b2b10-d91a-4eec-87fa-aaa1a3af584d" providerId="ADAL" clId="{AA040931-61B7-4159-BF8C-777D82863420}" dt="2021-09-30T09:56:10.129" v="1296"/>
          <ac:grpSpMkLst>
            <pc:docMk/>
            <pc:sldMk cId="2152676330" sldId="339"/>
            <ac:grpSpMk id="10" creationId="{773CCE17-EE0F-40E0-B7AE-CF7677B64709}"/>
          </ac:grpSpMkLst>
        </pc:grpChg>
        <pc:picChg chg="mod">
          <ac:chgData name="Daniel Martin" userId="bc0b2b10-d91a-4eec-87fa-aaa1a3af584d" providerId="ADAL" clId="{AA040931-61B7-4159-BF8C-777D82863420}" dt="2021-09-30T09:56:30.985" v="1301" actId="14100"/>
          <ac:picMkLst>
            <pc:docMk/>
            <pc:sldMk cId="2152676330" sldId="339"/>
            <ac:picMk id="5" creationId="{741E0FD9-F51C-4EEC-BFC3-0299DC5FA666}"/>
          </ac:picMkLst>
        </pc:picChg>
      </pc:sldChg>
      <pc:sldChg chg="add">
        <pc:chgData name="Daniel Martin" userId="bc0b2b10-d91a-4eec-87fa-aaa1a3af584d" providerId="ADAL" clId="{AA040931-61B7-4159-BF8C-777D82863420}" dt="2021-09-30T09:56:10.129" v="1296"/>
        <pc:sldMkLst>
          <pc:docMk/>
          <pc:sldMk cId="3576791168" sldId="340"/>
        </pc:sldMkLst>
      </pc:sldChg>
      <pc:sldChg chg="delSp add setBg delDesignElem">
        <pc:chgData name="Daniel Martin" userId="bc0b2b10-d91a-4eec-87fa-aaa1a3af584d" providerId="ADAL" clId="{AA040931-61B7-4159-BF8C-777D82863420}" dt="2021-09-30T09:56:10.129" v="1296"/>
        <pc:sldMkLst>
          <pc:docMk/>
          <pc:sldMk cId="959184956" sldId="341"/>
        </pc:sldMkLst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959184956" sldId="341"/>
            <ac:spMk id="17" creationId="{70CCC791-94D7-4BB8-9EDF-423CEA1F6215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959184956" sldId="341"/>
            <ac:spMk id="19" creationId="{ED55A19D-297C-4231-AD1F-08EF9B4AA8F4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959184956" sldId="341"/>
            <ac:spMk id="21" creationId="{F5BD12E1-AB08-48AC-9D78-07E83A409ACB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959184956" sldId="341"/>
            <ac:spMk id="23" creationId="{DC2134FB-41CB-4835-9ABE-34E09235E511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959184956" sldId="341"/>
            <ac:spMk id="25" creationId="{6BD92D0D-80C0-40C4-A942-F10B46603CAD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959184956" sldId="341"/>
            <ac:spMk id="27" creationId="{8C5E0534-1245-40ED-BD5C-427E7EB881C9}"/>
          </ac:spMkLst>
        </pc:spChg>
        <pc:grpChg chg="del">
          <ac:chgData name="Daniel Martin" userId="bc0b2b10-d91a-4eec-87fa-aaa1a3af584d" providerId="ADAL" clId="{AA040931-61B7-4159-BF8C-777D82863420}" dt="2021-09-30T09:56:10.129" v="1296"/>
          <ac:grpSpMkLst>
            <pc:docMk/>
            <pc:sldMk cId="959184956" sldId="341"/>
            <ac:grpSpMk id="10" creationId="{773CCE17-EE0F-40E0-B7AE-CF7677B64709}"/>
          </ac:grpSpMkLst>
        </pc:grpChg>
      </pc:sldChg>
      <pc:sldChg chg="delSp add setBg delDesignElem">
        <pc:chgData name="Daniel Martin" userId="bc0b2b10-d91a-4eec-87fa-aaa1a3af584d" providerId="ADAL" clId="{AA040931-61B7-4159-BF8C-777D82863420}" dt="2021-09-30T09:56:10.129" v="1296"/>
        <pc:sldMkLst>
          <pc:docMk/>
          <pc:sldMk cId="1753865512" sldId="342"/>
        </pc:sldMkLst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1753865512" sldId="342"/>
            <ac:spMk id="17" creationId="{70CCC791-94D7-4BB8-9EDF-423CEA1F6215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1753865512" sldId="342"/>
            <ac:spMk id="19" creationId="{ED55A19D-297C-4231-AD1F-08EF9B4AA8F4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1753865512" sldId="342"/>
            <ac:spMk id="21" creationId="{F5BD12E1-AB08-48AC-9D78-07E83A409ACB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1753865512" sldId="342"/>
            <ac:spMk id="23" creationId="{DC2134FB-41CB-4835-9ABE-34E09235E511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1753865512" sldId="342"/>
            <ac:spMk id="25" creationId="{6BD92D0D-80C0-40C4-A942-F10B46603CAD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1753865512" sldId="342"/>
            <ac:spMk id="27" creationId="{8C5E0534-1245-40ED-BD5C-427E7EB881C9}"/>
          </ac:spMkLst>
        </pc:spChg>
        <pc:grpChg chg="del">
          <ac:chgData name="Daniel Martin" userId="bc0b2b10-d91a-4eec-87fa-aaa1a3af584d" providerId="ADAL" clId="{AA040931-61B7-4159-BF8C-777D82863420}" dt="2021-09-30T09:56:10.129" v="1296"/>
          <ac:grpSpMkLst>
            <pc:docMk/>
            <pc:sldMk cId="1753865512" sldId="342"/>
            <ac:grpSpMk id="10" creationId="{773CCE17-EE0F-40E0-B7AE-CF7677B64709}"/>
          </ac:grpSpMkLst>
        </pc:grpChg>
      </pc:sldChg>
      <pc:sldChg chg="delSp modSp add mod setBg delDesignElem">
        <pc:chgData name="Daniel Martin" userId="bc0b2b10-d91a-4eec-87fa-aaa1a3af584d" providerId="ADAL" clId="{AA040931-61B7-4159-BF8C-777D82863420}" dt="2021-09-30T09:56:44.279" v="1302" actId="14100"/>
        <pc:sldMkLst>
          <pc:docMk/>
          <pc:sldMk cId="3977369404" sldId="343"/>
        </pc:sldMkLst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3977369404" sldId="343"/>
            <ac:spMk id="17" creationId="{70CCC791-94D7-4BB8-9EDF-423CEA1F6215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3977369404" sldId="343"/>
            <ac:spMk id="19" creationId="{ED55A19D-297C-4231-AD1F-08EF9B4AA8F4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3977369404" sldId="343"/>
            <ac:spMk id="21" creationId="{F5BD12E1-AB08-48AC-9D78-07E83A409ACB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3977369404" sldId="343"/>
            <ac:spMk id="23" creationId="{DC2134FB-41CB-4835-9ABE-34E09235E511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3977369404" sldId="343"/>
            <ac:spMk id="25" creationId="{6BD92D0D-80C0-40C4-A942-F10B46603CAD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3977369404" sldId="343"/>
            <ac:spMk id="27" creationId="{8C5E0534-1245-40ED-BD5C-427E7EB881C9}"/>
          </ac:spMkLst>
        </pc:spChg>
        <pc:grpChg chg="del">
          <ac:chgData name="Daniel Martin" userId="bc0b2b10-d91a-4eec-87fa-aaa1a3af584d" providerId="ADAL" clId="{AA040931-61B7-4159-BF8C-777D82863420}" dt="2021-09-30T09:56:10.129" v="1296"/>
          <ac:grpSpMkLst>
            <pc:docMk/>
            <pc:sldMk cId="3977369404" sldId="343"/>
            <ac:grpSpMk id="10" creationId="{773CCE17-EE0F-40E0-B7AE-CF7677B64709}"/>
          </ac:grpSpMkLst>
        </pc:grpChg>
        <pc:picChg chg="mod">
          <ac:chgData name="Daniel Martin" userId="bc0b2b10-d91a-4eec-87fa-aaa1a3af584d" providerId="ADAL" clId="{AA040931-61B7-4159-BF8C-777D82863420}" dt="2021-09-30T09:56:44.279" v="1302" actId="14100"/>
          <ac:picMkLst>
            <pc:docMk/>
            <pc:sldMk cId="3977369404" sldId="343"/>
            <ac:picMk id="5" creationId="{2DAC4D9E-BC37-418F-9881-AD524621BD0F}"/>
          </ac:picMkLst>
        </pc:picChg>
      </pc:sldChg>
      <pc:sldChg chg="modSp add mod">
        <pc:chgData name="Daniel Martin" userId="bc0b2b10-d91a-4eec-87fa-aaa1a3af584d" providerId="ADAL" clId="{AA040931-61B7-4159-BF8C-777D82863420}" dt="2021-09-30T09:56:10.319" v="1297" actId="27636"/>
        <pc:sldMkLst>
          <pc:docMk/>
          <pc:sldMk cId="3139117582" sldId="344"/>
        </pc:sldMkLst>
        <pc:spChg chg="mod">
          <ac:chgData name="Daniel Martin" userId="bc0b2b10-d91a-4eec-87fa-aaa1a3af584d" providerId="ADAL" clId="{AA040931-61B7-4159-BF8C-777D82863420}" dt="2021-09-30T09:56:10.319" v="1297" actId="27636"/>
          <ac:spMkLst>
            <pc:docMk/>
            <pc:sldMk cId="3139117582" sldId="344"/>
            <ac:spMk id="2" creationId="{8EB06831-04A8-4653-8BB6-CDCBA7E3E92C}"/>
          </ac:spMkLst>
        </pc:spChg>
      </pc:sldChg>
      <pc:sldChg chg="modSp add mod">
        <pc:chgData name="Daniel Martin" userId="bc0b2b10-d91a-4eec-87fa-aaa1a3af584d" providerId="ADAL" clId="{AA040931-61B7-4159-BF8C-777D82863420}" dt="2021-09-30T09:56:53.421" v="1304" actId="1076"/>
        <pc:sldMkLst>
          <pc:docMk/>
          <pc:sldMk cId="2991528555" sldId="345"/>
        </pc:sldMkLst>
        <pc:spChg chg="mod">
          <ac:chgData name="Daniel Martin" userId="bc0b2b10-d91a-4eec-87fa-aaa1a3af584d" providerId="ADAL" clId="{AA040931-61B7-4159-BF8C-777D82863420}" dt="2021-09-30T09:56:50.670" v="1303" actId="1076"/>
          <ac:spMkLst>
            <pc:docMk/>
            <pc:sldMk cId="2991528555" sldId="345"/>
            <ac:spMk id="2" creationId="{8EB06831-04A8-4653-8BB6-CDCBA7E3E92C}"/>
          </ac:spMkLst>
        </pc:spChg>
        <pc:picChg chg="mod">
          <ac:chgData name="Daniel Martin" userId="bc0b2b10-d91a-4eec-87fa-aaa1a3af584d" providerId="ADAL" clId="{AA040931-61B7-4159-BF8C-777D82863420}" dt="2021-09-30T09:56:53.421" v="1304" actId="1076"/>
          <ac:picMkLst>
            <pc:docMk/>
            <pc:sldMk cId="2991528555" sldId="345"/>
            <ac:picMk id="11" creationId="{BBFD81F5-E546-4F09-AF9A-D4014E345425}"/>
          </ac:picMkLst>
        </pc:picChg>
      </pc:sldChg>
      <pc:sldChg chg="modSp add mod">
        <pc:chgData name="Daniel Martin" userId="bc0b2b10-d91a-4eec-87fa-aaa1a3af584d" providerId="ADAL" clId="{AA040931-61B7-4159-BF8C-777D82863420}" dt="2021-09-30T09:56:59.448" v="1305" actId="1076"/>
        <pc:sldMkLst>
          <pc:docMk/>
          <pc:sldMk cId="340409431" sldId="346"/>
        </pc:sldMkLst>
        <pc:picChg chg="mod">
          <ac:chgData name="Daniel Martin" userId="bc0b2b10-d91a-4eec-87fa-aaa1a3af584d" providerId="ADAL" clId="{AA040931-61B7-4159-BF8C-777D82863420}" dt="2021-09-30T09:56:59.448" v="1305" actId="1076"/>
          <ac:picMkLst>
            <pc:docMk/>
            <pc:sldMk cId="340409431" sldId="346"/>
            <ac:picMk id="5" creationId="{4B22FC9E-5A9D-4712-9904-BA70FEEFA8B1}"/>
          </ac:picMkLst>
        </pc:picChg>
      </pc:sldChg>
      <pc:sldChg chg="delSp add setBg delDesignElem">
        <pc:chgData name="Daniel Martin" userId="bc0b2b10-d91a-4eec-87fa-aaa1a3af584d" providerId="ADAL" clId="{AA040931-61B7-4159-BF8C-777D82863420}" dt="2021-09-30T09:56:10.129" v="1296"/>
        <pc:sldMkLst>
          <pc:docMk/>
          <pc:sldMk cId="2185766900" sldId="347"/>
        </pc:sldMkLst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2185766900" sldId="347"/>
            <ac:spMk id="17" creationId="{70CCC791-94D7-4BB8-9EDF-423CEA1F6215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2185766900" sldId="347"/>
            <ac:spMk id="19" creationId="{ED55A19D-297C-4231-AD1F-08EF9B4AA8F4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2185766900" sldId="347"/>
            <ac:spMk id="21" creationId="{F5BD12E1-AB08-48AC-9D78-07E83A409ACB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2185766900" sldId="347"/>
            <ac:spMk id="23" creationId="{DC2134FB-41CB-4835-9ABE-34E09235E511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2185766900" sldId="347"/>
            <ac:spMk id="25" creationId="{6BD92D0D-80C0-40C4-A942-F10B46603CAD}"/>
          </ac:spMkLst>
        </pc:spChg>
        <pc:spChg chg="del">
          <ac:chgData name="Daniel Martin" userId="bc0b2b10-d91a-4eec-87fa-aaa1a3af584d" providerId="ADAL" clId="{AA040931-61B7-4159-BF8C-777D82863420}" dt="2021-09-30T09:56:10.129" v="1296"/>
          <ac:spMkLst>
            <pc:docMk/>
            <pc:sldMk cId="2185766900" sldId="347"/>
            <ac:spMk id="27" creationId="{8C5E0534-1245-40ED-BD5C-427E7EB881C9}"/>
          </ac:spMkLst>
        </pc:spChg>
        <pc:grpChg chg="del">
          <ac:chgData name="Daniel Martin" userId="bc0b2b10-d91a-4eec-87fa-aaa1a3af584d" providerId="ADAL" clId="{AA040931-61B7-4159-BF8C-777D82863420}" dt="2021-09-30T09:56:10.129" v="1296"/>
          <ac:grpSpMkLst>
            <pc:docMk/>
            <pc:sldMk cId="2185766900" sldId="347"/>
            <ac:grpSpMk id="10" creationId="{773CCE17-EE0F-40E0-B7AE-CF7677B64709}"/>
          </ac:grpSpMkLst>
        </pc:grpChg>
      </pc:sldChg>
      <pc:sldMasterChg chg="delSldLayout">
        <pc:chgData name="Daniel Martin" userId="bc0b2b10-d91a-4eec-87fa-aaa1a3af584d" providerId="ADAL" clId="{AA040931-61B7-4159-BF8C-777D82863420}" dt="2021-09-29T21:07:42.689" v="17" actId="47"/>
        <pc:sldMasterMkLst>
          <pc:docMk/>
          <pc:sldMasterMk cId="637017333" sldId="2147483648"/>
        </pc:sldMasterMkLst>
        <pc:sldLayoutChg chg="del">
          <pc:chgData name="Daniel Martin" userId="bc0b2b10-d91a-4eec-87fa-aaa1a3af584d" providerId="ADAL" clId="{AA040931-61B7-4159-BF8C-777D82863420}" dt="2021-09-29T21:07:42.689" v="17" actId="47"/>
          <pc:sldLayoutMkLst>
            <pc:docMk/>
            <pc:sldMasterMk cId="637017333" sldId="2147483648"/>
            <pc:sldLayoutMk cId="826404624" sldId="2147483660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9/30/2021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latin typeface="Arial"/>
                <a:cs typeface="Arial"/>
              </a:rPr>
              <a:t>ASSIGNMENT</a:t>
            </a:r>
          </a:p>
          <a:p>
            <a:r>
              <a:rPr lang="en-GB" sz="1200" dirty="0">
                <a:latin typeface="Arial"/>
                <a:cs typeface="Arial"/>
              </a:rPr>
              <a:t>You may want to include some performance analysis</a:t>
            </a:r>
            <a:br>
              <a:rPr lang="en-GB" sz="1200" dirty="0">
                <a:latin typeface="Arial"/>
                <a:cs typeface="Arial"/>
              </a:rPr>
            </a:br>
            <a:r>
              <a:rPr lang="en-GB" sz="1200" dirty="0">
                <a:latin typeface="Arial"/>
                <a:cs typeface="Arial"/>
              </a:rPr>
              <a:t>Should be a narrative of your current position and how you expect to get to where you want to be in 5 years.  </a:t>
            </a:r>
            <a:br>
              <a:rPr lang="en-GB" sz="1200" dirty="0">
                <a:latin typeface="Arial"/>
                <a:cs typeface="Arial"/>
              </a:rPr>
            </a:br>
            <a:r>
              <a:rPr lang="en-GB" sz="1200" dirty="0">
                <a:latin typeface="Arial"/>
                <a:cs typeface="Arial"/>
              </a:rPr>
              <a:t>You may look to employ SMART goals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3D7532-25C6-47BD-AE7D-0C46896E231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547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30/09/2021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74723-2840-4990-BC28-CB2C4716971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Professional Practice</a:t>
            </a:r>
            <a:r>
              <a:rPr lang="en-GB" dirty="0"/>
              <a:t>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D1F9B2-7310-43A4-84DC-0D4EEA0A56A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SHSS 6060</a:t>
            </a:r>
          </a:p>
        </p:txBody>
      </p:sp>
    </p:spTree>
    <p:extLst>
      <p:ext uri="{BB962C8B-B14F-4D97-AF65-F5344CB8AC3E}">
        <p14:creationId xmlns:p14="http://schemas.microsoft.com/office/powerpoint/2010/main" val="2745815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300" spc="-8" dirty="0">
                <a:latin typeface="Arial"/>
                <a:cs typeface="Arial"/>
              </a:rPr>
              <a:t>Professional Practice </a:t>
            </a:r>
            <a:br>
              <a:rPr lang="en-GB" sz="3300" dirty="0">
                <a:latin typeface="Arial"/>
                <a:cs typeface="Arial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0A369-B4B0-4EF8-955B-A6628738A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91440" marR="3810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800" spc="4" dirty="0">
                <a:latin typeface="Arial"/>
                <a:cs typeface="Arial"/>
              </a:rPr>
              <a:t>Two Assessment Points </a:t>
            </a:r>
          </a:p>
          <a:p>
            <a:pPr marL="91440" marR="3810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endParaRPr lang="en-GB" sz="2100" spc="4" dirty="0">
              <a:latin typeface="Arial"/>
              <a:cs typeface="Arial"/>
            </a:endParaRP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1700" spc="4" dirty="0">
                <a:latin typeface="Arial"/>
                <a:cs typeface="Arial"/>
              </a:rPr>
              <a:t> </a:t>
            </a:r>
            <a:r>
              <a:rPr lang="en-GB" sz="2400" spc="4" dirty="0">
                <a:latin typeface="Arial"/>
                <a:cs typeface="Arial"/>
              </a:rPr>
              <a:t>E-Portfolio (4000 words) 80%</a:t>
            </a: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endParaRPr lang="en-GB" sz="2400" spc="4" dirty="0">
              <a:latin typeface="Arial"/>
              <a:cs typeface="Arial"/>
            </a:endParaRP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400" spc="4" dirty="0">
                <a:latin typeface="Arial"/>
                <a:cs typeface="Arial"/>
              </a:rPr>
              <a:t> Learning Needs Analysis (1000 words) 20%</a:t>
            </a:r>
            <a:endParaRPr lang="en-GB" sz="2400" dirty="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25409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300" spc="-8" dirty="0">
                <a:latin typeface="Arial"/>
                <a:cs typeface="Arial"/>
              </a:rPr>
              <a:t>Professional Practice </a:t>
            </a:r>
            <a:br>
              <a:rPr lang="en-GB" sz="3300" dirty="0">
                <a:latin typeface="Arial"/>
                <a:cs typeface="Arial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0A369-B4B0-4EF8-955B-A6628738A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91440" marR="3810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800" spc="4" dirty="0">
                <a:latin typeface="Arial"/>
                <a:cs typeface="Arial"/>
              </a:rPr>
              <a:t>Supervision </a:t>
            </a:r>
          </a:p>
          <a:p>
            <a:pPr marL="91440" marR="3810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endParaRPr lang="en-GB" sz="2100" spc="4" dirty="0">
              <a:latin typeface="Arial"/>
              <a:cs typeface="Arial"/>
            </a:endParaRP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1700" spc="4" dirty="0">
                <a:latin typeface="Arial"/>
                <a:cs typeface="Arial"/>
              </a:rPr>
              <a:t> </a:t>
            </a:r>
            <a:r>
              <a:rPr lang="en-GB" sz="2400" spc="4" dirty="0">
                <a:latin typeface="Arial"/>
                <a:cs typeface="Arial"/>
              </a:rPr>
              <a:t>MSST &gt; 2 years experience </a:t>
            </a: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endParaRPr lang="en-GB" sz="2400" spc="4" dirty="0">
              <a:latin typeface="Arial"/>
              <a:cs typeface="Arial"/>
            </a:endParaRP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400" spc="4" dirty="0">
                <a:latin typeface="Arial"/>
                <a:cs typeface="Arial"/>
              </a:rPr>
              <a:t> MCSP &gt; 2 years sports experience</a:t>
            </a:r>
            <a:endParaRPr lang="en-GB" sz="2400" dirty="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6627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300" spc="-8" dirty="0">
                <a:latin typeface="Arial"/>
                <a:cs typeface="Arial"/>
              </a:rPr>
              <a:t>Professional Practice </a:t>
            </a:r>
            <a:br>
              <a:rPr lang="en-GB" sz="3300" dirty="0">
                <a:latin typeface="Arial"/>
                <a:cs typeface="Arial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0A369-B4B0-4EF8-955B-A6628738A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91440" marR="3810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800" spc="4" dirty="0">
                <a:latin typeface="Arial"/>
                <a:cs typeface="Arial"/>
              </a:rPr>
              <a:t>Professional Hours </a:t>
            </a:r>
          </a:p>
          <a:p>
            <a:pPr marL="91440" marR="3810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endParaRPr lang="en-GB" sz="2100" spc="4" dirty="0">
              <a:latin typeface="Arial"/>
              <a:cs typeface="Arial"/>
            </a:endParaRP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1700" spc="4" dirty="0">
                <a:latin typeface="Arial"/>
                <a:cs typeface="Arial"/>
              </a:rPr>
              <a:t> </a:t>
            </a:r>
            <a:r>
              <a:rPr lang="en-GB" sz="2400" spc="4" dirty="0">
                <a:latin typeface="Arial"/>
                <a:cs typeface="Arial"/>
              </a:rPr>
              <a:t>200 hours across the three years</a:t>
            </a: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endParaRPr lang="en-GB" sz="2400" spc="4" dirty="0">
              <a:latin typeface="Arial"/>
              <a:cs typeface="Arial"/>
            </a:endParaRP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400" spc="4" dirty="0">
                <a:latin typeface="Arial"/>
                <a:cs typeface="Arial"/>
              </a:rPr>
              <a:t> 150 supervised hours</a:t>
            </a: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400" spc="4" dirty="0">
                <a:latin typeface="Arial"/>
                <a:cs typeface="Arial"/>
              </a:rPr>
              <a:t> 50 observational hours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5475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300" spc="-8" dirty="0">
                <a:latin typeface="Arial"/>
                <a:cs typeface="Arial"/>
              </a:rPr>
              <a:t>Professional Practice </a:t>
            </a:r>
            <a:br>
              <a:rPr lang="en-GB" sz="3300" dirty="0">
                <a:latin typeface="Arial"/>
                <a:cs typeface="Arial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0A369-B4B0-4EF8-955B-A6628738A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91440" marR="3810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800" spc="4" dirty="0">
                <a:latin typeface="Arial"/>
                <a:cs typeface="Arial"/>
              </a:rPr>
              <a:t>Supervised Hours </a:t>
            </a:r>
          </a:p>
          <a:p>
            <a:pPr marL="91440" marR="3810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endParaRPr lang="en-GB" sz="2100" spc="4" dirty="0">
              <a:latin typeface="Arial"/>
              <a:cs typeface="Arial"/>
            </a:endParaRP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1700" spc="4" dirty="0">
                <a:latin typeface="Arial"/>
                <a:cs typeface="Arial"/>
              </a:rPr>
              <a:t> </a:t>
            </a:r>
            <a:r>
              <a:rPr lang="en-GB" sz="2400" spc="4" dirty="0">
                <a:latin typeface="Arial"/>
                <a:cs typeface="Arial"/>
              </a:rPr>
              <a:t>100 hours within sports clinic over 3 years </a:t>
            </a: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400" spc="4" dirty="0">
                <a:latin typeface="Arial"/>
                <a:cs typeface="Arial"/>
              </a:rPr>
              <a:t> 50 hours or more at placement or external </a:t>
            </a: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endParaRPr lang="en-GB" sz="2400" spc="4" dirty="0">
              <a:latin typeface="Arial"/>
              <a:cs typeface="Arial"/>
            </a:endParaRPr>
          </a:p>
          <a:p>
            <a:pPr marL="91440" marR="3810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800" spc="4" dirty="0">
                <a:latin typeface="Arial"/>
                <a:cs typeface="Arial"/>
              </a:rPr>
              <a:t>Observational Hours </a:t>
            </a:r>
          </a:p>
          <a:p>
            <a:pPr marL="91440" marR="3810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endParaRPr lang="en-GB" sz="2100" spc="4" dirty="0">
              <a:latin typeface="Arial"/>
              <a:cs typeface="Arial"/>
            </a:endParaRP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1700" spc="4" dirty="0">
                <a:latin typeface="Arial"/>
                <a:cs typeface="Arial"/>
              </a:rPr>
              <a:t>  </a:t>
            </a:r>
            <a:r>
              <a:rPr lang="en-GB" sz="2400" spc="4" dirty="0">
                <a:latin typeface="Arial"/>
                <a:cs typeface="Arial"/>
              </a:rPr>
              <a:t>Osteopath/Chiropractor/Podiatrist/Doctor/Nutritionist</a:t>
            </a:r>
          </a:p>
          <a:p>
            <a:pPr marL="409099" marR="3810" lvl="1" indent="0">
              <a:lnSpc>
                <a:spcPct val="79500"/>
              </a:lnSpc>
              <a:spcBef>
                <a:spcPts val="907"/>
              </a:spcBef>
              <a:buNone/>
              <a:tabLst>
                <a:tab pos="91916" algn="l"/>
              </a:tabLst>
            </a:pPr>
            <a:r>
              <a:rPr lang="en-GB" sz="2400" spc="4" dirty="0">
                <a:latin typeface="Arial"/>
                <a:cs typeface="Arial"/>
              </a:rPr>
              <a:t>Strength and Conditioner/Psychologist (max 10hrs)</a:t>
            </a: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400" spc="4" dirty="0">
                <a:latin typeface="Arial"/>
                <a:cs typeface="Arial"/>
              </a:rPr>
              <a:t> MSST/MCSP/Dip Sports Therapy (max 10hrs each)</a:t>
            </a: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endParaRPr lang="en-GB" sz="2400" spc="4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914669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300" spc="-8" dirty="0">
                <a:latin typeface="Arial"/>
                <a:cs typeface="Arial"/>
              </a:rPr>
              <a:t>Professional Practice </a:t>
            </a:r>
            <a:br>
              <a:rPr lang="en-GB" sz="3300" dirty="0">
                <a:latin typeface="Arial"/>
                <a:cs typeface="Arial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0A369-B4B0-4EF8-955B-A6628738A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91440" marR="3810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800" spc="4" dirty="0">
                <a:latin typeface="Arial"/>
                <a:cs typeface="Arial"/>
              </a:rPr>
              <a:t>Observational Hours </a:t>
            </a:r>
          </a:p>
          <a:p>
            <a:pPr marL="91440" marR="3810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endParaRPr lang="en-GB" sz="2100" spc="4" dirty="0">
              <a:latin typeface="Arial"/>
              <a:cs typeface="Arial"/>
            </a:endParaRP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1700" spc="4" dirty="0">
                <a:latin typeface="Arial"/>
                <a:cs typeface="Arial"/>
              </a:rPr>
              <a:t>  </a:t>
            </a:r>
            <a:r>
              <a:rPr lang="en-GB" sz="2400" spc="4" dirty="0">
                <a:latin typeface="Arial"/>
                <a:cs typeface="Arial"/>
              </a:rPr>
              <a:t>Courses</a:t>
            </a: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400" spc="4" dirty="0">
                <a:latin typeface="Arial"/>
                <a:cs typeface="Arial"/>
              </a:rPr>
              <a:t> Webinars</a:t>
            </a: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400" spc="4" dirty="0">
                <a:latin typeface="Arial"/>
                <a:cs typeface="Arial"/>
              </a:rPr>
              <a:t> CPD Workshops</a:t>
            </a: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400" spc="4" dirty="0">
                <a:latin typeface="Arial"/>
                <a:cs typeface="Arial"/>
              </a:rPr>
              <a:t> Case Conferences</a:t>
            </a: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endParaRPr lang="en-GB" sz="2400" spc="4" dirty="0">
              <a:latin typeface="Arial"/>
              <a:cs typeface="Arial"/>
            </a:endParaRPr>
          </a:p>
          <a:p>
            <a:pPr marL="91440" marR="3810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800" spc="4" dirty="0">
                <a:latin typeface="Arial"/>
                <a:cs typeface="Arial"/>
              </a:rPr>
              <a:t>What doesn’t count?</a:t>
            </a:r>
          </a:p>
          <a:p>
            <a:pPr marL="9049" marR="3810" indent="0">
              <a:lnSpc>
                <a:spcPct val="79500"/>
              </a:lnSpc>
              <a:spcBef>
                <a:spcPts val="907"/>
              </a:spcBef>
              <a:buNone/>
              <a:tabLst>
                <a:tab pos="91916" algn="l"/>
              </a:tabLst>
            </a:pPr>
            <a:endParaRPr lang="en-GB" sz="2800" spc="4" dirty="0">
              <a:latin typeface="Arial"/>
              <a:cs typeface="Arial"/>
            </a:endParaRP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400" spc="4" dirty="0">
                <a:latin typeface="Arial"/>
                <a:cs typeface="Arial"/>
              </a:rPr>
              <a:t> unsupervised (sole work)</a:t>
            </a: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400" spc="4" dirty="0">
                <a:latin typeface="Arial"/>
                <a:cs typeface="Arial"/>
              </a:rPr>
              <a:t> sports massage placements </a:t>
            </a: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endParaRPr lang="en-GB" sz="2400" spc="4" dirty="0">
              <a:latin typeface="Arial"/>
              <a:cs typeface="Arial"/>
            </a:endParaRP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endParaRPr lang="en-GB" sz="2400" spc="4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042982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300" spc="-8" dirty="0">
                <a:latin typeface="Arial"/>
                <a:cs typeface="Arial"/>
              </a:rPr>
              <a:t>Professional Practice </a:t>
            </a:r>
            <a:br>
              <a:rPr lang="en-GB" sz="3300" dirty="0">
                <a:latin typeface="Arial"/>
                <a:cs typeface="Arial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0A369-B4B0-4EF8-955B-A6628738A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91440" marR="3810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800" spc="4" dirty="0">
                <a:latin typeface="Arial"/>
                <a:cs typeface="Arial"/>
              </a:rPr>
              <a:t>Placements</a:t>
            </a:r>
          </a:p>
          <a:p>
            <a:pPr marL="91440" marR="3810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endParaRPr lang="en-GB" sz="2100" spc="4" dirty="0">
              <a:latin typeface="Arial"/>
              <a:cs typeface="Arial"/>
            </a:endParaRP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1700" spc="4" dirty="0">
                <a:latin typeface="Arial"/>
                <a:cs typeface="Arial"/>
              </a:rPr>
              <a:t> Email /letter</a:t>
            </a:r>
            <a:endParaRPr lang="en-GB" sz="2400" spc="4" dirty="0">
              <a:latin typeface="Arial"/>
              <a:cs typeface="Arial"/>
            </a:endParaRP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400" spc="4" dirty="0">
                <a:latin typeface="Arial"/>
                <a:cs typeface="Arial"/>
              </a:rPr>
              <a:t> Arrange meeting</a:t>
            </a: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400" spc="4" dirty="0">
                <a:latin typeface="Arial"/>
                <a:cs typeface="Arial"/>
              </a:rPr>
              <a:t> Training sessions</a:t>
            </a: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400" spc="4" dirty="0">
                <a:latin typeface="Arial"/>
                <a:cs typeface="Arial"/>
              </a:rPr>
              <a:t> Be professional and polite</a:t>
            </a: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endParaRPr lang="en-GB" sz="2400" spc="4" dirty="0">
              <a:latin typeface="Arial"/>
              <a:cs typeface="Arial"/>
            </a:endParaRPr>
          </a:p>
          <a:p>
            <a:pPr marL="91440" marR="3810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800" spc="4" dirty="0">
                <a:latin typeface="Arial"/>
                <a:cs typeface="Arial"/>
              </a:rPr>
              <a:t>Research </a:t>
            </a:r>
          </a:p>
          <a:p>
            <a:pPr marL="9049" marR="3810" indent="0">
              <a:lnSpc>
                <a:spcPct val="79500"/>
              </a:lnSpc>
              <a:spcBef>
                <a:spcPts val="907"/>
              </a:spcBef>
              <a:buNone/>
              <a:tabLst>
                <a:tab pos="91916" algn="l"/>
              </a:tabLst>
            </a:pPr>
            <a:endParaRPr lang="en-GB" sz="2800" spc="4" dirty="0">
              <a:latin typeface="Arial"/>
              <a:cs typeface="Arial"/>
            </a:endParaRP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400" spc="4" dirty="0">
                <a:latin typeface="Arial"/>
                <a:cs typeface="Arial"/>
              </a:rPr>
              <a:t> who’ll supervise you?</a:t>
            </a: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endParaRPr lang="en-GB" sz="2400" spc="4" dirty="0">
              <a:latin typeface="Arial"/>
              <a:cs typeface="Arial"/>
            </a:endParaRP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endParaRPr lang="en-GB" sz="2400" spc="4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218111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300" spc="-8" dirty="0">
                <a:latin typeface="Arial"/>
                <a:cs typeface="Arial"/>
              </a:rPr>
              <a:t>Professional Practice </a:t>
            </a:r>
            <a:br>
              <a:rPr lang="en-GB" sz="3300" dirty="0">
                <a:latin typeface="Arial"/>
                <a:cs typeface="Arial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0A369-B4B0-4EF8-955B-A6628738A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1440" marR="3810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800" spc="4" dirty="0">
                <a:latin typeface="Arial"/>
                <a:cs typeface="Arial"/>
              </a:rPr>
              <a:t>Logging your hours </a:t>
            </a:r>
          </a:p>
          <a:p>
            <a:pPr marL="91440" marR="3810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endParaRPr lang="en-GB" sz="2100" spc="4" dirty="0">
              <a:latin typeface="Arial"/>
              <a:cs typeface="Arial"/>
            </a:endParaRP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1700" spc="4" dirty="0">
                <a:latin typeface="Arial"/>
                <a:cs typeface="Arial"/>
              </a:rPr>
              <a:t> https://sites.google.com/site/uwtsdsport/</a:t>
            </a:r>
            <a:endParaRPr lang="en-GB" sz="2400" spc="4" dirty="0">
              <a:latin typeface="Arial"/>
              <a:cs typeface="Arial"/>
            </a:endParaRPr>
          </a:p>
          <a:p>
            <a:pPr marL="409099" marR="3810" lvl="1" indent="0">
              <a:lnSpc>
                <a:spcPct val="79500"/>
              </a:lnSpc>
              <a:spcBef>
                <a:spcPts val="907"/>
              </a:spcBef>
              <a:buNone/>
              <a:tabLst>
                <a:tab pos="91916" algn="l"/>
              </a:tabLst>
            </a:pPr>
            <a:r>
              <a:rPr lang="en-GB" sz="2400" spc="4" dirty="0">
                <a:latin typeface="Arial"/>
                <a:cs typeface="Arial"/>
              </a:rPr>
              <a:t>- Update to the latest version of google</a:t>
            </a:r>
          </a:p>
          <a:p>
            <a:pPr marL="409099" marR="3810" lvl="1" indent="0">
              <a:lnSpc>
                <a:spcPct val="79500"/>
              </a:lnSpc>
              <a:spcBef>
                <a:spcPts val="907"/>
              </a:spcBef>
              <a:buNone/>
              <a:tabLst>
                <a:tab pos="91916" algn="l"/>
              </a:tabLst>
            </a:pPr>
            <a:endParaRPr lang="en-GB" sz="2400" spc="4" dirty="0">
              <a:latin typeface="Arial"/>
              <a:cs typeface="Arial"/>
            </a:endParaRPr>
          </a:p>
          <a:p>
            <a:pPr marL="491490" marR="3810" lvl="1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endParaRPr lang="en-GB" sz="2400" spc="4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14827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F4DC8FC-A449-4B26-8CD3-F79AFEFC30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74"/>
          <a:stretch/>
        </p:blipFill>
        <p:spPr>
          <a:xfrm>
            <a:off x="-1" y="857250"/>
            <a:ext cx="9144000" cy="4155926"/>
          </a:xfrm>
          <a:prstGeom prst="rect">
            <a:avLst/>
          </a:prstGeom>
          <a:ln w="28575"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A349A6-4689-4423-851A-3FFB36FDD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6048" y="1443561"/>
            <a:ext cx="3322167" cy="2677622"/>
          </a:xfrm>
        </p:spPr>
        <p:txBody>
          <a:bodyPr vert="horz" lIns="68580" tIns="34290" rIns="68580" bIns="34290" rtlCol="0" anchor="b">
            <a:normAutofit/>
          </a:bodyPr>
          <a:lstStyle/>
          <a:p>
            <a:pPr algn="ctr"/>
            <a:r>
              <a:rPr lang="en-US" sz="4500" b="1" cap="all" spc="1125" dirty="0">
                <a:ea typeface="Source Sans Pro SemiBold" panose="020B0603030403020204" pitchFamily="34" charset="0"/>
              </a:rPr>
              <a:t>Front Page</a:t>
            </a:r>
          </a:p>
        </p:txBody>
      </p:sp>
    </p:spTree>
    <p:extLst>
      <p:ext uri="{BB962C8B-B14F-4D97-AF65-F5344CB8AC3E}">
        <p14:creationId xmlns:p14="http://schemas.microsoft.com/office/powerpoint/2010/main" val="32332779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741E0FD9-F51C-4EEC-BFC3-0299DC5FA6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16"/>
          <a:stretch/>
        </p:blipFill>
        <p:spPr>
          <a:xfrm>
            <a:off x="15" y="692697"/>
            <a:ext cx="9143985" cy="489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6763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C42C1-873A-4679-A5C8-38A40AEEA9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CV </a:t>
            </a:r>
          </a:p>
        </p:txBody>
      </p:sp>
      <p:pic>
        <p:nvPicPr>
          <p:cNvPr id="5" name="Content Placeholder 4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2A6CD425-1D49-4669-A465-4572DD3F2F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3998" y="2226469"/>
            <a:ext cx="5896004" cy="3263504"/>
          </a:xfrm>
        </p:spPr>
      </p:pic>
    </p:spTree>
    <p:extLst>
      <p:ext uri="{BB962C8B-B14F-4D97-AF65-F5344CB8AC3E}">
        <p14:creationId xmlns:p14="http://schemas.microsoft.com/office/powerpoint/2010/main" val="35767911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B9E5270C-0631-45D9-9A9C-D16EA5443B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4"/>
          <a:stretch/>
        </p:blipFill>
        <p:spPr>
          <a:xfrm>
            <a:off x="15" y="857257"/>
            <a:ext cx="9143985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260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5EAC79C6-030F-4138-8E99-0733B5BB77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" r="1842" b="1"/>
          <a:stretch/>
        </p:blipFill>
        <p:spPr>
          <a:xfrm>
            <a:off x="15" y="857257"/>
            <a:ext cx="9143985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1849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57B3DCF2-DACB-44A1-8468-3AA2D36352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" y="857257"/>
            <a:ext cx="9143985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8655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text, person, sport, female&#10;&#10;Description automatically generated">
            <a:extLst>
              <a:ext uri="{FF2B5EF4-FFF2-40B4-BE49-F238E27FC236}">
                <a16:creationId xmlns:a16="http://schemas.microsoft.com/office/drawing/2014/main" id="{2DAC4D9E-BC37-418F-9881-AD524621BD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1"/>
          <a:stretch/>
        </p:blipFill>
        <p:spPr>
          <a:xfrm>
            <a:off x="15" y="857257"/>
            <a:ext cx="9143985" cy="4875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3694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06831-04A8-4653-8BB6-CDCBA7E3E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31094"/>
            <a:ext cx="8365331" cy="994172"/>
          </a:xfrm>
        </p:spPr>
        <p:txBody>
          <a:bodyPr>
            <a:normAutofit fontScale="90000"/>
          </a:bodyPr>
          <a:lstStyle/>
          <a:p>
            <a:r>
              <a:rPr lang="en-GB"/>
              <a:t>CONTINUING PROFESSIONAL DEVELOPMENT</a:t>
            </a:r>
            <a:endParaRPr lang="en-GB" dirty="0"/>
          </a:p>
        </p:txBody>
      </p:sp>
      <p:pic>
        <p:nvPicPr>
          <p:cNvPr id="5" name="Content Placeholder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145D7DF7-4ED2-4611-862C-3CF0CF54C3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0074" y="2226469"/>
            <a:ext cx="5743852" cy="3263504"/>
          </a:xfrm>
        </p:spPr>
      </p:pic>
    </p:spTree>
    <p:extLst>
      <p:ext uri="{BB962C8B-B14F-4D97-AF65-F5344CB8AC3E}">
        <p14:creationId xmlns:p14="http://schemas.microsoft.com/office/powerpoint/2010/main" val="31391175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06831-04A8-4653-8BB6-CDCBA7E3E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334" y="404664"/>
            <a:ext cx="8365331" cy="994172"/>
          </a:xfrm>
        </p:spPr>
        <p:txBody>
          <a:bodyPr>
            <a:normAutofit fontScale="90000"/>
          </a:bodyPr>
          <a:lstStyle/>
          <a:p>
            <a:r>
              <a:rPr lang="en-GB" dirty="0"/>
              <a:t>CONTINUING PROFESSIONAL DEVELOPMENT</a:t>
            </a:r>
          </a:p>
        </p:txBody>
      </p:sp>
      <p:pic>
        <p:nvPicPr>
          <p:cNvPr id="11" name="Content Placeholder 10" descr="Table&#10;&#10;Description automatically generated">
            <a:extLst>
              <a:ext uri="{FF2B5EF4-FFF2-40B4-BE49-F238E27FC236}">
                <a16:creationId xmlns:a16="http://schemas.microsoft.com/office/drawing/2014/main" id="{BBFD81F5-E546-4F09-AF9A-D4014E3454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628800"/>
            <a:ext cx="3404036" cy="3797627"/>
          </a:xfrm>
        </p:spPr>
      </p:pic>
    </p:spTree>
    <p:extLst>
      <p:ext uri="{BB962C8B-B14F-4D97-AF65-F5344CB8AC3E}">
        <p14:creationId xmlns:p14="http://schemas.microsoft.com/office/powerpoint/2010/main" val="29915285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A1286-C3C0-4421-A8DF-7296C5122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 OF PRACTICE HOURS</a:t>
            </a:r>
          </a:p>
        </p:txBody>
      </p:sp>
      <p:pic>
        <p:nvPicPr>
          <p:cNvPr id="5" name="Content Placeholder 4" descr="Graphical user interface, application, table, Excel&#10;&#10;Description automatically generated">
            <a:extLst>
              <a:ext uri="{FF2B5EF4-FFF2-40B4-BE49-F238E27FC236}">
                <a16:creationId xmlns:a16="http://schemas.microsoft.com/office/drawing/2014/main" id="{4B22FC9E-5A9D-4712-9904-BA70FEEFA8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556792"/>
            <a:ext cx="5915921" cy="3263504"/>
          </a:xfrm>
        </p:spPr>
      </p:pic>
    </p:spTree>
    <p:extLst>
      <p:ext uri="{BB962C8B-B14F-4D97-AF65-F5344CB8AC3E}">
        <p14:creationId xmlns:p14="http://schemas.microsoft.com/office/powerpoint/2010/main" val="3404094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F422106-7D29-4068-935B-1B0390E869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16"/>
          <a:stretch/>
        </p:blipFill>
        <p:spPr>
          <a:xfrm>
            <a:off x="15" y="857257"/>
            <a:ext cx="9143985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7669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300" spc="-8" dirty="0">
                <a:latin typeface="Arial"/>
                <a:cs typeface="Arial"/>
              </a:rPr>
              <a:t>Learning</a:t>
            </a:r>
            <a:r>
              <a:rPr lang="en-GB" sz="3300" spc="-15" dirty="0">
                <a:latin typeface="Arial"/>
                <a:cs typeface="Arial"/>
              </a:rPr>
              <a:t> </a:t>
            </a:r>
            <a:r>
              <a:rPr lang="en-GB" sz="3300" dirty="0">
                <a:latin typeface="Arial"/>
                <a:cs typeface="Arial"/>
              </a:rPr>
              <a:t>Needs</a:t>
            </a:r>
            <a:r>
              <a:rPr lang="en-GB" sz="3300" spc="-71" dirty="0">
                <a:latin typeface="Arial"/>
                <a:cs typeface="Arial"/>
              </a:rPr>
              <a:t> </a:t>
            </a:r>
            <a:r>
              <a:rPr lang="en-GB" sz="3300" dirty="0">
                <a:latin typeface="Arial"/>
                <a:cs typeface="Arial"/>
              </a:rPr>
              <a:t>Analysis</a:t>
            </a:r>
            <a:br>
              <a:rPr lang="en-GB" sz="3300" dirty="0">
                <a:latin typeface="Arial"/>
                <a:cs typeface="Arial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0A369-B4B0-4EF8-955B-A6628738A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91440" marR="3810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r>
              <a:rPr lang="en-GB" sz="2100" spc="4" dirty="0">
                <a:latin typeface="Arial"/>
                <a:cs typeface="Arial"/>
              </a:rPr>
              <a:t> A</a:t>
            </a:r>
            <a:r>
              <a:rPr lang="en-GB" sz="2100" spc="-34" dirty="0">
                <a:latin typeface="Arial"/>
                <a:cs typeface="Arial"/>
              </a:rPr>
              <a:t> learni</a:t>
            </a:r>
            <a:r>
              <a:rPr lang="en-GB" sz="2100" dirty="0">
                <a:latin typeface="Arial"/>
                <a:cs typeface="Arial"/>
              </a:rPr>
              <a:t>ng</a:t>
            </a:r>
            <a:r>
              <a:rPr lang="en-GB" sz="2100" spc="4" dirty="0">
                <a:latin typeface="Arial"/>
                <a:cs typeface="Arial"/>
              </a:rPr>
              <a:t> needs </a:t>
            </a:r>
            <a:r>
              <a:rPr lang="en-GB" sz="2100" dirty="0">
                <a:latin typeface="Arial"/>
                <a:cs typeface="Arial"/>
              </a:rPr>
              <a:t>analysis</a:t>
            </a:r>
            <a:r>
              <a:rPr lang="en-GB" sz="2100" spc="4" dirty="0">
                <a:latin typeface="Arial"/>
                <a:cs typeface="Arial"/>
              </a:rPr>
              <a:t> </a:t>
            </a:r>
            <a:r>
              <a:rPr lang="en-GB" sz="2100" dirty="0">
                <a:latin typeface="Arial"/>
                <a:cs typeface="Arial"/>
              </a:rPr>
              <a:t>is</a:t>
            </a:r>
            <a:r>
              <a:rPr lang="en-GB" sz="2100" spc="4" dirty="0">
                <a:latin typeface="Arial"/>
                <a:cs typeface="Arial"/>
              </a:rPr>
              <a:t> a </a:t>
            </a:r>
            <a:r>
              <a:rPr lang="en-GB" sz="2100" dirty="0">
                <a:latin typeface="Arial"/>
                <a:cs typeface="Arial"/>
              </a:rPr>
              <a:t>systematic</a:t>
            </a:r>
            <a:r>
              <a:rPr lang="en-GB" sz="2100" spc="4" dirty="0">
                <a:latin typeface="Arial"/>
                <a:cs typeface="Arial"/>
              </a:rPr>
              <a:t> approach </a:t>
            </a:r>
            <a:r>
              <a:rPr lang="en-GB" sz="2100" spc="-169" dirty="0">
                <a:latin typeface="Arial"/>
                <a:cs typeface="Arial"/>
              </a:rPr>
              <a:t> </a:t>
            </a:r>
            <a:r>
              <a:rPr lang="en-GB" sz="2100" dirty="0">
                <a:latin typeface="Arial"/>
                <a:cs typeface="Arial"/>
              </a:rPr>
              <a:t>for determining </a:t>
            </a:r>
            <a:r>
              <a:rPr lang="en-GB" sz="2100" spc="4" dirty="0">
                <a:latin typeface="Arial"/>
                <a:cs typeface="Arial"/>
              </a:rPr>
              <a:t>what </a:t>
            </a:r>
            <a:r>
              <a:rPr lang="en-GB" sz="2100" dirty="0">
                <a:latin typeface="Arial"/>
                <a:cs typeface="Arial"/>
              </a:rPr>
              <a:t>training </a:t>
            </a:r>
            <a:r>
              <a:rPr lang="en-GB" sz="2100" spc="4" dirty="0">
                <a:latin typeface="Arial"/>
                <a:cs typeface="Arial"/>
              </a:rPr>
              <a:t>and development </a:t>
            </a:r>
            <a:r>
              <a:rPr lang="en-GB" sz="2100" spc="8" dirty="0">
                <a:latin typeface="Arial"/>
                <a:cs typeface="Arial"/>
              </a:rPr>
              <a:t> </a:t>
            </a:r>
            <a:r>
              <a:rPr lang="en-GB" sz="2100" spc="4" dirty="0">
                <a:latin typeface="Arial"/>
                <a:cs typeface="Arial"/>
              </a:rPr>
              <a:t>needs</a:t>
            </a:r>
            <a:r>
              <a:rPr lang="en-GB" sz="2100" spc="-4" dirty="0">
                <a:latin typeface="Arial"/>
                <a:cs typeface="Arial"/>
              </a:rPr>
              <a:t> </a:t>
            </a:r>
            <a:r>
              <a:rPr lang="en-GB" sz="2100" dirty="0">
                <a:latin typeface="Arial"/>
                <a:cs typeface="Arial"/>
              </a:rPr>
              <a:t>to place.</a:t>
            </a:r>
          </a:p>
          <a:p>
            <a:pPr marL="91440" marR="3810" indent="-82391">
              <a:lnSpc>
                <a:spcPct val="79500"/>
              </a:lnSpc>
              <a:spcBef>
                <a:spcPts val="907"/>
              </a:spcBef>
              <a:tabLst>
                <a:tab pos="91916" algn="l"/>
              </a:tabLst>
            </a:pPr>
            <a:endParaRPr lang="en-GB" sz="2100" dirty="0">
              <a:latin typeface="Arial"/>
              <a:cs typeface="Arial"/>
            </a:endParaRPr>
          </a:p>
          <a:p>
            <a:pPr marL="91440" marR="64294" indent="-82391">
              <a:lnSpc>
                <a:spcPct val="81600"/>
              </a:lnSpc>
              <a:spcBef>
                <a:spcPts val="150"/>
              </a:spcBef>
              <a:tabLst>
                <a:tab pos="91916" algn="l"/>
              </a:tabLst>
            </a:pPr>
            <a:r>
              <a:rPr lang="en-GB" sz="2100" dirty="0">
                <a:latin typeface="Arial"/>
                <a:cs typeface="Arial"/>
              </a:rPr>
              <a:t> It</a:t>
            </a:r>
            <a:r>
              <a:rPr lang="en-GB" sz="2100" spc="4" dirty="0">
                <a:latin typeface="Arial"/>
                <a:cs typeface="Arial"/>
              </a:rPr>
              <a:t> </a:t>
            </a:r>
            <a:r>
              <a:rPr lang="en-GB" sz="2100" dirty="0">
                <a:latin typeface="Arial"/>
                <a:cs typeface="Arial"/>
              </a:rPr>
              <a:t>offers</a:t>
            </a:r>
            <a:r>
              <a:rPr lang="en-GB" sz="2100" spc="8" dirty="0">
                <a:latin typeface="Arial"/>
                <a:cs typeface="Arial"/>
              </a:rPr>
              <a:t> </a:t>
            </a:r>
            <a:r>
              <a:rPr lang="en-GB" sz="2100" spc="4" dirty="0">
                <a:latin typeface="Arial"/>
                <a:cs typeface="Arial"/>
              </a:rPr>
              <a:t>an </a:t>
            </a:r>
            <a:r>
              <a:rPr lang="en-GB" sz="2100" dirty="0">
                <a:latin typeface="Arial"/>
                <a:cs typeface="Arial"/>
              </a:rPr>
              <a:t>opportunity</a:t>
            </a:r>
            <a:r>
              <a:rPr lang="en-GB" sz="2100" spc="8" dirty="0">
                <a:latin typeface="Arial"/>
                <a:cs typeface="Arial"/>
              </a:rPr>
              <a:t> </a:t>
            </a:r>
            <a:r>
              <a:rPr lang="en-GB" sz="2100" dirty="0">
                <a:latin typeface="Arial"/>
                <a:cs typeface="Arial"/>
              </a:rPr>
              <a:t>for</a:t>
            </a:r>
            <a:r>
              <a:rPr lang="en-GB" sz="2100" spc="4" dirty="0">
                <a:latin typeface="Arial"/>
                <a:cs typeface="Arial"/>
              </a:rPr>
              <a:t> </a:t>
            </a:r>
            <a:r>
              <a:rPr lang="en-GB" sz="2100" dirty="0">
                <a:latin typeface="Arial"/>
                <a:cs typeface="Arial"/>
              </a:rPr>
              <a:t>the</a:t>
            </a:r>
            <a:r>
              <a:rPr lang="en-GB" sz="2100" spc="8" dirty="0">
                <a:latin typeface="Arial"/>
                <a:cs typeface="Arial"/>
              </a:rPr>
              <a:t> </a:t>
            </a:r>
            <a:r>
              <a:rPr lang="en-GB" sz="2100" dirty="0">
                <a:latin typeface="Arial"/>
                <a:cs typeface="Arial"/>
              </a:rPr>
              <a:t>individual</a:t>
            </a:r>
            <a:r>
              <a:rPr lang="en-GB" sz="2100" spc="8" dirty="0">
                <a:latin typeface="Arial"/>
                <a:cs typeface="Arial"/>
              </a:rPr>
              <a:t> </a:t>
            </a:r>
            <a:r>
              <a:rPr lang="en-GB" sz="2100" dirty="0">
                <a:latin typeface="Arial"/>
                <a:cs typeface="Arial"/>
              </a:rPr>
              <a:t>to</a:t>
            </a:r>
            <a:r>
              <a:rPr lang="en-GB" sz="2100" spc="4" dirty="0">
                <a:latin typeface="Arial"/>
                <a:cs typeface="Arial"/>
              </a:rPr>
              <a:t> </a:t>
            </a:r>
            <a:r>
              <a:rPr lang="en-GB" sz="2100" dirty="0">
                <a:latin typeface="Arial"/>
                <a:cs typeface="Arial"/>
              </a:rPr>
              <a:t>reflect </a:t>
            </a:r>
            <a:r>
              <a:rPr lang="en-GB" sz="2100" spc="-165" dirty="0">
                <a:latin typeface="Arial"/>
                <a:cs typeface="Arial"/>
              </a:rPr>
              <a:t> </a:t>
            </a:r>
            <a:r>
              <a:rPr lang="en-GB" sz="2100" spc="4" dirty="0">
                <a:latin typeface="Arial"/>
                <a:cs typeface="Arial"/>
              </a:rPr>
              <a:t>on</a:t>
            </a:r>
            <a:r>
              <a:rPr lang="en-GB" sz="2100" dirty="0">
                <a:latin typeface="Arial"/>
                <a:cs typeface="Arial"/>
              </a:rPr>
              <a:t> </a:t>
            </a:r>
            <a:r>
              <a:rPr lang="en-GB" sz="2100" spc="4" dirty="0">
                <a:latin typeface="Arial"/>
                <a:cs typeface="Arial"/>
              </a:rPr>
              <a:t>where </a:t>
            </a:r>
            <a:r>
              <a:rPr lang="en-GB" sz="2100" dirty="0">
                <a:latin typeface="Arial"/>
                <a:cs typeface="Arial"/>
              </a:rPr>
              <a:t>they </a:t>
            </a:r>
            <a:r>
              <a:rPr lang="en-GB" sz="2100" spc="4" dirty="0">
                <a:latin typeface="Arial"/>
                <a:cs typeface="Arial"/>
              </a:rPr>
              <a:t>are </a:t>
            </a:r>
            <a:r>
              <a:rPr lang="en-GB" sz="2100" dirty="0">
                <a:latin typeface="Arial"/>
                <a:cs typeface="Arial"/>
              </a:rPr>
              <a:t>currently</a:t>
            </a:r>
            <a:r>
              <a:rPr lang="en-GB" sz="2100" spc="4" dirty="0">
                <a:latin typeface="Arial"/>
                <a:cs typeface="Arial"/>
              </a:rPr>
              <a:t> </a:t>
            </a:r>
            <a:r>
              <a:rPr lang="en-GB" sz="2100" dirty="0">
                <a:latin typeface="Arial"/>
                <a:cs typeface="Arial"/>
              </a:rPr>
              <a:t>positioned in</a:t>
            </a:r>
            <a:r>
              <a:rPr lang="en-GB" sz="2100" spc="4" dirty="0">
                <a:latin typeface="Arial"/>
                <a:cs typeface="Arial"/>
              </a:rPr>
              <a:t> </a:t>
            </a:r>
            <a:r>
              <a:rPr lang="en-GB" sz="2100" dirty="0">
                <a:latin typeface="Arial"/>
                <a:cs typeface="Arial"/>
              </a:rPr>
              <a:t>their </a:t>
            </a:r>
            <a:r>
              <a:rPr lang="en-GB" sz="2100" spc="4" dirty="0">
                <a:latin typeface="Arial"/>
                <a:cs typeface="Arial"/>
              </a:rPr>
              <a:t> </a:t>
            </a:r>
            <a:r>
              <a:rPr lang="en-GB" sz="2100" dirty="0">
                <a:latin typeface="Arial"/>
                <a:cs typeface="Arial"/>
              </a:rPr>
              <a:t>professional </a:t>
            </a:r>
            <a:r>
              <a:rPr lang="en-GB" sz="2100" spc="4" dirty="0">
                <a:latin typeface="Arial"/>
                <a:cs typeface="Arial"/>
              </a:rPr>
              <a:t>development and where </a:t>
            </a:r>
            <a:r>
              <a:rPr lang="en-GB" sz="2100" dirty="0">
                <a:latin typeface="Arial"/>
                <a:cs typeface="Arial"/>
              </a:rPr>
              <a:t>they </a:t>
            </a:r>
            <a:r>
              <a:rPr lang="en-GB" sz="2100" spc="4" dirty="0">
                <a:latin typeface="Arial"/>
                <a:cs typeface="Arial"/>
              </a:rPr>
              <a:t>see </a:t>
            </a:r>
            <a:r>
              <a:rPr lang="en-GB" sz="2100" spc="8" dirty="0">
                <a:latin typeface="Arial"/>
                <a:cs typeface="Arial"/>
              </a:rPr>
              <a:t> </a:t>
            </a:r>
            <a:r>
              <a:rPr lang="en-GB" sz="2100" spc="4" dirty="0">
                <a:latin typeface="Arial"/>
                <a:cs typeface="Arial"/>
              </a:rPr>
              <a:t>themselves</a:t>
            </a:r>
            <a:r>
              <a:rPr lang="en-GB" sz="2100" spc="-4" dirty="0">
                <a:latin typeface="Arial"/>
                <a:cs typeface="Arial"/>
              </a:rPr>
              <a:t> </a:t>
            </a:r>
            <a:r>
              <a:rPr lang="en-GB" sz="2100" dirty="0">
                <a:latin typeface="Arial"/>
                <a:cs typeface="Arial"/>
              </a:rPr>
              <a:t>in the future.</a:t>
            </a:r>
          </a:p>
          <a:p>
            <a:pPr marL="91440" marR="64294" indent="-82391">
              <a:lnSpc>
                <a:spcPct val="81600"/>
              </a:lnSpc>
              <a:spcBef>
                <a:spcPts val="150"/>
              </a:spcBef>
              <a:tabLst>
                <a:tab pos="91916" algn="l"/>
              </a:tabLst>
            </a:pPr>
            <a:endParaRPr lang="en-GB" sz="2100" dirty="0">
              <a:latin typeface="Arial"/>
              <a:cs typeface="Arial"/>
            </a:endParaRPr>
          </a:p>
          <a:p>
            <a:pPr marL="91440" marR="44768" indent="-82391">
              <a:lnSpc>
                <a:spcPct val="81600"/>
              </a:lnSpc>
              <a:spcBef>
                <a:spcPts val="127"/>
              </a:spcBef>
              <a:tabLst>
                <a:tab pos="91916" algn="l"/>
              </a:tabLst>
            </a:pPr>
            <a:r>
              <a:rPr lang="en-GB" sz="2100" spc="4" dirty="0">
                <a:latin typeface="Arial"/>
                <a:cs typeface="Arial"/>
              </a:rPr>
              <a:t> A learning</a:t>
            </a:r>
            <a:r>
              <a:rPr lang="en-GB" sz="2100" dirty="0">
                <a:latin typeface="Arial"/>
                <a:cs typeface="Arial"/>
              </a:rPr>
              <a:t> </a:t>
            </a:r>
            <a:r>
              <a:rPr lang="en-GB" sz="2100" spc="4" dirty="0">
                <a:latin typeface="Arial"/>
                <a:cs typeface="Arial"/>
              </a:rPr>
              <a:t>needs </a:t>
            </a:r>
            <a:r>
              <a:rPr lang="en-GB" sz="2100" dirty="0">
                <a:latin typeface="Arial"/>
                <a:cs typeface="Arial"/>
              </a:rPr>
              <a:t>analysis involves monitoring </a:t>
            </a:r>
            <a:r>
              <a:rPr lang="en-GB" sz="2100" spc="4" dirty="0">
                <a:latin typeface="Arial"/>
                <a:cs typeface="Arial"/>
              </a:rPr>
              <a:t> </a:t>
            </a:r>
            <a:r>
              <a:rPr lang="en-GB" sz="2100" dirty="0">
                <a:latin typeface="Arial"/>
                <a:cs typeface="Arial"/>
              </a:rPr>
              <a:t>current</a:t>
            </a:r>
            <a:r>
              <a:rPr lang="en-GB" sz="2100" spc="11" dirty="0">
                <a:latin typeface="Arial"/>
                <a:cs typeface="Arial"/>
              </a:rPr>
              <a:t> </a:t>
            </a:r>
            <a:r>
              <a:rPr lang="en-GB" sz="2100" dirty="0">
                <a:latin typeface="Arial"/>
                <a:cs typeface="Arial"/>
              </a:rPr>
              <a:t>performance,</a:t>
            </a:r>
            <a:r>
              <a:rPr lang="en-GB" sz="2100" spc="11" dirty="0">
                <a:latin typeface="Arial"/>
                <a:cs typeface="Arial"/>
              </a:rPr>
              <a:t> </a:t>
            </a:r>
            <a:r>
              <a:rPr lang="en-GB" sz="2100" dirty="0">
                <a:latin typeface="Arial"/>
                <a:cs typeface="Arial"/>
              </a:rPr>
              <a:t>anticipating</a:t>
            </a:r>
            <a:r>
              <a:rPr lang="en-GB" sz="2100" spc="11" dirty="0">
                <a:latin typeface="Arial"/>
                <a:cs typeface="Arial"/>
              </a:rPr>
              <a:t> </a:t>
            </a:r>
            <a:r>
              <a:rPr lang="en-GB" sz="2100" dirty="0">
                <a:latin typeface="Arial"/>
                <a:cs typeface="Arial"/>
              </a:rPr>
              <a:t>future</a:t>
            </a:r>
            <a:r>
              <a:rPr lang="en-GB" sz="2100" spc="15" dirty="0">
                <a:latin typeface="Arial"/>
                <a:cs typeface="Arial"/>
              </a:rPr>
              <a:t> </a:t>
            </a:r>
            <a:r>
              <a:rPr lang="en-GB" sz="2100" spc="4" dirty="0">
                <a:latin typeface="Arial"/>
                <a:cs typeface="Arial"/>
              </a:rPr>
              <a:t>problems </a:t>
            </a:r>
            <a:r>
              <a:rPr lang="en-GB" sz="2100" spc="-165" dirty="0">
                <a:latin typeface="Arial"/>
                <a:cs typeface="Arial"/>
              </a:rPr>
              <a:t> </a:t>
            </a:r>
            <a:r>
              <a:rPr lang="en-GB" sz="2100" spc="4" dirty="0">
                <a:latin typeface="Arial"/>
                <a:cs typeface="Arial"/>
              </a:rPr>
              <a:t>and</a:t>
            </a:r>
            <a:r>
              <a:rPr lang="en-GB" sz="2100" dirty="0">
                <a:latin typeface="Arial"/>
                <a:cs typeface="Arial"/>
              </a:rPr>
              <a:t> identifying</a:t>
            </a:r>
            <a:r>
              <a:rPr lang="en-GB" sz="2100" spc="4" dirty="0">
                <a:latin typeface="Arial"/>
                <a:cs typeface="Arial"/>
              </a:rPr>
              <a:t> </a:t>
            </a:r>
            <a:r>
              <a:rPr lang="en-GB" sz="2100" dirty="0">
                <a:latin typeface="Arial"/>
                <a:cs typeface="Arial"/>
              </a:rPr>
              <a:t>the type</a:t>
            </a:r>
            <a:r>
              <a:rPr lang="en-GB" sz="2100" spc="4" dirty="0">
                <a:latin typeface="Arial"/>
                <a:cs typeface="Arial"/>
              </a:rPr>
              <a:t> and</a:t>
            </a:r>
            <a:r>
              <a:rPr lang="en-GB" sz="2100" dirty="0">
                <a:latin typeface="Arial"/>
                <a:cs typeface="Arial"/>
              </a:rPr>
              <a:t> level</a:t>
            </a:r>
            <a:r>
              <a:rPr lang="en-GB" sz="2100" spc="4" dirty="0">
                <a:latin typeface="Arial"/>
                <a:cs typeface="Arial"/>
              </a:rPr>
              <a:t> </a:t>
            </a:r>
            <a:r>
              <a:rPr lang="en-GB" sz="2100" dirty="0">
                <a:latin typeface="Arial"/>
                <a:cs typeface="Arial"/>
              </a:rPr>
              <a:t>of</a:t>
            </a:r>
            <a:r>
              <a:rPr lang="en-GB" sz="2100" spc="4" dirty="0">
                <a:latin typeface="Arial"/>
                <a:cs typeface="Arial"/>
              </a:rPr>
              <a:t> </a:t>
            </a:r>
            <a:r>
              <a:rPr lang="en-GB" sz="2100" dirty="0">
                <a:latin typeface="Arial"/>
                <a:cs typeface="Arial"/>
              </a:rPr>
              <a:t>training </a:t>
            </a:r>
            <a:r>
              <a:rPr lang="en-GB" sz="2100" spc="4" dirty="0">
                <a:latin typeface="Arial"/>
                <a:cs typeface="Arial"/>
              </a:rPr>
              <a:t> </a:t>
            </a:r>
            <a:r>
              <a:rPr lang="en-GB" sz="2100" dirty="0">
                <a:latin typeface="Arial"/>
                <a:cs typeface="Arial"/>
              </a:rPr>
              <a:t>required</a:t>
            </a:r>
            <a:r>
              <a:rPr lang="en-GB" sz="2100" spc="-4" dirty="0">
                <a:latin typeface="Arial"/>
                <a:cs typeface="Arial"/>
              </a:rPr>
              <a:t> </a:t>
            </a:r>
            <a:r>
              <a:rPr lang="en-GB" sz="2100" dirty="0">
                <a:latin typeface="Arial"/>
                <a:cs typeface="Arial"/>
              </a:rPr>
              <a:t>to </a:t>
            </a:r>
            <a:r>
              <a:rPr lang="en-GB" sz="2100" spc="4" dirty="0">
                <a:latin typeface="Arial"/>
                <a:cs typeface="Arial"/>
              </a:rPr>
              <a:t>address</a:t>
            </a:r>
            <a:r>
              <a:rPr lang="en-GB" sz="2100" spc="-4" dirty="0">
                <a:latin typeface="Arial"/>
                <a:cs typeface="Arial"/>
              </a:rPr>
              <a:t> </a:t>
            </a:r>
            <a:r>
              <a:rPr lang="en-GB" sz="2100" spc="4" dirty="0">
                <a:latin typeface="Arial"/>
                <a:cs typeface="Arial"/>
              </a:rPr>
              <a:t>these</a:t>
            </a:r>
            <a:r>
              <a:rPr lang="en-GB" sz="2100" dirty="0">
                <a:latin typeface="Arial"/>
                <a:cs typeface="Arial"/>
              </a:rPr>
              <a:t> </a:t>
            </a:r>
            <a:r>
              <a:rPr lang="en-GB" sz="2100" spc="4" dirty="0">
                <a:latin typeface="Arial"/>
                <a:cs typeface="Arial"/>
              </a:rPr>
              <a:t>problems.</a:t>
            </a:r>
            <a:endParaRPr lang="en-GB" sz="2100" dirty="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47581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300" spc="-8" dirty="0">
                <a:latin typeface="Arial"/>
                <a:cs typeface="Arial"/>
              </a:rPr>
              <a:t>Learning</a:t>
            </a:r>
            <a:r>
              <a:rPr lang="en-GB" sz="3300" spc="-15" dirty="0">
                <a:latin typeface="Arial"/>
                <a:cs typeface="Arial"/>
              </a:rPr>
              <a:t> </a:t>
            </a:r>
            <a:r>
              <a:rPr lang="en-GB" sz="3300" dirty="0">
                <a:latin typeface="Arial"/>
                <a:cs typeface="Arial"/>
              </a:rPr>
              <a:t>Needs</a:t>
            </a:r>
            <a:r>
              <a:rPr lang="en-GB" sz="3300" spc="-71" dirty="0">
                <a:latin typeface="Arial"/>
                <a:cs typeface="Arial"/>
              </a:rPr>
              <a:t> </a:t>
            </a:r>
            <a:r>
              <a:rPr lang="en-GB" sz="3300" dirty="0">
                <a:latin typeface="Arial"/>
                <a:cs typeface="Arial"/>
              </a:rPr>
              <a:t>Analysis</a:t>
            </a:r>
            <a:br>
              <a:rPr lang="en-GB" sz="3300" dirty="0">
                <a:latin typeface="Arial"/>
                <a:cs typeface="Arial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0A369-B4B0-4EF8-955B-A6628738A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90964" indent="-81915">
              <a:spcBef>
                <a:spcPts val="263"/>
              </a:spcBef>
              <a:tabLst>
                <a:tab pos="91440" algn="l"/>
              </a:tabLst>
            </a:pPr>
            <a:r>
              <a:rPr lang="en-GB" sz="2700" spc="4" dirty="0">
                <a:latin typeface="Arial"/>
                <a:cs typeface="Arial"/>
              </a:rPr>
              <a:t>Assessment</a:t>
            </a:r>
            <a:r>
              <a:rPr lang="en-GB" sz="2700" spc="-15" dirty="0">
                <a:latin typeface="Arial"/>
                <a:cs typeface="Arial"/>
              </a:rPr>
              <a:t> </a:t>
            </a:r>
            <a:r>
              <a:rPr lang="en-GB" sz="2700" spc="8" dirty="0">
                <a:latin typeface="Arial"/>
                <a:cs typeface="Arial"/>
              </a:rPr>
              <a:t>002</a:t>
            </a:r>
            <a:endParaRPr lang="en-GB" sz="2700" dirty="0">
              <a:latin typeface="Arial"/>
              <a:cs typeface="Arial"/>
            </a:endParaRPr>
          </a:p>
          <a:p>
            <a:pPr marL="90964" indent="-81915">
              <a:spcBef>
                <a:spcPts val="188"/>
              </a:spcBef>
              <a:tabLst>
                <a:tab pos="91440" algn="l"/>
              </a:tabLst>
            </a:pPr>
            <a:r>
              <a:rPr lang="en-GB" sz="2700" spc="4" dirty="0">
                <a:latin typeface="Arial"/>
                <a:cs typeface="Arial"/>
              </a:rPr>
              <a:t>20%</a:t>
            </a:r>
          </a:p>
          <a:p>
            <a:pPr marL="90964" indent="-81915">
              <a:spcBef>
                <a:spcPts val="188"/>
              </a:spcBef>
              <a:tabLst>
                <a:tab pos="91440" algn="l"/>
              </a:tabLst>
            </a:pPr>
            <a:r>
              <a:rPr lang="en-GB" sz="2700" spc="4" dirty="0">
                <a:latin typeface="Arial"/>
                <a:cs typeface="Arial"/>
              </a:rPr>
              <a:t>1000 words</a:t>
            </a:r>
            <a:endParaRPr lang="en-GB" sz="2700" dirty="0">
              <a:latin typeface="Arial"/>
              <a:cs typeface="Arial"/>
            </a:endParaRPr>
          </a:p>
          <a:p>
            <a:pPr marL="118586">
              <a:spcBef>
                <a:spcPts val="143"/>
              </a:spcBef>
            </a:pPr>
            <a:r>
              <a:rPr lang="en-GB" sz="2400" spc="15" dirty="0">
                <a:latin typeface="Arial"/>
                <a:cs typeface="Arial"/>
              </a:rPr>
              <a:t>(Remember</a:t>
            </a:r>
            <a:r>
              <a:rPr lang="en-GB" sz="2400" spc="8" dirty="0">
                <a:latin typeface="Arial"/>
                <a:cs typeface="Arial"/>
              </a:rPr>
              <a:t> </a:t>
            </a:r>
            <a:r>
              <a:rPr lang="en-GB" sz="2400" spc="11" dirty="0">
                <a:latin typeface="Arial"/>
                <a:cs typeface="Arial"/>
              </a:rPr>
              <a:t>that</a:t>
            </a:r>
            <a:r>
              <a:rPr lang="en-GB" sz="2400" spc="8" dirty="0">
                <a:latin typeface="Arial"/>
                <a:cs typeface="Arial"/>
              </a:rPr>
              <a:t> </a:t>
            </a:r>
            <a:r>
              <a:rPr lang="en-GB" sz="2400" spc="11" dirty="0">
                <a:latin typeface="Arial"/>
                <a:cs typeface="Arial"/>
              </a:rPr>
              <a:t>table</a:t>
            </a:r>
            <a:r>
              <a:rPr lang="en-GB" sz="2400" spc="8" dirty="0">
                <a:latin typeface="Arial"/>
                <a:cs typeface="Arial"/>
              </a:rPr>
              <a:t> </a:t>
            </a:r>
            <a:r>
              <a:rPr lang="en-GB" sz="2400" spc="11" dirty="0">
                <a:latin typeface="Arial"/>
                <a:cs typeface="Arial"/>
              </a:rPr>
              <a:t>contents </a:t>
            </a:r>
            <a:r>
              <a:rPr lang="en-GB" sz="2400" spc="15" dirty="0">
                <a:latin typeface="Arial"/>
                <a:cs typeface="Arial"/>
              </a:rPr>
              <a:t>do</a:t>
            </a:r>
            <a:r>
              <a:rPr lang="en-GB" sz="2400" spc="8" dirty="0">
                <a:latin typeface="Arial"/>
                <a:cs typeface="Arial"/>
              </a:rPr>
              <a:t> </a:t>
            </a:r>
            <a:r>
              <a:rPr lang="en-GB" sz="2400" spc="11" dirty="0">
                <a:latin typeface="Arial"/>
                <a:cs typeface="Arial"/>
              </a:rPr>
              <a:t>not</a:t>
            </a:r>
            <a:r>
              <a:rPr lang="en-GB" sz="2400" spc="8" dirty="0">
                <a:latin typeface="Arial"/>
                <a:cs typeface="Arial"/>
              </a:rPr>
              <a:t> </a:t>
            </a:r>
            <a:r>
              <a:rPr lang="en-GB" sz="2400" spc="11" dirty="0">
                <a:latin typeface="Arial"/>
                <a:cs typeface="Arial"/>
              </a:rPr>
              <a:t>count</a:t>
            </a:r>
            <a:r>
              <a:rPr lang="en-GB" sz="2400" spc="8" dirty="0">
                <a:latin typeface="Arial"/>
                <a:cs typeface="Arial"/>
              </a:rPr>
              <a:t> in</a:t>
            </a:r>
            <a:r>
              <a:rPr lang="en-GB" sz="2400" spc="11" dirty="0">
                <a:latin typeface="Arial"/>
                <a:cs typeface="Arial"/>
              </a:rPr>
              <a:t> </a:t>
            </a:r>
            <a:r>
              <a:rPr lang="en-GB" sz="2400" spc="8" dirty="0">
                <a:latin typeface="Arial"/>
                <a:cs typeface="Arial"/>
              </a:rPr>
              <a:t>this </a:t>
            </a:r>
            <a:r>
              <a:rPr lang="en-GB" sz="2400" spc="11" dirty="0">
                <a:latin typeface="Arial"/>
                <a:cs typeface="Arial"/>
              </a:rPr>
              <a:t>word</a:t>
            </a:r>
            <a:r>
              <a:rPr lang="en-GB" sz="2400" spc="8" dirty="0">
                <a:latin typeface="Arial"/>
                <a:cs typeface="Arial"/>
              </a:rPr>
              <a:t> limit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44884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300" spc="-45" dirty="0">
                <a:latin typeface="Arial"/>
                <a:cs typeface="Arial"/>
              </a:rPr>
              <a:t>To </a:t>
            </a:r>
            <a:r>
              <a:rPr lang="en-GB" sz="3300" spc="8" dirty="0">
                <a:latin typeface="Arial"/>
                <a:cs typeface="Arial"/>
              </a:rPr>
              <a:t>adequately complete a learning </a:t>
            </a:r>
            <a:r>
              <a:rPr lang="en-GB" sz="3300" spc="-251" dirty="0">
                <a:latin typeface="Arial"/>
                <a:cs typeface="Arial"/>
              </a:rPr>
              <a:t> </a:t>
            </a:r>
            <a:r>
              <a:rPr lang="en-GB" sz="3300" spc="8" dirty="0">
                <a:latin typeface="Arial"/>
                <a:cs typeface="Arial"/>
              </a:rPr>
              <a:t>needs</a:t>
            </a:r>
            <a:r>
              <a:rPr lang="en-GB" sz="3300" spc="-8" dirty="0">
                <a:latin typeface="Arial"/>
                <a:cs typeface="Arial"/>
              </a:rPr>
              <a:t> </a:t>
            </a:r>
            <a:r>
              <a:rPr lang="en-GB" sz="3300" spc="8" dirty="0">
                <a:latin typeface="Arial"/>
                <a:cs typeface="Arial"/>
              </a:rPr>
              <a:t>analysis</a:t>
            </a:r>
            <a:r>
              <a:rPr lang="en-GB" sz="3300" spc="-8" dirty="0">
                <a:latin typeface="Arial"/>
                <a:cs typeface="Arial"/>
              </a:rPr>
              <a:t> </a:t>
            </a:r>
            <a:r>
              <a:rPr lang="en-GB" sz="3300" spc="8" dirty="0">
                <a:latin typeface="Arial"/>
                <a:cs typeface="Arial"/>
              </a:rPr>
              <a:t>students</a:t>
            </a:r>
            <a:r>
              <a:rPr lang="en-GB" sz="3300" spc="-4" dirty="0">
                <a:latin typeface="Arial"/>
                <a:cs typeface="Arial"/>
              </a:rPr>
              <a:t> </a:t>
            </a:r>
            <a:r>
              <a:rPr lang="en-GB" sz="3300" spc="8" dirty="0">
                <a:latin typeface="Arial"/>
                <a:cs typeface="Arial"/>
              </a:rPr>
              <a:t>should:</a:t>
            </a:r>
            <a:br>
              <a:rPr lang="en-GB" sz="3300" dirty="0">
                <a:latin typeface="Arial"/>
                <a:cs typeface="Arial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0A369-B4B0-4EF8-955B-A6628738A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3341" marR="42386" indent="0">
              <a:lnSpc>
                <a:spcPct val="101800"/>
              </a:lnSpc>
              <a:spcBef>
                <a:spcPts val="71"/>
              </a:spcBef>
              <a:buNone/>
            </a:pPr>
            <a:r>
              <a:rPr lang="en-GB" sz="2400" spc="-45" dirty="0">
                <a:latin typeface="Arial"/>
                <a:cs typeface="Arial"/>
              </a:rPr>
              <a:t>To </a:t>
            </a:r>
            <a:r>
              <a:rPr lang="en-GB" sz="2400" spc="8" dirty="0">
                <a:latin typeface="Arial"/>
                <a:cs typeface="Arial"/>
              </a:rPr>
              <a:t>adequately complete a learning </a:t>
            </a:r>
            <a:r>
              <a:rPr lang="en-GB" sz="2400" spc="-251" dirty="0">
                <a:latin typeface="Arial"/>
                <a:cs typeface="Arial"/>
              </a:rPr>
              <a:t> </a:t>
            </a:r>
            <a:r>
              <a:rPr lang="en-GB" sz="2400" spc="8" dirty="0">
                <a:latin typeface="Arial"/>
                <a:cs typeface="Arial"/>
              </a:rPr>
              <a:t>needs</a:t>
            </a:r>
            <a:r>
              <a:rPr lang="en-GB" sz="2400" spc="-8" dirty="0">
                <a:latin typeface="Arial"/>
                <a:cs typeface="Arial"/>
              </a:rPr>
              <a:t> </a:t>
            </a:r>
            <a:r>
              <a:rPr lang="en-GB" sz="2400" spc="8" dirty="0">
                <a:latin typeface="Arial"/>
                <a:cs typeface="Arial"/>
              </a:rPr>
              <a:t>analysis</a:t>
            </a:r>
            <a:r>
              <a:rPr lang="en-GB" sz="2400" spc="-8" dirty="0">
                <a:latin typeface="Arial"/>
                <a:cs typeface="Arial"/>
              </a:rPr>
              <a:t> </a:t>
            </a:r>
            <a:r>
              <a:rPr lang="en-GB" sz="2400" spc="8" dirty="0">
                <a:latin typeface="Arial"/>
                <a:cs typeface="Arial"/>
              </a:rPr>
              <a:t>students</a:t>
            </a:r>
            <a:r>
              <a:rPr lang="en-GB" sz="2400" spc="-4" dirty="0">
                <a:latin typeface="Arial"/>
                <a:cs typeface="Arial"/>
              </a:rPr>
              <a:t> </a:t>
            </a:r>
            <a:r>
              <a:rPr lang="en-GB" sz="2400" spc="8" dirty="0">
                <a:latin typeface="Arial"/>
                <a:cs typeface="Arial"/>
              </a:rPr>
              <a:t>should:</a:t>
            </a:r>
            <a:endParaRPr lang="en-GB" sz="2400" dirty="0">
              <a:latin typeface="Arial"/>
              <a:cs typeface="Arial"/>
            </a:endParaRPr>
          </a:p>
          <a:p>
            <a:pPr marL="266224" indent="-257175">
              <a:spcBef>
                <a:spcPts val="255"/>
              </a:spcBef>
              <a:tabLst>
                <a:tab pos="91916" algn="l"/>
              </a:tabLst>
            </a:pPr>
            <a:r>
              <a:rPr lang="en-GB" sz="1800" dirty="0">
                <a:latin typeface="Arial"/>
                <a:cs typeface="Arial"/>
              </a:rPr>
              <a:t>Determine</a:t>
            </a:r>
            <a:r>
              <a:rPr lang="en-GB" sz="1800" spc="-19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your</a:t>
            </a:r>
            <a:r>
              <a:rPr lang="en-GB" sz="1800" spc="-1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desired</a:t>
            </a:r>
            <a:r>
              <a:rPr lang="en-GB" sz="1800" spc="-1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outcome</a:t>
            </a:r>
          </a:p>
          <a:p>
            <a:pPr marL="609124" lvl="1" indent="-257175">
              <a:spcBef>
                <a:spcPts val="255"/>
              </a:spcBef>
              <a:tabLst>
                <a:tab pos="91916" algn="l"/>
              </a:tabLst>
            </a:pPr>
            <a:r>
              <a:rPr lang="en-GB" sz="1200" spc="11" dirty="0">
                <a:latin typeface="Arial"/>
                <a:cs typeface="Arial"/>
              </a:rPr>
              <a:t>Clarify</a:t>
            </a:r>
            <a:r>
              <a:rPr lang="en-GB" sz="1200" spc="4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your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professional</a:t>
            </a:r>
            <a:r>
              <a:rPr lang="en-GB" sz="1200" spc="4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or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career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goals </a:t>
            </a:r>
          </a:p>
          <a:p>
            <a:pPr marL="266224" indent="-257175">
              <a:spcBef>
                <a:spcPts val="255"/>
              </a:spcBef>
              <a:tabLst>
                <a:tab pos="91916" algn="l"/>
              </a:tabLst>
            </a:pPr>
            <a:r>
              <a:rPr lang="en-GB" sz="1800" dirty="0">
                <a:latin typeface="Arial"/>
                <a:cs typeface="Arial"/>
              </a:rPr>
              <a:t>Identify</a:t>
            </a:r>
            <a:r>
              <a:rPr lang="en-GB" sz="1800" spc="-11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short</a:t>
            </a:r>
            <a:r>
              <a:rPr lang="en-GB" sz="1800" spc="-8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term</a:t>
            </a:r>
            <a:r>
              <a:rPr lang="en-GB" sz="1800" spc="-8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and</a:t>
            </a:r>
            <a:r>
              <a:rPr lang="en-GB" sz="1800" spc="-11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long</a:t>
            </a:r>
            <a:r>
              <a:rPr lang="en-GB" sz="1800" spc="-8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term</a:t>
            </a:r>
            <a:r>
              <a:rPr lang="en-GB" sz="1800" spc="-8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goals</a:t>
            </a:r>
          </a:p>
          <a:p>
            <a:pPr marL="609124" lvl="1" indent="-257175">
              <a:spcBef>
                <a:spcPts val="255"/>
              </a:spcBef>
              <a:tabLst>
                <a:tab pos="91916" algn="l"/>
              </a:tabLst>
            </a:pPr>
            <a:r>
              <a:rPr lang="en-GB" sz="1200" spc="15" dirty="0">
                <a:latin typeface="Arial"/>
                <a:cs typeface="Arial"/>
              </a:rPr>
              <a:t>What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5" dirty="0">
                <a:latin typeface="Arial"/>
                <a:cs typeface="Arial"/>
              </a:rPr>
              <a:t>do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5" dirty="0">
                <a:latin typeface="Arial"/>
                <a:cs typeface="Arial"/>
              </a:rPr>
              <a:t>you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want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to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achieve</a:t>
            </a:r>
            <a:r>
              <a:rPr lang="en-GB" sz="1200" spc="8" dirty="0">
                <a:latin typeface="Arial"/>
                <a:cs typeface="Arial"/>
              </a:rPr>
              <a:t> in</a:t>
            </a:r>
            <a:r>
              <a:rPr lang="en-GB" sz="1200" spc="11" dirty="0">
                <a:latin typeface="Arial"/>
                <a:cs typeface="Arial"/>
              </a:rPr>
              <a:t> the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next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5" dirty="0">
                <a:latin typeface="Arial"/>
                <a:cs typeface="Arial"/>
              </a:rPr>
              <a:t>12 months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5" dirty="0">
                <a:latin typeface="Arial"/>
                <a:cs typeface="Arial"/>
              </a:rPr>
              <a:t>and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3-5 years </a:t>
            </a:r>
            <a:r>
              <a:rPr lang="en-GB" sz="1200" spc="-113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to</a:t>
            </a:r>
            <a:r>
              <a:rPr lang="en-GB" sz="1200" spc="4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help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5" dirty="0">
                <a:latin typeface="Arial"/>
                <a:cs typeface="Arial"/>
              </a:rPr>
              <a:t>you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achieve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your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desired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5" dirty="0">
                <a:latin typeface="Arial"/>
                <a:cs typeface="Arial"/>
              </a:rPr>
              <a:t>outcome</a:t>
            </a:r>
          </a:p>
          <a:p>
            <a:pPr marL="266224" indent="-257175">
              <a:spcBef>
                <a:spcPts val="255"/>
              </a:spcBef>
              <a:tabLst>
                <a:tab pos="91916" algn="l"/>
              </a:tabLst>
            </a:pPr>
            <a:r>
              <a:rPr lang="en-GB" sz="1800" dirty="0">
                <a:latin typeface="Arial"/>
                <a:cs typeface="Arial"/>
              </a:rPr>
              <a:t>Identify</a:t>
            </a:r>
            <a:r>
              <a:rPr lang="en-GB" sz="1800" spc="-8" dirty="0">
                <a:latin typeface="Arial"/>
                <a:cs typeface="Arial"/>
              </a:rPr>
              <a:t> </a:t>
            </a:r>
            <a:r>
              <a:rPr lang="en-GB" sz="1800" spc="-4" dirty="0">
                <a:latin typeface="Arial"/>
                <a:cs typeface="Arial"/>
              </a:rPr>
              <a:t>action </a:t>
            </a:r>
            <a:r>
              <a:rPr lang="en-GB" sz="1800" dirty="0">
                <a:latin typeface="Arial"/>
                <a:cs typeface="Arial"/>
              </a:rPr>
              <a:t>points</a:t>
            </a:r>
            <a:r>
              <a:rPr lang="en-GB" sz="1800" spc="-4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within</a:t>
            </a:r>
            <a:r>
              <a:rPr lang="en-GB" sz="1800" spc="-4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each</a:t>
            </a:r>
            <a:r>
              <a:rPr lang="en-GB" sz="1800" spc="-4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short</a:t>
            </a:r>
            <a:r>
              <a:rPr lang="en-GB" sz="1800" spc="-4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and</a:t>
            </a:r>
            <a:r>
              <a:rPr lang="en-GB" sz="1800" spc="-4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long</a:t>
            </a:r>
            <a:r>
              <a:rPr lang="en-GB" sz="1800" spc="-4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term</a:t>
            </a:r>
            <a:r>
              <a:rPr lang="en-GB" sz="1800" spc="-4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goal</a:t>
            </a:r>
          </a:p>
          <a:p>
            <a:pPr marL="609124" lvl="1" indent="-257175">
              <a:spcBef>
                <a:spcPts val="255"/>
              </a:spcBef>
              <a:tabLst>
                <a:tab pos="91916" algn="l"/>
              </a:tabLst>
            </a:pPr>
            <a:r>
              <a:rPr lang="en-GB" sz="1200" spc="11" dirty="0">
                <a:latin typeface="Arial"/>
                <a:cs typeface="Arial"/>
              </a:rPr>
              <a:t>Consider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your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performance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5" dirty="0">
                <a:latin typeface="Arial"/>
                <a:cs typeface="Arial"/>
              </a:rPr>
              <a:t>gaps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5" dirty="0">
                <a:latin typeface="Arial"/>
                <a:cs typeface="Arial"/>
              </a:rPr>
              <a:t>–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the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5" dirty="0">
                <a:latin typeface="Arial"/>
                <a:cs typeface="Arial"/>
              </a:rPr>
              <a:t>gaps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5" dirty="0">
                <a:latin typeface="Arial"/>
                <a:cs typeface="Arial"/>
              </a:rPr>
              <a:t>between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current </a:t>
            </a:r>
            <a:r>
              <a:rPr lang="en-GB" sz="1200" spc="-113" dirty="0">
                <a:latin typeface="Arial"/>
                <a:cs typeface="Arial"/>
              </a:rPr>
              <a:t> </a:t>
            </a:r>
            <a:r>
              <a:rPr lang="en-GB" sz="1200" spc="8" dirty="0">
                <a:latin typeface="Arial"/>
                <a:cs typeface="Arial"/>
              </a:rPr>
              <a:t>ability</a:t>
            </a:r>
            <a:r>
              <a:rPr lang="en-GB" sz="1200" spc="4" dirty="0">
                <a:latin typeface="Arial"/>
                <a:cs typeface="Arial"/>
              </a:rPr>
              <a:t> </a:t>
            </a:r>
            <a:r>
              <a:rPr lang="en-GB" sz="1200" spc="15" dirty="0">
                <a:latin typeface="Arial"/>
                <a:cs typeface="Arial"/>
              </a:rPr>
              <a:t>and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desired</a:t>
            </a:r>
            <a:r>
              <a:rPr lang="en-GB" sz="1200" spc="8" dirty="0">
                <a:latin typeface="Arial"/>
                <a:cs typeface="Arial"/>
              </a:rPr>
              <a:t> ability</a:t>
            </a:r>
          </a:p>
          <a:p>
            <a:pPr marL="609124" lvl="1" indent="-257175">
              <a:spcBef>
                <a:spcPts val="255"/>
              </a:spcBef>
              <a:tabLst>
                <a:tab pos="91916" algn="l"/>
              </a:tabLst>
            </a:pPr>
            <a:r>
              <a:rPr lang="en-GB" sz="1200" spc="15" dirty="0">
                <a:latin typeface="Arial"/>
                <a:cs typeface="Arial"/>
              </a:rPr>
              <a:t>How</a:t>
            </a:r>
            <a:r>
              <a:rPr lang="en-GB" sz="1200" spc="8" dirty="0">
                <a:latin typeface="Arial"/>
                <a:cs typeface="Arial"/>
              </a:rPr>
              <a:t> will </a:t>
            </a:r>
            <a:r>
              <a:rPr lang="en-GB" sz="1200" spc="15" dirty="0">
                <a:latin typeface="Arial"/>
                <a:cs typeface="Arial"/>
              </a:rPr>
              <a:t>you</a:t>
            </a:r>
            <a:r>
              <a:rPr lang="en-GB" sz="1200" spc="11" dirty="0">
                <a:latin typeface="Arial"/>
                <a:cs typeface="Arial"/>
              </a:rPr>
              <a:t> achieve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your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goals, what</a:t>
            </a:r>
            <a:r>
              <a:rPr lang="en-GB" sz="1200" spc="8" dirty="0">
                <a:latin typeface="Arial"/>
                <a:cs typeface="Arial"/>
              </a:rPr>
              <a:t> will</a:t>
            </a:r>
            <a:r>
              <a:rPr lang="en-GB" sz="1200" spc="11" dirty="0">
                <a:latin typeface="Arial"/>
                <a:cs typeface="Arial"/>
              </a:rPr>
              <a:t> your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5" dirty="0">
                <a:latin typeface="Arial"/>
                <a:cs typeface="Arial"/>
              </a:rPr>
              <a:t>outcome </a:t>
            </a:r>
            <a:r>
              <a:rPr lang="en-GB" sz="1200" spc="-113" dirty="0">
                <a:latin typeface="Arial"/>
                <a:cs typeface="Arial"/>
              </a:rPr>
              <a:t> </a:t>
            </a:r>
            <a:r>
              <a:rPr lang="en-GB" sz="1200" spc="15" dirty="0">
                <a:latin typeface="Arial"/>
                <a:cs typeface="Arial"/>
              </a:rPr>
              <a:t>measure</a:t>
            </a:r>
            <a:r>
              <a:rPr lang="en-GB" sz="1200" spc="4" dirty="0">
                <a:latin typeface="Arial"/>
                <a:cs typeface="Arial"/>
              </a:rPr>
              <a:t> </a:t>
            </a:r>
            <a:r>
              <a:rPr lang="en-GB" sz="1200" spc="15" dirty="0">
                <a:latin typeface="Arial"/>
                <a:cs typeface="Arial"/>
              </a:rPr>
              <a:t>be?</a:t>
            </a:r>
          </a:p>
          <a:p>
            <a:pPr marL="266224" indent="-257175">
              <a:spcBef>
                <a:spcPts val="255"/>
              </a:spcBef>
              <a:tabLst>
                <a:tab pos="91916" algn="l"/>
              </a:tabLst>
            </a:pPr>
            <a:r>
              <a:rPr lang="en-GB" sz="1800" dirty="0">
                <a:latin typeface="Arial"/>
                <a:cs typeface="Arial"/>
              </a:rPr>
              <a:t>Prioritise</a:t>
            </a:r>
            <a:r>
              <a:rPr lang="en-GB" sz="1800" spc="-11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your</a:t>
            </a:r>
            <a:r>
              <a:rPr lang="en-GB" sz="1800" spc="-8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short</a:t>
            </a:r>
            <a:r>
              <a:rPr lang="en-GB" sz="1800" spc="-8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and</a:t>
            </a:r>
            <a:r>
              <a:rPr lang="en-GB" sz="1800" spc="-11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long</a:t>
            </a:r>
            <a:r>
              <a:rPr lang="en-GB" sz="1800" spc="-8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term</a:t>
            </a:r>
            <a:r>
              <a:rPr lang="en-GB" sz="1800" spc="-8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goals</a:t>
            </a:r>
          </a:p>
          <a:p>
            <a:pPr marL="609124" lvl="1" indent="-257175">
              <a:spcBef>
                <a:spcPts val="255"/>
              </a:spcBef>
              <a:tabLst>
                <a:tab pos="91916" algn="l"/>
              </a:tabLst>
            </a:pPr>
            <a:r>
              <a:rPr lang="en-GB" sz="1200" spc="15" dirty="0">
                <a:latin typeface="Arial"/>
                <a:cs typeface="Arial"/>
              </a:rPr>
              <a:t>Can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5" dirty="0">
                <a:latin typeface="Arial"/>
                <a:cs typeface="Arial"/>
              </a:rPr>
              <a:t>you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put the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goals </a:t>
            </a:r>
            <a:r>
              <a:rPr lang="en-GB" sz="1200" spc="8" dirty="0">
                <a:latin typeface="Arial"/>
                <a:cs typeface="Arial"/>
              </a:rPr>
              <a:t>in </a:t>
            </a:r>
            <a:r>
              <a:rPr lang="en-GB" sz="1200" spc="11" dirty="0">
                <a:latin typeface="Arial"/>
                <a:cs typeface="Arial"/>
              </a:rPr>
              <a:t>order;</a:t>
            </a:r>
            <a:r>
              <a:rPr lang="en-GB" sz="1200" spc="8" dirty="0">
                <a:latin typeface="Arial"/>
                <a:cs typeface="Arial"/>
              </a:rPr>
              <a:t> is</a:t>
            </a:r>
            <a:r>
              <a:rPr lang="en-GB" sz="1200" spc="11" dirty="0">
                <a:latin typeface="Arial"/>
                <a:cs typeface="Arial"/>
              </a:rPr>
              <a:t> </a:t>
            </a:r>
            <a:r>
              <a:rPr lang="en-GB" sz="1200" spc="15" dirty="0">
                <a:latin typeface="Arial"/>
                <a:cs typeface="Arial"/>
              </a:rPr>
              <a:t>one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dependent </a:t>
            </a:r>
            <a:r>
              <a:rPr lang="en-GB" sz="1200" spc="15" dirty="0">
                <a:latin typeface="Arial"/>
                <a:cs typeface="Arial"/>
              </a:rPr>
              <a:t>on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the</a:t>
            </a:r>
            <a:r>
              <a:rPr lang="en-GB" sz="1200" spc="8" dirty="0">
                <a:latin typeface="Arial"/>
                <a:cs typeface="Arial"/>
              </a:rPr>
              <a:t> </a:t>
            </a:r>
            <a:r>
              <a:rPr lang="en-GB" sz="1200" spc="11" dirty="0">
                <a:latin typeface="Arial"/>
                <a:cs typeface="Arial"/>
              </a:rPr>
              <a:t>other?</a:t>
            </a:r>
            <a:endParaRPr lang="en-GB" sz="1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607938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300" b="1" spc="-45" dirty="0">
                <a:latin typeface="Arial"/>
                <a:cs typeface="Arial"/>
              </a:rPr>
              <a:t>Performance Profile</a:t>
            </a:r>
            <a:br>
              <a:rPr lang="en-GB" sz="3300" dirty="0">
                <a:latin typeface="Arial"/>
                <a:cs typeface="Arial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0A369-B4B0-4EF8-955B-A6628738A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0964" marR="52388" indent="-81915">
              <a:lnSpc>
                <a:spcPct val="91000"/>
              </a:lnSpc>
              <a:spcBef>
                <a:spcPts val="889"/>
              </a:spcBef>
              <a:tabLst>
                <a:tab pos="91440" algn="l"/>
              </a:tabLst>
            </a:pPr>
            <a:r>
              <a:rPr lang="en-GB" spc="4" dirty="0">
                <a:latin typeface="Arial"/>
                <a:cs typeface="Arial"/>
              </a:rPr>
              <a:t>Developed</a:t>
            </a:r>
            <a:r>
              <a:rPr lang="en-GB" spc="8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by</a:t>
            </a:r>
            <a:r>
              <a:rPr lang="en-GB" spc="11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Butler</a:t>
            </a:r>
            <a:r>
              <a:rPr lang="en-GB" spc="8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(1989)</a:t>
            </a:r>
            <a:r>
              <a:rPr lang="en-GB" spc="11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performance </a:t>
            </a:r>
            <a:r>
              <a:rPr lang="en-GB" spc="-199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profiling is </a:t>
            </a:r>
            <a:r>
              <a:rPr lang="en-GB" spc="8" dirty="0">
                <a:latin typeface="Arial"/>
                <a:cs typeface="Arial"/>
              </a:rPr>
              <a:t>an </a:t>
            </a:r>
            <a:r>
              <a:rPr lang="en-GB" spc="4" dirty="0">
                <a:latin typeface="Arial"/>
                <a:cs typeface="Arial"/>
              </a:rPr>
              <a:t>application of </a:t>
            </a:r>
            <a:r>
              <a:rPr lang="en-GB" dirty="0">
                <a:latin typeface="Arial"/>
                <a:cs typeface="Arial"/>
              </a:rPr>
              <a:t>Kelly’s </a:t>
            </a:r>
            <a:r>
              <a:rPr lang="en-GB" spc="4" dirty="0">
                <a:latin typeface="Arial"/>
                <a:cs typeface="Arial"/>
              </a:rPr>
              <a:t> </a:t>
            </a:r>
          </a:p>
          <a:p>
            <a:pPr marL="90964" marR="52388" indent="-81915">
              <a:lnSpc>
                <a:spcPct val="91000"/>
              </a:lnSpc>
              <a:spcBef>
                <a:spcPts val="889"/>
              </a:spcBef>
              <a:tabLst>
                <a:tab pos="91440" algn="l"/>
              </a:tabLst>
            </a:pPr>
            <a:r>
              <a:rPr lang="en-GB" spc="4" dirty="0">
                <a:latin typeface="Arial"/>
                <a:cs typeface="Arial"/>
              </a:rPr>
              <a:t>Personal Construct Theory to sport </a:t>
            </a:r>
            <a:r>
              <a:rPr lang="en-GB" spc="8" dirty="0">
                <a:latin typeface="Arial"/>
                <a:cs typeface="Arial"/>
              </a:rPr>
              <a:t> </a:t>
            </a:r>
            <a:r>
              <a:rPr lang="en-GB" dirty="0">
                <a:latin typeface="Arial"/>
                <a:cs typeface="Arial"/>
              </a:rPr>
              <a:t>psychology.</a:t>
            </a:r>
          </a:p>
          <a:p>
            <a:pPr marL="90964" marR="3810" indent="-81915">
              <a:lnSpc>
                <a:spcPct val="91900"/>
              </a:lnSpc>
              <a:spcBef>
                <a:spcPts val="191"/>
              </a:spcBef>
              <a:tabLst>
                <a:tab pos="91440" algn="l"/>
              </a:tabLst>
            </a:pPr>
            <a:r>
              <a:rPr lang="en-GB" spc="4" dirty="0">
                <a:latin typeface="Arial"/>
                <a:cs typeface="Arial"/>
              </a:rPr>
              <a:t>Continual</a:t>
            </a:r>
            <a:r>
              <a:rPr lang="en-GB" spc="8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detection</a:t>
            </a:r>
            <a:r>
              <a:rPr lang="en-GB" spc="8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of</a:t>
            </a:r>
            <a:r>
              <a:rPr lang="en-GB" spc="8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repeated</a:t>
            </a:r>
            <a:r>
              <a:rPr lang="en-GB" spc="8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themes</a:t>
            </a:r>
            <a:r>
              <a:rPr lang="en-GB" spc="8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to </a:t>
            </a:r>
            <a:r>
              <a:rPr lang="en-GB" spc="-199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give personal </a:t>
            </a:r>
            <a:r>
              <a:rPr lang="en-GB" spc="8" dirty="0">
                <a:latin typeface="Arial"/>
                <a:cs typeface="Arial"/>
              </a:rPr>
              <a:t>meaning </a:t>
            </a:r>
            <a:r>
              <a:rPr lang="en-GB" spc="4" dirty="0">
                <a:latin typeface="Arial"/>
                <a:cs typeface="Arial"/>
              </a:rPr>
              <a:t>to events </a:t>
            </a:r>
            <a:r>
              <a:rPr lang="en-GB" spc="8" dirty="0">
                <a:latin typeface="Arial"/>
                <a:cs typeface="Arial"/>
              </a:rPr>
              <a:t>and </a:t>
            </a:r>
            <a:r>
              <a:rPr lang="en-GB" spc="11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surroundings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(constructs)</a:t>
            </a: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748697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spc="-45" dirty="0">
                <a:latin typeface="Arial"/>
                <a:cs typeface="Arial"/>
              </a:rPr>
              <a:t>Performance Profile</a:t>
            </a:r>
            <a:br>
              <a:rPr lang="en-GB" sz="3300" dirty="0">
                <a:latin typeface="Arial"/>
                <a:cs typeface="Arial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0A369-B4B0-4EF8-955B-A6628738A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1440" indent="-82391">
              <a:spcBef>
                <a:spcPts val="885"/>
              </a:spcBef>
              <a:tabLst>
                <a:tab pos="91916" algn="l"/>
              </a:tabLst>
            </a:pPr>
            <a:r>
              <a:rPr lang="en-GB" spc="4" dirty="0">
                <a:latin typeface="Arial"/>
                <a:cs typeface="Arial"/>
              </a:rPr>
              <a:t>Introduce</a:t>
            </a:r>
            <a:r>
              <a:rPr lang="en-GB" spc="-11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the</a:t>
            </a:r>
            <a:r>
              <a:rPr lang="en-GB" spc="-8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idea</a:t>
            </a:r>
            <a:endParaRPr lang="en-GB" dirty="0">
              <a:latin typeface="Arial"/>
              <a:cs typeface="Arial"/>
            </a:endParaRPr>
          </a:p>
          <a:p>
            <a:pPr marL="185261" marR="168593" lvl="1" indent="-67151">
              <a:lnSpc>
                <a:spcPct val="99100"/>
              </a:lnSpc>
              <a:spcBef>
                <a:spcPts val="153"/>
              </a:spcBef>
              <a:tabLst>
                <a:tab pos="187166" algn="l"/>
              </a:tabLst>
            </a:pPr>
            <a:r>
              <a:rPr lang="en-GB" spc="-4" dirty="0">
                <a:latin typeface="Arial"/>
                <a:cs typeface="Arial"/>
              </a:rPr>
              <a:t>Means</a:t>
            </a:r>
            <a:r>
              <a:rPr lang="en-GB" spc="-11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of</a:t>
            </a:r>
            <a:r>
              <a:rPr lang="en-GB" spc="-11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shedding</a:t>
            </a:r>
            <a:r>
              <a:rPr lang="en-GB" spc="-11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light</a:t>
            </a:r>
            <a:r>
              <a:rPr lang="en-GB" spc="-11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on</a:t>
            </a:r>
            <a:r>
              <a:rPr lang="en-GB" spc="-8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how</a:t>
            </a:r>
            <a:r>
              <a:rPr lang="en-GB" spc="-23" dirty="0">
                <a:latin typeface="Arial"/>
                <a:cs typeface="Arial"/>
              </a:rPr>
              <a:t> </a:t>
            </a:r>
            <a:r>
              <a:rPr lang="en-GB" spc="-8" dirty="0">
                <a:latin typeface="Arial"/>
                <a:cs typeface="Arial"/>
              </a:rPr>
              <a:t>YOU</a:t>
            </a:r>
            <a:r>
              <a:rPr lang="en-GB" spc="-11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are </a:t>
            </a:r>
            <a:r>
              <a:rPr lang="en-GB" spc="-176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currently feeling (about your own clinical 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practice)</a:t>
            </a:r>
            <a:endParaRPr lang="en-GB" dirty="0">
              <a:latin typeface="Arial"/>
              <a:cs typeface="Arial"/>
            </a:endParaRPr>
          </a:p>
          <a:p>
            <a:pPr marL="186690" lvl="1" indent="-68580" algn="just">
              <a:spcBef>
                <a:spcPts val="139"/>
              </a:spcBef>
              <a:tabLst>
                <a:tab pos="187166" algn="l"/>
              </a:tabLst>
            </a:pPr>
            <a:r>
              <a:rPr lang="en-GB" spc="-4" dirty="0">
                <a:latin typeface="Arial"/>
                <a:cs typeface="Arial"/>
              </a:rPr>
              <a:t>No</a:t>
            </a:r>
            <a:r>
              <a:rPr lang="en-GB" spc="-15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right</a:t>
            </a:r>
            <a:r>
              <a:rPr lang="en-GB" spc="-15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or</a:t>
            </a:r>
            <a:r>
              <a:rPr lang="en-GB" spc="-15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wrong</a:t>
            </a:r>
            <a:r>
              <a:rPr lang="en-GB" spc="-15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answers</a:t>
            </a:r>
            <a:endParaRPr lang="en-GB" dirty="0">
              <a:latin typeface="Arial"/>
              <a:cs typeface="Arial"/>
            </a:endParaRPr>
          </a:p>
          <a:p>
            <a:pPr marL="185261" marR="3810" lvl="1" indent="-67151" algn="just">
              <a:lnSpc>
                <a:spcPct val="99100"/>
              </a:lnSpc>
              <a:spcBef>
                <a:spcPts val="176"/>
              </a:spcBef>
              <a:tabLst>
                <a:tab pos="187166" algn="l"/>
              </a:tabLst>
            </a:pPr>
            <a:r>
              <a:rPr lang="en-GB" spc="-4" dirty="0">
                <a:latin typeface="Arial"/>
                <a:cs typeface="Arial"/>
              </a:rPr>
              <a:t>Attempt</a:t>
            </a:r>
            <a:r>
              <a:rPr lang="en-GB" spc="-11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to</a:t>
            </a:r>
            <a:r>
              <a:rPr lang="en-GB" spc="-8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identify</a:t>
            </a:r>
            <a:r>
              <a:rPr lang="en-GB" spc="-8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what</a:t>
            </a:r>
            <a:r>
              <a:rPr lang="en-GB" spc="-23" dirty="0">
                <a:latin typeface="Arial"/>
                <a:cs typeface="Arial"/>
              </a:rPr>
              <a:t> </a:t>
            </a:r>
            <a:r>
              <a:rPr lang="en-GB" spc="-8" dirty="0">
                <a:latin typeface="Arial"/>
                <a:cs typeface="Arial"/>
              </a:rPr>
              <a:t>YOU </a:t>
            </a:r>
            <a:r>
              <a:rPr lang="en-GB" spc="-4" dirty="0">
                <a:latin typeface="Arial"/>
                <a:cs typeface="Arial"/>
              </a:rPr>
              <a:t>feel</a:t>
            </a:r>
            <a:r>
              <a:rPr lang="en-GB" spc="-8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is</a:t>
            </a:r>
            <a:r>
              <a:rPr lang="en-GB" spc="-11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important </a:t>
            </a:r>
            <a:r>
              <a:rPr lang="en-GB" spc="-176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and thus increase your awareness and direct </a:t>
            </a:r>
            <a:r>
              <a:rPr lang="en-GB" spc="-176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training</a:t>
            </a:r>
            <a:r>
              <a:rPr lang="en-GB" spc="-8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in</a:t>
            </a:r>
            <a:r>
              <a:rPr lang="en-GB" spc="-8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areas of</a:t>
            </a:r>
            <a:r>
              <a:rPr lang="en-GB" spc="-8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perceived need</a:t>
            </a: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36212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8460" y="2195219"/>
            <a:ext cx="3065480" cy="2166836"/>
          </a:xfrm>
        </p:spPr>
        <p:txBody>
          <a:bodyPr vert="horz" lIns="68580" tIns="34290" rIns="68580" bIns="34290" rtlCol="0" anchor="b">
            <a:normAutofit/>
          </a:bodyPr>
          <a:lstStyle/>
          <a:p>
            <a:r>
              <a:rPr lang="en-US" sz="4050" spc="-45"/>
              <a:t>Performance Profile</a:t>
            </a:r>
            <a:br>
              <a:rPr lang="en-US" sz="4050"/>
            </a:br>
            <a:endParaRPr lang="en-US" sz="4050"/>
          </a:p>
        </p:txBody>
      </p:sp>
      <p:pic>
        <p:nvPicPr>
          <p:cNvPr id="5" name="Content Placeholder 4" descr="Chart, radar chart&#10;&#10;Description automatically generated">
            <a:extLst>
              <a:ext uri="{FF2B5EF4-FFF2-40B4-BE49-F238E27FC236}">
                <a16:creationId xmlns:a16="http://schemas.microsoft.com/office/drawing/2014/main" id="{5BE0ACBD-1BD4-4CA6-A5C4-A98684C091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2" r="1140" b="1"/>
          <a:stretch/>
        </p:blipFill>
        <p:spPr>
          <a:xfrm>
            <a:off x="1" y="857257"/>
            <a:ext cx="5271371" cy="5143493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760185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300" b="1" spc="-45" dirty="0">
                <a:latin typeface="Arial"/>
                <a:cs typeface="Arial"/>
              </a:rPr>
              <a:t>Performance Profile</a:t>
            </a:r>
            <a:br>
              <a:rPr lang="en-GB" sz="3300" dirty="0">
                <a:latin typeface="Arial"/>
                <a:cs typeface="Arial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0A369-B4B0-4EF8-955B-A6628738A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1440" indent="-82391">
              <a:spcBef>
                <a:spcPts val="885"/>
              </a:spcBef>
              <a:tabLst>
                <a:tab pos="91916" algn="l"/>
              </a:tabLst>
            </a:pPr>
            <a:r>
              <a:rPr lang="en-GB" sz="2400" spc="4" dirty="0">
                <a:latin typeface="Arial"/>
                <a:cs typeface="Arial"/>
              </a:rPr>
              <a:t> Eliciting</a:t>
            </a:r>
            <a:r>
              <a:rPr lang="en-GB" sz="2400" spc="-4" dirty="0">
                <a:latin typeface="Arial"/>
                <a:cs typeface="Arial"/>
              </a:rPr>
              <a:t> </a:t>
            </a:r>
            <a:r>
              <a:rPr lang="en-GB" sz="2400" spc="4" dirty="0">
                <a:latin typeface="Arial"/>
                <a:cs typeface="Arial"/>
              </a:rPr>
              <a:t>the</a:t>
            </a:r>
            <a:r>
              <a:rPr lang="en-GB" sz="2400" spc="-4" dirty="0">
                <a:latin typeface="Arial"/>
                <a:cs typeface="Arial"/>
              </a:rPr>
              <a:t> </a:t>
            </a:r>
            <a:r>
              <a:rPr lang="en-GB" sz="2400" spc="4" dirty="0">
                <a:latin typeface="Arial"/>
                <a:cs typeface="Arial"/>
              </a:rPr>
              <a:t>Constructs</a:t>
            </a:r>
            <a:endParaRPr lang="en-GB" sz="2400" dirty="0">
              <a:latin typeface="Arial"/>
              <a:cs typeface="Arial"/>
            </a:endParaRPr>
          </a:p>
          <a:p>
            <a:pPr marL="185261" marR="157639" lvl="1" indent="-67151">
              <a:lnSpc>
                <a:spcPct val="98500"/>
              </a:lnSpc>
              <a:spcBef>
                <a:spcPts val="158"/>
              </a:spcBef>
              <a:tabLst>
                <a:tab pos="187166" algn="l"/>
              </a:tabLst>
            </a:pPr>
            <a:r>
              <a:rPr lang="en-GB" sz="2400" spc="-4" dirty="0">
                <a:latin typeface="Arial"/>
                <a:cs typeface="Arial"/>
              </a:rPr>
              <a:t>What</a:t>
            </a:r>
            <a:r>
              <a:rPr lang="en-GB" sz="2400" spc="-11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in</a:t>
            </a:r>
            <a:r>
              <a:rPr lang="en-GB" sz="2400" spc="-8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your</a:t>
            </a:r>
            <a:r>
              <a:rPr lang="en-GB" sz="2400" spc="-11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opinion</a:t>
            </a:r>
            <a:r>
              <a:rPr lang="en-GB" sz="2400" spc="-8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are</a:t>
            </a:r>
            <a:r>
              <a:rPr lang="en-GB" sz="2400" spc="-11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the</a:t>
            </a:r>
            <a:r>
              <a:rPr lang="en-GB" sz="2400" spc="-8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qualities</a:t>
            </a:r>
            <a:r>
              <a:rPr lang="en-GB" sz="2400" spc="-11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or </a:t>
            </a:r>
            <a:r>
              <a:rPr lang="en-GB" sz="2400" spc="-176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characteristics of a </a:t>
            </a:r>
            <a:r>
              <a:rPr lang="en-GB" sz="2400" spc="-11" dirty="0">
                <a:latin typeface="Arial"/>
                <a:cs typeface="Arial"/>
              </a:rPr>
              <a:t>(GOOD/GREAT/ </a:t>
            </a:r>
            <a:r>
              <a:rPr lang="en-GB" sz="2400" spc="-8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EXCELLENT) </a:t>
            </a:r>
            <a:r>
              <a:rPr lang="en-GB" sz="2400" spc="-11" dirty="0">
                <a:latin typeface="Arial"/>
                <a:cs typeface="Arial"/>
              </a:rPr>
              <a:t>GRADUATE </a:t>
            </a:r>
            <a:r>
              <a:rPr lang="en-GB" sz="2400" spc="-8" dirty="0">
                <a:latin typeface="Arial"/>
                <a:cs typeface="Arial"/>
              </a:rPr>
              <a:t>SPORTS </a:t>
            </a:r>
            <a:r>
              <a:rPr lang="en-GB" sz="2400" spc="-4" dirty="0">
                <a:latin typeface="Arial"/>
                <a:cs typeface="Arial"/>
              </a:rPr>
              <a:t> </a:t>
            </a:r>
            <a:r>
              <a:rPr lang="en-GB" sz="2400" spc="-8" dirty="0">
                <a:latin typeface="Arial"/>
                <a:cs typeface="Arial"/>
              </a:rPr>
              <a:t>THERAPIST?</a:t>
            </a:r>
            <a:endParaRPr lang="en-GB" sz="2400" dirty="0">
              <a:latin typeface="Arial"/>
              <a:cs typeface="Arial"/>
            </a:endParaRPr>
          </a:p>
          <a:p>
            <a:pPr marL="186690" lvl="1" indent="-68580">
              <a:spcBef>
                <a:spcPts val="164"/>
              </a:spcBef>
              <a:tabLst>
                <a:tab pos="187166" algn="l"/>
              </a:tabLst>
            </a:pPr>
            <a:r>
              <a:rPr lang="en-GB" sz="2400" spc="-4" dirty="0">
                <a:latin typeface="Arial"/>
                <a:cs typeface="Arial"/>
              </a:rPr>
              <a:t>Can</a:t>
            </a:r>
            <a:r>
              <a:rPr lang="en-GB" sz="2400" spc="-19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you</a:t>
            </a:r>
            <a:r>
              <a:rPr lang="en-GB" sz="2400" spc="-15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produce</a:t>
            </a:r>
            <a:r>
              <a:rPr lang="en-GB" sz="2400" spc="-15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a</a:t>
            </a:r>
            <a:r>
              <a:rPr lang="en-GB" sz="2400" spc="-15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list?</a:t>
            </a:r>
            <a:endParaRPr lang="en-GB" sz="2400" dirty="0">
              <a:latin typeface="Arial"/>
              <a:cs typeface="Arial"/>
            </a:endParaRPr>
          </a:p>
          <a:p>
            <a:pPr marL="185261" marR="3810" lvl="1" indent="-67151">
              <a:lnSpc>
                <a:spcPct val="101000"/>
              </a:lnSpc>
              <a:spcBef>
                <a:spcPts val="135"/>
              </a:spcBef>
              <a:tabLst>
                <a:tab pos="187166" algn="l"/>
              </a:tabLst>
            </a:pPr>
            <a:r>
              <a:rPr lang="en-GB" sz="2400" spc="-4" dirty="0">
                <a:latin typeface="Arial"/>
                <a:cs typeface="Arial"/>
              </a:rPr>
              <a:t>Allow</a:t>
            </a:r>
            <a:r>
              <a:rPr lang="en-GB" sz="2400" spc="-8" dirty="0">
                <a:latin typeface="Arial"/>
                <a:cs typeface="Arial"/>
              </a:rPr>
              <a:t> different </a:t>
            </a:r>
            <a:r>
              <a:rPr lang="en-GB" sz="2400" spc="-4" dirty="0">
                <a:latin typeface="Arial"/>
                <a:cs typeface="Arial"/>
              </a:rPr>
              <a:t>answers</a:t>
            </a:r>
            <a:r>
              <a:rPr lang="en-GB" sz="2400" spc="-8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Lucida Sans"/>
                <a:cs typeface="Lucida Sans"/>
              </a:rPr>
              <a:t>–</a:t>
            </a:r>
            <a:r>
              <a:rPr lang="en-GB" sz="2400" spc="-34" dirty="0">
                <a:latin typeface="Lucida Sans"/>
                <a:cs typeface="Lucida Sans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consider</a:t>
            </a:r>
            <a:r>
              <a:rPr lang="en-GB" sz="2400" spc="-8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your</a:t>
            </a:r>
            <a:r>
              <a:rPr lang="en-GB" sz="2400" spc="-8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own </a:t>
            </a:r>
            <a:r>
              <a:rPr lang="en-GB" sz="2400" spc="-176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style</a:t>
            </a:r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161692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300" b="1" spc="-45" dirty="0">
                <a:latin typeface="Arial"/>
                <a:cs typeface="Arial"/>
              </a:rPr>
              <a:t>Performance Profile</a:t>
            </a:r>
            <a:br>
              <a:rPr lang="en-GB" sz="3300" dirty="0">
                <a:latin typeface="Arial"/>
                <a:cs typeface="Arial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0A369-B4B0-4EF8-955B-A6628738A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0964" indent="-81915">
              <a:spcBef>
                <a:spcPts val="885"/>
              </a:spcBef>
              <a:tabLst>
                <a:tab pos="91440" algn="l"/>
              </a:tabLst>
            </a:pPr>
            <a:r>
              <a:rPr lang="en-GB" sz="2400" spc="4" dirty="0">
                <a:latin typeface="Arial"/>
                <a:cs typeface="Arial"/>
              </a:rPr>
              <a:t>Assessment</a:t>
            </a:r>
            <a:endParaRPr lang="en-GB" sz="2400" dirty="0">
              <a:latin typeface="Arial"/>
              <a:cs typeface="Arial"/>
            </a:endParaRPr>
          </a:p>
          <a:p>
            <a:pPr marL="186690" lvl="1" indent="-68580">
              <a:spcBef>
                <a:spcPts val="146"/>
              </a:spcBef>
              <a:tabLst>
                <a:tab pos="187166" algn="l"/>
              </a:tabLst>
            </a:pPr>
            <a:r>
              <a:rPr lang="en-GB" sz="2400" spc="-4" dirty="0">
                <a:latin typeface="Arial"/>
                <a:cs typeface="Arial"/>
              </a:rPr>
              <a:t>For</a:t>
            </a:r>
            <a:r>
              <a:rPr lang="en-GB" sz="2400" spc="-15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each</a:t>
            </a:r>
            <a:r>
              <a:rPr lang="en-GB" sz="2400" spc="-11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construct</a:t>
            </a:r>
            <a:r>
              <a:rPr lang="en-GB" sz="2400" spc="-11" dirty="0">
                <a:latin typeface="Arial"/>
                <a:cs typeface="Arial"/>
              </a:rPr>
              <a:t> </a:t>
            </a:r>
            <a:r>
              <a:rPr lang="en-GB" sz="2400" spc="-8" dirty="0">
                <a:latin typeface="Arial"/>
                <a:cs typeface="Arial"/>
              </a:rPr>
              <a:t>on</a:t>
            </a:r>
            <a:r>
              <a:rPr lang="en-GB" sz="2400" spc="-23" dirty="0">
                <a:latin typeface="Arial"/>
                <a:cs typeface="Arial"/>
              </a:rPr>
              <a:t> </a:t>
            </a:r>
            <a:r>
              <a:rPr lang="en-GB" sz="2400" spc="-8" dirty="0">
                <a:latin typeface="Arial"/>
                <a:cs typeface="Arial"/>
              </a:rPr>
              <a:t>YOUR</a:t>
            </a:r>
            <a:r>
              <a:rPr lang="en-GB" sz="2400" spc="-15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list,</a:t>
            </a:r>
            <a:endParaRPr lang="en-GB" sz="2400" dirty="0">
              <a:latin typeface="Arial"/>
              <a:cs typeface="Arial"/>
            </a:endParaRPr>
          </a:p>
          <a:p>
            <a:pPr marL="281940" lvl="2" indent="-54769">
              <a:spcBef>
                <a:spcPts val="139"/>
              </a:spcBef>
              <a:tabLst>
                <a:tab pos="282416" algn="l"/>
              </a:tabLst>
            </a:pPr>
            <a:r>
              <a:rPr lang="en-GB" spc="4" dirty="0">
                <a:latin typeface="Arial"/>
                <a:cs typeface="Arial"/>
              </a:rPr>
              <a:t>Rate</a:t>
            </a:r>
            <a:r>
              <a:rPr lang="en-GB" spc="-4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how</a:t>
            </a:r>
            <a:r>
              <a:rPr lang="en-GB" spc="-4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you</a:t>
            </a:r>
            <a:r>
              <a:rPr lang="en-GB" spc="-4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perceive</a:t>
            </a:r>
            <a:r>
              <a:rPr lang="en-GB" spc="-11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YOURSELF</a:t>
            </a:r>
            <a:r>
              <a:rPr lang="en-GB" spc="-4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currently</a:t>
            </a:r>
            <a:endParaRPr lang="en-GB" dirty="0">
              <a:latin typeface="Arial"/>
              <a:cs typeface="Arial"/>
            </a:endParaRPr>
          </a:p>
          <a:p>
            <a:pPr marL="281940" lvl="2" indent="-54769">
              <a:spcBef>
                <a:spcPts val="161"/>
              </a:spcBef>
              <a:tabLst>
                <a:tab pos="282416" algn="l"/>
              </a:tabLst>
            </a:pPr>
            <a:r>
              <a:rPr lang="en-GB" spc="4" dirty="0">
                <a:latin typeface="Arial"/>
                <a:cs typeface="Arial"/>
              </a:rPr>
              <a:t>Likert</a:t>
            </a:r>
            <a:r>
              <a:rPr lang="en-GB" spc="-23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Scale</a:t>
            </a:r>
            <a:r>
              <a:rPr lang="en-GB" spc="-19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0-10</a:t>
            </a:r>
            <a:endParaRPr lang="en-GB" dirty="0">
              <a:latin typeface="Arial"/>
              <a:cs typeface="Arial"/>
            </a:endParaRPr>
          </a:p>
          <a:p>
            <a:pPr marL="281940" lvl="2" indent="-54769">
              <a:spcBef>
                <a:spcPts val="135"/>
              </a:spcBef>
              <a:tabLst>
                <a:tab pos="282416" algn="l"/>
              </a:tabLst>
            </a:pPr>
            <a:r>
              <a:rPr lang="en-GB" spc="4" dirty="0">
                <a:latin typeface="Arial"/>
                <a:cs typeface="Arial"/>
              </a:rPr>
              <a:t>0</a:t>
            </a:r>
            <a:r>
              <a:rPr lang="en-GB" spc="-11" dirty="0">
                <a:latin typeface="Arial"/>
                <a:cs typeface="Arial"/>
              </a:rPr>
              <a:t> </a:t>
            </a:r>
            <a:r>
              <a:rPr lang="en-GB" spc="4" dirty="0">
                <a:latin typeface="Lucida Sans"/>
                <a:cs typeface="Lucida Sans"/>
              </a:rPr>
              <a:t>–</a:t>
            </a:r>
            <a:r>
              <a:rPr lang="en-GB" spc="-30" dirty="0">
                <a:latin typeface="Lucida Sans"/>
                <a:cs typeface="Lucida Sans"/>
              </a:rPr>
              <a:t> </a:t>
            </a:r>
            <a:r>
              <a:rPr lang="en-GB" dirty="0">
                <a:latin typeface="Arial"/>
                <a:cs typeface="Arial"/>
              </a:rPr>
              <a:t>Not</a:t>
            </a:r>
            <a:r>
              <a:rPr lang="en-GB" spc="-11" dirty="0">
                <a:latin typeface="Arial"/>
                <a:cs typeface="Arial"/>
              </a:rPr>
              <a:t> </a:t>
            </a:r>
            <a:r>
              <a:rPr lang="en-GB" dirty="0">
                <a:latin typeface="Arial"/>
                <a:cs typeface="Arial"/>
              </a:rPr>
              <a:t>at</a:t>
            </a:r>
            <a:r>
              <a:rPr lang="en-GB" spc="-8" dirty="0">
                <a:latin typeface="Arial"/>
                <a:cs typeface="Arial"/>
              </a:rPr>
              <a:t> </a:t>
            </a:r>
            <a:r>
              <a:rPr lang="en-GB" spc="-4" dirty="0">
                <a:latin typeface="Arial"/>
                <a:cs typeface="Arial"/>
              </a:rPr>
              <a:t>all</a:t>
            </a:r>
            <a:endParaRPr lang="en-GB" dirty="0">
              <a:latin typeface="Arial"/>
              <a:cs typeface="Arial"/>
            </a:endParaRPr>
          </a:p>
          <a:p>
            <a:pPr marL="281940" lvl="2" indent="-54769">
              <a:spcBef>
                <a:spcPts val="161"/>
              </a:spcBef>
              <a:tabLst>
                <a:tab pos="282416" algn="l"/>
              </a:tabLst>
            </a:pPr>
            <a:r>
              <a:rPr lang="en-GB" spc="4" dirty="0">
                <a:latin typeface="Arial"/>
                <a:cs typeface="Arial"/>
              </a:rPr>
              <a:t>10</a:t>
            </a:r>
            <a:r>
              <a:rPr lang="en-GB" spc="-15" dirty="0">
                <a:latin typeface="Arial"/>
                <a:cs typeface="Arial"/>
              </a:rPr>
              <a:t> </a:t>
            </a:r>
            <a:r>
              <a:rPr lang="en-GB" spc="4" dirty="0">
                <a:latin typeface="Lucida Sans"/>
                <a:cs typeface="Lucida Sans"/>
              </a:rPr>
              <a:t>–</a:t>
            </a:r>
            <a:r>
              <a:rPr lang="en-GB" spc="-38" dirty="0">
                <a:latin typeface="Lucida Sans"/>
                <a:cs typeface="Lucida Sans"/>
              </a:rPr>
              <a:t> </a:t>
            </a:r>
            <a:r>
              <a:rPr lang="en-GB" spc="4" dirty="0">
                <a:latin typeface="Arial"/>
                <a:cs typeface="Arial"/>
              </a:rPr>
              <a:t>very</a:t>
            </a:r>
            <a:r>
              <a:rPr lang="en-GB" spc="-15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much</a:t>
            </a: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307924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300" b="1" spc="-45" dirty="0">
                <a:latin typeface="Arial"/>
                <a:cs typeface="Arial"/>
              </a:rPr>
              <a:t>Performance Profile</a:t>
            </a:r>
            <a:br>
              <a:rPr lang="en-GB" sz="3300" dirty="0">
                <a:latin typeface="Arial"/>
                <a:cs typeface="Arial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0A369-B4B0-4EF8-955B-A6628738A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1440" indent="-82391" algn="just">
              <a:spcBef>
                <a:spcPts val="885"/>
              </a:spcBef>
              <a:tabLst>
                <a:tab pos="91916" algn="l"/>
              </a:tabLst>
            </a:pPr>
            <a:r>
              <a:rPr lang="en-GB" sz="2400" spc="8" dirty="0">
                <a:latin typeface="Arial"/>
                <a:cs typeface="Arial"/>
              </a:rPr>
              <a:t>Assessment</a:t>
            </a:r>
            <a:r>
              <a:rPr lang="en-GB" sz="2400" spc="-15" dirty="0">
                <a:latin typeface="Arial"/>
                <a:cs typeface="Arial"/>
              </a:rPr>
              <a:t> </a:t>
            </a:r>
            <a:r>
              <a:rPr lang="en-GB" sz="2400" spc="4" dirty="0">
                <a:latin typeface="Arial"/>
                <a:cs typeface="Arial"/>
              </a:rPr>
              <a:t>(part</a:t>
            </a:r>
            <a:r>
              <a:rPr lang="en-GB" sz="2400" spc="-11" dirty="0">
                <a:latin typeface="Arial"/>
                <a:cs typeface="Arial"/>
              </a:rPr>
              <a:t> </a:t>
            </a:r>
            <a:r>
              <a:rPr lang="en-GB" sz="2400" spc="4" dirty="0">
                <a:latin typeface="Arial"/>
                <a:cs typeface="Arial"/>
              </a:rPr>
              <a:t>2)</a:t>
            </a:r>
            <a:endParaRPr lang="en-GB" sz="2400" dirty="0">
              <a:latin typeface="Arial"/>
              <a:cs typeface="Arial"/>
            </a:endParaRPr>
          </a:p>
          <a:p>
            <a:pPr marL="185261" marR="3810" lvl="1" indent="-67151" algn="just">
              <a:lnSpc>
                <a:spcPct val="99100"/>
              </a:lnSpc>
              <a:spcBef>
                <a:spcPts val="153"/>
              </a:spcBef>
              <a:tabLst>
                <a:tab pos="187166" algn="l"/>
              </a:tabLst>
            </a:pPr>
            <a:r>
              <a:rPr lang="en-GB" sz="2400" spc="-4" dirty="0">
                <a:latin typeface="Arial"/>
                <a:cs typeface="Arial"/>
              </a:rPr>
              <a:t>Consider the </a:t>
            </a:r>
            <a:r>
              <a:rPr lang="en-GB" sz="2400" spc="-8" dirty="0">
                <a:latin typeface="Arial"/>
                <a:cs typeface="Arial"/>
              </a:rPr>
              <a:t>BEST </a:t>
            </a:r>
            <a:r>
              <a:rPr lang="en-GB" sz="2400" spc="-4" dirty="0">
                <a:latin typeface="Arial"/>
                <a:cs typeface="Arial"/>
              </a:rPr>
              <a:t>(Good/great/excellent) </a:t>
            </a:r>
            <a:r>
              <a:rPr lang="en-GB" sz="2400" spc="-176" dirty="0">
                <a:latin typeface="Arial"/>
                <a:cs typeface="Arial"/>
              </a:rPr>
              <a:t> </a:t>
            </a:r>
          </a:p>
          <a:p>
            <a:pPr marL="185261" marR="3810" lvl="1" indent="-67151" algn="just">
              <a:lnSpc>
                <a:spcPct val="99100"/>
              </a:lnSpc>
              <a:spcBef>
                <a:spcPts val="153"/>
              </a:spcBef>
              <a:tabLst>
                <a:tab pos="187166" algn="l"/>
              </a:tabLst>
            </a:pPr>
            <a:r>
              <a:rPr lang="en-GB" sz="2400" spc="-4" dirty="0">
                <a:latin typeface="Arial"/>
                <a:cs typeface="Arial"/>
              </a:rPr>
              <a:t>Graduate</a:t>
            </a:r>
            <a:r>
              <a:rPr lang="en-GB" sz="2400" spc="-19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Sports</a:t>
            </a:r>
            <a:r>
              <a:rPr lang="en-GB" sz="2400" spc="-26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Therapist</a:t>
            </a:r>
            <a:r>
              <a:rPr lang="en-GB" sz="2400" spc="-15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(Sports</a:t>
            </a:r>
            <a:r>
              <a:rPr lang="en-GB" sz="2400" spc="-19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Physio/ Personal</a:t>
            </a:r>
            <a:r>
              <a:rPr lang="en-GB" sz="2400" spc="-19" dirty="0">
                <a:latin typeface="Arial"/>
                <a:cs typeface="Arial"/>
              </a:rPr>
              <a:t> </a:t>
            </a:r>
            <a:r>
              <a:rPr lang="en-GB" sz="2400" spc="-8" dirty="0">
                <a:latin typeface="Arial"/>
                <a:cs typeface="Arial"/>
              </a:rPr>
              <a:t>Trainer)</a:t>
            </a:r>
            <a:endParaRPr lang="en-GB" sz="2400" dirty="0">
              <a:latin typeface="Arial"/>
              <a:cs typeface="Arial"/>
            </a:endParaRPr>
          </a:p>
          <a:p>
            <a:pPr marL="186690" lvl="1" indent="-68580" algn="just">
              <a:spcBef>
                <a:spcPts val="139"/>
              </a:spcBef>
              <a:tabLst>
                <a:tab pos="187166" algn="l"/>
              </a:tabLst>
            </a:pPr>
            <a:r>
              <a:rPr lang="en-GB" sz="2400" spc="-4" dirty="0">
                <a:latin typeface="Arial"/>
                <a:cs typeface="Arial"/>
              </a:rPr>
              <a:t>What</a:t>
            </a:r>
            <a:r>
              <a:rPr lang="en-GB" sz="2400" spc="-15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would</a:t>
            </a:r>
            <a:r>
              <a:rPr lang="en-GB" sz="2400" spc="-11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you</a:t>
            </a:r>
            <a:r>
              <a:rPr lang="en-GB" sz="2400" spc="-15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score</a:t>
            </a:r>
            <a:r>
              <a:rPr lang="en-GB" sz="2400" spc="-11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them?</a:t>
            </a:r>
            <a:r>
              <a:rPr lang="en-GB" sz="2400" spc="-15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0-10?</a:t>
            </a:r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515840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8460" y="2195219"/>
            <a:ext cx="3065480" cy="2814931"/>
          </a:xfrm>
        </p:spPr>
        <p:txBody>
          <a:bodyPr vert="horz" lIns="68580" tIns="34290" rIns="68580" bIns="34290" rtlCol="0" anchor="b">
            <a:normAutofit fontScale="90000"/>
          </a:bodyPr>
          <a:lstStyle/>
          <a:p>
            <a:pPr marL="9049">
              <a:spcBef>
                <a:spcPts val="885"/>
              </a:spcBef>
              <a:tabLst>
                <a:tab pos="91440" algn="l"/>
              </a:tabLst>
            </a:pPr>
            <a:r>
              <a:rPr lang="en-US" sz="4050" b="1" spc="-45" dirty="0"/>
              <a:t>Performance Profile</a:t>
            </a:r>
            <a:br>
              <a:rPr lang="en-US" sz="4050" dirty="0"/>
            </a:br>
            <a:r>
              <a:rPr lang="en-GB" sz="2700" spc="4" dirty="0">
                <a:latin typeface="Arial"/>
                <a:cs typeface="Arial"/>
              </a:rPr>
              <a:t>Comparison</a:t>
            </a:r>
            <a:br>
              <a:rPr lang="en-GB" sz="750" dirty="0">
                <a:latin typeface="Arial"/>
                <a:cs typeface="Arial"/>
              </a:rPr>
            </a:br>
            <a:r>
              <a:rPr lang="en-GB" sz="2175" spc="-8" dirty="0">
                <a:latin typeface="Arial"/>
                <a:cs typeface="Arial"/>
              </a:rPr>
              <a:t>What </a:t>
            </a:r>
            <a:r>
              <a:rPr lang="en-GB" sz="2175" spc="-4" dirty="0">
                <a:latin typeface="Arial"/>
                <a:cs typeface="Arial"/>
              </a:rPr>
              <a:t>are the areas of </a:t>
            </a:r>
            <a:r>
              <a:rPr lang="en-GB" sz="2175" spc="-176" dirty="0">
                <a:latin typeface="Arial"/>
                <a:cs typeface="Arial"/>
              </a:rPr>
              <a:t> </a:t>
            </a:r>
            <a:r>
              <a:rPr lang="en-GB" sz="2175" spc="-4" dirty="0">
                <a:latin typeface="Arial"/>
                <a:cs typeface="Arial"/>
              </a:rPr>
              <a:t>greatest discrepancy?</a:t>
            </a:r>
            <a:br>
              <a:rPr lang="en-GB" sz="2175" dirty="0">
                <a:latin typeface="Arial"/>
                <a:cs typeface="Arial"/>
              </a:rPr>
            </a:br>
            <a:r>
              <a:rPr lang="en-GB" sz="2175" spc="-8" dirty="0">
                <a:latin typeface="Arial"/>
                <a:cs typeface="Arial"/>
              </a:rPr>
              <a:t>These</a:t>
            </a:r>
            <a:r>
              <a:rPr lang="en-GB" sz="2175" spc="-15" dirty="0">
                <a:latin typeface="Arial"/>
                <a:cs typeface="Arial"/>
              </a:rPr>
              <a:t> </a:t>
            </a:r>
            <a:r>
              <a:rPr lang="en-GB" sz="2175" spc="-4" dirty="0">
                <a:latin typeface="Arial"/>
                <a:cs typeface="Arial"/>
              </a:rPr>
              <a:t>are</a:t>
            </a:r>
            <a:r>
              <a:rPr lang="en-GB" sz="2175" spc="-15" dirty="0">
                <a:latin typeface="Arial"/>
                <a:cs typeface="Arial"/>
              </a:rPr>
              <a:t> </a:t>
            </a:r>
            <a:r>
              <a:rPr lang="en-GB" sz="2175" spc="-8" dirty="0">
                <a:latin typeface="Arial"/>
                <a:cs typeface="Arial"/>
              </a:rPr>
              <a:t>now</a:t>
            </a:r>
            <a:r>
              <a:rPr lang="en-GB" sz="2175" spc="-15" dirty="0">
                <a:latin typeface="Arial"/>
                <a:cs typeface="Arial"/>
              </a:rPr>
              <a:t> </a:t>
            </a:r>
            <a:r>
              <a:rPr lang="en-GB" sz="2175" spc="-4" dirty="0">
                <a:latin typeface="Arial"/>
                <a:cs typeface="Arial"/>
              </a:rPr>
              <a:t>your</a:t>
            </a:r>
            <a:r>
              <a:rPr lang="en-GB" sz="2175" spc="-11" dirty="0">
                <a:latin typeface="Arial"/>
                <a:cs typeface="Arial"/>
              </a:rPr>
              <a:t> </a:t>
            </a:r>
            <a:r>
              <a:rPr lang="en-GB" sz="2175" spc="-4" dirty="0">
                <a:latin typeface="Arial"/>
                <a:cs typeface="Arial"/>
              </a:rPr>
              <a:t>areas </a:t>
            </a:r>
            <a:r>
              <a:rPr lang="en-GB" sz="2175" spc="-176" dirty="0">
                <a:latin typeface="Arial"/>
                <a:cs typeface="Arial"/>
              </a:rPr>
              <a:t> </a:t>
            </a:r>
            <a:r>
              <a:rPr lang="en-GB" sz="2175" spc="-4" dirty="0">
                <a:latin typeface="Arial"/>
                <a:cs typeface="Arial"/>
              </a:rPr>
              <a:t>of</a:t>
            </a:r>
            <a:r>
              <a:rPr lang="en-GB" sz="2175" spc="-11" dirty="0">
                <a:latin typeface="Arial"/>
                <a:cs typeface="Arial"/>
              </a:rPr>
              <a:t> </a:t>
            </a:r>
            <a:r>
              <a:rPr lang="en-GB" sz="2175" spc="-4" dirty="0">
                <a:latin typeface="Arial"/>
                <a:cs typeface="Arial"/>
              </a:rPr>
              <a:t>development</a:t>
            </a:r>
            <a:br>
              <a:rPr lang="en-GB" sz="2175" dirty="0">
                <a:latin typeface="Arial"/>
                <a:cs typeface="Arial"/>
              </a:rPr>
            </a:br>
            <a:endParaRPr lang="en-US" sz="2175" dirty="0"/>
          </a:p>
        </p:txBody>
      </p:sp>
      <p:pic>
        <p:nvPicPr>
          <p:cNvPr id="5" name="Content Placeholder 4" descr="Chart, radar chart&#10;&#10;Description automatically generated">
            <a:extLst>
              <a:ext uri="{FF2B5EF4-FFF2-40B4-BE49-F238E27FC236}">
                <a16:creationId xmlns:a16="http://schemas.microsoft.com/office/drawing/2014/main" id="{5BE0ACBD-1BD4-4CA6-A5C4-A98684C091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2" r="1140" b="1"/>
          <a:stretch/>
        </p:blipFill>
        <p:spPr>
          <a:xfrm>
            <a:off x="1" y="857257"/>
            <a:ext cx="5271371" cy="5143493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6613712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300" b="1" spc="-45" dirty="0">
                <a:latin typeface="Arial"/>
                <a:cs typeface="Arial"/>
              </a:rPr>
              <a:t>Performance Profile</a:t>
            </a:r>
            <a:br>
              <a:rPr lang="en-GB" sz="3300" dirty="0">
                <a:latin typeface="Arial"/>
                <a:cs typeface="Arial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0A369-B4B0-4EF8-955B-A6628738A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049" indent="0">
              <a:spcBef>
                <a:spcPts val="885"/>
              </a:spcBef>
              <a:buNone/>
              <a:tabLst>
                <a:tab pos="91916" algn="l"/>
              </a:tabLst>
            </a:pPr>
            <a:r>
              <a:rPr lang="en-GB" sz="2400" spc="4" dirty="0">
                <a:latin typeface="Arial"/>
                <a:cs typeface="Arial"/>
              </a:rPr>
              <a:t>Set</a:t>
            </a:r>
            <a:r>
              <a:rPr lang="en-GB" sz="2400" spc="-8" dirty="0">
                <a:latin typeface="Arial"/>
                <a:cs typeface="Arial"/>
              </a:rPr>
              <a:t> </a:t>
            </a:r>
            <a:r>
              <a:rPr lang="en-GB" sz="2400" spc="4" dirty="0">
                <a:latin typeface="Arial"/>
                <a:cs typeface="Arial"/>
              </a:rPr>
              <a:t>your</a:t>
            </a:r>
            <a:r>
              <a:rPr lang="en-GB" sz="2400" spc="-4" dirty="0">
                <a:latin typeface="Arial"/>
                <a:cs typeface="Arial"/>
              </a:rPr>
              <a:t> </a:t>
            </a:r>
            <a:r>
              <a:rPr lang="en-GB" sz="2400" spc="4" dirty="0">
                <a:latin typeface="Arial"/>
                <a:cs typeface="Arial"/>
              </a:rPr>
              <a:t>action</a:t>
            </a:r>
            <a:r>
              <a:rPr lang="en-GB" sz="2400" spc="-4" dirty="0">
                <a:latin typeface="Arial"/>
                <a:cs typeface="Arial"/>
              </a:rPr>
              <a:t> </a:t>
            </a:r>
            <a:r>
              <a:rPr lang="en-GB" sz="2400" spc="4" dirty="0">
                <a:latin typeface="Arial"/>
                <a:cs typeface="Arial"/>
              </a:rPr>
              <a:t>plan</a:t>
            </a:r>
            <a:endParaRPr lang="en-GB" sz="2400" dirty="0">
              <a:latin typeface="Arial"/>
              <a:cs typeface="Arial"/>
            </a:endParaRPr>
          </a:p>
          <a:p>
            <a:pPr marL="351949">
              <a:spcBef>
                <a:spcPts val="885"/>
              </a:spcBef>
              <a:tabLst>
                <a:tab pos="91916" algn="l"/>
              </a:tabLst>
            </a:pPr>
            <a:r>
              <a:rPr lang="en-GB" sz="2400" spc="-4" dirty="0">
                <a:latin typeface="Arial"/>
                <a:cs typeface="Arial"/>
              </a:rPr>
              <a:t>Immediate priority</a:t>
            </a:r>
            <a:endParaRPr lang="en-GB" sz="2400" dirty="0">
              <a:latin typeface="Arial"/>
              <a:cs typeface="Arial"/>
            </a:endParaRPr>
          </a:p>
          <a:p>
            <a:pPr marL="351949">
              <a:spcBef>
                <a:spcPts val="885"/>
              </a:spcBef>
              <a:tabLst>
                <a:tab pos="91916" algn="l"/>
              </a:tabLst>
            </a:pPr>
            <a:r>
              <a:rPr lang="en-GB" sz="2400" spc="-4" dirty="0">
                <a:latin typeface="Arial"/>
                <a:cs typeface="Arial"/>
              </a:rPr>
              <a:t>Up</a:t>
            </a:r>
            <a:r>
              <a:rPr lang="en-GB" sz="2400" spc="-23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to</a:t>
            </a:r>
            <a:r>
              <a:rPr lang="en-GB" sz="2400" spc="-19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3</a:t>
            </a:r>
            <a:r>
              <a:rPr lang="en-GB" sz="2400" spc="-19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goals</a:t>
            </a:r>
            <a:endParaRPr lang="en-GB" sz="2400" dirty="0">
              <a:latin typeface="Arial"/>
              <a:cs typeface="Arial"/>
            </a:endParaRPr>
          </a:p>
          <a:p>
            <a:pPr marL="694849" lvl="1" indent="-342900">
              <a:spcBef>
                <a:spcPts val="885"/>
              </a:spcBef>
              <a:tabLst>
                <a:tab pos="91916" algn="l"/>
              </a:tabLst>
            </a:pPr>
            <a:r>
              <a:rPr lang="en-GB" spc="4" dirty="0">
                <a:latin typeface="Arial"/>
                <a:cs typeface="Arial"/>
              </a:rPr>
              <a:t>Intervention</a:t>
            </a:r>
            <a:r>
              <a:rPr lang="en-GB" spc="-26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required</a:t>
            </a:r>
          </a:p>
          <a:p>
            <a:pPr marL="351949">
              <a:spcBef>
                <a:spcPts val="885"/>
              </a:spcBef>
              <a:tabLst>
                <a:tab pos="91916" algn="l"/>
              </a:tabLst>
            </a:pPr>
            <a:r>
              <a:rPr lang="en-GB" sz="2700" spc="-4" dirty="0">
                <a:latin typeface="Arial"/>
                <a:cs typeface="Arial"/>
              </a:rPr>
              <a:t>These</a:t>
            </a:r>
            <a:r>
              <a:rPr lang="en-GB" sz="2700" spc="-11" dirty="0">
                <a:latin typeface="Arial"/>
                <a:cs typeface="Arial"/>
              </a:rPr>
              <a:t> </a:t>
            </a:r>
            <a:r>
              <a:rPr lang="en-GB" sz="2700" spc="-4" dirty="0">
                <a:latin typeface="Arial"/>
                <a:cs typeface="Arial"/>
              </a:rPr>
              <a:t>goals</a:t>
            </a:r>
            <a:r>
              <a:rPr lang="en-GB" sz="2700" spc="-8" dirty="0">
                <a:latin typeface="Arial"/>
                <a:cs typeface="Arial"/>
              </a:rPr>
              <a:t> </a:t>
            </a:r>
            <a:r>
              <a:rPr lang="en-GB" sz="2700" spc="-4" dirty="0">
                <a:latin typeface="Arial"/>
                <a:cs typeface="Arial"/>
              </a:rPr>
              <a:t>will</a:t>
            </a:r>
            <a:r>
              <a:rPr lang="en-GB" sz="2700" spc="-8" dirty="0">
                <a:latin typeface="Arial"/>
                <a:cs typeface="Arial"/>
              </a:rPr>
              <a:t> </a:t>
            </a:r>
            <a:r>
              <a:rPr lang="en-GB" sz="2700" spc="-4" dirty="0">
                <a:latin typeface="Arial"/>
                <a:cs typeface="Arial"/>
              </a:rPr>
              <a:t>be</a:t>
            </a:r>
            <a:r>
              <a:rPr lang="en-GB" sz="2700" spc="-11" dirty="0">
                <a:latin typeface="Arial"/>
                <a:cs typeface="Arial"/>
              </a:rPr>
              <a:t> </a:t>
            </a:r>
            <a:r>
              <a:rPr lang="en-GB" sz="2700" spc="-4" dirty="0">
                <a:latin typeface="Arial"/>
                <a:cs typeface="Arial"/>
              </a:rPr>
              <a:t>your</a:t>
            </a:r>
            <a:r>
              <a:rPr lang="en-GB" sz="2700" spc="-8" dirty="0">
                <a:latin typeface="Arial"/>
                <a:cs typeface="Arial"/>
              </a:rPr>
              <a:t> </a:t>
            </a:r>
            <a:r>
              <a:rPr lang="en-GB" sz="2700" spc="-4" dirty="0">
                <a:latin typeface="Arial"/>
                <a:cs typeface="Arial"/>
              </a:rPr>
              <a:t>work</a:t>
            </a:r>
            <a:r>
              <a:rPr lang="en-GB" sz="2700" spc="-8" dirty="0">
                <a:latin typeface="Arial"/>
                <a:cs typeface="Arial"/>
              </a:rPr>
              <a:t> </a:t>
            </a:r>
            <a:r>
              <a:rPr lang="en-GB" sz="2700" spc="-8" dirty="0" err="1">
                <a:latin typeface="Arial"/>
                <a:cs typeface="Arial"/>
              </a:rPr>
              <a:t>on’s</a:t>
            </a:r>
            <a:r>
              <a:rPr lang="en-GB" sz="2700" spc="-8" dirty="0">
                <a:latin typeface="Arial"/>
                <a:cs typeface="Arial"/>
              </a:rPr>
              <a:t> </a:t>
            </a:r>
            <a:r>
              <a:rPr lang="en-GB" sz="2700" spc="-4" dirty="0">
                <a:latin typeface="Arial"/>
                <a:cs typeface="Arial"/>
              </a:rPr>
              <a:t>for</a:t>
            </a:r>
            <a:r>
              <a:rPr lang="en-GB" sz="2700" spc="-11" dirty="0">
                <a:latin typeface="Arial"/>
                <a:cs typeface="Arial"/>
              </a:rPr>
              <a:t> </a:t>
            </a:r>
            <a:r>
              <a:rPr lang="en-GB" sz="2700" spc="-4" dirty="0">
                <a:latin typeface="Arial"/>
                <a:cs typeface="Arial"/>
              </a:rPr>
              <a:t>this </a:t>
            </a:r>
            <a:r>
              <a:rPr lang="en-GB" sz="2700" spc="-176" dirty="0">
                <a:latin typeface="Arial"/>
                <a:cs typeface="Arial"/>
              </a:rPr>
              <a:t> </a:t>
            </a:r>
            <a:r>
              <a:rPr lang="en-GB" sz="2700" spc="-4" dirty="0">
                <a:latin typeface="Arial"/>
                <a:cs typeface="Arial"/>
              </a:rPr>
              <a:t>module</a:t>
            </a:r>
            <a:r>
              <a:rPr lang="en-GB" sz="2700" spc="-8" dirty="0">
                <a:latin typeface="Arial"/>
                <a:cs typeface="Arial"/>
              </a:rPr>
              <a:t> </a:t>
            </a:r>
            <a:r>
              <a:rPr lang="en-GB" sz="2700" spc="-4" dirty="0">
                <a:latin typeface="Arial"/>
                <a:cs typeface="Arial"/>
              </a:rPr>
              <a:t>(8 months)</a:t>
            </a:r>
            <a:endParaRPr lang="en-GB" sz="27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714836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300" b="1" spc="-45" dirty="0">
                <a:latin typeface="Arial"/>
                <a:cs typeface="Arial"/>
              </a:rPr>
              <a:t>An Example</a:t>
            </a:r>
            <a:br>
              <a:rPr lang="en-GB" sz="3300" dirty="0">
                <a:latin typeface="Arial"/>
                <a:cs typeface="Arial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0A369-B4B0-4EF8-955B-A6628738A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049" indent="0">
              <a:spcBef>
                <a:spcPts val="885"/>
              </a:spcBef>
              <a:buNone/>
              <a:tabLst>
                <a:tab pos="91916" algn="l"/>
              </a:tabLst>
            </a:pPr>
            <a:r>
              <a:rPr lang="en-GB" sz="2400" spc="4" dirty="0">
                <a:latin typeface="Arial"/>
                <a:cs typeface="Arial"/>
              </a:rPr>
              <a:t>Set</a:t>
            </a:r>
            <a:r>
              <a:rPr lang="en-GB" sz="2400" spc="-8" dirty="0">
                <a:latin typeface="Arial"/>
                <a:cs typeface="Arial"/>
              </a:rPr>
              <a:t> </a:t>
            </a:r>
            <a:r>
              <a:rPr lang="en-GB" sz="2400" spc="4" dirty="0">
                <a:latin typeface="Arial"/>
                <a:cs typeface="Arial"/>
              </a:rPr>
              <a:t>your</a:t>
            </a:r>
            <a:r>
              <a:rPr lang="en-GB" sz="2400" spc="-4" dirty="0">
                <a:latin typeface="Arial"/>
                <a:cs typeface="Arial"/>
              </a:rPr>
              <a:t> </a:t>
            </a:r>
            <a:r>
              <a:rPr lang="en-GB" sz="2400" spc="4" dirty="0">
                <a:latin typeface="Arial"/>
                <a:cs typeface="Arial"/>
              </a:rPr>
              <a:t>action</a:t>
            </a:r>
            <a:r>
              <a:rPr lang="en-GB" sz="2400" spc="-4" dirty="0">
                <a:latin typeface="Arial"/>
                <a:cs typeface="Arial"/>
              </a:rPr>
              <a:t> </a:t>
            </a:r>
            <a:r>
              <a:rPr lang="en-GB" sz="2400" spc="4" dirty="0">
                <a:latin typeface="Arial"/>
                <a:cs typeface="Arial"/>
              </a:rPr>
              <a:t>plan</a:t>
            </a:r>
            <a:endParaRPr lang="en-GB" sz="2400" dirty="0">
              <a:latin typeface="Arial"/>
              <a:cs typeface="Arial"/>
            </a:endParaRPr>
          </a:p>
          <a:p>
            <a:pPr marL="351949">
              <a:spcBef>
                <a:spcPts val="885"/>
              </a:spcBef>
              <a:tabLst>
                <a:tab pos="91916" algn="l"/>
              </a:tabLst>
            </a:pPr>
            <a:r>
              <a:rPr lang="en-GB" sz="2400" spc="-4" dirty="0">
                <a:latin typeface="Arial"/>
                <a:cs typeface="Arial"/>
              </a:rPr>
              <a:t>Immediate priority</a:t>
            </a:r>
            <a:endParaRPr lang="en-GB" sz="2400" dirty="0">
              <a:latin typeface="Arial"/>
              <a:cs typeface="Arial"/>
            </a:endParaRPr>
          </a:p>
          <a:p>
            <a:pPr marL="351949">
              <a:spcBef>
                <a:spcPts val="885"/>
              </a:spcBef>
              <a:tabLst>
                <a:tab pos="91916" algn="l"/>
              </a:tabLst>
            </a:pPr>
            <a:r>
              <a:rPr lang="en-GB" sz="2400" spc="-4" dirty="0">
                <a:latin typeface="Arial"/>
                <a:cs typeface="Arial"/>
              </a:rPr>
              <a:t>Up</a:t>
            </a:r>
            <a:r>
              <a:rPr lang="en-GB" sz="2400" spc="-23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to</a:t>
            </a:r>
            <a:r>
              <a:rPr lang="en-GB" sz="2400" spc="-19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3</a:t>
            </a:r>
            <a:r>
              <a:rPr lang="en-GB" sz="2400" spc="-19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goals</a:t>
            </a:r>
            <a:endParaRPr lang="en-GB" sz="2400" dirty="0">
              <a:latin typeface="Arial"/>
              <a:cs typeface="Arial"/>
            </a:endParaRPr>
          </a:p>
          <a:p>
            <a:pPr marL="694849" lvl="1" indent="-342900">
              <a:spcBef>
                <a:spcPts val="885"/>
              </a:spcBef>
              <a:tabLst>
                <a:tab pos="91916" algn="l"/>
              </a:tabLst>
            </a:pPr>
            <a:r>
              <a:rPr lang="en-GB" spc="4" dirty="0">
                <a:latin typeface="Arial"/>
                <a:cs typeface="Arial"/>
              </a:rPr>
              <a:t>Intervention</a:t>
            </a:r>
            <a:r>
              <a:rPr lang="en-GB" spc="-26" dirty="0">
                <a:latin typeface="Arial"/>
                <a:cs typeface="Arial"/>
              </a:rPr>
              <a:t> </a:t>
            </a:r>
            <a:r>
              <a:rPr lang="en-GB" spc="4" dirty="0">
                <a:latin typeface="Arial"/>
                <a:cs typeface="Arial"/>
              </a:rPr>
              <a:t>required</a:t>
            </a:r>
          </a:p>
          <a:p>
            <a:pPr marL="351949">
              <a:spcBef>
                <a:spcPts val="885"/>
              </a:spcBef>
              <a:tabLst>
                <a:tab pos="91916" algn="l"/>
              </a:tabLst>
            </a:pPr>
            <a:r>
              <a:rPr lang="en-GB" sz="2700" spc="-4" dirty="0">
                <a:latin typeface="Arial"/>
                <a:cs typeface="Arial"/>
              </a:rPr>
              <a:t>These</a:t>
            </a:r>
            <a:r>
              <a:rPr lang="en-GB" sz="2700" spc="-11" dirty="0">
                <a:latin typeface="Arial"/>
                <a:cs typeface="Arial"/>
              </a:rPr>
              <a:t> </a:t>
            </a:r>
            <a:r>
              <a:rPr lang="en-GB" sz="2700" spc="-4" dirty="0">
                <a:latin typeface="Arial"/>
                <a:cs typeface="Arial"/>
              </a:rPr>
              <a:t>goals</a:t>
            </a:r>
            <a:r>
              <a:rPr lang="en-GB" sz="2700" spc="-8" dirty="0">
                <a:latin typeface="Arial"/>
                <a:cs typeface="Arial"/>
              </a:rPr>
              <a:t> </a:t>
            </a:r>
            <a:r>
              <a:rPr lang="en-GB" sz="2700" spc="-4" dirty="0">
                <a:latin typeface="Arial"/>
                <a:cs typeface="Arial"/>
              </a:rPr>
              <a:t>will</a:t>
            </a:r>
            <a:r>
              <a:rPr lang="en-GB" sz="2700" spc="-8" dirty="0">
                <a:latin typeface="Arial"/>
                <a:cs typeface="Arial"/>
              </a:rPr>
              <a:t> </a:t>
            </a:r>
            <a:r>
              <a:rPr lang="en-GB" sz="2700" spc="-4" dirty="0">
                <a:latin typeface="Arial"/>
                <a:cs typeface="Arial"/>
              </a:rPr>
              <a:t>be</a:t>
            </a:r>
            <a:r>
              <a:rPr lang="en-GB" sz="2700" spc="-11" dirty="0">
                <a:latin typeface="Arial"/>
                <a:cs typeface="Arial"/>
              </a:rPr>
              <a:t> </a:t>
            </a:r>
            <a:r>
              <a:rPr lang="en-GB" sz="2700" spc="-4" dirty="0">
                <a:latin typeface="Arial"/>
                <a:cs typeface="Arial"/>
              </a:rPr>
              <a:t>your</a:t>
            </a:r>
            <a:r>
              <a:rPr lang="en-GB" sz="2700" spc="-8" dirty="0">
                <a:latin typeface="Arial"/>
                <a:cs typeface="Arial"/>
              </a:rPr>
              <a:t> </a:t>
            </a:r>
            <a:r>
              <a:rPr lang="en-GB" sz="2700" spc="-4" dirty="0">
                <a:latin typeface="Arial"/>
                <a:cs typeface="Arial"/>
              </a:rPr>
              <a:t>work</a:t>
            </a:r>
            <a:r>
              <a:rPr lang="en-GB" sz="2700" spc="-8" dirty="0">
                <a:latin typeface="Arial"/>
                <a:cs typeface="Arial"/>
              </a:rPr>
              <a:t> </a:t>
            </a:r>
            <a:r>
              <a:rPr lang="en-GB" sz="2700" spc="-8" dirty="0" err="1">
                <a:latin typeface="Arial"/>
                <a:cs typeface="Arial"/>
              </a:rPr>
              <a:t>on’s</a:t>
            </a:r>
            <a:r>
              <a:rPr lang="en-GB" sz="2700" spc="-8" dirty="0">
                <a:latin typeface="Arial"/>
                <a:cs typeface="Arial"/>
              </a:rPr>
              <a:t> </a:t>
            </a:r>
            <a:r>
              <a:rPr lang="en-GB" sz="2700" spc="-4" dirty="0">
                <a:latin typeface="Arial"/>
                <a:cs typeface="Arial"/>
              </a:rPr>
              <a:t>for</a:t>
            </a:r>
            <a:r>
              <a:rPr lang="en-GB" sz="2700" spc="-11" dirty="0">
                <a:latin typeface="Arial"/>
                <a:cs typeface="Arial"/>
              </a:rPr>
              <a:t> </a:t>
            </a:r>
            <a:r>
              <a:rPr lang="en-GB" sz="2700" spc="-4" dirty="0">
                <a:latin typeface="Arial"/>
                <a:cs typeface="Arial"/>
              </a:rPr>
              <a:t>this </a:t>
            </a:r>
            <a:r>
              <a:rPr lang="en-GB" sz="2700" spc="-176" dirty="0">
                <a:latin typeface="Arial"/>
                <a:cs typeface="Arial"/>
              </a:rPr>
              <a:t> </a:t>
            </a:r>
            <a:r>
              <a:rPr lang="en-GB" sz="2700" spc="-4" dirty="0">
                <a:latin typeface="Arial"/>
                <a:cs typeface="Arial"/>
              </a:rPr>
              <a:t>module</a:t>
            </a:r>
            <a:r>
              <a:rPr lang="en-GB" sz="2700" spc="-8" dirty="0">
                <a:latin typeface="Arial"/>
                <a:cs typeface="Arial"/>
              </a:rPr>
              <a:t> </a:t>
            </a:r>
            <a:r>
              <a:rPr lang="en-GB" sz="2700" spc="-4" dirty="0">
                <a:latin typeface="Arial"/>
                <a:cs typeface="Arial"/>
              </a:rPr>
              <a:t>(8 months)</a:t>
            </a:r>
            <a:endParaRPr lang="en-GB" sz="27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180865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300" b="1" spc="-45" dirty="0">
                <a:latin typeface="Arial"/>
                <a:cs typeface="Arial"/>
              </a:rPr>
              <a:t>An Example</a:t>
            </a:r>
            <a:br>
              <a:rPr lang="en-GB" sz="3300" dirty="0">
                <a:latin typeface="Arial"/>
                <a:cs typeface="Arial"/>
              </a:rPr>
            </a:br>
            <a:endParaRPr lang="en-GB" dirty="0"/>
          </a:p>
        </p:txBody>
      </p:sp>
      <p:graphicFrame>
        <p:nvGraphicFramePr>
          <p:cNvPr id="6" name="object 13">
            <a:extLst>
              <a:ext uri="{FF2B5EF4-FFF2-40B4-BE49-F238E27FC236}">
                <a16:creationId xmlns:a16="http://schemas.microsoft.com/office/drawing/2014/main" id="{5D6691EB-B545-4FA3-A436-BB6B6592B6FB}"/>
              </a:ext>
            </a:extLst>
          </p:cNvPr>
          <p:cNvGraphicFramePr>
            <a:graphicFrameLocks noGrp="1"/>
          </p:cNvGraphicFramePr>
          <p:nvPr/>
        </p:nvGraphicFramePr>
        <p:xfrm>
          <a:off x="565032" y="1793217"/>
          <a:ext cx="7358333" cy="377072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812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043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030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0251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27512">
                <a:tc>
                  <a:txBody>
                    <a:bodyPr/>
                    <a:lstStyle/>
                    <a:p>
                      <a:pPr marL="2159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b="1" dirty="0">
                          <a:solidFill>
                            <a:srgbClr val="FFFFFF"/>
                          </a:solidFill>
                          <a:latin typeface="Cambria"/>
                          <a:cs typeface="Cambria"/>
                        </a:rPr>
                        <a:t>Key Responsibilities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00BEF3"/>
                    </a:solidFill>
                  </a:tcPr>
                </a:tc>
                <a:tc>
                  <a:txBody>
                    <a:bodyPr/>
                    <a:lstStyle/>
                    <a:p>
                      <a:pPr marL="118745" marR="22225" indent="-87630">
                        <a:lnSpc>
                          <a:spcPct val="114900"/>
                        </a:lnSpc>
                      </a:pPr>
                      <a:r>
                        <a:rPr sz="900" b="1" dirty="0">
                          <a:solidFill>
                            <a:srgbClr val="FFFFFF"/>
                          </a:solidFill>
                          <a:latin typeface="Cambria"/>
                          <a:cs typeface="Cambria"/>
                        </a:rPr>
                        <a:t>Self Ass</a:t>
                      </a:r>
                      <a:r>
                        <a:rPr sz="900" b="1" spc="-5" dirty="0">
                          <a:solidFill>
                            <a:srgbClr val="FFFFFF"/>
                          </a:solidFill>
                          <a:latin typeface="Cambria"/>
                          <a:cs typeface="Cambria"/>
                        </a:rPr>
                        <a:t>e</a:t>
                      </a:r>
                      <a:r>
                        <a:rPr sz="900" b="1" dirty="0">
                          <a:solidFill>
                            <a:srgbClr val="FFFFFF"/>
                          </a:solidFill>
                          <a:latin typeface="Cambria"/>
                          <a:cs typeface="Cambria"/>
                        </a:rPr>
                        <a:t>ssment  </a:t>
                      </a:r>
                      <a:r>
                        <a:rPr sz="900" b="1" spc="5" dirty="0">
                          <a:solidFill>
                            <a:srgbClr val="FFFFFF"/>
                          </a:solidFill>
                          <a:latin typeface="Cambria"/>
                          <a:cs typeface="Cambria"/>
                        </a:rPr>
                        <a:t>Rating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00BEF3"/>
                    </a:solidFill>
                  </a:tcPr>
                </a:tc>
                <a:tc>
                  <a:txBody>
                    <a:bodyPr/>
                    <a:lstStyle/>
                    <a:p>
                      <a:pPr marL="59690" marR="24130" indent="-26670">
                        <a:lnSpc>
                          <a:spcPct val="114900"/>
                        </a:lnSpc>
                      </a:pPr>
                      <a:r>
                        <a:rPr sz="900" b="1" dirty="0">
                          <a:solidFill>
                            <a:srgbClr val="FFFFFF"/>
                          </a:solidFill>
                          <a:latin typeface="Cambria"/>
                          <a:cs typeface="Cambria"/>
                        </a:rPr>
                        <a:t>Perceived Rating  </a:t>
                      </a:r>
                      <a:r>
                        <a:rPr sz="900" b="1" spc="5" dirty="0">
                          <a:solidFill>
                            <a:srgbClr val="FFFFFF"/>
                          </a:solidFill>
                          <a:latin typeface="Cambria"/>
                          <a:cs typeface="Cambria"/>
                        </a:rPr>
                        <a:t>of</a:t>
                      </a:r>
                      <a:r>
                        <a:rPr sz="900" b="1" spc="-15" dirty="0">
                          <a:solidFill>
                            <a:srgbClr val="FFFFFF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b="1" spc="5" dirty="0">
                          <a:solidFill>
                            <a:srgbClr val="FFFFFF"/>
                          </a:solidFill>
                          <a:latin typeface="Cambria"/>
                          <a:cs typeface="Cambria"/>
                        </a:rPr>
                        <a:t>Importance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00BEF3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b="1" spc="5" dirty="0">
                          <a:solidFill>
                            <a:srgbClr val="FFFFFF"/>
                          </a:solidFill>
                          <a:latin typeface="Cambria"/>
                          <a:cs typeface="Cambria"/>
                        </a:rPr>
                        <a:t>Discrepancy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00BE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8545">
                <a:tc>
                  <a:txBody>
                    <a:bodyPr/>
                    <a:lstStyle/>
                    <a:p>
                      <a:pPr marL="21590" marR="144780">
                        <a:lnSpc>
                          <a:spcPct val="114900"/>
                        </a:lnSpc>
                        <a:spcBef>
                          <a:spcPts val="10"/>
                        </a:spcBef>
                      </a:pP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Contribute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to</a:t>
                      </a:r>
                      <a:r>
                        <a:rPr sz="900" spc="1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creating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a</a:t>
                      </a:r>
                      <a:r>
                        <a:rPr sz="900" spc="1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positive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environment</a:t>
                      </a:r>
                      <a:r>
                        <a:rPr sz="900" spc="1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that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optimises</a:t>
                      </a:r>
                      <a:r>
                        <a:rPr sz="900" spc="1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performance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and 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maximises</a:t>
                      </a: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the</a:t>
                      </a: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use</a:t>
                      </a: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of</a:t>
                      </a: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the</a:t>
                      </a: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resources</a:t>
                      </a: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we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have</a:t>
                      </a: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available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953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4EAFA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9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4EAFA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10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4EAFA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-1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4E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8545">
                <a:tc>
                  <a:txBody>
                    <a:bodyPr/>
                    <a:lstStyle/>
                    <a:p>
                      <a:pPr marL="21590" marR="37465">
                        <a:lnSpc>
                          <a:spcPct val="114900"/>
                        </a:lnSpc>
                        <a:spcBef>
                          <a:spcPts val="10"/>
                        </a:spcBef>
                      </a:pP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Promote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the</a:t>
                      </a:r>
                      <a:r>
                        <a:rPr sz="900" spc="1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Dragons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with</a:t>
                      </a:r>
                      <a:r>
                        <a:rPr sz="900" spc="1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all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external</a:t>
                      </a:r>
                      <a:r>
                        <a:rPr sz="900" spc="1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agencies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by</a:t>
                      </a:r>
                      <a:r>
                        <a:rPr sz="900" spc="1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developing</a:t>
                      </a:r>
                      <a:r>
                        <a:rPr sz="900" spc="1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effective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relationships 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and</a:t>
                      </a: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through</a:t>
                      </a: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emphasising</a:t>
                      </a: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consistent,</a:t>
                      </a: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positive</a:t>
                      </a: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messages</a:t>
                      </a:r>
                      <a:endParaRPr sz="900" dirty="0">
                        <a:latin typeface="Cambria"/>
                        <a:cs typeface="Cambria"/>
                      </a:endParaRPr>
                    </a:p>
                  </a:txBody>
                  <a:tcPr marL="0" marR="0" marT="953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CF5FD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7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CF5FD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8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CF5FD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-1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CF5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09783">
                <a:tc>
                  <a:txBody>
                    <a:bodyPr/>
                    <a:lstStyle/>
                    <a:p>
                      <a:pPr marL="2159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5" dirty="0">
                          <a:latin typeface="Cambria"/>
                          <a:cs typeface="Cambria"/>
                        </a:rPr>
                        <a:t>Provides sports</a:t>
                      </a:r>
                      <a:r>
                        <a:rPr sz="900" spc="10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therapy</a:t>
                      </a:r>
                      <a:r>
                        <a:rPr sz="900" spc="10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services</a:t>
                      </a:r>
                      <a:r>
                        <a:rPr sz="900" spc="10" dirty="0">
                          <a:latin typeface="Cambria"/>
                          <a:cs typeface="Cambria"/>
                        </a:rPr>
                        <a:t> &amp;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Assesses</a:t>
                      </a:r>
                      <a:r>
                        <a:rPr sz="900" spc="10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and treats</a:t>
                      </a:r>
                      <a:r>
                        <a:rPr sz="900" spc="10" dirty="0">
                          <a:latin typeface="Cambria"/>
                          <a:cs typeface="Cambria"/>
                        </a:rPr>
                        <a:t> own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case</a:t>
                      </a:r>
                      <a:r>
                        <a:rPr sz="900" spc="10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load</a:t>
                      </a:r>
                      <a:r>
                        <a:rPr sz="900" spc="10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of</a:t>
                      </a:r>
                      <a:r>
                        <a:rPr sz="900" spc="10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patients: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130810" indent="-109855">
                        <a:lnSpc>
                          <a:spcPct val="100000"/>
                        </a:lnSpc>
                        <a:spcBef>
                          <a:spcPts val="55"/>
                        </a:spcBef>
                        <a:buAutoNum type="romanUcPeriod"/>
                        <a:tabLst>
                          <a:tab pos="131445" algn="l"/>
                        </a:tabLst>
                      </a:pP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Assessment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130810" indent="-109855">
                        <a:lnSpc>
                          <a:spcPct val="100000"/>
                        </a:lnSpc>
                        <a:spcBef>
                          <a:spcPts val="85"/>
                        </a:spcBef>
                        <a:buAutoNum type="romanUcPeriod"/>
                        <a:tabLst>
                          <a:tab pos="131445" algn="l"/>
                        </a:tabLst>
                      </a:pP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Diagnosis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130810" indent="-109855">
                        <a:lnSpc>
                          <a:spcPct val="100000"/>
                        </a:lnSpc>
                        <a:spcBef>
                          <a:spcPts val="85"/>
                        </a:spcBef>
                        <a:buAutoNum type="romanUcPeriod"/>
                        <a:tabLst>
                          <a:tab pos="131445" algn="l"/>
                        </a:tabLst>
                      </a:pPr>
                      <a:r>
                        <a:rPr sz="900" spc="5" dirty="0">
                          <a:latin typeface="Cambria"/>
                          <a:cs typeface="Cambria"/>
                        </a:rPr>
                        <a:t>Soft</a:t>
                      </a:r>
                      <a:r>
                        <a:rPr sz="900" spc="-15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dirty="0">
                          <a:latin typeface="Cambria"/>
                          <a:cs typeface="Cambria"/>
                        </a:rPr>
                        <a:t>tissue</a:t>
                      </a:r>
                      <a:r>
                        <a:rPr sz="900" spc="-10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dirty="0">
                          <a:latin typeface="Cambria"/>
                          <a:cs typeface="Cambria"/>
                        </a:rPr>
                        <a:t>therapy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130810" indent="-109855">
                        <a:lnSpc>
                          <a:spcPct val="100000"/>
                        </a:lnSpc>
                        <a:spcBef>
                          <a:spcPts val="85"/>
                        </a:spcBef>
                        <a:buAutoNum type="romanUcPeriod"/>
                        <a:tabLst>
                          <a:tab pos="131445" algn="l"/>
                        </a:tabLst>
                      </a:pPr>
                      <a:r>
                        <a:rPr sz="900" spc="-5" dirty="0">
                          <a:latin typeface="Cambria"/>
                          <a:cs typeface="Cambria"/>
                        </a:rPr>
                        <a:t>Manua</a:t>
                      </a:r>
                      <a:r>
                        <a:rPr sz="900" dirty="0">
                          <a:latin typeface="Cambria"/>
                          <a:cs typeface="Cambria"/>
                        </a:rPr>
                        <a:t>l t</a:t>
                      </a:r>
                      <a:r>
                        <a:rPr sz="900" spc="-5" dirty="0">
                          <a:latin typeface="Cambria"/>
                          <a:cs typeface="Cambria"/>
                        </a:rPr>
                        <a:t>her</a:t>
                      </a:r>
                      <a:r>
                        <a:rPr sz="900" dirty="0">
                          <a:latin typeface="Cambria"/>
                          <a:cs typeface="Cambria"/>
                        </a:rPr>
                        <a:t>apy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130810" indent="-109855">
                        <a:lnSpc>
                          <a:spcPct val="100000"/>
                        </a:lnSpc>
                        <a:spcBef>
                          <a:spcPts val="85"/>
                        </a:spcBef>
                        <a:buAutoNum type="romanUcPeriod"/>
                        <a:tabLst>
                          <a:tab pos="131445" algn="l"/>
                        </a:tabLst>
                      </a:pPr>
                      <a:r>
                        <a:rPr sz="900" spc="5" dirty="0">
                          <a:latin typeface="Cambria"/>
                          <a:cs typeface="Cambria"/>
                        </a:rPr>
                        <a:t>Rehabilitation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130810" indent="-109855">
                        <a:lnSpc>
                          <a:spcPct val="100000"/>
                        </a:lnSpc>
                        <a:spcBef>
                          <a:spcPts val="55"/>
                        </a:spcBef>
                        <a:buAutoNum type="romanUcPeriod"/>
                        <a:tabLst>
                          <a:tab pos="131445" algn="l"/>
                        </a:tabLst>
                      </a:pPr>
                      <a:r>
                        <a:rPr sz="900" dirty="0">
                          <a:latin typeface="Cambria"/>
                          <a:cs typeface="Cambria"/>
                        </a:rPr>
                        <a:t>Ta</a:t>
                      </a:r>
                      <a:r>
                        <a:rPr sz="900" spc="-5" dirty="0">
                          <a:latin typeface="Cambria"/>
                          <a:cs typeface="Cambria"/>
                        </a:rPr>
                        <a:t>pin</a:t>
                      </a:r>
                      <a:r>
                        <a:rPr sz="900" dirty="0">
                          <a:latin typeface="Cambria"/>
                          <a:cs typeface="Cambria"/>
                        </a:rPr>
                        <a:t>g a</a:t>
                      </a:r>
                      <a:r>
                        <a:rPr sz="900" spc="-5" dirty="0">
                          <a:latin typeface="Cambria"/>
                          <a:cs typeface="Cambria"/>
                        </a:rPr>
                        <a:t>n</a:t>
                      </a:r>
                      <a:r>
                        <a:rPr sz="900" dirty="0">
                          <a:latin typeface="Cambria"/>
                          <a:cs typeface="Cambria"/>
                        </a:rPr>
                        <a:t>d </a:t>
                      </a:r>
                      <a:r>
                        <a:rPr sz="900" spc="-5" dirty="0">
                          <a:latin typeface="Cambria"/>
                          <a:cs typeface="Cambria"/>
                        </a:rPr>
                        <a:t>S</a:t>
                      </a:r>
                      <a:r>
                        <a:rPr sz="900" dirty="0">
                          <a:latin typeface="Cambria"/>
                          <a:cs typeface="Cambria"/>
                        </a:rPr>
                        <a:t>tra</a:t>
                      </a:r>
                      <a:r>
                        <a:rPr sz="900" spc="-5" dirty="0">
                          <a:latin typeface="Cambria"/>
                          <a:cs typeface="Cambria"/>
                        </a:rPr>
                        <a:t>pping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4EAFA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dirty="0">
                          <a:latin typeface="Cambria"/>
                          <a:cs typeface="Cambria"/>
                        </a:rPr>
                        <a:t>8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130810" indent="-109855">
                        <a:lnSpc>
                          <a:spcPct val="100000"/>
                        </a:lnSpc>
                        <a:spcBef>
                          <a:spcPts val="55"/>
                        </a:spcBef>
                        <a:buAutoNum type="romanUcPeriod"/>
                        <a:tabLst>
                          <a:tab pos="131445" algn="l"/>
                        </a:tabLst>
                      </a:pP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6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130810" indent="-109855">
                        <a:lnSpc>
                          <a:spcPct val="100000"/>
                        </a:lnSpc>
                        <a:spcBef>
                          <a:spcPts val="85"/>
                        </a:spcBef>
                        <a:buAutoNum type="romanUcPeriod"/>
                        <a:tabLst>
                          <a:tab pos="131445" algn="l"/>
                        </a:tabLst>
                      </a:pP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6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130810" indent="-109855">
                        <a:lnSpc>
                          <a:spcPct val="100000"/>
                        </a:lnSpc>
                        <a:spcBef>
                          <a:spcPts val="85"/>
                        </a:spcBef>
                        <a:buAutoNum type="romanUcPeriod"/>
                        <a:tabLst>
                          <a:tab pos="131445" algn="l"/>
                        </a:tabLst>
                      </a:pPr>
                      <a:r>
                        <a:rPr sz="900" spc="10" dirty="0">
                          <a:latin typeface="Cambria"/>
                          <a:cs typeface="Cambria"/>
                        </a:rPr>
                        <a:t>10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130810" indent="-109855">
                        <a:lnSpc>
                          <a:spcPct val="100000"/>
                        </a:lnSpc>
                        <a:spcBef>
                          <a:spcPts val="85"/>
                        </a:spcBef>
                        <a:buAutoNum type="romanUcPeriod"/>
                        <a:tabLst>
                          <a:tab pos="131445" algn="l"/>
                        </a:tabLst>
                      </a:pPr>
                      <a:r>
                        <a:rPr sz="900" dirty="0">
                          <a:latin typeface="Cambria"/>
                          <a:cs typeface="Cambria"/>
                        </a:rPr>
                        <a:t>8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130810" indent="-109855">
                        <a:lnSpc>
                          <a:spcPct val="100000"/>
                        </a:lnSpc>
                        <a:spcBef>
                          <a:spcPts val="85"/>
                        </a:spcBef>
                        <a:buAutoNum type="romanUcPeriod"/>
                        <a:tabLst>
                          <a:tab pos="131445" algn="l"/>
                        </a:tabLst>
                      </a:pPr>
                      <a:r>
                        <a:rPr sz="900" spc="10" dirty="0">
                          <a:latin typeface="Cambria"/>
                          <a:cs typeface="Cambria"/>
                        </a:rPr>
                        <a:t>10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130810" indent="-109855">
                        <a:lnSpc>
                          <a:spcPct val="100000"/>
                        </a:lnSpc>
                        <a:spcBef>
                          <a:spcPts val="55"/>
                        </a:spcBef>
                        <a:buAutoNum type="romanUcPeriod"/>
                        <a:tabLst>
                          <a:tab pos="131445" algn="l"/>
                        </a:tabLst>
                      </a:pPr>
                      <a:r>
                        <a:rPr sz="900" dirty="0">
                          <a:latin typeface="Cambria"/>
                          <a:cs typeface="Cambria"/>
                        </a:rPr>
                        <a:t>8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4EAFA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10" dirty="0">
                          <a:latin typeface="Cambria"/>
                          <a:cs typeface="Cambria"/>
                        </a:rPr>
                        <a:t>10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234315" indent="-109855">
                        <a:lnSpc>
                          <a:spcPct val="100000"/>
                        </a:lnSpc>
                        <a:spcBef>
                          <a:spcPts val="55"/>
                        </a:spcBef>
                        <a:buAutoNum type="romanUcPeriod"/>
                        <a:tabLst>
                          <a:tab pos="234950" algn="l"/>
                        </a:tabLst>
                      </a:pP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8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234315" indent="-109855">
                        <a:lnSpc>
                          <a:spcPct val="100000"/>
                        </a:lnSpc>
                        <a:spcBef>
                          <a:spcPts val="85"/>
                        </a:spcBef>
                        <a:buAutoNum type="romanUcPeriod"/>
                        <a:tabLst>
                          <a:tab pos="234950" algn="l"/>
                        </a:tabLst>
                      </a:pP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8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234315" indent="-109855">
                        <a:lnSpc>
                          <a:spcPct val="100000"/>
                        </a:lnSpc>
                        <a:spcBef>
                          <a:spcPts val="85"/>
                        </a:spcBef>
                        <a:buAutoNum type="romanUcPeriod"/>
                        <a:tabLst>
                          <a:tab pos="234950" algn="l"/>
                        </a:tabLst>
                      </a:pPr>
                      <a:r>
                        <a:rPr sz="900" dirty="0">
                          <a:latin typeface="Cambria"/>
                          <a:cs typeface="Cambria"/>
                        </a:rPr>
                        <a:t>8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234315" indent="-109855">
                        <a:lnSpc>
                          <a:spcPct val="100000"/>
                        </a:lnSpc>
                        <a:spcBef>
                          <a:spcPts val="85"/>
                        </a:spcBef>
                        <a:buAutoNum type="romanUcPeriod"/>
                        <a:tabLst>
                          <a:tab pos="234950" algn="l"/>
                        </a:tabLst>
                      </a:pPr>
                      <a:r>
                        <a:rPr sz="900" dirty="0">
                          <a:latin typeface="Cambria"/>
                          <a:cs typeface="Cambria"/>
                        </a:rPr>
                        <a:t>8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234315" indent="-109855">
                        <a:lnSpc>
                          <a:spcPct val="100000"/>
                        </a:lnSpc>
                        <a:spcBef>
                          <a:spcPts val="85"/>
                        </a:spcBef>
                        <a:buAutoNum type="romanUcPeriod"/>
                        <a:tabLst>
                          <a:tab pos="234950" algn="l"/>
                        </a:tabLst>
                      </a:pPr>
                      <a:r>
                        <a:rPr sz="900" dirty="0">
                          <a:latin typeface="Cambria"/>
                          <a:cs typeface="Cambria"/>
                        </a:rPr>
                        <a:t>8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234315" indent="-109855">
                        <a:lnSpc>
                          <a:spcPct val="100000"/>
                        </a:lnSpc>
                        <a:spcBef>
                          <a:spcPts val="55"/>
                        </a:spcBef>
                        <a:buAutoNum type="romanUcPeriod"/>
                        <a:tabLst>
                          <a:tab pos="234950" algn="l"/>
                        </a:tabLst>
                      </a:pPr>
                      <a:r>
                        <a:rPr sz="900" dirty="0">
                          <a:latin typeface="Cambria"/>
                          <a:cs typeface="Cambria"/>
                        </a:rPr>
                        <a:t>8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4EAFA"/>
                    </a:solidFill>
                  </a:tcPr>
                </a:tc>
                <a:tc>
                  <a:txBody>
                    <a:bodyPr/>
                    <a:lstStyle/>
                    <a:p>
                      <a:pPr marR="15176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-2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109220" marR="182245" indent="-109220" algn="r">
                        <a:lnSpc>
                          <a:spcPct val="100000"/>
                        </a:lnSpc>
                        <a:spcBef>
                          <a:spcPts val="55"/>
                        </a:spcBef>
                        <a:buAutoNum type="romanUcPeriod"/>
                        <a:tabLst>
                          <a:tab pos="109220" algn="l"/>
                        </a:tabLst>
                      </a:pP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-2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130810" indent="-109855">
                        <a:lnSpc>
                          <a:spcPct val="100000"/>
                        </a:lnSpc>
                        <a:spcBef>
                          <a:spcPts val="85"/>
                        </a:spcBef>
                        <a:buAutoNum type="romanUcPeriod"/>
                        <a:tabLst>
                          <a:tab pos="131445" algn="l"/>
                        </a:tabLst>
                      </a:pP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-2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21590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900" spc="5" dirty="0">
                          <a:latin typeface="Cambria"/>
                          <a:cs typeface="Cambria"/>
                        </a:rPr>
                        <a:t>III.     </a:t>
                      </a:r>
                      <a:r>
                        <a:rPr sz="900" spc="60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10" dirty="0">
                          <a:latin typeface="Cambria"/>
                          <a:cs typeface="Cambria"/>
                        </a:rPr>
                        <a:t>+2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21590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900" spc="5" dirty="0">
                          <a:latin typeface="Cambria"/>
                          <a:cs typeface="Cambria"/>
                        </a:rPr>
                        <a:t>IV.       </a:t>
                      </a:r>
                      <a:r>
                        <a:rPr sz="900" spc="10" dirty="0">
                          <a:latin typeface="Cambria"/>
                          <a:cs typeface="Cambria"/>
                        </a:rPr>
                        <a:t>0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R="173355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900" spc="5" dirty="0">
                          <a:latin typeface="Cambria"/>
                          <a:cs typeface="Cambria"/>
                        </a:rPr>
                        <a:t>V.       </a:t>
                      </a:r>
                      <a:r>
                        <a:rPr sz="900" spc="40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10" dirty="0">
                          <a:latin typeface="Cambria"/>
                          <a:cs typeface="Cambria"/>
                        </a:rPr>
                        <a:t>+2</a:t>
                      </a:r>
                      <a:endParaRPr sz="900">
                        <a:latin typeface="Cambria"/>
                        <a:cs typeface="Cambria"/>
                      </a:endParaRPr>
                    </a:p>
                    <a:p>
                      <a:pPr marL="2159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900" spc="5" dirty="0">
                          <a:latin typeface="Cambria"/>
                          <a:cs typeface="Cambria"/>
                        </a:rPr>
                        <a:t>VI.       </a:t>
                      </a:r>
                      <a:r>
                        <a:rPr sz="900" spc="10" dirty="0">
                          <a:latin typeface="Cambria"/>
                          <a:cs typeface="Cambria"/>
                        </a:rPr>
                        <a:t>0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4E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4633">
                <a:tc>
                  <a:txBody>
                    <a:bodyPr/>
                    <a:lstStyle/>
                    <a:p>
                      <a:pPr marL="2159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Communicates with 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Head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Physiotherapist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CF5FD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6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CF5FD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8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CF5FD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-2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CF5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4633">
                <a:tc>
                  <a:txBody>
                    <a:bodyPr/>
                    <a:lstStyle/>
                    <a:p>
                      <a:pPr marL="2159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5" dirty="0">
                          <a:latin typeface="Cambria"/>
                          <a:cs typeface="Cambria"/>
                        </a:rPr>
                        <a:t>Oversees</a:t>
                      </a:r>
                      <a:r>
                        <a:rPr sz="900" spc="15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Regional</a:t>
                      </a:r>
                      <a:r>
                        <a:rPr sz="900" spc="15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and</a:t>
                      </a:r>
                      <a:r>
                        <a:rPr sz="900" spc="15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development</a:t>
                      </a:r>
                      <a:r>
                        <a:rPr sz="900" spc="15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players</a:t>
                      </a:r>
                      <a:r>
                        <a:rPr sz="900" spc="15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where</a:t>
                      </a:r>
                      <a:r>
                        <a:rPr sz="900" spc="15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applicable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4EAFA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dirty="0">
                          <a:latin typeface="Cambria"/>
                          <a:cs typeface="Cambria"/>
                        </a:rPr>
                        <a:t>8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4EAFA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dirty="0">
                          <a:latin typeface="Cambria"/>
                          <a:cs typeface="Cambria"/>
                        </a:rPr>
                        <a:t>8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4EAFA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dirty="0">
                          <a:latin typeface="Cambria"/>
                          <a:cs typeface="Cambria"/>
                        </a:rPr>
                        <a:t>0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4E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24633">
                <a:tc>
                  <a:txBody>
                    <a:bodyPr/>
                    <a:lstStyle/>
                    <a:p>
                      <a:pPr marL="2159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5" dirty="0">
                          <a:latin typeface="Cambria"/>
                          <a:cs typeface="Cambria"/>
                        </a:rPr>
                        <a:t>Assists</a:t>
                      </a:r>
                      <a:r>
                        <a:rPr sz="900" spc="-5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with</a:t>
                      </a:r>
                      <a:r>
                        <a:rPr sz="900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match</a:t>
                      </a:r>
                      <a:r>
                        <a:rPr sz="900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day</a:t>
                      </a:r>
                      <a:r>
                        <a:rPr sz="900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pitch</a:t>
                      </a:r>
                      <a:r>
                        <a:rPr sz="900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cover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CF5FD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dirty="0">
                          <a:latin typeface="Cambria"/>
                          <a:cs typeface="Cambria"/>
                        </a:rPr>
                        <a:t>8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CF5FD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dirty="0">
                          <a:latin typeface="Cambria"/>
                          <a:cs typeface="Cambria"/>
                        </a:rPr>
                        <a:t>8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CF5FD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dirty="0">
                          <a:latin typeface="Cambria"/>
                          <a:cs typeface="Cambria"/>
                        </a:rPr>
                        <a:t>0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CF5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24633">
                <a:tc>
                  <a:txBody>
                    <a:bodyPr/>
                    <a:lstStyle/>
                    <a:p>
                      <a:pPr marL="2159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5" dirty="0">
                          <a:latin typeface="Cambria"/>
                          <a:cs typeface="Cambria"/>
                        </a:rPr>
                        <a:t>Undertakes</a:t>
                      </a:r>
                      <a:r>
                        <a:rPr sz="900" spc="-5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research</a:t>
                      </a:r>
                      <a:r>
                        <a:rPr sz="900" spc="-5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and</a:t>
                      </a:r>
                      <a:r>
                        <a:rPr sz="900" spc="-5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dirty="0">
                          <a:latin typeface="Cambria"/>
                          <a:cs typeface="Cambria"/>
                        </a:rPr>
                        <a:t>audit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4EAFA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dirty="0">
                          <a:latin typeface="Cambria"/>
                          <a:cs typeface="Cambria"/>
                        </a:rPr>
                        <a:t>8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4EAFA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dirty="0">
                          <a:latin typeface="Cambria"/>
                          <a:cs typeface="Cambria"/>
                        </a:rPr>
                        <a:t>7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4EAFA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10" dirty="0">
                          <a:latin typeface="Cambria"/>
                          <a:cs typeface="Cambria"/>
                        </a:rPr>
                        <a:t>+1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4E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24633">
                <a:tc>
                  <a:txBody>
                    <a:bodyPr/>
                    <a:lstStyle/>
                    <a:p>
                      <a:pPr marL="2159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Develop</a:t>
                      </a: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rehab</a:t>
                      </a: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and injury</a:t>
                      </a: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prevention</a:t>
                      </a: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protocols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CF5FD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9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CF5FD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10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CF5FD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-1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CF5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24633">
                <a:tc>
                  <a:txBody>
                    <a:bodyPr/>
                    <a:lstStyle/>
                    <a:p>
                      <a:pPr marL="2159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5" dirty="0">
                          <a:latin typeface="Cambria"/>
                          <a:cs typeface="Cambria"/>
                        </a:rPr>
                        <a:t>Ensures compliance</a:t>
                      </a:r>
                      <a:r>
                        <a:rPr sz="900" spc="10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with</a:t>
                      </a:r>
                      <a:r>
                        <a:rPr sz="900" spc="10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medical data</a:t>
                      </a:r>
                      <a:r>
                        <a:rPr sz="900" spc="10" dirty="0"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latin typeface="Cambria"/>
                          <a:cs typeface="Cambria"/>
                        </a:rPr>
                        <a:t>collection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4EAFA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10" dirty="0">
                          <a:latin typeface="Cambria"/>
                          <a:cs typeface="Cambria"/>
                        </a:rPr>
                        <a:t>10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4EAFA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10" dirty="0">
                          <a:latin typeface="Cambria"/>
                          <a:cs typeface="Cambria"/>
                        </a:rPr>
                        <a:t>10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4EAFA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dirty="0">
                          <a:latin typeface="Cambria"/>
                          <a:cs typeface="Cambria"/>
                        </a:rPr>
                        <a:t>0</a:t>
                      </a: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D4E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8545">
                <a:tc>
                  <a:txBody>
                    <a:bodyPr/>
                    <a:lstStyle/>
                    <a:p>
                      <a:pPr marL="21590" marR="151765">
                        <a:lnSpc>
                          <a:spcPct val="114900"/>
                        </a:lnSpc>
                        <a:spcBef>
                          <a:spcPts val="10"/>
                        </a:spcBef>
                      </a:pP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Identify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and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undertake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CPD</a:t>
                      </a:r>
                      <a:r>
                        <a:rPr sz="900" spc="1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as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required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to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ensure</a:t>
                      </a:r>
                      <a:r>
                        <a:rPr sz="900" spc="1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continuous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improvement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in </a:t>
                      </a: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personal</a:t>
                      </a:r>
                      <a:r>
                        <a:rPr sz="900" spc="-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performance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953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CF5FD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8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CF5FD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10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10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CF5FD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900" spc="5" dirty="0">
                          <a:solidFill>
                            <a:srgbClr val="C0504D"/>
                          </a:solidFill>
                          <a:latin typeface="Cambria"/>
                          <a:cs typeface="Cambria"/>
                        </a:rPr>
                        <a:t>-2</a:t>
                      </a:r>
                      <a:endParaRPr sz="900" dirty="0">
                        <a:latin typeface="Cambria"/>
                        <a:cs typeface="Cambria"/>
                      </a:endParaRPr>
                    </a:p>
                  </a:txBody>
                  <a:tcPr marL="0" marR="0" marT="61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CF5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0080225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31094"/>
            <a:ext cx="7886700" cy="4030738"/>
          </a:xfrm>
        </p:spPr>
        <p:txBody>
          <a:bodyPr>
            <a:normAutofit fontScale="90000"/>
          </a:bodyPr>
          <a:lstStyle/>
          <a:p>
            <a:pPr marL="9525">
              <a:spcBef>
                <a:spcPts val="814"/>
              </a:spcBef>
            </a:pPr>
            <a:r>
              <a:rPr lang="en-GB" sz="3300" b="1" spc="-45" dirty="0">
                <a:latin typeface="Arial"/>
                <a:cs typeface="Arial"/>
              </a:rPr>
              <a:t>An Example</a:t>
            </a:r>
            <a:br>
              <a:rPr lang="en-GB" sz="33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 b="1" spc="11" dirty="0">
                <a:latin typeface="Arial"/>
                <a:cs typeface="Arial"/>
              </a:rPr>
              <a:t>IMMEDIATE </a:t>
            </a:r>
            <a:r>
              <a:rPr lang="en-GB" sz="2400" b="1" spc="15" dirty="0">
                <a:latin typeface="Arial"/>
                <a:cs typeface="Arial"/>
              </a:rPr>
              <a:t>PRIORITY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spc="4" dirty="0">
                <a:latin typeface="Arial"/>
                <a:cs typeface="Arial"/>
              </a:rPr>
              <a:t>Assess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lang="en-GB" sz="2400" spc="4" dirty="0">
                <a:latin typeface="Arial"/>
                <a:cs typeface="Arial"/>
              </a:rPr>
              <a:t>and</a:t>
            </a:r>
            <a:r>
              <a:rPr lang="en-GB" sz="2400" dirty="0">
                <a:latin typeface="Arial"/>
                <a:cs typeface="Arial"/>
              </a:rPr>
              <a:t> treats </a:t>
            </a:r>
            <a:r>
              <a:rPr lang="en-GB" sz="2400" spc="4" dirty="0">
                <a:latin typeface="Arial"/>
                <a:cs typeface="Arial"/>
              </a:rPr>
              <a:t>own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lang="en-GB" sz="2400" spc="4" dirty="0">
                <a:latin typeface="Arial"/>
                <a:cs typeface="Arial"/>
              </a:rPr>
              <a:t>case</a:t>
            </a:r>
            <a:r>
              <a:rPr lang="en-GB" sz="2400" dirty="0">
                <a:latin typeface="Arial"/>
                <a:cs typeface="Arial"/>
              </a:rPr>
              <a:t> load of patients: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spc="4" dirty="0">
                <a:latin typeface="Arial"/>
                <a:cs typeface="Arial"/>
              </a:rPr>
              <a:t>Assessment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spc="4" dirty="0">
                <a:latin typeface="Arial"/>
                <a:cs typeface="Arial"/>
              </a:rPr>
              <a:t>Diagnosis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spc="4" dirty="0">
                <a:latin typeface="Arial"/>
                <a:cs typeface="Arial"/>
              </a:rPr>
              <a:t>Communicates</a:t>
            </a:r>
            <a:r>
              <a:rPr lang="en-GB" sz="2400" dirty="0">
                <a:latin typeface="Arial"/>
                <a:cs typeface="Arial"/>
              </a:rPr>
              <a:t> with </a:t>
            </a:r>
            <a:r>
              <a:rPr lang="en-GB" sz="2400" spc="4" dirty="0">
                <a:latin typeface="Arial"/>
                <a:cs typeface="Arial"/>
              </a:rPr>
              <a:t>Head</a:t>
            </a:r>
            <a:r>
              <a:rPr lang="en-GB" sz="2400" dirty="0">
                <a:latin typeface="Arial"/>
                <a:cs typeface="Arial"/>
              </a:rPr>
              <a:t> Physiotherapist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Identify </a:t>
            </a:r>
            <a:r>
              <a:rPr lang="en-GB" sz="2400" spc="4" dirty="0">
                <a:latin typeface="Arial"/>
                <a:cs typeface="Arial"/>
              </a:rPr>
              <a:t>and </a:t>
            </a:r>
            <a:r>
              <a:rPr lang="en-GB" sz="2400" dirty="0">
                <a:latin typeface="Arial"/>
                <a:cs typeface="Arial"/>
              </a:rPr>
              <a:t>undertake</a:t>
            </a:r>
            <a:r>
              <a:rPr lang="en-GB" sz="2400" spc="4" dirty="0">
                <a:latin typeface="Arial"/>
                <a:cs typeface="Arial"/>
              </a:rPr>
              <a:t> CPD as </a:t>
            </a:r>
            <a:r>
              <a:rPr lang="en-GB" sz="2400" dirty="0">
                <a:latin typeface="Arial"/>
                <a:cs typeface="Arial"/>
              </a:rPr>
              <a:t>required</a:t>
            </a:r>
            <a:r>
              <a:rPr lang="en-GB" sz="2400" spc="4" dirty="0">
                <a:latin typeface="Arial"/>
                <a:cs typeface="Arial"/>
              </a:rPr>
              <a:t> </a:t>
            </a:r>
            <a:r>
              <a:rPr lang="en-GB" sz="2400" dirty="0">
                <a:latin typeface="Arial"/>
                <a:cs typeface="Arial"/>
              </a:rPr>
              <a:t>to</a:t>
            </a:r>
            <a:r>
              <a:rPr lang="en-GB" sz="2400" spc="4" dirty="0">
                <a:latin typeface="Arial"/>
                <a:cs typeface="Arial"/>
              </a:rPr>
              <a:t> ensure </a:t>
            </a:r>
            <a:r>
              <a:rPr lang="en-GB" sz="2400" spc="-165" dirty="0">
                <a:latin typeface="Arial"/>
                <a:cs typeface="Arial"/>
              </a:rPr>
              <a:t> </a:t>
            </a:r>
            <a:r>
              <a:rPr lang="en-GB" sz="2400" spc="4" dirty="0">
                <a:latin typeface="Arial"/>
                <a:cs typeface="Arial"/>
              </a:rPr>
              <a:t>continuous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lang="en-GB" sz="2400" spc="4" dirty="0">
                <a:latin typeface="Arial"/>
                <a:cs typeface="Arial"/>
              </a:rPr>
              <a:t>improvement</a:t>
            </a:r>
            <a:r>
              <a:rPr lang="en-GB" sz="2400" dirty="0">
                <a:latin typeface="Arial"/>
                <a:cs typeface="Arial"/>
              </a:rPr>
              <a:t> in personal performance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b="1" dirty="0">
                <a:latin typeface="Arial"/>
                <a:cs typeface="Arial"/>
              </a:rPr>
              <a:t>INTERVENTION REQUIRED?</a:t>
            </a:r>
            <a:br>
              <a:rPr lang="en-GB" sz="2400" dirty="0">
                <a:latin typeface="Arial"/>
                <a:cs typeface="Arial"/>
              </a:rPr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0351135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31094"/>
            <a:ext cx="7886700" cy="4030738"/>
          </a:xfrm>
        </p:spPr>
        <p:txBody>
          <a:bodyPr>
            <a:normAutofit/>
          </a:bodyPr>
          <a:lstStyle/>
          <a:p>
            <a:pPr marL="9049" marR="87154">
              <a:spcBef>
                <a:spcPts val="885"/>
              </a:spcBef>
              <a:tabLst>
                <a:tab pos="91440" algn="l"/>
              </a:tabLst>
            </a:pPr>
            <a:r>
              <a:rPr lang="en-GB" sz="3600" b="1" spc="-45" dirty="0">
                <a:latin typeface="Arial"/>
                <a:cs typeface="Arial"/>
              </a:rPr>
              <a:t>Performance profile variations</a:t>
            </a:r>
            <a:br>
              <a:rPr lang="en-GB" sz="33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 spc="-19" dirty="0">
                <a:latin typeface="Arial"/>
                <a:cs typeface="Arial"/>
              </a:rPr>
              <a:t>You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lang="en-GB" sz="2400" spc="4" dirty="0">
                <a:latin typeface="Arial"/>
                <a:cs typeface="Arial"/>
              </a:rPr>
              <a:t>might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lang="en-GB" sz="2400" spc="4" dirty="0">
                <a:latin typeface="Arial"/>
                <a:cs typeface="Arial"/>
              </a:rPr>
              <a:t>want to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lang="en-GB" sz="2400" spc="8" dirty="0">
                <a:latin typeface="Arial"/>
                <a:cs typeface="Arial"/>
              </a:rPr>
              <a:t>compare</a:t>
            </a:r>
            <a:r>
              <a:rPr lang="en-GB" sz="2400" spc="4" dirty="0">
                <a:latin typeface="Arial"/>
                <a:cs typeface="Arial"/>
              </a:rPr>
              <a:t> yourself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lang="en-GB" sz="2400" spc="8" dirty="0">
                <a:latin typeface="Arial"/>
                <a:cs typeface="Arial"/>
              </a:rPr>
              <a:t>now </a:t>
            </a:r>
            <a:r>
              <a:rPr lang="en-GB" sz="2400" spc="-195" dirty="0">
                <a:latin typeface="Arial"/>
                <a:cs typeface="Arial"/>
              </a:rPr>
              <a:t> </a:t>
            </a:r>
            <a:r>
              <a:rPr lang="en-GB" sz="2400" spc="4" dirty="0">
                <a:latin typeface="Arial"/>
                <a:cs typeface="Arial"/>
              </a:rPr>
              <a:t>to: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spc="-4" dirty="0">
                <a:latin typeface="Arial"/>
                <a:cs typeface="Arial"/>
              </a:rPr>
              <a:t>yourself</a:t>
            </a:r>
            <a:r>
              <a:rPr lang="en-GB" sz="2400" spc="-19" dirty="0">
                <a:latin typeface="Arial"/>
                <a:cs typeface="Arial"/>
              </a:rPr>
              <a:t> </a:t>
            </a:r>
            <a:r>
              <a:rPr lang="en-GB" sz="2400" spc="-8" dirty="0">
                <a:latin typeface="Arial"/>
                <a:cs typeface="Arial"/>
              </a:rPr>
              <a:t>3</a:t>
            </a:r>
            <a:r>
              <a:rPr lang="en-GB" sz="2400" spc="-15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years</a:t>
            </a:r>
            <a:r>
              <a:rPr lang="en-GB" sz="2400" spc="-15" dirty="0">
                <a:latin typeface="Arial"/>
                <a:cs typeface="Arial"/>
              </a:rPr>
              <a:t> </a:t>
            </a:r>
            <a:r>
              <a:rPr lang="en-GB" sz="2400" spc="-8" dirty="0">
                <a:latin typeface="Arial"/>
                <a:cs typeface="Arial"/>
              </a:rPr>
              <a:t>ago?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spc="-8" dirty="0">
                <a:latin typeface="Arial"/>
                <a:cs typeface="Arial"/>
              </a:rPr>
              <a:t>how</a:t>
            </a:r>
            <a:r>
              <a:rPr lang="en-GB" sz="2400" spc="-15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others</a:t>
            </a:r>
            <a:r>
              <a:rPr lang="en-GB" sz="2400" spc="-11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perceive</a:t>
            </a:r>
            <a:r>
              <a:rPr lang="en-GB" sz="2400" spc="-11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you</a:t>
            </a:r>
            <a:r>
              <a:rPr lang="en-GB" sz="2400" spc="-11" dirty="0">
                <a:latin typeface="Arial"/>
                <a:cs typeface="Arial"/>
              </a:rPr>
              <a:t> </a:t>
            </a:r>
            <a:r>
              <a:rPr lang="en-GB" sz="2400" spc="-8" dirty="0">
                <a:latin typeface="Arial"/>
                <a:cs typeface="Arial"/>
              </a:rPr>
              <a:t>now?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spc="-8" dirty="0">
                <a:latin typeface="Arial"/>
                <a:cs typeface="Arial"/>
              </a:rPr>
              <a:t>how </a:t>
            </a:r>
            <a:r>
              <a:rPr lang="en-GB" sz="2400" spc="-4" dirty="0">
                <a:latin typeface="Arial"/>
                <a:cs typeface="Arial"/>
              </a:rPr>
              <a:t>important</a:t>
            </a:r>
            <a:r>
              <a:rPr lang="en-GB" sz="2400" spc="-8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you</a:t>
            </a:r>
            <a:r>
              <a:rPr lang="en-GB" sz="2400" spc="-8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think</a:t>
            </a:r>
            <a:r>
              <a:rPr lang="en-GB" sz="2400" spc="-8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these </a:t>
            </a:r>
            <a:r>
              <a:rPr lang="en-GB" sz="2400" spc="-8" dirty="0">
                <a:latin typeface="Arial"/>
                <a:cs typeface="Arial"/>
              </a:rPr>
              <a:t>constructs </a:t>
            </a:r>
            <a:r>
              <a:rPr lang="en-GB" sz="2400" spc="-4" dirty="0">
                <a:latin typeface="Arial"/>
                <a:cs typeface="Arial"/>
              </a:rPr>
              <a:t>are?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spc="-4" dirty="0">
                <a:latin typeface="Arial"/>
                <a:cs typeface="Arial"/>
              </a:rPr>
              <a:t>your</a:t>
            </a:r>
            <a:r>
              <a:rPr lang="en-GB" sz="2400" spc="-15" dirty="0">
                <a:latin typeface="Arial"/>
                <a:cs typeface="Arial"/>
              </a:rPr>
              <a:t> </a:t>
            </a:r>
            <a:r>
              <a:rPr lang="en-GB" sz="2400" spc="-8" dirty="0">
                <a:latin typeface="Arial"/>
                <a:cs typeface="Arial"/>
              </a:rPr>
              <a:t>dream</a:t>
            </a:r>
            <a:r>
              <a:rPr lang="en-GB" sz="2400" spc="-11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job</a:t>
            </a:r>
            <a:r>
              <a:rPr lang="en-GB" sz="2400" spc="-11" dirty="0">
                <a:latin typeface="Arial"/>
                <a:cs typeface="Arial"/>
              </a:rPr>
              <a:t> </a:t>
            </a:r>
            <a:r>
              <a:rPr lang="en-GB" sz="2400" spc="-4" dirty="0">
                <a:latin typeface="Arial"/>
                <a:cs typeface="Arial"/>
              </a:rPr>
              <a:t>description/criteria?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522031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AC49-1792-4FD6-AEDE-0E24B6647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31094"/>
            <a:ext cx="7886700" cy="4030738"/>
          </a:xfrm>
        </p:spPr>
        <p:txBody>
          <a:bodyPr>
            <a:normAutofit fontScale="90000"/>
          </a:bodyPr>
          <a:lstStyle/>
          <a:p>
            <a:pPr marL="9049">
              <a:spcBef>
                <a:spcPts val="165"/>
              </a:spcBef>
              <a:tabLst>
                <a:tab pos="91440" algn="l"/>
              </a:tabLst>
            </a:pPr>
            <a:r>
              <a:rPr lang="en-GB" sz="3300" dirty="0">
                <a:latin typeface="Arial"/>
                <a:cs typeface="Arial"/>
              </a:rPr>
              <a:t>SMART Goals?</a:t>
            </a:r>
            <a:br>
              <a:rPr lang="en-GB" sz="33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 spc="4" dirty="0">
                <a:latin typeface="Arial"/>
                <a:cs typeface="Arial"/>
              </a:rPr>
              <a:t>Specific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spc="4" dirty="0">
                <a:latin typeface="Arial"/>
                <a:cs typeface="Arial"/>
              </a:rPr>
              <a:t>Measurable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spc="4" dirty="0">
                <a:latin typeface="Arial"/>
                <a:cs typeface="Arial"/>
              </a:rPr>
              <a:t>Attainable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spc="4" dirty="0">
                <a:latin typeface="Arial"/>
                <a:cs typeface="Arial"/>
              </a:rPr>
              <a:t>Relevant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Timely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spc="-4" dirty="0">
                <a:latin typeface="Arial"/>
                <a:cs typeface="Arial"/>
              </a:rPr>
              <a:t>Evaluate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spc="-4" dirty="0">
                <a:latin typeface="Arial"/>
                <a:cs typeface="Arial"/>
              </a:rPr>
              <a:t>Revise</a:t>
            </a:r>
            <a:br>
              <a:rPr lang="en-GB" sz="675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7645671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elements/1.1/"/>
    <ds:schemaRef ds:uri="http://www.w3.org/XML/1998/namespace"/>
    <ds:schemaRef ds:uri="7534e9c7-d8a7-4ffa-a350-0e66096719e3"/>
    <ds:schemaRef ds:uri="http://purl.org/dc/terms/"/>
    <ds:schemaRef ds:uri="http://schemas.openxmlformats.org/package/2006/metadata/core-properties"/>
    <ds:schemaRef ds:uri="303dbf9b-b85b-46a0-94f1-894078c07ec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1057</Words>
  <Application>Microsoft Office PowerPoint</Application>
  <PresentationFormat>On-screen Show (4:3)</PresentationFormat>
  <Paragraphs>202</Paragraphs>
  <Slides>35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Myriad Pro</vt:lpstr>
      <vt:lpstr>Arial</vt:lpstr>
      <vt:lpstr>Calibri</vt:lpstr>
      <vt:lpstr>Cambria</vt:lpstr>
      <vt:lpstr>Lucida Sans</vt:lpstr>
      <vt:lpstr>20140311PresentationUWTSDTemplate</vt:lpstr>
      <vt:lpstr>Professional Practice </vt:lpstr>
      <vt:lpstr>Professional Practice  </vt:lpstr>
      <vt:lpstr>Professional Practice  </vt:lpstr>
      <vt:lpstr>Professional Practice  </vt:lpstr>
      <vt:lpstr>Professional Practice  </vt:lpstr>
      <vt:lpstr>Professional Practice  </vt:lpstr>
      <vt:lpstr>Professional Practice  </vt:lpstr>
      <vt:lpstr>Professional Practice  </vt:lpstr>
      <vt:lpstr>Front Page</vt:lpstr>
      <vt:lpstr>PowerPoint Presentation</vt:lpstr>
      <vt:lpstr>CV </vt:lpstr>
      <vt:lpstr>PowerPoint Presentation</vt:lpstr>
      <vt:lpstr>PowerPoint Presentation</vt:lpstr>
      <vt:lpstr>PowerPoint Presentation</vt:lpstr>
      <vt:lpstr>PowerPoint Presentation</vt:lpstr>
      <vt:lpstr>CONTINUING PROFESSIONAL DEVELOPMENT</vt:lpstr>
      <vt:lpstr>CONTINUING PROFESSIONAL DEVELOPMENT</vt:lpstr>
      <vt:lpstr>RECORD OF PRACTICE HOURS</vt:lpstr>
      <vt:lpstr>PowerPoint Presentation</vt:lpstr>
      <vt:lpstr>Learning Needs Analysis </vt:lpstr>
      <vt:lpstr>Learning Needs Analysis </vt:lpstr>
      <vt:lpstr>To adequately complete a learning  needs analysis students should: </vt:lpstr>
      <vt:lpstr>Performance Profile </vt:lpstr>
      <vt:lpstr>Performance Profile </vt:lpstr>
      <vt:lpstr>Performance Profile </vt:lpstr>
      <vt:lpstr>Performance Profile </vt:lpstr>
      <vt:lpstr>Performance Profile </vt:lpstr>
      <vt:lpstr>Performance Profile </vt:lpstr>
      <vt:lpstr>Performance Profile Comparison What are the areas of  greatest discrepancy? These are now your areas  of development </vt:lpstr>
      <vt:lpstr>Performance Profile </vt:lpstr>
      <vt:lpstr>An Example </vt:lpstr>
      <vt:lpstr>An Example </vt:lpstr>
      <vt:lpstr>An Example  IMMEDIATE PRIORITY Assess and treats own case load of patients: Assessment Diagnosis Communicates with Head Physiotherapist Identify and undertake CPD as required to ensure  continuous improvement in personal performance INTERVENTION REQUIRED? </vt:lpstr>
      <vt:lpstr>Performance profile variations  You might want to compare yourself now  to: yourself 3 years ago? how others perceive you now? how important you think these constructs are? your dream job description/criteria?  </vt:lpstr>
      <vt:lpstr>SMART Goals?  Specific Measurable Attainable Relevant Timely Evaluate Revise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Daniel Martin</cp:lastModifiedBy>
  <cp:revision>43</cp:revision>
  <dcterms:created xsi:type="dcterms:W3CDTF">2015-04-14T15:21:28Z</dcterms:created>
  <dcterms:modified xsi:type="dcterms:W3CDTF">2021-09-30T09:57:16Z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