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efd31844ad82014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efd31844ad82014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efd31844ad82014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efd31844ad82014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efd31844ad82014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efd31844ad82014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efd31844ad82014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efd31844ad82014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efd31844ad82014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efd31844ad82014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4ca4443c26582a09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4ca4443c26582a09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28e70ad7613564ab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28e70ad7613564ab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73967" y="488035"/>
            <a:ext cx="5818875" cy="4286425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374149" y="1294698"/>
            <a:ext cx="2552700" cy="176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300" u="sng"/>
              <a:t>Augusto Boal</a:t>
            </a:r>
            <a:endParaRPr b="1" sz="33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Pwy?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691" y="863561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Rio de janerio yn Brazil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Fo wnaeth sefydlu theatre of the oppressed - rhoi cyfle i bobol ddefnyddio theatr fel ffordd i fynegi ei hunain ac i ddangos yr hyn oedd yn digwydd o’u cwmpas.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Cyfarwyddwr theatr - arena theatre yn brazil.1956 - 1971 a dyna pryd ddaru fo ddechra greu theatr poletigaidd ac arbrofi ymroddiadau’r gynylleidfa.</a:t>
            </a:r>
            <a:endParaRPr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Beth?</a:t>
            </a:r>
            <a:endParaRPr/>
          </a:p>
        </p:txBody>
      </p:sp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435448" y="119860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Roedd y gwaith yr oedd yn ei greu yn mynegi y pethau oedd yn effeithio ar y gymuned ar genhedlaeth ar y pryd.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Dadleuodd fod theatr yn Cael ei ddefnyddio fel offeryn i reoli y llywydraethau,gyda’r nod o dawelu’r gynulleidfa ac mi oedd hefyd yn dangos sut gallai y celfyddydau dramatic fod yn arf,gan droi’r gwylwyr yn actor - “spect actor”.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Mi wnaeth y math yma o waith gael ei ddylanwadu gan jwnta milwrol my mrazil ac mi ddaru o greu Sioe au sydd yn pwysleisio ar artaith a gormes a mi wnaeth hyn arwain at ei arrests a cafodd ei herwgipio gan y heddlu yn 1971.Y rheswn gafodd ei arrestio oedd oherwydd roedd y math o theatr yr oedd yn ei greu yn cael ei weld yn peryglus gan y gyfundrefn oherwydd ei fod yn grymuso pobl gyffredin i gwestiynu a gwrthsefyll awdurdod. 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Cafodd ei gyhuddo o "weithgareddau chwyldroadol", yn bennaf oherwydd y negeseuon chwyldroadol yn ei theatr.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Ble?</a:t>
            </a:r>
            <a:endParaRPr/>
          </a:p>
        </p:txBody>
      </p:sp>
      <p:sp>
        <p:nvSpPr>
          <p:cNvPr id="73" name="Google Shape;73;p16"/>
          <p:cNvSpPr txBox="1"/>
          <p:nvPr>
            <p:ph idx="1" type="body"/>
          </p:nvPr>
        </p:nvSpPr>
        <p:spPr>
          <a:xfrm>
            <a:off x="311700" y="1155599"/>
            <a:ext cx="8520600" cy="398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Dangosodd Boal ddiddordeb cynnar mewn adrodd straeon a drama.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Yn ei arddegau, ysgrifennodd ddramâu a chymerodd ran mewn theatr leol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Astudiodd beirianneg gemegol ym Mhrifysgol Columbia yn Efrog Newydd (1950au), sy'n ymddangos yn anarferol i ffigur theatr.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Yn ystod ei gyfnod yn yr Unol Daleithiau, astudiodd theatr a drama hefyd, gan fynychu gweithdai ac amsugno dylanwadau o Broadway a theatr arbrofol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Dylanwadwyd gan Bertolt Brecht, y lluniodd ei syniadau am theatr epig ac ymgysylltiad gwleidyddol athroniaeth Boal ei hun yn ddwfn.</a:t>
            </a:r>
            <a:endParaRPr sz="12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200">
                <a:solidFill>
                  <a:srgbClr val="000000"/>
                </a:solidFill>
              </a:rPr>
              <a:t>Ysbrydolwyd ef hefyd gan Stanislavski, yn enwedig yn ei waith cynnar gyda hyfforddi actorion</a:t>
            </a:r>
            <a:r>
              <a:rPr lang="en-GB" sz="1400"/>
              <a:t>.</a:t>
            </a:r>
            <a:endParaRPr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Pam?</a:t>
            </a:r>
            <a:endParaRPr/>
          </a:p>
        </p:txBody>
      </p:sp>
      <p:sp>
        <p:nvSpPr>
          <p:cNvPr id="79" name="Google Shape;79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Datblygodd Augusto Boal ei arddull unigryw o theatr, a elwir yn Theatr y Gorthrymedig, oherwydd ei fod yn credu y dylai theatr fod yn offeryn ar gyfer newid cymdeithasol a gwleidyddol.</a:t>
            </a:r>
            <a:endParaRPr sz="1200">
              <a:solidFill>
                <a:srgbClr val="000000"/>
              </a:solidFill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 Gan fyw o dan unbennaeth filwrol ym Mrasil ac yn dyst i anghyfiawnder eang, roedd am rymuso pobl gyffredin,yn enwedig y rhai sydd wedi'u hymylu trwy eu cynnwys yn uniongyrchol mewn perfformiadau. </a:t>
            </a:r>
            <a:endParaRPr sz="12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200">
                <a:solidFill>
                  <a:srgbClr val="000000"/>
                </a:solidFill>
              </a:rPr>
              <a:t>Ei nod oedd helpu cynulleidfaoedd i fyfyrio ar orthrwm bywyd go iawn, ymarfer gwrthwynebiad, ac ysbrydoli gweithredu, gan droi theatr yn ofod ar gyfer deialog, rhyddhad a thrawsnewid</a:t>
            </a:r>
            <a:r>
              <a:rPr lang="en-GB"/>
              <a:t>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Pay oedd yen elwa megafauna or gwaith yr oedd yn ei greu?</a:t>
            </a:r>
            <a:endParaRPr/>
          </a:p>
        </p:txBody>
      </p:sp>
      <p:sp>
        <p:nvSpPr>
          <p:cNvPr id="85" name="Google Shape;85;p18"/>
          <p:cNvSpPr txBox="1"/>
          <p:nvPr>
            <p:ph idx="1" type="body"/>
          </p:nvPr>
        </p:nvSpPr>
        <p:spPr>
          <a:xfrm>
            <a:off x="311695" y="150299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>
                <a:solidFill>
                  <a:srgbClr val="000000"/>
                </a:solidFill>
              </a:rPr>
              <a:t> Cymunedau ymylol ac unigolion sy'n profi tlodi, anghyfiawnder cymdeithasol a gwleidyddol, oherwydd bod ei Theatr y Gorthrymedig yn eu grymuso i ddod yn "actorion-gwylio" a llunio atebion yn weithredol i'w problemau eu hunain. </a:t>
            </a:r>
            <a:endParaRPr sz="12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200">
                <a:solidFill>
                  <a:srgbClr val="000000"/>
                </a:solidFill>
              </a:rPr>
              <a:t>Mae'r fethodoleg ryngweithiol hon, gan gynnwys Theatr Fforwm, yn caniatáu i bobl orthrymedig ddeall a thrawsnewid eu realiti eu hunain trwy gymryd rhan weithredol yn y perfformiad ac archwilio ymyriadau i oresgyn rhwystrau</a:t>
            </a:r>
            <a:r>
              <a:rPr lang="en-GB"/>
              <a:t>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Beth </a:t>
            </a:r>
            <a:r>
              <a:rPr lang="en-GB"/>
              <a:t>he bod yn ddynol? Beth yn bod yn actor?</a:t>
            </a:r>
            <a:endParaRPr/>
          </a:p>
        </p:txBody>
      </p:sp>
      <p:sp>
        <p:nvSpPr>
          <p:cNvPr id="91" name="Google Shape;91;p19"/>
          <p:cNvSpPr txBox="1"/>
          <p:nvPr>
            <p:ph idx="1" type="body"/>
          </p:nvPr>
        </p:nvSpPr>
        <p:spPr>
          <a:xfrm>
            <a:off x="1518930" y="1659895"/>
            <a:ext cx="6482100" cy="18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Mynegodd Augusto Boal fod bod yn ddynol yn golygu bod yn actor yn yr ystyr ehangach, gan fod pawb yn gweithredu'n gyson ym mywyd beunyddiol, a bod "bod yn ddinesydd nid byw mewn cymdeithas, mae'n ei newid</a:t>
            </a:r>
            <a:r>
              <a:rPr lang="en-GB" sz="1600"/>
              <a:t>"</a:t>
            </a:r>
            <a:endParaRPr sz="1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Gemau</a:t>
            </a:r>
            <a:endParaRPr/>
          </a:p>
        </p:txBody>
      </p:sp>
      <p:sp>
        <p:nvSpPr>
          <p:cNvPr id="97" name="Google Shape;97;p20"/>
          <p:cNvSpPr txBox="1"/>
          <p:nvPr>
            <p:ph idx="1" type="body"/>
          </p:nvPr>
        </p:nvSpPr>
        <p:spPr>
          <a:xfrm>
            <a:off x="311700" y="116771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300">
                <a:solidFill>
                  <a:srgbClr val="000000"/>
                </a:solidFill>
              </a:rPr>
              <a:t>Colombian hypnosis - helpu I datblygu cysylltiad a trust gydach cyd actorion</a:t>
            </a:r>
            <a:r>
              <a:rPr lang="en-GB"/>
              <a:t>.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Theatr delwedd - mae’r techneg yma yn cynnwys defnyddio’r corff I greu cerflyniau byw sy’n cynrychioli teimladau,syniadau neu berthnasoedd,gan ddarparu forded bwerus ddi-eiriau o archwylio sefyllfaoedd.</a:t>
            </a:r>
            <a:endParaRPr sz="1300">
              <a:solidFill>
                <a:srgbClr val="000000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Theatr Newyddion - mae cyfranogwyr yn dadansoddi ac yn dadadeiliadu erthyglau papur newydd I ddatgelu ystyron cudd gan feithrin meddwl beirniadol.</a:t>
            </a:r>
            <a:endParaRPr sz="13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