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1" r:id="rId4"/>
    <p:sldId id="263" r:id="rId5"/>
    <p:sldId id="262" r:id="rId6"/>
    <p:sldId id="264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2410B8-02C1-44ED-B50E-3AE1C7AD7BD8}" type="datetimeFigureOut">
              <a:rPr lang="en-US" smtClean="0"/>
              <a:pPr/>
              <a:t>10/14/2018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2410B8-02C1-44ED-B50E-3AE1C7AD7BD8}" type="datetimeFigureOut">
              <a:rPr lang="en-US" smtClean="0"/>
              <a:pPr/>
              <a:t>10/14/2018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59BCBC-090D-4515-B5E1-CF94E78EDB84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0"/>
            <a:ext cx="7772400" cy="2143140"/>
          </a:xfrm>
        </p:spPr>
        <p:txBody>
          <a:bodyPr>
            <a:normAutofit/>
          </a:bodyPr>
          <a:lstStyle/>
          <a:p>
            <a:pPr algn="l"/>
            <a:r>
              <a:rPr lang="en-GB" dirty="0" smtClean="0">
                <a:solidFill>
                  <a:srgbClr val="FFC000"/>
                </a:solidFill>
              </a:rPr>
              <a:t>Film Noir</a:t>
            </a:r>
            <a:r>
              <a:rPr lang="en-GB" sz="3200" i="1" dirty="0" smtClean="0"/>
              <a:t/>
            </a:r>
            <a:br>
              <a:rPr lang="en-GB" sz="3200" i="1" dirty="0" smtClean="0"/>
            </a:br>
            <a:r>
              <a:rPr lang="en-GB" sz="2400" i="1" dirty="0" smtClean="0"/>
              <a:t>Night and the City</a:t>
            </a:r>
            <a:r>
              <a:rPr lang="en-GB" sz="2400" dirty="0" smtClean="0"/>
              <a:t> (Dassin, 1950)</a:t>
            </a:r>
            <a:br>
              <a:rPr lang="en-GB" sz="2400" dirty="0" smtClean="0"/>
            </a:br>
            <a:r>
              <a:rPr lang="en-GB" sz="2400" i="1" dirty="0" smtClean="0"/>
              <a:t>Kiss Me Deadly </a:t>
            </a:r>
            <a:r>
              <a:rPr lang="en-GB" sz="2400" dirty="0" smtClean="0"/>
              <a:t>(Aldrich, 1955)</a:t>
            </a:r>
            <a:br>
              <a:rPr lang="en-GB" sz="2400" dirty="0" smtClean="0"/>
            </a:br>
            <a:r>
              <a:rPr lang="en-GB" sz="2400" i="1" dirty="0" smtClean="0"/>
              <a:t>Touch of Evil </a:t>
            </a:r>
            <a:r>
              <a:rPr lang="en-GB" sz="2400" dirty="0" smtClean="0"/>
              <a:t>(Welles, 1958)</a:t>
            </a:r>
            <a:endParaRPr lang="en-GB" sz="2400" dirty="0"/>
          </a:p>
        </p:txBody>
      </p:sp>
      <p:pic>
        <p:nvPicPr>
          <p:cNvPr id="6" name="Picture 5" descr="Kiss Me Deadly.jpg"/>
          <p:cNvPicPr>
            <a:picLocks noChangeAspect="1"/>
          </p:cNvPicPr>
          <p:nvPr/>
        </p:nvPicPr>
        <p:blipFill>
          <a:blip r:embed="rId2"/>
          <a:srcRect l="3082" t="4166" r="3177" b="4166"/>
          <a:stretch>
            <a:fillRect/>
          </a:stretch>
        </p:blipFill>
        <p:spPr>
          <a:xfrm>
            <a:off x="4546023" y="0"/>
            <a:ext cx="4597977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428596" y="1214422"/>
            <a:ext cx="4929221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Visual style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Corruption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Vice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Realism &amp; Expressionism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Ideology: critique of capitalism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McCarthyism; HUAC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The Hollywood Ten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Rififi</a:t>
            </a: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(Dassin, 1955)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00034" y="357166"/>
            <a:ext cx="35561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i="1" dirty="0" smtClean="0">
                <a:solidFill>
                  <a:srgbClr val="FFC000"/>
                </a:solidFill>
              </a:rPr>
              <a:t>Night and the City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00034" y="928670"/>
            <a:ext cx="1370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Dassin, 1950</a:t>
            </a:r>
            <a:endParaRPr lang="en-GB" dirty="0"/>
          </a:p>
        </p:txBody>
      </p:sp>
      <p:pic>
        <p:nvPicPr>
          <p:cNvPr id="9" name="Picture 8" descr="Night and the Cit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51092" y="0"/>
            <a:ext cx="2692908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Earth Stood Still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224" y="1253854"/>
            <a:ext cx="3286148" cy="4889790"/>
          </a:xfrm>
          <a:prstGeom prst="rect">
            <a:avLst/>
          </a:prstGeom>
        </p:spPr>
      </p:pic>
      <p:pic>
        <p:nvPicPr>
          <p:cNvPr id="20" name="Picture 19" descr="the-captive-city-movie-post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3504" y="214291"/>
            <a:ext cx="3071834" cy="5885635"/>
          </a:xfrm>
          <a:prstGeom prst="rect">
            <a:avLst/>
          </a:prstGeom>
        </p:spPr>
      </p:pic>
      <p:sp>
        <p:nvSpPr>
          <p:cNvPr id="21" name="TextBox 20"/>
          <p:cNvSpPr txBox="1"/>
          <p:nvPr/>
        </p:nvSpPr>
        <p:spPr>
          <a:xfrm>
            <a:off x="1785918" y="6286520"/>
            <a:ext cx="1226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Wise, 1951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6072198" y="6286520"/>
            <a:ext cx="12266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Wise, 1952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0" y="0"/>
            <a:ext cx="437812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Robert Wise:</a:t>
            </a:r>
            <a:endParaRPr lang="en-GB" sz="2400" dirty="0" smtClean="0"/>
          </a:p>
          <a:p>
            <a:r>
              <a:rPr lang="en-GB" sz="2400" dirty="0" smtClean="0"/>
              <a:t>Science-Fiction; the Mob Exposé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800px-SheGodsSharkReef-poster.jpg"/>
          <p:cNvPicPr>
            <a:picLocks noChangeAspect="1"/>
          </p:cNvPicPr>
          <p:nvPr/>
        </p:nvPicPr>
        <p:blipFill>
          <a:blip r:embed="rId2"/>
          <a:srcRect l="3847" t="4900" r="3846" b="5275"/>
          <a:stretch>
            <a:fillRect/>
          </a:stretch>
        </p:blipFill>
        <p:spPr>
          <a:xfrm>
            <a:off x="285720" y="1643050"/>
            <a:ext cx="5424093" cy="4143404"/>
          </a:xfrm>
          <a:prstGeom prst="rect">
            <a:avLst/>
          </a:prstGeom>
        </p:spPr>
      </p:pic>
      <p:pic>
        <p:nvPicPr>
          <p:cNvPr id="5" name="Picture 4" descr="800px-VikingWomenSeaSerpentPoster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57884" y="1285860"/>
            <a:ext cx="2968224" cy="450057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0"/>
            <a:ext cx="563814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dirty="0" smtClean="0"/>
              <a:t>American International Pictures:</a:t>
            </a:r>
            <a:r>
              <a:rPr lang="en-GB" sz="2400" dirty="0" smtClean="0"/>
              <a:t> </a:t>
            </a:r>
          </a:p>
          <a:p>
            <a:r>
              <a:rPr lang="en-GB" sz="2400" dirty="0" smtClean="0"/>
              <a:t>Roger Corman &amp; the ‘Exploitation’ film</a:t>
            </a:r>
            <a:endParaRPr lang="en-GB" sz="2400" dirty="0"/>
          </a:p>
        </p:txBody>
      </p:sp>
      <p:sp>
        <p:nvSpPr>
          <p:cNvPr id="7" name="TextBox 6"/>
          <p:cNvSpPr txBox="1"/>
          <p:nvPr/>
        </p:nvSpPr>
        <p:spPr>
          <a:xfrm>
            <a:off x="2214546" y="6072206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Corman, 1956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572264" y="6000768"/>
            <a:ext cx="15055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Corman, 1957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500034" y="357166"/>
            <a:ext cx="30059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i="1" dirty="0" smtClean="0">
                <a:solidFill>
                  <a:srgbClr val="FFC000"/>
                </a:solidFill>
              </a:rPr>
              <a:t>Kiss Me Deadly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928670"/>
            <a:ext cx="1423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Aldrich, 1955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428596" y="1214422"/>
            <a:ext cx="4929221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‘Police Procedural’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Verisimilitude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gender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ethnicity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Cold War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The Space Race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The Nuclear Arms Race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Paranoia and suspicion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Social division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Science-Fiction</a:t>
            </a:r>
          </a:p>
          <a:p>
            <a:pPr>
              <a:buFont typeface="Arial" pitchFamily="34" charset="0"/>
              <a:buChar char="•"/>
            </a:pPr>
            <a:r>
              <a:rPr lang="en-GB" sz="2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Exploitation</a:t>
            </a:r>
          </a:p>
        </p:txBody>
      </p:sp>
      <p:pic>
        <p:nvPicPr>
          <p:cNvPr id="8" name="Picture 7" descr="Kiss Me Deadly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724" y="0"/>
            <a:ext cx="4496276" cy="6858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touch-of-evil-movie-poster-1958-1010688349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13120" y="0"/>
            <a:ext cx="2730880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500034" y="357166"/>
            <a:ext cx="249311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i="1" dirty="0" smtClean="0">
                <a:solidFill>
                  <a:srgbClr val="FFC000"/>
                </a:solidFill>
              </a:rPr>
              <a:t>Touch of Evil</a:t>
            </a:r>
            <a:endParaRPr lang="en-GB" sz="3600" b="1" i="1" dirty="0">
              <a:solidFill>
                <a:srgbClr val="FFC000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00034" y="928670"/>
            <a:ext cx="13864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Welles, 1958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357158" y="1071546"/>
            <a:ext cx="492922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Visual style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Narrative themes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Welles and film noir</a:t>
            </a:r>
            <a:endParaRPr lang="en-GB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Ideology 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 ethnicity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end of the genre cycle</a:t>
            </a:r>
            <a:endParaRPr lang="en-GB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213</TotalTime>
  <Words>141</Words>
  <Application>Microsoft Macintosh PowerPoint</Application>
  <PresentationFormat>On-screen Show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Office Theme</vt:lpstr>
      <vt:lpstr>Film Noir Night and the City (Dassin, 1950) Kiss Me Deadly (Aldrich, 1955) Touch of Evil (Welles, 1958)</vt:lpstr>
      <vt:lpstr>Slide 2</vt:lpstr>
      <vt:lpstr>Slide 3</vt:lpstr>
      <vt:lpstr>Slide 4</vt:lpstr>
      <vt:lpstr>Slide 5</vt:lpstr>
      <vt:lpstr>Slide 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German Expressionism Weimar Cinema 1920-31</dc:title>
  <dc:creator>Matt</dc:creator>
  <cp:lastModifiedBy>Matt</cp:lastModifiedBy>
  <cp:revision>22</cp:revision>
  <dcterms:created xsi:type="dcterms:W3CDTF">2016-10-05T07:20:19Z</dcterms:created>
  <dcterms:modified xsi:type="dcterms:W3CDTF">2018-10-14T09:04:17Z</dcterms:modified>
</cp:coreProperties>
</file>