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57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5" Type="http://schemas.openxmlformats.org/officeDocument/2006/relationships/image" Target="../media/image2.png" /><Relationship Id="rId4" Type="http://schemas.openxmlformats.org/officeDocument/2006/relationships/image" Target="../media/image1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2.m4a" /><Relationship Id="rId1" Type="http://schemas.microsoft.com/office/2007/relationships/media" Target="../media/media2.m4a" /><Relationship Id="rId5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3.m4a" /><Relationship Id="rId1" Type="http://schemas.microsoft.com/office/2007/relationships/media" Target="../media/media3.m4a" /><Relationship Id="rId5" Type="http://schemas.openxmlformats.org/officeDocument/2006/relationships/image" Target="../media/image2.png" /><Relationship Id="rId4" Type="http://schemas.openxmlformats.org/officeDocument/2006/relationships/image" Target="../media/image4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4.m4a" /><Relationship Id="rId1" Type="http://schemas.microsoft.com/office/2007/relationships/media" Target="../media/media4.m4a" /><Relationship Id="rId5" Type="http://schemas.openxmlformats.org/officeDocument/2006/relationships/image" Target="../media/image2.png" /><Relationship Id="rId4" Type="http://schemas.openxmlformats.org/officeDocument/2006/relationships/image" Target="../media/image5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5.m4a" /><Relationship Id="rId1" Type="http://schemas.microsoft.com/office/2007/relationships/media" Target="../media/media5.m4a" /><Relationship Id="rId5" Type="http://schemas.openxmlformats.org/officeDocument/2006/relationships/image" Target="../media/image2.png" /><Relationship Id="rId4" Type="http://schemas.openxmlformats.org/officeDocument/2006/relationships/image" Target="../media/image6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886031"/>
          </a:xfrm>
        </p:spPr>
        <p:txBody>
          <a:bodyPr>
            <a:normAutofit/>
          </a:bodyPr>
          <a:lstStyle/>
          <a:p>
            <a:r>
              <a:rPr lang="en-GB" sz="8800" b="1">
                <a:solidFill>
                  <a:schemeClr val="bg1"/>
                </a:solidFill>
              </a:rPr>
              <a:t>University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4000"/>
          </a:p>
          <a:p>
            <a:r>
              <a:rPr lang="en-GB" sz="6000">
                <a:solidFill>
                  <a:schemeClr val="bg1"/>
                </a:solidFill>
              </a:rPr>
              <a:t>My Journey so far</a:t>
            </a:r>
            <a:r>
              <a:rPr lang="en-GB" sz="4000"/>
              <a:t> </a:t>
            </a:r>
            <a:endParaRPr lang="en-GB"/>
          </a:p>
        </p:txBody>
      </p:sp>
      <p:pic>
        <p:nvPicPr>
          <p:cNvPr id="67" name="Audio 66">
            <a:hlinkClick r:id="" action="ppaction://media"/>
            <a:extLst>
              <a:ext uri="{FF2B5EF4-FFF2-40B4-BE49-F238E27FC236}">
                <a16:creationId xmlns:a16="http://schemas.microsoft.com/office/drawing/2014/main" id="{5E62CBEE-3B3B-E9DF-D84C-CCAC58691D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605"/>
    </mc:Choice>
    <mc:Fallback xmlns="">
      <p:transition spd="slow" advTm="108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1B218-6258-97F7-8CD1-E97BD23AD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206264" cy="1325563"/>
          </a:xfrm>
        </p:spPr>
        <p:txBody>
          <a:bodyPr>
            <a:normAutofit/>
          </a:bodyPr>
          <a:lstStyle/>
          <a:p>
            <a:r>
              <a:rPr lang="en-GB" sz="8000" b="1"/>
              <a:t>               </a:t>
            </a:r>
            <a:r>
              <a:rPr lang="en-GB" sz="8000" b="1">
                <a:solidFill>
                  <a:schemeClr val="bg1"/>
                </a:solidFill>
              </a:rPr>
              <a:t>ENJOYMENT</a:t>
            </a:r>
            <a:endParaRPr lang="en-GB" sz="8000" b="1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1E65D-EC22-F254-233A-74AB3CC01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34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>
                <a:highlight>
                  <a:srgbClr val="FFFF00"/>
                </a:highlight>
              </a:rPr>
              <a:t>      </a:t>
            </a:r>
            <a:endParaRPr lang="en-GB" sz="4400" b="1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sz="440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4400" b="1">
                <a:solidFill>
                  <a:schemeClr val="bg1"/>
                </a:solidFill>
              </a:rPr>
              <a:t>Delving into  the Study</a:t>
            </a:r>
          </a:p>
          <a:p>
            <a:pPr marL="0" indent="0">
              <a:buNone/>
            </a:pPr>
            <a:r>
              <a:rPr lang="en-GB" sz="4400" b="1">
                <a:solidFill>
                  <a:schemeClr val="bg1"/>
                </a:solidFill>
              </a:rPr>
              <a:t>Cycling to university</a:t>
            </a:r>
          </a:p>
          <a:p>
            <a:pPr marL="0" indent="0">
              <a:buNone/>
            </a:pPr>
            <a:r>
              <a:rPr lang="en-GB" sz="4400" b="1">
                <a:solidFill>
                  <a:schemeClr val="bg1"/>
                </a:solidFill>
              </a:rPr>
              <a:t>Meeting the staff and fellow students</a:t>
            </a:r>
          </a:p>
          <a:p>
            <a:pPr marL="0" indent="0">
              <a:buNone/>
            </a:pPr>
            <a:r>
              <a:rPr lang="en-GB" sz="4400" b="1">
                <a:solidFill>
                  <a:schemeClr val="bg1"/>
                </a:solidFill>
              </a:rPr>
              <a:t>Using the Gym and facilities</a:t>
            </a:r>
          </a:p>
          <a:p>
            <a:pPr marL="0" indent="0">
              <a:buNone/>
            </a:pPr>
            <a:endParaRPr lang="en-GB" sz="440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B7DA76CD-913D-B115-F33A-E1F214CBB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4285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419"/>
    </mc:Choice>
    <mc:Fallback xmlns="">
      <p:transition spd="slow" advTm="784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74000" b="-7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6FC6-CD72-F61A-FE62-A716B1761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>
                <a:solidFill>
                  <a:schemeClr val="bg1"/>
                </a:solidFill>
              </a:rPr>
              <a:t>        </a:t>
            </a:r>
            <a:r>
              <a:rPr lang="en-GB" sz="6000" b="1"/>
              <a:t>Areas of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910BE-E775-66F4-A014-4E0CA0C58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8604" y="2506662"/>
            <a:ext cx="9758464" cy="4351338"/>
          </a:xfrm>
        </p:spPr>
        <p:txBody>
          <a:bodyPr>
            <a:normAutofit lnSpcReduction="10000"/>
          </a:bodyPr>
          <a:lstStyle/>
          <a:p>
            <a:endParaRPr lang="en-GB" sz="4800"/>
          </a:p>
          <a:p>
            <a:endParaRPr lang="en-GB" sz="4800"/>
          </a:p>
          <a:p>
            <a:r>
              <a:rPr lang="en-GB" sz="4800"/>
              <a:t>Skills in constructing essays</a:t>
            </a:r>
          </a:p>
          <a:p>
            <a:r>
              <a:rPr lang="en-GB" sz="4800"/>
              <a:t>Learning to use software…still learning</a:t>
            </a:r>
          </a:p>
          <a:p>
            <a:r>
              <a:rPr lang="en-GB" sz="4800"/>
              <a:t>Finding and sourcing material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DC4E2B4-C4C9-04F1-2DC8-E1DA596A9C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464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623"/>
    </mc:Choice>
    <mc:Fallback xmlns="">
      <p:transition spd="slow" advTm="66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8D689-9E9C-1590-10F0-B8DE8BC42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b="1"/>
              <a:t>Have my first impressions of university life changed?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8B32B-52CD-805C-2184-0A1386047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3081"/>
            <a:ext cx="10515600" cy="4143882"/>
          </a:xfrm>
        </p:spPr>
        <p:txBody>
          <a:bodyPr>
            <a:normAutofit lnSpcReduction="10000"/>
          </a:bodyPr>
          <a:lstStyle/>
          <a:p>
            <a:endParaRPr lang="en-GB" sz="4400" b="1">
              <a:solidFill>
                <a:schemeClr val="bg1"/>
              </a:solidFill>
            </a:endParaRPr>
          </a:p>
          <a:p>
            <a:endParaRPr lang="en-GB" sz="4400" b="1">
              <a:solidFill>
                <a:schemeClr val="bg1"/>
              </a:solidFill>
            </a:endParaRPr>
          </a:p>
          <a:p>
            <a:endParaRPr lang="en-GB" sz="4400" b="1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4400" b="1"/>
          </a:p>
          <a:p>
            <a:pPr marL="0" indent="0">
              <a:buNone/>
            </a:pPr>
            <a:r>
              <a:rPr lang="en-GB" sz="4400" b="1"/>
              <a:t>I have prior knowledge of what university life is like from friends and family.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E558E88-0635-7151-9419-70E46D9A42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0181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260"/>
    </mc:Choice>
    <mc:Fallback xmlns="">
      <p:transition spd="slow" advTm="57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32AE-0BC3-AF00-E8F5-4C245F943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8800" b="1">
                <a:solidFill>
                  <a:srgbClr val="C00000"/>
                </a:solidFill>
              </a:rPr>
              <a:t>My Goals for next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12381-3F9D-A23A-F747-004B3E649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32375"/>
          </a:xfrm>
        </p:spPr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 sz="4400" b="1"/>
          </a:p>
          <a:p>
            <a:endParaRPr lang="en-GB" sz="4400" b="1"/>
          </a:p>
          <a:p>
            <a:endParaRPr lang="en-GB" sz="4400" b="1"/>
          </a:p>
          <a:p>
            <a:r>
              <a:rPr lang="en-GB" sz="4400" b="1"/>
              <a:t>   Learning about my chosen subject</a:t>
            </a: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171F7746-45B2-F8D3-A807-AF43E3CAEF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501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343"/>
    </mc:Choice>
    <mc:Fallback xmlns="">
      <p:transition spd="slow" advTm="72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80</Words>
  <Application>Microsoft Office PowerPoint</Application>
  <PresentationFormat>Widescreen</PresentationFormat>
  <Paragraphs>31</Paragraphs>
  <Slides>5</Slides>
  <Notes>0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University</vt:lpstr>
      <vt:lpstr>               ENJOYMENT</vt:lpstr>
      <vt:lpstr>        Areas of Improvement</vt:lpstr>
      <vt:lpstr>Have my first impressions of university life changed?</vt:lpstr>
      <vt:lpstr>My Goals for next year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</dc:title>
  <dc:creator/>
  <cp:lastModifiedBy>James Weyman (2412742)</cp:lastModifiedBy>
  <cp:revision>2</cp:revision>
  <dcterms:created xsi:type="dcterms:W3CDTF">2025-05-01T14:21:34Z</dcterms:created>
  <dcterms:modified xsi:type="dcterms:W3CDTF">2025-05-13T15:20:58Z</dcterms:modified>
</cp:coreProperties>
</file>