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0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4" r:id="rId7"/>
    <p:sldId id="265" r:id="rId8"/>
    <p:sldId id="266" r:id="rId9"/>
    <p:sldId id="267" r:id="rId10"/>
    <p:sldId id="268" r:id="rId11"/>
    <p:sldId id="261" r:id="rId12"/>
    <p:sldId id="262" r:id="rId13"/>
    <p:sldId id="269" r:id="rId14"/>
    <p:sldId id="263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E1BC47-819E-4462-AF82-84EBD1FFCE80}" v="29" dt="2025-11-30T10:03:18.2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1138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n Luca" userId="b0cd20fa7a3cbf4f" providerId="LiveId" clId="{EE26FDBA-34A1-4314-BAC5-A55BC093D0F2}"/>
    <pc:docChg chg="undo custSel addSld delSld modSld addMainMaster delMainMaster modMainMaster">
      <pc:chgData name="Marian Luca" userId="b0cd20fa7a3cbf4f" providerId="LiveId" clId="{EE26FDBA-34A1-4314-BAC5-A55BC093D0F2}" dt="2025-11-30T10:03:24.615" v="6642" actId="14100"/>
      <pc:docMkLst>
        <pc:docMk/>
      </pc:docMkLst>
      <pc:sldChg chg="modSp new del mod">
        <pc:chgData name="Marian Luca" userId="b0cd20fa7a3cbf4f" providerId="LiveId" clId="{EE26FDBA-34A1-4314-BAC5-A55BC093D0F2}" dt="2025-11-29T22:13:53.805" v="4" actId="47"/>
        <pc:sldMkLst>
          <pc:docMk/>
          <pc:sldMk cId="331278777" sldId="256"/>
        </pc:sldMkLst>
        <pc:spChg chg="mod">
          <ac:chgData name="Marian Luca" userId="b0cd20fa7a3cbf4f" providerId="LiveId" clId="{EE26FDBA-34A1-4314-BAC5-A55BC093D0F2}" dt="2025-11-29T22:13:35.317" v="2" actId="27636"/>
          <ac:spMkLst>
            <pc:docMk/>
            <pc:sldMk cId="331278777" sldId="256"/>
            <ac:spMk id="2" creationId="{22C8034E-B71F-DB2F-9EC5-07C6832D363E}"/>
          </ac:spMkLst>
        </pc:spChg>
      </pc:sldChg>
      <pc:sldChg chg="addSp delSp modSp new del mod modClrScheme chgLayout">
        <pc:chgData name="Marian Luca" userId="b0cd20fa7a3cbf4f" providerId="LiveId" clId="{EE26FDBA-34A1-4314-BAC5-A55BC093D0F2}" dt="2025-11-29T22:15:28.784" v="25" actId="47"/>
        <pc:sldMkLst>
          <pc:docMk/>
          <pc:sldMk cId="650653025" sldId="256"/>
        </pc:sldMkLst>
        <pc:spChg chg="mod">
          <ac:chgData name="Marian Luca" userId="b0cd20fa7a3cbf4f" providerId="LiveId" clId="{EE26FDBA-34A1-4314-BAC5-A55BC093D0F2}" dt="2025-11-29T22:15:18.056" v="23" actId="26606"/>
          <ac:spMkLst>
            <pc:docMk/>
            <pc:sldMk cId="650653025" sldId="256"/>
            <ac:spMk id="2" creationId="{089B96AE-F753-C787-B976-5D0186840EB6}"/>
          </ac:spMkLst>
        </pc:spChg>
        <pc:spChg chg="add del mod">
          <ac:chgData name="Marian Luca" userId="b0cd20fa7a3cbf4f" providerId="LiveId" clId="{EE26FDBA-34A1-4314-BAC5-A55BC093D0F2}" dt="2025-11-29T22:14:40.113" v="13" actId="26606"/>
          <ac:spMkLst>
            <pc:docMk/>
            <pc:sldMk cId="650653025" sldId="256"/>
            <ac:spMk id="7" creationId="{57B380BE-3841-F003-5944-2A42EA0B4C42}"/>
          </ac:spMkLst>
        </pc:spChg>
        <pc:spChg chg="add del mod">
          <ac:chgData name="Marian Luca" userId="b0cd20fa7a3cbf4f" providerId="LiveId" clId="{EE26FDBA-34A1-4314-BAC5-A55BC093D0F2}" dt="2025-11-29T22:14:40.113" v="13" actId="26606"/>
          <ac:spMkLst>
            <pc:docMk/>
            <pc:sldMk cId="650653025" sldId="256"/>
            <ac:spMk id="9" creationId="{8E69D222-45F1-D5CB-CAD0-B3254AE2241F}"/>
          </ac:spMkLst>
        </pc:spChg>
        <pc:spChg chg="add del mod">
          <ac:chgData name="Marian Luca" userId="b0cd20fa7a3cbf4f" providerId="LiveId" clId="{EE26FDBA-34A1-4314-BAC5-A55BC093D0F2}" dt="2025-11-29T22:14:45.735" v="15" actId="26606"/>
          <ac:spMkLst>
            <pc:docMk/>
            <pc:sldMk cId="650653025" sldId="256"/>
            <ac:spMk id="11" creationId="{DA5DF022-8DAB-C411-01C5-B1B6070E4025}"/>
          </ac:spMkLst>
        </pc:spChg>
        <pc:spChg chg="add del mod">
          <ac:chgData name="Marian Luca" userId="b0cd20fa7a3cbf4f" providerId="LiveId" clId="{EE26FDBA-34A1-4314-BAC5-A55BC093D0F2}" dt="2025-11-29T22:14:45.735" v="15" actId="26606"/>
          <ac:spMkLst>
            <pc:docMk/>
            <pc:sldMk cId="650653025" sldId="256"/>
            <ac:spMk id="12" creationId="{27E86131-778E-A78A-004E-029F32B12458}"/>
          </ac:spMkLst>
        </pc:spChg>
        <pc:spChg chg="add del mod">
          <ac:chgData name="Marian Luca" userId="b0cd20fa7a3cbf4f" providerId="LiveId" clId="{EE26FDBA-34A1-4314-BAC5-A55BC093D0F2}" dt="2025-11-29T22:14:47.184" v="17" actId="26606"/>
          <ac:spMkLst>
            <pc:docMk/>
            <pc:sldMk cId="650653025" sldId="256"/>
            <ac:spMk id="14" creationId="{814F44FC-9515-A3A2-B2AF-4B37110A0382}"/>
          </ac:spMkLst>
        </pc:spChg>
        <pc:spChg chg="add del mod">
          <ac:chgData name="Marian Luca" userId="b0cd20fa7a3cbf4f" providerId="LiveId" clId="{EE26FDBA-34A1-4314-BAC5-A55BC093D0F2}" dt="2025-11-29T22:14:47.184" v="17" actId="26606"/>
          <ac:spMkLst>
            <pc:docMk/>
            <pc:sldMk cId="650653025" sldId="256"/>
            <ac:spMk id="15" creationId="{EC650F77-F04A-DF8C-1D6F-817FCE31A56B}"/>
          </ac:spMkLst>
        </pc:spChg>
        <pc:spChg chg="add mod">
          <ac:chgData name="Marian Luca" userId="b0cd20fa7a3cbf4f" providerId="LiveId" clId="{EE26FDBA-34A1-4314-BAC5-A55BC093D0F2}" dt="2025-11-29T22:15:18.056" v="23" actId="26606"/>
          <ac:spMkLst>
            <pc:docMk/>
            <pc:sldMk cId="650653025" sldId="256"/>
            <ac:spMk id="17" creationId="{4F772780-4F04-F763-33FB-74CCF3739667}"/>
          </ac:spMkLst>
        </pc:spChg>
        <pc:spChg chg="add del mod">
          <ac:chgData name="Marian Luca" userId="b0cd20fa7a3cbf4f" providerId="LiveId" clId="{EE26FDBA-34A1-4314-BAC5-A55BC093D0F2}" dt="2025-11-29T22:15:18.056" v="23" actId="26606"/>
          <ac:spMkLst>
            <pc:docMk/>
            <pc:sldMk cId="650653025" sldId="256"/>
            <ac:spMk id="18" creationId="{53698E60-0D99-B2F5-24B4-675CE0D2C27C}"/>
          </ac:spMkLst>
        </pc:spChg>
        <pc:spChg chg="add del mod">
          <ac:chgData name="Marian Luca" userId="b0cd20fa7a3cbf4f" providerId="LiveId" clId="{EE26FDBA-34A1-4314-BAC5-A55BC093D0F2}" dt="2025-11-29T22:15:26.886" v="24" actId="478"/>
          <ac:spMkLst>
            <pc:docMk/>
            <pc:sldMk cId="650653025" sldId="256"/>
            <ac:spMk id="23" creationId="{3EECA0FA-45E7-5D45-0979-5EEC7DF7D945}"/>
          </ac:spMkLst>
        </pc:spChg>
      </pc:sldChg>
      <pc:sldChg chg="addSp modSp new mod modMedia modClrScheme chgLayout modNotesTx">
        <pc:chgData name="Marian Luca" userId="b0cd20fa7a3cbf4f" providerId="LiveId" clId="{EE26FDBA-34A1-4314-BAC5-A55BC093D0F2}" dt="2025-11-30T09:59:40.589" v="6525" actId="20577"/>
        <pc:sldMkLst>
          <pc:docMk/>
          <pc:sldMk cId="1567806621" sldId="256"/>
        </pc:sldMkLst>
        <pc:spChg chg="mod">
          <ac:chgData name="Marian Luca" userId="b0cd20fa7a3cbf4f" providerId="LiveId" clId="{EE26FDBA-34A1-4314-BAC5-A55BC093D0F2}" dt="2025-11-30T08:45:12.286" v="3817" actId="26606"/>
          <ac:spMkLst>
            <pc:docMk/>
            <pc:sldMk cId="1567806621" sldId="256"/>
            <ac:spMk id="2" creationId="{AD1085D7-9E61-81C5-3767-34259C2A3DFB}"/>
          </ac:spMkLst>
        </pc:spChg>
        <pc:spChg chg="add mod">
          <ac:chgData name="Marian Luca" userId="b0cd20fa7a3cbf4f" providerId="LiveId" clId="{EE26FDBA-34A1-4314-BAC5-A55BC093D0F2}" dt="2025-11-30T08:45:12.286" v="3817" actId="26606"/>
          <ac:spMkLst>
            <pc:docMk/>
            <pc:sldMk cId="1567806621" sldId="256"/>
            <ac:spMk id="8" creationId="{D82852F9-A6C4-3E29-8F3D-0B276AE7457E}"/>
          </ac:spMkLst>
        </pc:spChg>
        <pc:picChg chg="add mod">
          <ac:chgData name="Marian Luca" userId="b0cd20fa7a3cbf4f" providerId="LiveId" clId="{EE26FDBA-34A1-4314-BAC5-A55BC093D0F2}" dt="2025-11-30T08:45:12.985" v="3819"/>
          <ac:picMkLst>
            <pc:docMk/>
            <pc:sldMk cId="1567806621" sldId="256"/>
            <ac:picMk id="4" creationId="{3CB61FE9-690D-B7B6-7C8C-A00AA36A58F8}"/>
          </ac:picMkLst>
        </pc:picChg>
      </pc:sldChg>
      <pc:sldChg chg="modSp new del">
        <pc:chgData name="Marian Luca" userId="b0cd20fa7a3cbf4f" providerId="LiveId" clId="{EE26FDBA-34A1-4314-BAC5-A55BC093D0F2}" dt="2025-11-29T22:16:06.339" v="28" actId="47"/>
        <pc:sldMkLst>
          <pc:docMk/>
          <pc:sldMk cId="3182859579" sldId="256"/>
        </pc:sldMkLst>
        <pc:spChg chg="mod">
          <ac:chgData name="Marian Luca" userId="b0cd20fa7a3cbf4f" providerId="LiveId" clId="{EE26FDBA-34A1-4314-BAC5-A55BC093D0F2}" dt="2025-11-29T22:15:37.510" v="27"/>
          <ac:spMkLst>
            <pc:docMk/>
            <pc:sldMk cId="3182859579" sldId="256"/>
            <ac:spMk id="2" creationId="{7CDC876D-F52E-47FF-0669-976D6BDD3498}"/>
          </ac:spMkLst>
        </pc:spChg>
      </pc:sldChg>
      <pc:sldChg chg="addSp delSp modSp new mod modClrScheme chgLayout">
        <pc:chgData name="Marian Luca" userId="b0cd20fa7a3cbf4f" providerId="LiveId" clId="{EE26FDBA-34A1-4314-BAC5-A55BC093D0F2}" dt="2025-11-30T09:52:10.835" v="6448" actId="14100"/>
        <pc:sldMkLst>
          <pc:docMk/>
          <pc:sldMk cId="1751525543" sldId="257"/>
        </pc:sldMkLst>
        <pc:spChg chg="mod">
          <ac:chgData name="Marian Luca" userId="b0cd20fa7a3cbf4f" providerId="LiveId" clId="{EE26FDBA-34A1-4314-BAC5-A55BC093D0F2}" dt="2025-11-29T22:44:35.407" v="3808" actId="255"/>
          <ac:spMkLst>
            <pc:docMk/>
            <pc:sldMk cId="1751525543" sldId="257"/>
            <ac:spMk id="2" creationId="{5850992E-A2F5-85B9-5BE2-F9A926FE33A4}"/>
          </ac:spMkLst>
        </pc:spChg>
        <pc:spChg chg="add del mod">
          <ac:chgData name="Marian Luca" userId="b0cd20fa7a3cbf4f" providerId="LiveId" clId="{EE26FDBA-34A1-4314-BAC5-A55BC093D0F2}" dt="2025-11-29T22:35:58.219" v="3488" actId="26606"/>
          <ac:spMkLst>
            <pc:docMk/>
            <pc:sldMk cId="1751525543" sldId="257"/>
            <ac:spMk id="3" creationId="{B2C610E6-96A2-5DC7-6F4A-BAEF6C500857}"/>
          </ac:spMkLst>
        </pc:spChg>
        <pc:spChg chg="add del mod">
          <ac:chgData name="Marian Luca" userId="b0cd20fa7a3cbf4f" providerId="LiveId" clId="{EE26FDBA-34A1-4314-BAC5-A55BC093D0F2}" dt="2025-11-29T22:34:58.588" v="3477" actId="26606"/>
          <ac:spMkLst>
            <pc:docMk/>
            <pc:sldMk cId="1751525543" sldId="257"/>
            <ac:spMk id="9" creationId="{838F9382-B6CE-6EBE-7702-BB411F5A0C4A}"/>
          </ac:spMkLst>
        </pc:spChg>
        <pc:spChg chg="add del mod">
          <ac:chgData name="Marian Luca" userId="b0cd20fa7a3cbf4f" providerId="LiveId" clId="{EE26FDBA-34A1-4314-BAC5-A55BC093D0F2}" dt="2025-11-29T22:35:54.877" v="3485" actId="26606"/>
          <ac:spMkLst>
            <pc:docMk/>
            <pc:sldMk cId="1751525543" sldId="257"/>
            <ac:spMk id="17" creationId="{838F9382-B6CE-6EBE-7702-BB411F5A0C4A}"/>
          </ac:spMkLst>
        </pc:spChg>
        <pc:graphicFrameChg chg="add del mod">
          <ac:chgData name="Marian Luca" userId="b0cd20fa7a3cbf4f" providerId="LiveId" clId="{EE26FDBA-34A1-4314-BAC5-A55BC093D0F2}" dt="2025-11-29T22:34:58.588" v="3477" actId="26606"/>
          <ac:graphicFrameMkLst>
            <pc:docMk/>
            <pc:sldMk cId="1751525543" sldId="257"/>
            <ac:graphicFrameMk id="5" creationId="{60879576-7CD4-2B3E-63FF-A28DAB3536FA}"/>
          </ac:graphicFrameMkLst>
        </pc:graphicFrameChg>
        <pc:graphicFrameChg chg="add del">
          <ac:chgData name="Marian Luca" userId="b0cd20fa7a3cbf4f" providerId="LiveId" clId="{EE26FDBA-34A1-4314-BAC5-A55BC093D0F2}" dt="2025-11-29T22:35:07.361" v="3479" actId="26606"/>
          <ac:graphicFrameMkLst>
            <pc:docMk/>
            <pc:sldMk cId="1751525543" sldId="257"/>
            <ac:graphicFrameMk id="11" creationId="{BC50A216-61FA-6A10-1BC7-75FEDFD13C4B}"/>
          </ac:graphicFrameMkLst>
        </pc:graphicFrameChg>
        <pc:graphicFrameChg chg="add del mod">
          <ac:chgData name="Marian Luca" userId="b0cd20fa7a3cbf4f" providerId="LiveId" clId="{EE26FDBA-34A1-4314-BAC5-A55BC093D0F2}" dt="2025-11-29T22:35:12.768" v="3481" actId="26606"/>
          <ac:graphicFrameMkLst>
            <pc:docMk/>
            <pc:sldMk cId="1751525543" sldId="257"/>
            <ac:graphicFrameMk id="13" creationId="{DD7E9214-00AA-312D-3863-9D3D6D668CD1}"/>
          </ac:graphicFrameMkLst>
        </pc:graphicFrameChg>
        <pc:graphicFrameChg chg="add del">
          <ac:chgData name="Marian Luca" userId="b0cd20fa7a3cbf4f" providerId="LiveId" clId="{EE26FDBA-34A1-4314-BAC5-A55BC093D0F2}" dt="2025-11-29T22:35:17.204" v="3483" actId="26606"/>
          <ac:graphicFrameMkLst>
            <pc:docMk/>
            <pc:sldMk cId="1751525543" sldId="257"/>
            <ac:graphicFrameMk id="15" creationId="{BC50A216-61FA-6A10-1BC7-75FEDFD13C4B}"/>
          </ac:graphicFrameMkLst>
        </pc:graphicFrameChg>
        <pc:graphicFrameChg chg="add del mod">
          <ac:chgData name="Marian Luca" userId="b0cd20fa7a3cbf4f" providerId="LiveId" clId="{EE26FDBA-34A1-4314-BAC5-A55BC093D0F2}" dt="2025-11-29T22:35:54.877" v="3485" actId="26606"/>
          <ac:graphicFrameMkLst>
            <pc:docMk/>
            <pc:sldMk cId="1751525543" sldId="257"/>
            <ac:graphicFrameMk id="18" creationId="{60879576-7CD4-2B3E-63FF-A28DAB3536FA}"/>
          </ac:graphicFrameMkLst>
        </pc:graphicFrameChg>
        <pc:graphicFrameChg chg="add del mod">
          <ac:chgData name="Marian Luca" userId="b0cd20fa7a3cbf4f" providerId="LiveId" clId="{EE26FDBA-34A1-4314-BAC5-A55BC093D0F2}" dt="2025-11-29T22:35:58.189" v="3487" actId="26606"/>
          <ac:graphicFrameMkLst>
            <pc:docMk/>
            <pc:sldMk cId="1751525543" sldId="257"/>
            <ac:graphicFrameMk id="20" creationId="{D6E86208-E0EA-448D-5C29-07F8338298C0}"/>
          </ac:graphicFrameMkLst>
        </pc:graphicFrameChg>
        <pc:graphicFrameChg chg="add mod modGraphic">
          <ac:chgData name="Marian Luca" userId="b0cd20fa7a3cbf4f" providerId="LiveId" clId="{EE26FDBA-34A1-4314-BAC5-A55BC093D0F2}" dt="2025-11-30T09:52:10.835" v="6448" actId="14100"/>
          <ac:graphicFrameMkLst>
            <pc:docMk/>
            <pc:sldMk cId="1751525543" sldId="257"/>
            <ac:graphicFrameMk id="22" creationId="{BC50A216-61FA-6A10-1BC7-75FEDFD13C4B}"/>
          </ac:graphicFrameMkLst>
        </pc:graphicFrameChg>
      </pc:sldChg>
      <pc:sldChg chg="new del">
        <pc:chgData name="Marian Luca" userId="b0cd20fa7a3cbf4f" providerId="LiveId" clId="{EE26FDBA-34A1-4314-BAC5-A55BC093D0F2}" dt="2025-11-29T22:17:59.762" v="109" actId="47"/>
        <pc:sldMkLst>
          <pc:docMk/>
          <pc:sldMk cId="3625550080" sldId="257"/>
        </pc:sldMkLst>
      </pc:sldChg>
      <pc:sldChg chg="new del">
        <pc:chgData name="Marian Luca" userId="b0cd20fa7a3cbf4f" providerId="LiveId" clId="{EE26FDBA-34A1-4314-BAC5-A55BC093D0F2}" dt="2025-11-29T22:14:06.220" v="7" actId="47"/>
        <pc:sldMkLst>
          <pc:docMk/>
          <pc:sldMk cId="3685246370" sldId="257"/>
        </pc:sldMkLst>
      </pc:sldChg>
      <pc:sldChg chg="addSp delSp modSp new mod chgLayout">
        <pc:chgData name="Marian Luca" userId="b0cd20fa7a3cbf4f" providerId="LiveId" clId="{EE26FDBA-34A1-4314-BAC5-A55BC093D0F2}" dt="2025-11-29T22:42:51.638" v="3788" actId="14100"/>
        <pc:sldMkLst>
          <pc:docMk/>
          <pc:sldMk cId="3540821285" sldId="258"/>
        </pc:sldMkLst>
        <pc:spChg chg="mod">
          <ac:chgData name="Marian Luca" userId="b0cd20fa7a3cbf4f" providerId="LiveId" clId="{EE26FDBA-34A1-4314-BAC5-A55BC093D0F2}" dt="2025-11-29T22:42:46.198" v="3785" actId="255"/>
          <ac:spMkLst>
            <pc:docMk/>
            <pc:sldMk cId="3540821285" sldId="258"/>
            <ac:spMk id="2" creationId="{8EB9A28B-ED5B-2E30-6FFA-B0591798BC6E}"/>
          </ac:spMkLst>
        </pc:spChg>
        <pc:spChg chg="del mod">
          <ac:chgData name="Marian Luca" userId="b0cd20fa7a3cbf4f" providerId="LiveId" clId="{EE26FDBA-34A1-4314-BAC5-A55BC093D0F2}" dt="2025-11-29T22:36:22.672" v="3490" actId="26606"/>
          <ac:spMkLst>
            <pc:docMk/>
            <pc:sldMk cId="3540821285" sldId="258"/>
            <ac:spMk id="3" creationId="{3AFBB688-1577-1655-A890-8D7BBB4A1B42}"/>
          </ac:spMkLst>
        </pc:spChg>
        <pc:graphicFrameChg chg="add mod modGraphic">
          <ac:chgData name="Marian Luca" userId="b0cd20fa7a3cbf4f" providerId="LiveId" clId="{EE26FDBA-34A1-4314-BAC5-A55BC093D0F2}" dt="2025-11-29T22:42:51.638" v="3788" actId="14100"/>
          <ac:graphicFrameMkLst>
            <pc:docMk/>
            <pc:sldMk cId="3540821285" sldId="258"/>
            <ac:graphicFrameMk id="5" creationId="{E8A88B7B-817E-7DF6-6307-422C8F226373}"/>
          </ac:graphicFrameMkLst>
        </pc:graphicFrameChg>
      </pc:sldChg>
      <pc:sldChg chg="new del">
        <pc:chgData name="Marian Luca" userId="b0cd20fa7a3cbf4f" providerId="LiveId" clId="{EE26FDBA-34A1-4314-BAC5-A55BC093D0F2}" dt="2025-11-29T22:14:04.548" v="6" actId="47"/>
        <pc:sldMkLst>
          <pc:docMk/>
          <pc:sldMk cId="3930705663" sldId="258"/>
        </pc:sldMkLst>
      </pc:sldChg>
      <pc:sldChg chg="addSp delSp modSp new mod chgLayout">
        <pc:chgData name="Marian Luca" userId="b0cd20fa7a3cbf4f" providerId="LiveId" clId="{EE26FDBA-34A1-4314-BAC5-A55BC093D0F2}" dt="2025-11-29T22:43:15.236" v="3793" actId="14100"/>
        <pc:sldMkLst>
          <pc:docMk/>
          <pc:sldMk cId="2783530598" sldId="259"/>
        </pc:sldMkLst>
        <pc:spChg chg="mod">
          <ac:chgData name="Marian Luca" userId="b0cd20fa7a3cbf4f" providerId="LiveId" clId="{EE26FDBA-34A1-4314-BAC5-A55BC093D0F2}" dt="2025-11-29T22:43:06.383" v="3790" actId="255"/>
          <ac:spMkLst>
            <pc:docMk/>
            <pc:sldMk cId="2783530598" sldId="259"/>
            <ac:spMk id="2" creationId="{EB969222-62E5-5E9A-6204-45613E01C56D}"/>
          </ac:spMkLst>
        </pc:spChg>
        <pc:spChg chg="del mod">
          <ac:chgData name="Marian Luca" userId="b0cd20fa7a3cbf4f" providerId="LiveId" clId="{EE26FDBA-34A1-4314-BAC5-A55BC093D0F2}" dt="2025-11-29T22:36:40.017" v="3491" actId="26606"/>
          <ac:spMkLst>
            <pc:docMk/>
            <pc:sldMk cId="2783530598" sldId="259"/>
            <ac:spMk id="3" creationId="{A4F7FE44-168C-31FC-E30F-B20BBEAFBECD}"/>
          </ac:spMkLst>
        </pc:spChg>
        <pc:graphicFrameChg chg="add mod modGraphic">
          <ac:chgData name="Marian Luca" userId="b0cd20fa7a3cbf4f" providerId="LiveId" clId="{EE26FDBA-34A1-4314-BAC5-A55BC093D0F2}" dt="2025-11-29T22:43:15.236" v="3793" actId="14100"/>
          <ac:graphicFrameMkLst>
            <pc:docMk/>
            <pc:sldMk cId="2783530598" sldId="259"/>
            <ac:graphicFrameMk id="5" creationId="{5F8C906F-5097-CB98-8AF4-8CA7B4825DAA}"/>
          </ac:graphicFrameMkLst>
        </pc:graphicFrameChg>
      </pc:sldChg>
      <pc:sldChg chg="addSp delSp modSp new mod modClrScheme chgLayout">
        <pc:chgData name="Marian Luca" userId="b0cd20fa7a3cbf4f" providerId="LiveId" clId="{EE26FDBA-34A1-4314-BAC5-A55BC093D0F2}" dt="2025-11-30T09:24:47.682" v="3839" actId="20577"/>
        <pc:sldMkLst>
          <pc:docMk/>
          <pc:sldMk cId="949534274" sldId="260"/>
        </pc:sldMkLst>
        <pc:spChg chg="mod">
          <ac:chgData name="Marian Luca" userId="b0cd20fa7a3cbf4f" providerId="LiveId" clId="{EE26FDBA-34A1-4314-BAC5-A55BC093D0F2}" dt="2025-11-30T09:24:47.682" v="3839" actId="20577"/>
          <ac:spMkLst>
            <pc:docMk/>
            <pc:sldMk cId="949534274" sldId="260"/>
            <ac:spMk id="2" creationId="{23CF1229-449C-DB46-EA48-35F7F4BFAC89}"/>
          </ac:spMkLst>
        </pc:spChg>
        <pc:spChg chg="add del mod">
          <ac:chgData name="Marian Luca" userId="b0cd20fa7a3cbf4f" providerId="LiveId" clId="{EE26FDBA-34A1-4314-BAC5-A55BC093D0F2}" dt="2025-11-29T22:37:17.975" v="3502" actId="26606"/>
          <ac:spMkLst>
            <pc:docMk/>
            <pc:sldMk cId="949534274" sldId="260"/>
            <ac:spMk id="3" creationId="{91CD03F2-8C46-6609-2C13-A3E393A45FA3}"/>
          </ac:spMkLst>
        </pc:spChg>
        <pc:spChg chg="add del mod">
          <ac:chgData name="Marian Luca" userId="b0cd20fa7a3cbf4f" providerId="LiveId" clId="{EE26FDBA-34A1-4314-BAC5-A55BC093D0F2}" dt="2025-11-29T22:37:07.079" v="3495" actId="26606"/>
          <ac:spMkLst>
            <pc:docMk/>
            <pc:sldMk cId="949534274" sldId="260"/>
            <ac:spMk id="9" creationId="{BFF66A54-0FAE-D2A8-D837-00C82E7C8944}"/>
          </ac:spMkLst>
        </pc:spChg>
        <pc:spChg chg="add del mod">
          <ac:chgData name="Marian Luca" userId="b0cd20fa7a3cbf4f" providerId="LiveId" clId="{EE26FDBA-34A1-4314-BAC5-A55BC093D0F2}" dt="2025-11-29T22:37:09.297" v="3497" actId="26606"/>
          <ac:spMkLst>
            <pc:docMk/>
            <pc:sldMk cId="949534274" sldId="260"/>
            <ac:spMk id="11" creationId="{5CB17252-B230-E649-3FC2-1DC805C3B342}"/>
          </ac:spMkLst>
        </pc:spChg>
        <pc:spChg chg="add del mod">
          <ac:chgData name="Marian Luca" userId="b0cd20fa7a3cbf4f" providerId="LiveId" clId="{EE26FDBA-34A1-4314-BAC5-A55BC093D0F2}" dt="2025-11-29T22:37:11.789" v="3499" actId="26606"/>
          <ac:spMkLst>
            <pc:docMk/>
            <pc:sldMk cId="949534274" sldId="260"/>
            <ac:spMk id="14" creationId="{91CD03F2-8C46-6609-2C13-A3E393A45FA3}"/>
          </ac:spMkLst>
        </pc:spChg>
        <pc:spChg chg="add del mod">
          <ac:chgData name="Marian Luca" userId="b0cd20fa7a3cbf4f" providerId="LiveId" clId="{EE26FDBA-34A1-4314-BAC5-A55BC093D0F2}" dt="2025-11-29T22:37:17.972" v="3501" actId="26606"/>
          <ac:spMkLst>
            <pc:docMk/>
            <pc:sldMk cId="949534274" sldId="260"/>
            <ac:spMk id="17" creationId="{91CD03F2-8C46-6609-2C13-A3E393A45FA3}"/>
          </ac:spMkLst>
        </pc:spChg>
        <pc:spChg chg="add mod">
          <ac:chgData name="Marian Luca" userId="b0cd20fa7a3cbf4f" providerId="LiveId" clId="{EE26FDBA-34A1-4314-BAC5-A55BC093D0F2}" dt="2025-11-29T22:40:58.380" v="3776" actId="20577"/>
          <ac:spMkLst>
            <pc:docMk/>
            <pc:sldMk cId="949534274" sldId="260"/>
            <ac:spMk id="19" creationId="{91CD03F2-8C46-6609-2C13-A3E393A45FA3}"/>
          </ac:spMkLst>
        </pc:spChg>
        <pc:graphicFrameChg chg="add del mod">
          <ac:chgData name="Marian Luca" userId="b0cd20fa7a3cbf4f" providerId="LiveId" clId="{EE26FDBA-34A1-4314-BAC5-A55BC093D0F2}" dt="2025-11-29T22:36:58.219" v="3493" actId="26606"/>
          <ac:graphicFrameMkLst>
            <pc:docMk/>
            <pc:sldMk cId="949534274" sldId="260"/>
            <ac:graphicFrameMk id="5" creationId="{52E9F268-EBF9-EC60-4151-1DE9BCBA086C}"/>
          </ac:graphicFrameMkLst>
        </pc:graphicFrameChg>
        <pc:graphicFrameChg chg="add del mod">
          <ac:chgData name="Marian Luca" userId="b0cd20fa7a3cbf4f" providerId="LiveId" clId="{EE26FDBA-34A1-4314-BAC5-A55BC093D0F2}" dt="2025-11-29T22:37:07.079" v="3495" actId="26606"/>
          <ac:graphicFrameMkLst>
            <pc:docMk/>
            <pc:sldMk cId="949534274" sldId="260"/>
            <ac:graphicFrameMk id="7" creationId="{B0D5DA31-B85F-967F-72FA-71411EA18774}"/>
          </ac:graphicFrameMkLst>
        </pc:graphicFrameChg>
        <pc:graphicFrameChg chg="add del mod">
          <ac:chgData name="Marian Luca" userId="b0cd20fa7a3cbf4f" providerId="LiveId" clId="{EE26FDBA-34A1-4314-BAC5-A55BC093D0F2}" dt="2025-11-29T22:37:09.297" v="3497" actId="26606"/>
          <ac:graphicFrameMkLst>
            <pc:docMk/>
            <pc:sldMk cId="949534274" sldId="260"/>
            <ac:graphicFrameMk id="12" creationId="{6ABBCFDD-9A71-1461-BF9E-6D16FFCA9CBE}"/>
          </ac:graphicFrameMkLst>
        </pc:graphicFrameChg>
        <pc:picChg chg="add del">
          <ac:chgData name="Marian Luca" userId="b0cd20fa7a3cbf4f" providerId="LiveId" clId="{EE26FDBA-34A1-4314-BAC5-A55BC093D0F2}" dt="2025-11-29T22:37:17.972" v="3501" actId="26606"/>
          <ac:picMkLst>
            <pc:docMk/>
            <pc:sldMk cId="949534274" sldId="260"/>
            <ac:picMk id="16" creationId="{C7F45E90-ED20-9FB7-47CD-65DF4D815AF0}"/>
          </ac:picMkLst>
        </pc:picChg>
      </pc:sldChg>
      <pc:sldChg chg="addSp delSp modSp new mod chgLayout">
        <pc:chgData name="Marian Luca" userId="b0cd20fa7a3cbf4f" providerId="LiveId" clId="{EE26FDBA-34A1-4314-BAC5-A55BC093D0F2}" dt="2025-11-29T22:43:39.557" v="3799" actId="14100"/>
        <pc:sldMkLst>
          <pc:docMk/>
          <pc:sldMk cId="4077079146" sldId="261"/>
        </pc:sldMkLst>
        <pc:spChg chg="mod">
          <ac:chgData name="Marian Luca" userId="b0cd20fa7a3cbf4f" providerId="LiveId" clId="{EE26FDBA-34A1-4314-BAC5-A55BC093D0F2}" dt="2025-11-29T22:43:22.485" v="3794" actId="26606"/>
          <ac:spMkLst>
            <pc:docMk/>
            <pc:sldMk cId="4077079146" sldId="261"/>
            <ac:spMk id="2" creationId="{68D11CB4-E974-7365-2C08-9056DDED05A9}"/>
          </ac:spMkLst>
        </pc:spChg>
        <pc:spChg chg="del mod">
          <ac:chgData name="Marian Luca" userId="b0cd20fa7a3cbf4f" providerId="LiveId" clId="{EE26FDBA-34A1-4314-BAC5-A55BC093D0F2}" dt="2025-11-29T22:38:00.235" v="3511" actId="26606"/>
          <ac:spMkLst>
            <pc:docMk/>
            <pc:sldMk cId="4077079146" sldId="261"/>
            <ac:spMk id="3" creationId="{4B538AAF-B2C9-B1EC-7B17-8C0789D1791C}"/>
          </ac:spMkLst>
        </pc:spChg>
        <pc:graphicFrameChg chg="add mod modGraphic">
          <ac:chgData name="Marian Luca" userId="b0cd20fa7a3cbf4f" providerId="LiveId" clId="{EE26FDBA-34A1-4314-BAC5-A55BC093D0F2}" dt="2025-11-29T22:43:39.557" v="3799" actId="14100"/>
          <ac:graphicFrameMkLst>
            <pc:docMk/>
            <pc:sldMk cId="4077079146" sldId="261"/>
            <ac:graphicFrameMk id="5" creationId="{BF1A7263-837D-A02F-2BEF-09247F0A27AB}"/>
          </ac:graphicFrameMkLst>
        </pc:graphicFrameChg>
      </pc:sldChg>
      <pc:sldChg chg="addSp delSp modSp new mod chgLayout">
        <pc:chgData name="Marian Luca" userId="b0cd20fa7a3cbf4f" providerId="LiveId" clId="{EE26FDBA-34A1-4314-BAC5-A55BC093D0F2}" dt="2025-11-29T22:44:05.580" v="3805" actId="1076"/>
        <pc:sldMkLst>
          <pc:docMk/>
          <pc:sldMk cId="3591266105" sldId="262"/>
        </pc:sldMkLst>
        <pc:spChg chg="mod">
          <ac:chgData name="Marian Luca" userId="b0cd20fa7a3cbf4f" providerId="LiveId" clId="{EE26FDBA-34A1-4314-BAC5-A55BC093D0F2}" dt="2025-11-29T22:43:57.913" v="3802" actId="255"/>
          <ac:spMkLst>
            <pc:docMk/>
            <pc:sldMk cId="3591266105" sldId="262"/>
            <ac:spMk id="2" creationId="{9A87853B-A38E-23E6-B48A-C512290F185D}"/>
          </ac:spMkLst>
        </pc:spChg>
        <pc:spChg chg="del mod">
          <ac:chgData name="Marian Luca" userId="b0cd20fa7a3cbf4f" providerId="LiveId" clId="{EE26FDBA-34A1-4314-BAC5-A55BC093D0F2}" dt="2025-11-29T22:38:08.418" v="3512" actId="26606"/>
          <ac:spMkLst>
            <pc:docMk/>
            <pc:sldMk cId="3591266105" sldId="262"/>
            <ac:spMk id="3" creationId="{F80411FF-65CD-F031-5ECB-4E104589FF9E}"/>
          </ac:spMkLst>
        </pc:spChg>
        <pc:graphicFrameChg chg="add mod modGraphic">
          <ac:chgData name="Marian Luca" userId="b0cd20fa7a3cbf4f" providerId="LiveId" clId="{EE26FDBA-34A1-4314-BAC5-A55BC093D0F2}" dt="2025-11-29T22:44:05.580" v="3805" actId="1076"/>
          <ac:graphicFrameMkLst>
            <pc:docMk/>
            <pc:sldMk cId="3591266105" sldId="262"/>
            <ac:graphicFrameMk id="5" creationId="{4D125B5B-C569-CF44-FFFD-97FD310FBB0C}"/>
          </ac:graphicFrameMkLst>
        </pc:graphicFrameChg>
      </pc:sldChg>
      <pc:sldChg chg="modSp new mod chgLayout">
        <pc:chgData name="Marian Luca" userId="b0cd20fa7a3cbf4f" providerId="LiveId" clId="{EE26FDBA-34A1-4314-BAC5-A55BC093D0F2}" dt="2025-11-30T09:51:26.394" v="6447" actId="255"/>
        <pc:sldMkLst>
          <pc:docMk/>
          <pc:sldMk cId="3421108207" sldId="263"/>
        </pc:sldMkLst>
        <pc:spChg chg="mod">
          <ac:chgData name="Marian Luca" userId="b0cd20fa7a3cbf4f" providerId="LiveId" clId="{EE26FDBA-34A1-4314-BAC5-A55BC093D0F2}" dt="2025-11-30T09:51:13.856" v="6444" actId="14100"/>
          <ac:spMkLst>
            <pc:docMk/>
            <pc:sldMk cId="3421108207" sldId="263"/>
            <ac:spMk id="2" creationId="{0972A255-38C8-8562-890C-4B9F08A17349}"/>
          </ac:spMkLst>
        </pc:spChg>
        <pc:spChg chg="mod">
          <ac:chgData name="Marian Luca" userId="b0cd20fa7a3cbf4f" providerId="LiveId" clId="{EE26FDBA-34A1-4314-BAC5-A55BC093D0F2}" dt="2025-11-30T09:51:26.394" v="6447" actId="255"/>
          <ac:spMkLst>
            <pc:docMk/>
            <pc:sldMk cId="3421108207" sldId="263"/>
            <ac:spMk id="3" creationId="{393E7286-0BD6-36D4-7092-98C2ABD032CD}"/>
          </ac:spMkLst>
        </pc:spChg>
      </pc:sldChg>
      <pc:sldChg chg="addSp delSp modSp new mod modClrScheme chgLayout">
        <pc:chgData name="Marian Luca" userId="b0cd20fa7a3cbf4f" providerId="LiveId" clId="{EE26FDBA-34A1-4314-BAC5-A55BC093D0F2}" dt="2025-11-30T09:31:28.160" v="4389" actId="14100"/>
        <pc:sldMkLst>
          <pc:docMk/>
          <pc:sldMk cId="126489125" sldId="264"/>
        </pc:sldMkLst>
        <pc:spChg chg="mod">
          <ac:chgData name="Marian Luca" userId="b0cd20fa7a3cbf4f" providerId="LiveId" clId="{EE26FDBA-34A1-4314-BAC5-A55BC093D0F2}" dt="2025-11-30T09:31:24.032" v="4387" actId="26606"/>
          <ac:spMkLst>
            <pc:docMk/>
            <pc:sldMk cId="126489125" sldId="264"/>
            <ac:spMk id="2" creationId="{6B779A99-2D49-A63A-0A15-F3B1DEDCC90F}"/>
          </ac:spMkLst>
        </pc:spChg>
        <pc:spChg chg="del mod">
          <ac:chgData name="Marian Luca" userId="b0cd20fa7a3cbf4f" providerId="LiveId" clId="{EE26FDBA-34A1-4314-BAC5-A55BC093D0F2}" dt="2025-11-30T09:30:13.823" v="4375" actId="26606"/>
          <ac:spMkLst>
            <pc:docMk/>
            <pc:sldMk cId="126489125" sldId="264"/>
            <ac:spMk id="3" creationId="{C0197C32-9A3D-6AD4-8AC5-9C30CF701EFC}"/>
          </ac:spMkLst>
        </pc:spChg>
        <pc:spChg chg="add del mod">
          <ac:chgData name="Marian Luca" userId="b0cd20fa7a3cbf4f" providerId="LiveId" clId="{EE26FDBA-34A1-4314-BAC5-A55BC093D0F2}" dt="2025-11-30T09:31:17.425" v="4381" actId="26606"/>
          <ac:spMkLst>
            <pc:docMk/>
            <pc:sldMk cId="126489125" sldId="264"/>
            <ac:spMk id="10" creationId="{1FE2FEB9-AC35-A9E6-0DBE-A5F59E7ADFB6}"/>
          </ac:spMkLst>
        </pc:spChg>
        <pc:graphicFrameChg chg="add mod modGraphic">
          <ac:chgData name="Marian Luca" userId="b0cd20fa7a3cbf4f" providerId="LiveId" clId="{EE26FDBA-34A1-4314-BAC5-A55BC093D0F2}" dt="2025-11-30T09:31:28.160" v="4389" actId="14100"/>
          <ac:graphicFrameMkLst>
            <pc:docMk/>
            <pc:sldMk cId="126489125" sldId="264"/>
            <ac:graphicFrameMk id="5" creationId="{F3E53880-C17E-FCFC-601F-E6F3D8EF7176}"/>
          </ac:graphicFrameMkLst>
        </pc:graphicFrameChg>
      </pc:sldChg>
      <pc:sldChg chg="addSp delSp modSp new mod modClrScheme chgLayout">
        <pc:chgData name="Marian Luca" userId="b0cd20fa7a3cbf4f" providerId="LiveId" clId="{EE26FDBA-34A1-4314-BAC5-A55BC093D0F2}" dt="2025-11-30T09:38:07.204" v="4888" actId="113"/>
        <pc:sldMkLst>
          <pc:docMk/>
          <pc:sldMk cId="2629990750" sldId="265"/>
        </pc:sldMkLst>
        <pc:spChg chg="mod">
          <ac:chgData name="Marian Luca" userId="b0cd20fa7a3cbf4f" providerId="LiveId" clId="{EE26FDBA-34A1-4314-BAC5-A55BC093D0F2}" dt="2025-11-30T09:37:44.763" v="4885" actId="14100"/>
          <ac:spMkLst>
            <pc:docMk/>
            <pc:sldMk cId="2629990750" sldId="265"/>
            <ac:spMk id="2" creationId="{563CA7B3-9CA1-E7A1-C1DE-3A3DEAC12A12}"/>
          </ac:spMkLst>
        </pc:spChg>
        <pc:spChg chg="add del mod">
          <ac:chgData name="Marian Luca" userId="b0cd20fa7a3cbf4f" providerId="LiveId" clId="{EE26FDBA-34A1-4314-BAC5-A55BC093D0F2}" dt="2025-11-30T09:38:07.204" v="4888" actId="113"/>
          <ac:spMkLst>
            <pc:docMk/>
            <pc:sldMk cId="2629990750" sldId="265"/>
            <ac:spMk id="3" creationId="{45A91CCB-0421-6312-7024-3115CF6BFBB0}"/>
          </ac:spMkLst>
        </pc:spChg>
        <pc:spChg chg="add del mod">
          <ac:chgData name="Marian Luca" userId="b0cd20fa7a3cbf4f" providerId="LiveId" clId="{EE26FDBA-34A1-4314-BAC5-A55BC093D0F2}" dt="2025-11-30T09:37:15.437" v="4880" actId="931"/>
          <ac:spMkLst>
            <pc:docMk/>
            <pc:sldMk cId="2629990750" sldId="265"/>
            <ac:spMk id="8" creationId="{4960FE7E-2BDD-9EE1-C2E6-86F8FCABFD7E}"/>
          </ac:spMkLst>
        </pc:spChg>
        <pc:spChg chg="add del mod">
          <ac:chgData name="Marian Luca" userId="b0cd20fa7a3cbf4f" providerId="LiveId" clId="{EE26FDBA-34A1-4314-BAC5-A55BC093D0F2}" dt="2025-11-30T09:34:20.236" v="4852" actId="26606"/>
          <ac:spMkLst>
            <pc:docMk/>
            <pc:sldMk cId="2629990750" sldId="265"/>
            <ac:spMk id="9" creationId="{CCCACDD6-01B9-00CC-AB11-8E3F2B12D000}"/>
          </ac:spMkLst>
        </pc:spChg>
        <pc:spChg chg="add del mod">
          <ac:chgData name="Marian Luca" userId="b0cd20fa7a3cbf4f" providerId="LiveId" clId="{EE26FDBA-34A1-4314-BAC5-A55BC093D0F2}" dt="2025-11-30T09:34:42.228" v="4854" actId="26606"/>
          <ac:spMkLst>
            <pc:docMk/>
            <pc:sldMk cId="2629990750" sldId="265"/>
            <ac:spMk id="12" creationId="{45A91CCB-0421-6312-7024-3115CF6BFBB0}"/>
          </ac:spMkLst>
        </pc:spChg>
        <pc:graphicFrameChg chg="add del mod">
          <ac:chgData name="Marian Luca" userId="b0cd20fa7a3cbf4f" providerId="LiveId" clId="{EE26FDBA-34A1-4314-BAC5-A55BC093D0F2}" dt="2025-11-30T09:34:17.989" v="4850" actId="26606"/>
          <ac:graphicFrameMkLst>
            <pc:docMk/>
            <pc:sldMk cId="2629990750" sldId="265"/>
            <ac:graphicFrameMk id="5" creationId="{A1B449C9-E79C-584A-1ED5-70C3C87916E5}"/>
          </ac:graphicFrameMkLst>
        </pc:graphicFrameChg>
        <pc:graphicFrameChg chg="add del mod">
          <ac:chgData name="Marian Luca" userId="b0cd20fa7a3cbf4f" providerId="LiveId" clId="{EE26FDBA-34A1-4314-BAC5-A55BC093D0F2}" dt="2025-11-30T09:34:20.236" v="4852" actId="26606"/>
          <ac:graphicFrameMkLst>
            <pc:docMk/>
            <pc:sldMk cId="2629990750" sldId="265"/>
            <ac:graphicFrameMk id="7" creationId="{B7B9357D-EA2A-C1F8-AC7C-E444D509FAEF}"/>
          </ac:graphicFrameMkLst>
        </pc:graphicFrameChg>
        <pc:graphicFrameChg chg="add del mod">
          <ac:chgData name="Marian Luca" userId="b0cd20fa7a3cbf4f" providerId="LiveId" clId="{EE26FDBA-34A1-4314-BAC5-A55BC093D0F2}" dt="2025-11-30T09:34:43.966" v="4856" actId="26606"/>
          <ac:graphicFrameMkLst>
            <pc:docMk/>
            <pc:sldMk cId="2629990750" sldId="265"/>
            <ac:graphicFrameMk id="14" creationId="{CCE50777-B6FD-53B4-24FA-4E430EC9CA95}"/>
          </ac:graphicFrameMkLst>
        </pc:graphicFrameChg>
        <pc:graphicFrameChg chg="add del mod modGraphic">
          <ac:chgData name="Marian Luca" userId="b0cd20fa7a3cbf4f" providerId="LiveId" clId="{EE26FDBA-34A1-4314-BAC5-A55BC093D0F2}" dt="2025-11-30T09:35:34.711" v="4874" actId="26606"/>
          <ac:graphicFrameMkLst>
            <pc:docMk/>
            <pc:sldMk cId="2629990750" sldId="265"/>
            <ac:graphicFrameMk id="16" creationId="{A1B449C9-E79C-584A-1ED5-70C3C87916E5}"/>
          </ac:graphicFrameMkLst>
        </pc:graphicFrameChg>
        <pc:picChg chg="add mod">
          <ac:chgData name="Marian Luca" userId="b0cd20fa7a3cbf4f" providerId="LiveId" clId="{EE26FDBA-34A1-4314-BAC5-A55BC093D0F2}" dt="2025-11-30T09:37:50.217" v="4886" actId="14100"/>
          <ac:picMkLst>
            <pc:docMk/>
            <pc:sldMk cId="2629990750" sldId="265"/>
            <ac:picMk id="6" creationId="{9E149230-825F-15F5-D480-6323D8C5FDBC}"/>
          </ac:picMkLst>
        </pc:picChg>
        <pc:picChg chg="add del">
          <ac:chgData name="Marian Luca" userId="b0cd20fa7a3cbf4f" providerId="LiveId" clId="{EE26FDBA-34A1-4314-BAC5-A55BC093D0F2}" dt="2025-11-30T09:34:42.228" v="4854" actId="26606"/>
          <ac:picMkLst>
            <pc:docMk/>
            <pc:sldMk cId="2629990750" sldId="265"/>
            <ac:picMk id="11" creationId="{65DDD255-72FB-CF9C-0247-297C5A8BD51A}"/>
          </ac:picMkLst>
        </pc:picChg>
      </pc:sldChg>
      <pc:sldChg chg="new del">
        <pc:chgData name="Marian Luca" userId="b0cd20fa7a3cbf4f" providerId="LiveId" clId="{EE26FDBA-34A1-4314-BAC5-A55BC093D0F2}" dt="2025-11-30T09:38:50.552" v="4890" actId="47"/>
        <pc:sldMkLst>
          <pc:docMk/>
          <pc:sldMk cId="467843788" sldId="266"/>
        </pc:sldMkLst>
      </pc:sldChg>
      <pc:sldChg chg="addSp delSp modSp new mod modMedia delAnim chgLayout">
        <pc:chgData name="Marian Luca" userId="b0cd20fa7a3cbf4f" providerId="LiveId" clId="{EE26FDBA-34A1-4314-BAC5-A55BC093D0F2}" dt="2025-11-30T09:42:11.086" v="5357" actId="26606"/>
        <pc:sldMkLst>
          <pc:docMk/>
          <pc:sldMk cId="4002268106" sldId="266"/>
        </pc:sldMkLst>
        <pc:spChg chg="mod">
          <ac:chgData name="Marian Luca" userId="b0cd20fa7a3cbf4f" providerId="LiveId" clId="{EE26FDBA-34A1-4314-BAC5-A55BC093D0F2}" dt="2025-11-30T09:42:11.086" v="5357" actId="26606"/>
          <ac:spMkLst>
            <pc:docMk/>
            <pc:sldMk cId="4002268106" sldId="266"/>
            <ac:spMk id="2" creationId="{BCC923C7-E5F3-B2DB-9B30-30E94BEB4FF6}"/>
          </ac:spMkLst>
        </pc:spChg>
        <pc:spChg chg="add del mod">
          <ac:chgData name="Marian Luca" userId="b0cd20fa7a3cbf4f" providerId="LiveId" clId="{EE26FDBA-34A1-4314-BAC5-A55BC093D0F2}" dt="2025-11-30T09:42:11.086" v="5357" actId="26606"/>
          <ac:spMkLst>
            <pc:docMk/>
            <pc:sldMk cId="4002268106" sldId="266"/>
            <ac:spMk id="3" creationId="{68FDA902-1538-CC61-2B24-ED99914D6329}"/>
          </ac:spMkLst>
        </pc:spChg>
        <pc:spChg chg="add del mod">
          <ac:chgData name="Marian Luca" userId="b0cd20fa7a3cbf4f" providerId="LiveId" clId="{EE26FDBA-34A1-4314-BAC5-A55BC093D0F2}" dt="2025-11-30T09:41:47.525" v="5351" actId="26606"/>
          <ac:spMkLst>
            <pc:docMk/>
            <pc:sldMk cId="4002268106" sldId="266"/>
            <ac:spMk id="9" creationId="{3D277414-B4DF-C5FB-33BA-A05C374937E9}"/>
          </ac:spMkLst>
        </pc:spChg>
        <pc:spChg chg="add del mod">
          <ac:chgData name="Marian Luca" userId="b0cd20fa7a3cbf4f" providerId="LiveId" clId="{EE26FDBA-34A1-4314-BAC5-A55BC093D0F2}" dt="2025-11-30T09:42:05.392" v="5355" actId="26606"/>
          <ac:spMkLst>
            <pc:docMk/>
            <pc:sldMk cId="4002268106" sldId="266"/>
            <ac:spMk id="12" creationId="{68FDA902-1538-CC61-2B24-ED99914D6329}"/>
          </ac:spMkLst>
        </pc:spChg>
        <pc:spChg chg="add del mod">
          <ac:chgData name="Marian Luca" userId="b0cd20fa7a3cbf4f" providerId="LiveId" clId="{EE26FDBA-34A1-4314-BAC5-A55BC093D0F2}" dt="2025-11-30T09:42:11.086" v="5357" actId="26606"/>
          <ac:spMkLst>
            <pc:docMk/>
            <pc:sldMk cId="4002268106" sldId="266"/>
            <ac:spMk id="14" creationId="{3D277414-B4DF-C5FB-33BA-A05C374937E9}"/>
          </ac:spMkLst>
        </pc:spChg>
        <pc:graphicFrameChg chg="add del mod">
          <ac:chgData name="Marian Luca" userId="b0cd20fa7a3cbf4f" providerId="LiveId" clId="{EE26FDBA-34A1-4314-BAC5-A55BC093D0F2}" dt="2025-11-30T09:41:47.525" v="5351" actId="26606"/>
          <ac:graphicFrameMkLst>
            <pc:docMk/>
            <pc:sldMk cId="4002268106" sldId="266"/>
            <ac:graphicFrameMk id="5" creationId="{B8577C19-EAD7-5B70-91D0-697A9FE311D4}"/>
          </ac:graphicFrameMkLst>
        </pc:graphicFrameChg>
        <pc:graphicFrameChg chg="add del mod">
          <ac:chgData name="Marian Luca" userId="b0cd20fa7a3cbf4f" providerId="LiveId" clId="{EE26FDBA-34A1-4314-BAC5-A55BC093D0F2}" dt="2025-11-30T09:42:11.086" v="5357" actId="26606"/>
          <ac:graphicFrameMkLst>
            <pc:docMk/>
            <pc:sldMk cId="4002268106" sldId="266"/>
            <ac:graphicFrameMk id="15" creationId="{B8577C19-EAD7-5B70-91D0-697A9FE311D4}"/>
          </ac:graphicFrameMkLst>
        </pc:graphicFrameChg>
        <pc:picChg chg="add del mod">
          <ac:chgData name="Marian Luca" userId="b0cd20fa7a3cbf4f" providerId="LiveId" clId="{EE26FDBA-34A1-4314-BAC5-A55BC093D0F2}" dt="2025-11-30T09:42:05.392" v="5355" actId="26606"/>
          <ac:picMkLst>
            <pc:docMk/>
            <pc:sldMk cId="4002268106" sldId="266"/>
            <ac:picMk id="11" creationId="{DC6A3AF0-FFC0-7E19-3547-37B7142446A5}"/>
          </ac:picMkLst>
        </pc:picChg>
      </pc:sldChg>
      <pc:sldChg chg="modSp new mod">
        <pc:chgData name="Marian Luca" userId="b0cd20fa7a3cbf4f" providerId="LiveId" clId="{EE26FDBA-34A1-4314-BAC5-A55BC093D0F2}" dt="2025-11-30T09:46:08.544" v="5922" actId="20577"/>
        <pc:sldMkLst>
          <pc:docMk/>
          <pc:sldMk cId="1933329597" sldId="267"/>
        </pc:sldMkLst>
        <pc:spChg chg="mod">
          <ac:chgData name="Marian Luca" userId="b0cd20fa7a3cbf4f" providerId="LiveId" clId="{EE26FDBA-34A1-4314-BAC5-A55BC093D0F2}" dt="2025-11-30T09:44:07.612" v="5400" actId="14100"/>
          <ac:spMkLst>
            <pc:docMk/>
            <pc:sldMk cId="1933329597" sldId="267"/>
            <ac:spMk id="2" creationId="{8813145F-B9F6-6A6E-6144-AE6EEB472DA2}"/>
          </ac:spMkLst>
        </pc:spChg>
        <pc:spChg chg="mod">
          <ac:chgData name="Marian Luca" userId="b0cd20fa7a3cbf4f" providerId="LiveId" clId="{EE26FDBA-34A1-4314-BAC5-A55BC093D0F2}" dt="2025-11-30T09:46:08.544" v="5922" actId="20577"/>
          <ac:spMkLst>
            <pc:docMk/>
            <pc:sldMk cId="1933329597" sldId="267"/>
            <ac:spMk id="3" creationId="{AE2A05C2-F217-79C4-4ED9-387BA7DFC7F6}"/>
          </ac:spMkLst>
        </pc:spChg>
      </pc:sldChg>
      <pc:sldChg chg="addSp delSp modSp new mod chgLayout">
        <pc:chgData name="Marian Luca" userId="b0cd20fa7a3cbf4f" providerId="LiveId" clId="{EE26FDBA-34A1-4314-BAC5-A55BC093D0F2}" dt="2025-11-30T09:50:24.620" v="6438" actId="20577"/>
        <pc:sldMkLst>
          <pc:docMk/>
          <pc:sldMk cId="702562108" sldId="268"/>
        </pc:sldMkLst>
        <pc:spChg chg="mod">
          <ac:chgData name="Marian Luca" userId="b0cd20fa7a3cbf4f" providerId="LiveId" clId="{EE26FDBA-34A1-4314-BAC5-A55BC093D0F2}" dt="2025-11-30T09:48:29.367" v="5974" actId="14100"/>
          <ac:spMkLst>
            <pc:docMk/>
            <pc:sldMk cId="702562108" sldId="268"/>
            <ac:spMk id="2" creationId="{AAB43FEB-C0B7-DB05-1C6B-8DD1A0819E52}"/>
          </ac:spMkLst>
        </pc:spChg>
        <pc:spChg chg="del mod">
          <ac:chgData name="Marian Luca" userId="b0cd20fa7a3cbf4f" providerId="LiveId" clId="{EE26FDBA-34A1-4314-BAC5-A55BC093D0F2}" dt="2025-11-30T09:48:12.807" v="5968" actId="26606"/>
          <ac:spMkLst>
            <pc:docMk/>
            <pc:sldMk cId="702562108" sldId="268"/>
            <ac:spMk id="3" creationId="{42B68504-D044-ADB7-C08A-FEFCC80FEA55}"/>
          </ac:spMkLst>
        </pc:spChg>
        <pc:spChg chg="add mod">
          <ac:chgData name="Marian Luca" userId="b0cd20fa7a3cbf4f" providerId="LiveId" clId="{EE26FDBA-34A1-4314-BAC5-A55BC093D0F2}" dt="2025-11-30T09:50:24.620" v="6438" actId="20577"/>
          <ac:spMkLst>
            <pc:docMk/>
            <pc:sldMk cId="702562108" sldId="268"/>
            <ac:spMk id="9" creationId="{0B6A47F7-152E-FCCA-62B9-660F87D9BF1E}"/>
          </ac:spMkLst>
        </pc:spChg>
        <pc:picChg chg="add">
          <ac:chgData name="Marian Luca" userId="b0cd20fa7a3cbf4f" providerId="LiveId" clId="{EE26FDBA-34A1-4314-BAC5-A55BC093D0F2}" dt="2025-11-30T09:48:12.807" v="5968" actId="26606"/>
          <ac:picMkLst>
            <pc:docMk/>
            <pc:sldMk cId="702562108" sldId="268"/>
            <ac:picMk id="5" creationId="{538A14E9-1B59-88FA-730A-C957D6C286F6}"/>
          </ac:picMkLst>
        </pc:picChg>
      </pc:sldChg>
      <pc:sldChg chg="delSp modSp new del mod modClrScheme chgLayout">
        <pc:chgData name="Marian Luca" userId="b0cd20fa7a3cbf4f" providerId="LiveId" clId="{EE26FDBA-34A1-4314-BAC5-A55BC093D0F2}" dt="2025-11-30T10:02:47.817" v="6609" actId="47"/>
        <pc:sldMkLst>
          <pc:docMk/>
          <pc:sldMk cId="3952111701" sldId="269"/>
        </pc:sldMkLst>
        <pc:spChg chg="mod">
          <ac:chgData name="Marian Luca" userId="b0cd20fa7a3cbf4f" providerId="LiveId" clId="{EE26FDBA-34A1-4314-BAC5-A55BC093D0F2}" dt="2025-11-30T10:01:37.530" v="6608" actId="27636"/>
          <ac:spMkLst>
            <pc:docMk/>
            <pc:sldMk cId="3952111701" sldId="269"/>
            <ac:spMk id="2" creationId="{09BF4BB6-054B-2CAA-F67C-4AFE7D741655}"/>
          </ac:spMkLst>
        </pc:spChg>
        <pc:spChg chg="del">
          <ac:chgData name="Marian Luca" userId="b0cd20fa7a3cbf4f" providerId="LiveId" clId="{EE26FDBA-34A1-4314-BAC5-A55BC093D0F2}" dt="2025-11-30T10:00:06.896" v="6527" actId="26606"/>
          <ac:spMkLst>
            <pc:docMk/>
            <pc:sldMk cId="3952111701" sldId="269"/>
            <ac:spMk id="3" creationId="{1A910D65-3A3D-376C-A25D-4048397365B3}"/>
          </ac:spMkLst>
        </pc:spChg>
      </pc:sldChg>
      <pc:sldChg chg="modSp new mod">
        <pc:chgData name="Marian Luca" userId="b0cd20fa7a3cbf4f" providerId="LiveId" clId="{EE26FDBA-34A1-4314-BAC5-A55BC093D0F2}" dt="2025-11-30T10:03:24.615" v="6642" actId="14100"/>
        <pc:sldMkLst>
          <pc:docMk/>
          <pc:sldMk cId="4135571979" sldId="269"/>
        </pc:sldMkLst>
        <pc:spChg chg="mod">
          <ac:chgData name="Marian Luca" userId="b0cd20fa7a3cbf4f" providerId="LiveId" clId="{EE26FDBA-34A1-4314-BAC5-A55BC093D0F2}" dt="2025-11-30T10:03:24.615" v="6642" actId="14100"/>
          <ac:spMkLst>
            <pc:docMk/>
            <pc:sldMk cId="4135571979" sldId="269"/>
            <ac:spMk id="2" creationId="{460CC10D-4BC7-F148-75C1-11065BCCFF8D}"/>
          </ac:spMkLst>
        </pc:spChg>
      </pc:sldChg>
      <pc:sldMasterChg chg="add del addSldLayout delSldLayout modSldLayout">
        <pc:chgData name="Marian Luca" userId="b0cd20fa7a3cbf4f" providerId="LiveId" clId="{EE26FDBA-34A1-4314-BAC5-A55BC093D0F2}" dt="2025-11-29T22:14:47.382" v="18" actId="26606"/>
        <pc:sldMasterMkLst>
          <pc:docMk/>
          <pc:sldMasterMk cId="446216742" sldId="2147483648"/>
        </pc:sldMasterMkLst>
        <pc:sldLayoutChg chg="add del">
          <pc:chgData name="Marian Luca" userId="b0cd20fa7a3cbf4f" providerId="LiveId" clId="{EE26FDBA-34A1-4314-BAC5-A55BC093D0F2}" dt="2025-11-29T22:14:47.382" v="18" actId="26606"/>
          <pc:sldLayoutMkLst>
            <pc:docMk/>
            <pc:sldMasterMk cId="446216742" sldId="2147483648"/>
            <pc:sldLayoutMk cId="3428333503" sldId="2147483649"/>
          </pc:sldLayoutMkLst>
        </pc:sldLayoutChg>
        <pc:sldLayoutChg chg="add del">
          <pc:chgData name="Marian Luca" userId="b0cd20fa7a3cbf4f" providerId="LiveId" clId="{EE26FDBA-34A1-4314-BAC5-A55BC093D0F2}" dt="2025-11-29T22:14:47.382" v="18" actId="26606"/>
          <pc:sldLayoutMkLst>
            <pc:docMk/>
            <pc:sldMasterMk cId="446216742" sldId="2147483648"/>
            <pc:sldLayoutMk cId="3790719318" sldId="2147483650"/>
          </pc:sldLayoutMkLst>
        </pc:sldLayoutChg>
        <pc:sldLayoutChg chg="add del">
          <pc:chgData name="Marian Luca" userId="b0cd20fa7a3cbf4f" providerId="LiveId" clId="{EE26FDBA-34A1-4314-BAC5-A55BC093D0F2}" dt="2025-11-29T22:14:47.382" v="18" actId="26606"/>
          <pc:sldLayoutMkLst>
            <pc:docMk/>
            <pc:sldMasterMk cId="446216742" sldId="2147483648"/>
            <pc:sldLayoutMk cId="3554555612" sldId="2147483651"/>
          </pc:sldLayoutMkLst>
        </pc:sldLayoutChg>
        <pc:sldLayoutChg chg="add del">
          <pc:chgData name="Marian Luca" userId="b0cd20fa7a3cbf4f" providerId="LiveId" clId="{EE26FDBA-34A1-4314-BAC5-A55BC093D0F2}" dt="2025-11-29T22:14:47.382" v="18" actId="26606"/>
          <pc:sldLayoutMkLst>
            <pc:docMk/>
            <pc:sldMasterMk cId="446216742" sldId="2147483648"/>
            <pc:sldLayoutMk cId="1984959745" sldId="2147483652"/>
          </pc:sldLayoutMkLst>
        </pc:sldLayoutChg>
        <pc:sldLayoutChg chg="add del">
          <pc:chgData name="Marian Luca" userId="b0cd20fa7a3cbf4f" providerId="LiveId" clId="{EE26FDBA-34A1-4314-BAC5-A55BC093D0F2}" dt="2025-11-29T22:14:47.382" v="18" actId="26606"/>
          <pc:sldLayoutMkLst>
            <pc:docMk/>
            <pc:sldMasterMk cId="446216742" sldId="2147483648"/>
            <pc:sldLayoutMk cId="1804653027" sldId="2147483653"/>
          </pc:sldLayoutMkLst>
        </pc:sldLayoutChg>
        <pc:sldLayoutChg chg="add del">
          <pc:chgData name="Marian Luca" userId="b0cd20fa7a3cbf4f" providerId="LiveId" clId="{EE26FDBA-34A1-4314-BAC5-A55BC093D0F2}" dt="2025-11-29T22:14:47.382" v="18" actId="26606"/>
          <pc:sldLayoutMkLst>
            <pc:docMk/>
            <pc:sldMasterMk cId="446216742" sldId="2147483648"/>
            <pc:sldLayoutMk cId="2310269589" sldId="2147483654"/>
          </pc:sldLayoutMkLst>
        </pc:sldLayoutChg>
        <pc:sldLayoutChg chg="add del replId">
          <pc:chgData name="Marian Luca" userId="b0cd20fa7a3cbf4f" providerId="LiveId" clId="{EE26FDBA-34A1-4314-BAC5-A55BC093D0F2}" dt="2025-11-29T22:14:47.382" v="18" actId="26606"/>
          <pc:sldLayoutMkLst>
            <pc:docMk/>
            <pc:sldMasterMk cId="446216742" sldId="2147483648"/>
            <pc:sldLayoutMk cId="3262802462" sldId="2147483655"/>
          </pc:sldLayoutMkLst>
        </pc:sldLayoutChg>
        <pc:sldLayoutChg chg="add del replId">
          <pc:chgData name="Marian Luca" userId="b0cd20fa7a3cbf4f" providerId="LiveId" clId="{EE26FDBA-34A1-4314-BAC5-A55BC093D0F2}" dt="2025-11-29T22:14:47.382" v="18" actId="26606"/>
          <pc:sldLayoutMkLst>
            <pc:docMk/>
            <pc:sldMasterMk cId="446216742" sldId="2147483648"/>
            <pc:sldLayoutMk cId="2978599110" sldId="2147483656"/>
          </pc:sldLayoutMkLst>
        </pc:sldLayoutChg>
        <pc:sldLayoutChg chg="add del replId">
          <pc:chgData name="Marian Luca" userId="b0cd20fa7a3cbf4f" providerId="LiveId" clId="{EE26FDBA-34A1-4314-BAC5-A55BC093D0F2}" dt="2025-11-29T22:14:47.382" v="18" actId="26606"/>
          <pc:sldLayoutMkLst>
            <pc:docMk/>
            <pc:sldMasterMk cId="446216742" sldId="2147483648"/>
            <pc:sldLayoutMk cId="1611153554" sldId="2147483657"/>
          </pc:sldLayoutMkLst>
        </pc:sldLayoutChg>
        <pc:sldLayoutChg chg="add del replId">
          <pc:chgData name="Marian Luca" userId="b0cd20fa7a3cbf4f" providerId="LiveId" clId="{EE26FDBA-34A1-4314-BAC5-A55BC093D0F2}" dt="2025-11-29T22:14:47.382" v="18" actId="26606"/>
          <pc:sldLayoutMkLst>
            <pc:docMk/>
            <pc:sldMasterMk cId="446216742" sldId="2147483648"/>
            <pc:sldLayoutMk cId="541366979" sldId="2147483658"/>
          </pc:sldLayoutMkLst>
        </pc:sldLayoutChg>
        <pc:sldLayoutChg chg="add del replId">
          <pc:chgData name="Marian Luca" userId="b0cd20fa7a3cbf4f" providerId="LiveId" clId="{EE26FDBA-34A1-4314-BAC5-A55BC093D0F2}" dt="2025-11-29T22:14:47.382" v="18" actId="26606"/>
          <pc:sldLayoutMkLst>
            <pc:docMk/>
            <pc:sldMasterMk cId="446216742" sldId="2147483648"/>
            <pc:sldLayoutMk cId="3453590741" sldId="2147483659"/>
          </pc:sldLayoutMkLst>
        </pc:sldLayoutChg>
      </pc:sldMasterChg>
      <pc:sldMasterChg chg="add del addSldLayout delSldLayout">
        <pc:chgData name="Marian Luca" userId="b0cd20fa7a3cbf4f" providerId="LiveId" clId="{EE26FDBA-34A1-4314-BAC5-A55BC093D0F2}" dt="2025-11-29T22:14:40.113" v="13" actId="26606"/>
        <pc:sldMasterMkLst>
          <pc:docMk/>
          <pc:sldMasterMk cId="2072177295" sldId="2147483655"/>
        </pc:sldMasterMkLst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490803218" sldId="2147483656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154006961" sldId="2147483657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1678669366" sldId="2147483658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3203421608" sldId="2147483659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2199786402" sldId="2147483660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3113237343" sldId="2147483661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4006089584" sldId="2147483662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374429920" sldId="2147483663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1280138512" sldId="2147483664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4161748493" sldId="2147483665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3292711998" sldId="2147483666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2657609089" sldId="2147483667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489719928" sldId="2147483668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3303309284" sldId="2147483669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1439990348" sldId="2147483670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3125853525" sldId="2147483671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3751401575" sldId="2147483672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3804823279" sldId="2147483673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3801140969" sldId="2147483674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2983039370" sldId="2147483675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2278582162" sldId="2147483676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3867760814" sldId="2147483677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463887485" sldId="2147483678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3824982204" sldId="2147483679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3634549081" sldId="2147483680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273140905" sldId="2147483681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1483207627" sldId="2147483682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235787465" sldId="2147483683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4019908973" sldId="2147483684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4148533894" sldId="2147483685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3470622507" sldId="2147483686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404825873" sldId="2147483687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2160368459" sldId="2147483688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1711977429" sldId="2147483689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3671600762" sldId="2147483690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3294668743" sldId="2147483691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2922786867" sldId="2147483692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3018415628" sldId="2147483693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475579490" sldId="2147483694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4164588780" sldId="2147483695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3122492598" sldId="2147483696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3454852898" sldId="2147483697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2588425988" sldId="2147483698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1138165975" sldId="2147483699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2277801363" sldId="2147483700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1309418675" sldId="2147483701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659722846" sldId="2147483702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559547798" sldId="2147483703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1879513203" sldId="2147483704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3889431774" sldId="2147483705"/>
          </pc:sldLayoutMkLst>
        </pc:sldLayoutChg>
        <pc:sldLayoutChg chg="add del">
          <pc:chgData name="Marian Luca" userId="b0cd20fa7a3cbf4f" providerId="LiveId" clId="{EE26FDBA-34A1-4314-BAC5-A55BC093D0F2}" dt="2025-11-29T22:14:40.113" v="13" actId="26606"/>
          <pc:sldLayoutMkLst>
            <pc:docMk/>
            <pc:sldMasterMk cId="2072177295" sldId="2147483655"/>
            <pc:sldLayoutMk cId="2617873354" sldId="2147483706"/>
          </pc:sldLayoutMkLst>
        </pc:sldLayoutChg>
      </pc:sldMasterChg>
      <pc:sldMasterChg chg="add del addSldLayout delSldLayout">
        <pc:chgData name="Marian Luca" userId="b0cd20fa7a3cbf4f" providerId="LiveId" clId="{EE26FDBA-34A1-4314-BAC5-A55BC093D0F2}" dt="2025-11-29T22:14:47.184" v="17" actId="26606"/>
        <pc:sldMasterMkLst>
          <pc:docMk/>
          <pc:sldMasterMk cId="1305236236" sldId="2147483756"/>
        </pc:sldMasterMkLst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2504135162" sldId="2147483707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4294602991" sldId="2147483708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222098214" sldId="2147483709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1150186245" sldId="2147483710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2715024364" sldId="2147483711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3368075962" sldId="2147483712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2083275699" sldId="2147483713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2663665458" sldId="2147483714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606689175" sldId="2147483715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1453030243" sldId="2147483716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1406449692" sldId="2147483717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2319200233" sldId="2147483718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2039595203" sldId="2147483719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3538198911" sldId="2147483720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1787069420" sldId="2147483721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1076976751" sldId="2147483722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128435694" sldId="2147483723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1698859506" sldId="2147483724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2013244632" sldId="2147483725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3788180843" sldId="2147483726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528312699" sldId="2147483727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3840641862" sldId="2147483728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98336299" sldId="2147483729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3388525698" sldId="2147483730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3022792281" sldId="2147483731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2402451732" sldId="2147483732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392429411" sldId="2147483733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3335192449" sldId="2147483734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480435205" sldId="2147483735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1473224387" sldId="2147483736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2374048344" sldId="2147483737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2155690046" sldId="2147483738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1956922527" sldId="2147483739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4134735108" sldId="2147483740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1519327652" sldId="2147483741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3880186529" sldId="2147483742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2366438062" sldId="2147483743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1186203150" sldId="2147483744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3469928915" sldId="2147483745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3163238838" sldId="2147483746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2221829264" sldId="2147483747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3127510451" sldId="2147483748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3288126166" sldId="2147483749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1225271840" sldId="2147483750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565127199" sldId="2147483751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591472880" sldId="2147483752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773028777" sldId="2147483753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1851775286" sldId="2147483754"/>
          </pc:sldLayoutMkLst>
        </pc:sldLayoutChg>
        <pc:sldLayoutChg chg="add del">
          <pc:chgData name="Marian Luca" userId="b0cd20fa7a3cbf4f" providerId="LiveId" clId="{EE26FDBA-34A1-4314-BAC5-A55BC093D0F2}" dt="2025-11-29T22:14:47.184" v="17" actId="26606"/>
          <pc:sldLayoutMkLst>
            <pc:docMk/>
            <pc:sldMasterMk cId="1305236236" sldId="2147483756"/>
            <pc:sldLayoutMk cId="2759891860" sldId="2147483755"/>
          </pc:sldLayoutMkLst>
        </pc:sldLayoutChg>
      </pc:sldMasterChg>
      <pc:sldMasterChg chg="add addSldLayout">
        <pc:chgData name="Marian Luca" userId="b0cd20fa7a3cbf4f" providerId="LiveId" clId="{EE26FDBA-34A1-4314-BAC5-A55BC093D0F2}" dt="2025-11-29T22:14:47.382" v="18" actId="26606"/>
        <pc:sldMasterMkLst>
          <pc:docMk/>
          <pc:sldMasterMk cId="3341437713" sldId="2147483810"/>
        </pc:sldMasterMkLst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1394729662" sldId="2147483758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1566724917" sldId="2147483759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1903461699" sldId="2147483760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412655329" sldId="2147483761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776875850" sldId="2147483762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791439752" sldId="2147483763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3634636818" sldId="2147483764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1997593172" sldId="2147483765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3680044964" sldId="2147483766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1067238198" sldId="2147483767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2659998544" sldId="2147483768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878890562" sldId="2147483769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499428344" sldId="2147483770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1151442284" sldId="2147483771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805498034" sldId="2147483772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3997129796" sldId="2147483773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1448371764" sldId="2147483774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3922992345" sldId="2147483775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2428585239" sldId="2147483776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2298721751" sldId="2147483777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1878180974" sldId="2147483778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2601727567" sldId="2147483779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2225195447" sldId="2147483780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3829123250" sldId="2147483781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1931629019" sldId="2147483782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736204584" sldId="2147483783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4098863516" sldId="2147483784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2735813505" sldId="2147483785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1862814782" sldId="2147483786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3733190097" sldId="2147483787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2226179621" sldId="2147483788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3782156221" sldId="2147483789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3131912891" sldId="2147483790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2202080463" sldId="2147483791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844189321" sldId="2147483792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3551859747" sldId="2147483793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1375413407" sldId="2147483794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2896303893" sldId="2147483795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2671629954" sldId="2147483796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4149652739" sldId="2147483797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4269906862" sldId="2147483798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1825780460" sldId="2147483799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3490058198" sldId="2147483800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3179367296" sldId="2147483801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1360631053" sldId="2147483802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3286880273" sldId="2147483803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3585969805" sldId="2147483804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959857724" sldId="2147483805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4133794059" sldId="2147483806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1672901634" sldId="2147483807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577238991" sldId="2147483808"/>
          </pc:sldLayoutMkLst>
        </pc:sldLayoutChg>
        <pc:sldLayoutChg chg="add">
          <pc:chgData name="Marian Luca" userId="b0cd20fa7a3cbf4f" providerId="LiveId" clId="{EE26FDBA-34A1-4314-BAC5-A55BC093D0F2}" dt="2025-11-29T22:14:47.382" v="18" actId="26606"/>
          <pc:sldLayoutMkLst>
            <pc:docMk/>
            <pc:sldMasterMk cId="3341437713" sldId="2147483810"/>
            <pc:sldLayoutMk cId="1945195127" sldId="2147483809"/>
          </pc:sldLayoutMkLst>
        </pc:sldLayoutChg>
      </pc:sldMasterChg>
      <pc:sldMasterChg chg="add del addSldLayout delSldLayout">
        <pc:chgData name="Marian Luca" userId="b0cd20fa7a3cbf4f" providerId="LiveId" clId="{EE26FDBA-34A1-4314-BAC5-A55BC093D0F2}" dt="2025-11-29T22:14:45.735" v="15" actId="26606"/>
        <pc:sldMasterMkLst>
          <pc:docMk/>
          <pc:sldMasterMk cId="2718930011" sldId="2147483863"/>
        </pc:sldMasterMkLst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4047112097" sldId="2147483812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3861355275" sldId="2147483813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2942876120" sldId="2147483814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1772357766" sldId="2147483815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1692759986" sldId="2147483816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1596957471" sldId="2147483817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1153194349" sldId="2147483818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3814527983" sldId="2147483819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4083571916" sldId="2147483820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3393244790" sldId="2147483821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1192352416" sldId="2147483822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4259118576" sldId="2147483823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4271381148" sldId="2147483824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4235892887" sldId="2147483825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46988202" sldId="2147483826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3895849531" sldId="2147483827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1695028524" sldId="2147483828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3310273663" sldId="2147483829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2598391198" sldId="2147483830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2361159397" sldId="2147483831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2537089394" sldId="2147483832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1770166611" sldId="2147483833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3571196354" sldId="2147483834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3438682562" sldId="2147483835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1717036540" sldId="2147483836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1957834641" sldId="2147483837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766091961" sldId="2147483838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1573046358" sldId="2147483839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589942994" sldId="2147483840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1962088799" sldId="2147483841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1800221035" sldId="2147483842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483681017" sldId="2147483843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2966396962" sldId="2147483844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370592618" sldId="2147483845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3378240641" sldId="2147483846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506209822" sldId="2147483847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1706117030" sldId="2147483848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2699589600" sldId="2147483849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1299633678" sldId="2147483850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4231038377" sldId="2147483851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1023443639" sldId="2147483852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479703575" sldId="2147483853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1396858412" sldId="2147483854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2061297676" sldId="2147483855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3513696631" sldId="2147483856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1011444557" sldId="2147483857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4286380141" sldId="2147483858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1034878931" sldId="2147483859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2876039932" sldId="2147483860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155201057" sldId="2147483861"/>
          </pc:sldLayoutMkLst>
        </pc:sldLayoutChg>
        <pc:sldLayoutChg chg="add del">
          <pc:chgData name="Marian Luca" userId="b0cd20fa7a3cbf4f" providerId="LiveId" clId="{EE26FDBA-34A1-4314-BAC5-A55BC093D0F2}" dt="2025-11-29T22:14:45.735" v="15" actId="26606"/>
          <pc:sldLayoutMkLst>
            <pc:docMk/>
            <pc:sldMasterMk cId="2718930011" sldId="2147483863"/>
            <pc:sldLayoutMk cId="1363753380" sldId="2147483862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12" Type="http://schemas.openxmlformats.org/officeDocument/2006/relationships/image" Target="../media/image53.sv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11" Type="http://schemas.openxmlformats.org/officeDocument/2006/relationships/image" Target="../media/image52.png"/><Relationship Id="rId5" Type="http://schemas.openxmlformats.org/officeDocument/2006/relationships/image" Target="../media/image46.png"/><Relationship Id="rId10" Type="http://schemas.openxmlformats.org/officeDocument/2006/relationships/image" Target="../media/image51.svg"/><Relationship Id="rId4" Type="http://schemas.openxmlformats.org/officeDocument/2006/relationships/image" Target="../media/image45.svg"/><Relationship Id="rId9" Type="http://schemas.openxmlformats.org/officeDocument/2006/relationships/image" Target="../media/image5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12" Type="http://schemas.openxmlformats.org/officeDocument/2006/relationships/image" Target="../media/image53.sv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11" Type="http://schemas.openxmlformats.org/officeDocument/2006/relationships/image" Target="../media/image52.png"/><Relationship Id="rId5" Type="http://schemas.openxmlformats.org/officeDocument/2006/relationships/image" Target="../media/image46.png"/><Relationship Id="rId10" Type="http://schemas.openxmlformats.org/officeDocument/2006/relationships/image" Target="../media/image51.svg"/><Relationship Id="rId4" Type="http://schemas.openxmlformats.org/officeDocument/2006/relationships/image" Target="../media/image45.svg"/><Relationship Id="rId9" Type="http://schemas.openxmlformats.org/officeDocument/2006/relationships/image" Target="../media/image5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46CB45-671F-4240-A7B9-8C0A13E51EAD}" type="doc">
      <dgm:prSet loTypeId="urn:microsoft.com/office/officeart/2018/2/layout/Icon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C1B87A1B-4E32-4E4E-AD7C-27009392E263}">
      <dgm:prSet/>
      <dgm:spPr/>
      <dgm:t>
        <a:bodyPr/>
        <a:lstStyle/>
        <a:p>
          <a:r>
            <a:rPr lang="en-GB"/>
            <a:t>Turnover is high (28%), especially in frontlines roles, suggesting issues with engagement, rewards and belonging (CIPD, 2023).</a:t>
          </a:r>
          <a:endParaRPr lang="en-US"/>
        </a:p>
      </dgm:t>
    </dgm:pt>
    <dgm:pt modelId="{F875C98D-B912-4EDD-BBD2-F772E74DF84D}" type="parTrans" cxnId="{16EE95A8-874E-434D-87CA-4F8B68188E16}">
      <dgm:prSet/>
      <dgm:spPr/>
      <dgm:t>
        <a:bodyPr/>
        <a:lstStyle/>
        <a:p>
          <a:endParaRPr lang="en-US"/>
        </a:p>
      </dgm:t>
    </dgm:pt>
    <dgm:pt modelId="{F8B380B5-29AE-4EF0-A369-4A80DD8ED72B}" type="sibTrans" cxnId="{16EE95A8-874E-434D-87CA-4F8B68188E16}">
      <dgm:prSet/>
      <dgm:spPr/>
      <dgm:t>
        <a:bodyPr/>
        <a:lstStyle/>
        <a:p>
          <a:endParaRPr lang="en-US"/>
        </a:p>
      </dgm:t>
    </dgm:pt>
    <dgm:pt modelId="{15FA47B4-F5F7-49B5-B6BD-4EBC44783AF1}">
      <dgm:prSet/>
      <dgm:spPr/>
      <dgm:t>
        <a:bodyPr/>
        <a:lstStyle/>
        <a:p>
          <a:r>
            <a:rPr lang="en-GB"/>
            <a:t>Many managers feel unprepared addressing performance, meaning underperformance is tolerated. </a:t>
          </a:r>
          <a:endParaRPr lang="en-US"/>
        </a:p>
      </dgm:t>
    </dgm:pt>
    <dgm:pt modelId="{9C10A6C8-FFAC-4324-89C2-EDA05D8CDBA2}" type="parTrans" cxnId="{A3E9943A-CACF-40FF-9D71-5932F95C7D20}">
      <dgm:prSet/>
      <dgm:spPr/>
      <dgm:t>
        <a:bodyPr/>
        <a:lstStyle/>
        <a:p>
          <a:endParaRPr lang="en-US"/>
        </a:p>
      </dgm:t>
    </dgm:pt>
    <dgm:pt modelId="{C53A553F-A635-48E9-B45A-D53C2796A246}" type="sibTrans" cxnId="{A3E9943A-CACF-40FF-9D71-5932F95C7D20}">
      <dgm:prSet/>
      <dgm:spPr/>
      <dgm:t>
        <a:bodyPr/>
        <a:lstStyle/>
        <a:p>
          <a:endParaRPr lang="en-US"/>
        </a:p>
      </dgm:t>
    </dgm:pt>
    <dgm:pt modelId="{8DA790D3-262D-49A3-B10B-DE291A6CB553}">
      <dgm:prSet/>
      <dgm:spPr/>
      <dgm:t>
        <a:bodyPr/>
        <a:lstStyle/>
        <a:p>
          <a:r>
            <a:rPr lang="en-GB"/>
            <a:t>Staff reported limited recognition, unclear expectations and weak communication, contributing to disengagement (Herzberg, 1968). </a:t>
          </a:r>
          <a:endParaRPr lang="en-US"/>
        </a:p>
      </dgm:t>
    </dgm:pt>
    <dgm:pt modelId="{64D1FDF0-CE8F-4161-AD0B-D7BB637CAE54}" type="parTrans" cxnId="{1B703543-D648-4306-8B6F-9D6C93492E27}">
      <dgm:prSet/>
      <dgm:spPr/>
      <dgm:t>
        <a:bodyPr/>
        <a:lstStyle/>
        <a:p>
          <a:endParaRPr lang="en-US"/>
        </a:p>
      </dgm:t>
    </dgm:pt>
    <dgm:pt modelId="{FEFC27AB-AEE7-454D-9E67-B0AF7541C208}" type="sibTrans" cxnId="{1B703543-D648-4306-8B6F-9D6C93492E27}">
      <dgm:prSet/>
      <dgm:spPr/>
      <dgm:t>
        <a:bodyPr/>
        <a:lstStyle/>
        <a:p>
          <a:endParaRPr lang="en-US"/>
        </a:p>
      </dgm:t>
    </dgm:pt>
    <dgm:pt modelId="{23B2D24C-D1D5-45F6-9413-5D5871FDCB92}">
      <dgm:prSet/>
      <dgm:spPr/>
      <dgm:t>
        <a:bodyPr/>
        <a:lstStyle/>
        <a:p>
          <a:r>
            <a:rPr lang="en-GB"/>
            <a:t>Career progression paths are unclear, and new recruits report minimal induction or support. </a:t>
          </a:r>
          <a:endParaRPr lang="en-US"/>
        </a:p>
      </dgm:t>
    </dgm:pt>
    <dgm:pt modelId="{AB16EA19-4A81-42E8-97F0-8B2E09F26F85}" type="parTrans" cxnId="{7A2A06FC-2979-40D6-8D74-EF062C9F4D5B}">
      <dgm:prSet/>
      <dgm:spPr/>
      <dgm:t>
        <a:bodyPr/>
        <a:lstStyle/>
        <a:p>
          <a:endParaRPr lang="en-US"/>
        </a:p>
      </dgm:t>
    </dgm:pt>
    <dgm:pt modelId="{B9DE940D-B520-4CCA-BEFE-3C6EF1EB93A7}" type="sibTrans" cxnId="{7A2A06FC-2979-40D6-8D74-EF062C9F4D5B}">
      <dgm:prSet/>
      <dgm:spPr/>
      <dgm:t>
        <a:bodyPr/>
        <a:lstStyle/>
        <a:p>
          <a:endParaRPr lang="en-US"/>
        </a:p>
      </dgm:t>
    </dgm:pt>
    <dgm:pt modelId="{AE51375E-E1A8-4BF3-AAB6-B054FE642744}" type="pres">
      <dgm:prSet presAssocID="{A146CB45-671F-4240-A7B9-8C0A13E51EAD}" presName="root" presStyleCnt="0">
        <dgm:presLayoutVars>
          <dgm:dir/>
          <dgm:resizeHandles val="exact"/>
        </dgm:presLayoutVars>
      </dgm:prSet>
      <dgm:spPr/>
    </dgm:pt>
    <dgm:pt modelId="{C0DA7B7F-F713-417D-A716-1838E2CC62D9}" type="pres">
      <dgm:prSet presAssocID="{C1B87A1B-4E32-4E4E-AD7C-27009392E263}" presName="compNode" presStyleCnt="0"/>
      <dgm:spPr/>
    </dgm:pt>
    <dgm:pt modelId="{F0832425-CE01-4354-995E-DC3F586ED2FB}" type="pres">
      <dgm:prSet presAssocID="{C1B87A1B-4E32-4E4E-AD7C-27009392E26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Success"/>
        </a:ext>
      </dgm:extLst>
    </dgm:pt>
    <dgm:pt modelId="{CA6E3652-E37A-4905-919C-0E3B0A2FAFD8}" type="pres">
      <dgm:prSet presAssocID="{C1B87A1B-4E32-4E4E-AD7C-27009392E263}" presName="spaceRect" presStyleCnt="0"/>
      <dgm:spPr/>
    </dgm:pt>
    <dgm:pt modelId="{FF172FF7-2C6F-41B3-8E77-260907DCD458}" type="pres">
      <dgm:prSet presAssocID="{C1B87A1B-4E32-4E4E-AD7C-27009392E263}" presName="textRect" presStyleLbl="revTx" presStyleIdx="0" presStyleCnt="4">
        <dgm:presLayoutVars>
          <dgm:chMax val="1"/>
          <dgm:chPref val="1"/>
        </dgm:presLayoutVars>
      </dgm:prSet>
      <dgm:spPr/>
    </dgm:pt>
    <dgm:pt modelId="{511F7B84-CD5D-4595-AB15-3DBFA88A3620}" type="pres">
      <dgm:prSet presAssocID="{F8B380B5-29AE-4EF0-A369-4A80DD8ED72B}" presName="sibTrans" presStyleCnt="0"/>
      <dgm:spPr/>
    </dgm:pt>
    <dgm:pt modelId="{474F6274-0A23-4B79-9470-E9F3073E51FA}" type="pres">
      <dgm:prSet presAssocID="{15FA47B4-F5F7-49B5-B6BD-4EBC44783AF1}" presName="compNode" presStyleCnt="0"/>
      <dgm:spPr/>
    </dgm:pt>
    <dgm:pt modelId="{0D91CB0B-7B60-41E2-B78F-089972D7CCD3}" type="pres">
      <dgm:prSet presAssocID="{15FA47B4-F5F7-49B5-B6BD-4EBC44783AF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F00C7D9A-1B42-4788-9D6E-15473FEF9DE9}" type="pres">
      <dgm:prSet presAssocID="{15FA47B4-F5F7-49B5-B6BD-4EBC44783AF1}" presName="spaceRect" presStyleCnt="0"/>
      <dgm:spPr/>
    </dgm:pt>
    <dgm:pt modelId="{7F157150-D3FC-4F6B-83D8-4ECCA06FF86B}" type="pres">
      <dgm:prSet presAssocID="{15FA47B4-F5F7-49B5-B6BD-4EBC44783AF1}" presName="textRect" presStyleLbl="revTx" presStyleIdx="1" presStyleCnt="4">
        <dgm:presLayoutVars>
          <dgm:chMax val="1"/>
          <dgm:chPref val="1"/>
        </dgm:presLayoutVars>
      </dgm:prSet>
      <dgm:spPr/>
    </dgm:pt>
    <dgm:pt modelId="{4EB3C082-6E82-40A1-8BD0-3A5A18E5D625}" type="pres">
      <dgm:prSet presAssocID="{C53A553F-A635-48E9-B45A-D53C2796A246}" presName="sibTrans" presStyleCnt="0"/>
      <dgm:spPr/>
    </dgm:pt>
    <dgm:pt modelId="{F33433B2-86C7-4456-95BF-4392FFB038D0}" type="pres">
      <dgm:prSet presAssocID="{8DA790D3-262D-49A3-B10B-DE291A6CB553}" presName="compNode" presStyleCnt="0"/>
      <dgm:spPr/>
    </dgm:pt>
    <dgm:pt modelId="{B39414C4-E27E-4378-9824-0C4F24146848}" type="pres">
      <dgm:prSet presAssocID="{8DA790D3-262D-49A3-B10B-DE291A6CB55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10C6D3E7-8693-4044-AC58-DF20CC0EAE10}" type="pres">
      <dgm:prSet presAssocID="{8DA790D3-262D-49A3-B10B-DE291A6CB553}" presName="spaceRect" presStyleCnt="0"/>
      <dgm:spPr/>
    </dgm:pt>
    <dgm:pt modelId="{D99456A8-E5C8-41C3-834C-DEA5E33C209B}" type="pres">
      <dgm:prSet presAssocID="{8DA790D3-262D-49A3-B10B-DE291A6CB553}" presName="textRect" presStyleLbl="revTx" presStyleIdx="2" presStyleCnt="4">
        <dgm:presLayoutVars>
          <dgm:chMax val="1"/>
          <dgm:chPref val="1"/>
        </dgm:presLayoutVars>
      </dgm:prSet>
      <dgm:spPr/>
    </dgm:pt>
    <dgm:pt modelId="{CF3CCB83-C269-499F-935E-740BECE247A4}" type="pres">
      <dgm:prSet presAssocID="{FEFC27AB-AEE7-454D-9E67-B0AF7541C208}" presName="sibTrans" presStyleCnt="0"/>
      <dgm:spPr/>
    </dgm:pt>
    <dgm:pt modelId="{52783E20-7189-4057-AE2E-AA70E094B171}" type="pres">
      <dgm:prSet presAssocID="{23B2D24C-D1D5-45F6-9413-5D5871FDCB92}" presName="compNode" presStyleCnt="0"/>
      <dgm:spPr/>
    </dgm:pt>
    <dgm:pt modelId="{CF0417DC-199B-4857-98E4-EBBF1527F806}" type="pres">
      <dgm:prSet presAssocID="{23B2D24C-D1D5-45F6-9413-5D5871FDCB9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0B650773-65A2-4E7E-A264-79B6C440C8FA}" type="pres">
      <dgm:prSet presAssocID="{23B2D24C-D1D5-45F6-9413-5D5871FDCB92}" presName="spaceRect" presStyleCnt="0"/>
      <dgm:spPr/>
    </dgm:pt>
    <dgm:pt modelId="{0E68A917-74B1-4289-97A8-034BBF80611A}" type="pres">
      <dgm:prSet presAssocID="{23B2D24C-D1D5-45F6-9413-5D5871FDCB9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E94D91D-FC4D-414F-87F3-999404345825}" type="presOf" srcId="{8DA790D3-262D-49A3-B10B-DE291A6CB553}" destId="{D99456A8-E5C8-41C3-834C-DEA5E33C209B}" srcOrd="0" destOrd="0" presId="urn:microsoft.com/office/officeart/2018/2/layout/IconLabelList"/>
    <dgm:cxn modelId="{A3E9943A-CACF-40FF-9D71-5932F95C7D20}" srcId="{A146CB45-671F-4240-A7B9-8C0A13E51EAD}" destId="{15FA47B4-F5F7-49B5-B6BD-4EBC44783AF1}" srcOrd="1" destOrd="0" parTransId="{9C10A6C8-FFAC-4324-89C2-EDA05D8CDBA2}" sibTransId="{C53A553F-A635-48E9-B45A-D53C2796A246}"/>
    <dgm:cxn modelId="{1B703543-D648-4306-8B6F-9D6C93492E27}" srcId="{A146CB45-671F-4240-A7B9-8C0A13E51EAD}" destId="{8DA790D3-262D-49A3-B10B-DE291A6CB553}" srcOrd="2" destOrd="0" parTransId="{64D1FDF0-CE8F-4161-AD0B-D7BB637CAE54}" sibTransId="{FEFC27AB-AEE7-454D-9E67-B0AF7541C208}"/>
    <dgm:cxn modelId="{4A886A72-4F5E-4AC3-B5BD-18B12515F1FD}" type="presOf" srcId="{A146CB45-671F-4240-A7B9-8C0A13E51EAD}" destId="{AE51375E-E1A8-4BF3-AAB6-B054FE642744}" srcOrd="0" destOrd="0" presId="urn:microsoft.com/office/officeart/2018/2/layout/IconLabelList"/>
    <dgm:cxn modelId="{16EE95A8-874E-434D-87CA-4F8B68188E16}" srcId="{A146CB45-671F-4240-A7B9-8C0A13E51EAD}" destId="{C1B87A1B-4E32-4E4E-AD7C-27009392E263}" srcOrd="0" destOrd="0" parTransId="{F875C98D-B912-4EDD-BBD2-F772E74DF84D}" sibTransId="{F8B380B5-29AE-4EF0-A369-4A80DD8ED72B}"/>
    <dgm:cxn modelId="{C5BC09AE-B55D-4FE1-8CBB-6ABFF1CA09B7}" type="presOf" srcId="{C1B87A1B-4E32-4E4E-AD7C-27009392E263}" destId="{FF172FF7-2C6F-41B3-8E77-260907DCD458}" srcOrd="0" destOrd="0" presId="urn:microsoft.com/office/officeart/2018/2/layout/IconLabelList"/>
    <dgm:cxn modelId="{452D34C5-9C74-4F7F-BA66-907BEFE12A4A}" type="presOf" srcId="{23B2D24C-D1D5-45F6-9413-5D5871FDCB92}" destId="{0E68A917-74B1-4289-97A8-034BBF80611A}" srcOrd="0" destOrd="0" presId="urn:microsoft.com/office/officeart/2018/2/layout/IconLabelList"/>
    <dgm:cxn modelId="{31BB5ADF-FC0B-49C7-92BF-C5E3D320D304}" type="presOf" srcId="{15FA47B4-F5F7-49B5-B6BD-4EBC44783AF1}" destId="{7F157150-D3FC-4F6B-83D8-4ECCA06FF86B}" srcOrd="0" destOrd="0" presId="urn:microsoft.com/office/officeart/2018/2/layout/IconLabelList"/>
    <dgm:cxn modelId="{7A2A06FC-2979-40D6-8D74-EF062C9F4D5B}" srcId="{A146CB45-671F-4240-A7B9-8C0A13E51EAD}" destId="{23B2D24C-D1D5-45F6-9413-5D5871FDCB92}" srcOrd="3" destOrd="0" parTransId="{AB16EA19-4A81-42E8-97F0-8B2E09F26F85}" sibTransId="{B9DE940D-B520-4CCA-BEFE-3C6EF1EB93A7}"/>
    <dgm:cxn modelId="{1A8A1246-A01F-467D-A5D3-2F70988B1CEB}" type="presParOf" srcId="{AE51375E-E1A8-4BF3-AAB6-B054FE642744}" destId="{C0DA7B7F-F713-417D-A716-1838E2CC62D9}" srcOrd="0" destOrd="0" presId="urn:microsoft.com/office/officeart/2018/2/layout/IconLabelList"/>
    <dgm:cxn modelId="{ADBC0D62-1226-4257-8446-D8BD2C4F29D3}" type="presParOf" srcId="{C0DA7B7F-F713-417D-A716-1838E2CC62D9}" destId="{F0832425-CE01-4354-995E-DC3F586ED2FB}" srcOrd="0" destOrd="0" presId="urn:microsoft.com/office/officeart/2018/2/layout/IconLabelList"/>
    <dgm:cxn modelId="{5C5DB805-D376-430A-8A9E-C99AB2C82DAB}" type="presParOf" srcId="{C0DA7B7F-F713-417D-A716-1838E2CC62D9}" destId="{CA6E3652-E37A-4905-919C-0E3B0A2FAFD8}" srcOrd="1" destOrd="0" presId="urn:microsoft.com/office/officeart/2018/2/layout/IconLabelList"/>
    <dgm:cxn modelId="{327A5FB1-EC89-47B9-A93B-9792AE3FBA62}" type="presParOf" srcId="{C0DA7B7F-F713-417D-A716-1838E2CC62D9}" destId="{FF172FF7-2C6F-41B3-8E77-260907DCD458}" srcOrd="2" destOrd="0" presId="urn:microsoft.com/office/officeart/2018/2/layout/IconLabelList"/>
    <dgm:cxn modelId="{2192D05D-D8F7-4764-998A-4F37BFF9C423}" type="presParOf" srcId="{AE51375E-E1A8-4BF3-AAB6-B054FE642744}" destId="{511F7B84-CD5D-4595-AB15-3DBFA88A3620}" srcOrd="1" destOrd="0" presId="urn:microsoft.com/office/officeart/2018/2/layout/IconLabelList"/>
    <dgm:cxn modelId="{D4E5C16F-257A-453A-9A65-FACAE70E59A9}" type="presParOf" srcId="{AE51375E-E1A8-4BF3-AAB6-B054FE642744}" destId="{474F6274-0A23-4B79-9470-E9F3073E51FA}" srcOrd="2" destOrd="0" presId="urn:microsoft.com/office/officeart/2018/2/layout/IconLabelList"/>
    <dgm:cxn modelId="{CF84FE3C-0713-43E1-9C06-839EEA934319}" type="presParOf" srcId="{474F6274-0A23-4B79-9470-E9F3073E51FA}" destId="{0D91CB0B-7B60-41E2-B78F-089972D7CCD3}" srcOrd="0" destOrd="0" presId="urn:microsoft.com/office/officeart/2018/2/layout/IconLabelList"/>
    <dgm:cxn modelId="{F48CE2BF-5FCF-4D09-BF5B-EA241068BB98}" type="presParOf" srcId="{474F6274-0A23-4B79-9470-E9F3073E51FA}" destId="{F00C7D9A-1B42-4788-9D6E-15473FEF9DE9}" srcOrd="1" destOrd="0" presId="urn:microsoft.com/office/officeart/2018/2/layout/IconLabelList"/>
    <dgm:cxn modelId="{A7F8C7A1-1CF1-4168-931F-FFA63A18421E}" type="presParOf" srcId="{474F6274-0A23-4B79-9470-E9F3073E51FA}" destId="{7F157150-D3FC-4F6B-83D8-4ECCA06FF86B}" srcOrd="2" destOrd="0" presId="urn:microsoft.com/office/officeart/2018/2/layout/IconLabelList"/>
    <dgm:cxn modelId="{A0CEE658-A786-49D0-A77B-518A168383E9}" type="presParOf" srcId="{AE51375E-E1A8-4BF3-AAB6-B054FE642744}" destId="{4EB3C082-6E82-40A1-8BD0-3A5A18E5D625}" srcOrd="3" destOrd="0" presId="urn:microsoft.com/office/officeart/2018/2/layout/IconLabelList"/>
    <dgm:cxn modelId="{7D1AF1A2-94B1-4E14-A489-374577110267}" type="presParOf" srcId="{AE51375E-E1A8-4BF3-AAB6-B054FE642744}" destId="{F33433B2-86C7-4456-95BF-4392FFB038D0}" srcOrd="4" destOrd="0" presId="urn:microsoft.com/office/officeart/2018/2/layout/IconLabelList"/>
    <dgm:cxn modelId="{DCD06B64-40B0-4DD4-A0AE-B2EE8F5DCAA7}" type="presParOf" srcId="{F33433B2-86C7-4456-95BF-4392FFB038D0}" destId="{B39414C4-E27E-4378-9824-0C4F24146848}" srcOrd="0" destOrd="0" presId="urn:microsoft.com/office/officeart/2018/2/layout/IconLabelList"/>
    <dgm:cxn modelId="{EE681D3D-1043-42B0-B02A-ADFF0CD73D4D}" type="presParOf" srcId="{F33433B2-86C7-4456-95BF-4392FFB038D0}" destId="{10C6D3E7-8693-4044-AC58-DF20CC0EAE10}" srcOrd="1" destOrd="0" presId="urn:microsoft.com/office/officeart/2018/2/layout/IconLabelList"/>
    <dgm:cxn modelId="{3D1F69C1-4838-480B-A1CF-7A9D59740788}" type="presParOf" srcId="{F33433B2-86C7-4456-95BF-4392FFB038D0}" destId="{D99456A8-E5C8-41C3-834C-DEA5E33C209B}" srcOrd="2" destOrd="0" presId="urn:microsoft.com/office/officeart/2018/2/layout/IconLabelList"/>
    <dgm:cxn modelId="{2A76FF79-2D44-4003-B991-F0EE6DA9C2FB}" type="presParOf" srcId="{AE51375E-E1A8-4BF3-AAB6-B054FE642744}" destId="{CF3CCB83-C269-499F-935E-740BECE247A4}" srcOrd="5" destOrd="0" presId="urn:microsoft.com/office/officeart/2018/2/layout/IconLabelList"/>
    <dgm:cxn modelId="{BE4807C0-01F0-49C2-81C3-86B2FCEBE59C}" type="presParOf" srcId="{AE51375E-E1A8-4BF3-AAB6-B054FE642744}" destId="{52783E20-7189-4057-AE2E-AA70E094B171}" srcOrd="6" destOrd="0" presId="urn:microsoft.com/office/officeart/2018/2/layout/IconLabelList"/>
    <dgm:cxn modelId="{FEC73289-9161-44DA-A4C1-48AD22865999}" type="presParOf" srcId="{52783E20-7189-4057-AE2E-AA70E094B171}" destId="{CF0417DC-199B-4857-98E4-EBBF1527F806}" srcOrd="0" destOrd="0" presId="urn:microsoft.com/office/officeart/2018/2/layout/IconLabelList"/>
    <dgm:cxn modelId="{3EDE43B7-8197-4917-9FD8-6177648927D6}" type="presParOf" srcId="{52783E20-7189-4057-AE2E-AA70E094B171}" destId="{0B650773-65A2-4E7E-A264-79B6C440C8FA}" srcOrd="1" destOrd="0" presId="urn:microsoft.com/office/officeart/2018/2/layout/IconLabelList"/>
    <dgm:cxn modelId="{ADB6E1AF-094A-444A-9B0A-9EBC5A44708D}" type="presParOf" srcId="{52783E20-7189-4057-AE2E-AA70E094B171}" destId="{0E68A917-74B1-4289-97A8-034BBF80611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1786EA1-454A-4C30-83CF-6BFC1ECC062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44F6E01-7ED5-4927-8BAE-697818CFF47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Culture currently prioritises output over people, creating a transactional environment (Bass &amp; Riggio, 2006).</a:t>
          </a:r>
          <a:endParaRPr lang="en-US" dirty="0"/>
        </a:p>
      </dgm:t>
    </dgm:pt>
    <dgm:pt modelId="{A7DE815A-90B8-4A97-9528-15D98A3BFDDD}" type="parTrans" cxnId="{76065F41-3B6D-405D-A476-CA68F601F764}">
      <dgm:prSet/>
      <dgm:spPr/>
      <dgm:t>
        <a:bodyPr/>
        <a:lstStyle/>
        <a:p>
          <a:endParaRPr lang="en-US"/>
        </a:p>
      </dgm:t>
    </dgm:pt>
    <dgm:pt modelId="{7BC2C721-7D85-4F32-A23B-8AF45F4C8BBB}" type="sibTrans" cxnId="{76065F41-3B6D-405D-A476-CA68F601F764}">
      <dgm:prSet/>
      <dgm:spPr/>
      <dgm:t>
        <a:bodyPr/>
        <a:lstStyle/>
        <a:p>
          <a:endParaRPr lang="en-US"/>
        </a:p>
      </dgm:t>
    </dgm:pt>
    <dgm:pt modelId="{79739185-33F0-4E14-B291-0B262D05945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Innovation, wellbeing and collaboration are met with scepticism – behaviours consistent with a conservative culture (Schein, 2017).</a:t>
          </a:r>
          <a:endParaRPr lang="en-US"/>
        </a:p>
      </dgm:t>
    </dgm:pt>
    <dgm:pt modelId="{7C803D6C-3A3E-457A-B57C-0C053817EDA6}" type="parTrans" cxnId="{C6EBFBC1-7132-41F5-9541-85AC303C4E4E}">
      <dgm:prSet/>
      <dgm:spPr/>
      <dgm:t>
        <a:bodyPr/>
        <a:lstStyle/>
        <a:p>
          <a:endParaRPr lang="en-US"/>
        </a:p>
      </dgm:t>
    </dgm:pt>
    <dgm:pt modelId="{08DA5F79-65FF-4A2F-9A19-9EAAF30F797A}" type="sibTrans" cxnId="{C6EBFBC1-7132-41F5-9541-85AC303C4E4E}">
      <dgm:prSet/>
      <dgm:spPr/>
      <dgm:t>
        <a:bodyPr/>
        <a:lstStyle/>
        <a:p>
          <a:endParaRPr lang="en-US"/>
        </a:p>
      </dgm:t>
    </dgm:pt>
    <dgm:pt modelId="{2AC71C5A-F45D-442E-A330-AA36F292F3E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Employees report low psychological safety and limited voice, impacting trust and motivation (Edmondson, 2019).</a:t>
          </a:r>
          <a:endParaRPr lang="en-US"/>
        </a:p>
      </dgm:t>
    </dgm:pt>
    <dgm:pt modelId="{F59F863C-F95E-48B0-ACB3-77F1450BE09B}" type="parTrans" cxnId="{CDD8EC19-B7D8-4560-9B68-8E33D14E991B}">
      <dgm:prSet/>
      <dgm:spPr/>
      <dgm:t>
        <a:bodyPr/>
        <a:lstStyle/>
        <a:p>
          <a:endParaRPr lang="en-US"/>
        </a:p>
      </dgm:t>
    </dgm:pt>
    <dgm:pt modelId="{D618584C-310D-4485-BACC-A8553D739B9E}" type="sibTrans" cxnId="{CDD8EC19-B7D8-4560-9B68-8E33D14E991B}">
      <dgm:prSet/>
      <dgm:spPr/>
      <dgm:t>
        <a:bodyPr/>
        <a:lstStyle/>
        <a:p>
          <a:endParaRPr lang="en-US"/>
        </a:p>
      </dgm:t>
    </dgm:pt>
    <dgm:pt modelId="{2046DAE0-9BFC-4526-BA26-CEB9C68AC023}" type="pres">
      <dgm:prSet presAssocID="{81786EA1-454A-4C30-83CF-6BFC1ECC062B}" presName="root" presStyleCnt="0">
        <dgm:presLayoutVars>
          <dgm:dir/>
          <dgm:resizeHandles val="exact"/>
        </dgm:presLayoutVars>
      </dgm:prSet>
      <dgm:spPr/>
    </dgm:pt>
    <dgm:pt modelId="{069530D5-61EB-4000-8E23-C43841B5BF66}" type="pres">
      <dgm:prSet presAssocID="{044F6E01-7ED5-4927-8BAE-697818CFF47D}" presName="compNode" presStyleCnt="0"/>
      <dgm:spPr/>
    </dgm:pt>
    <dgm:pt modelId="{0A942A2F-14F5-47CD-8221-61C4B3E0590D}" type="pres">
      <dgm:prSet presAssocID="{044F6E01-7ED5-4927-8BAE-697818CFF47D}" presName="bgRect" presStyleLbl="bgShp" presStyleIdx="0" presStyleCnt="3"/>
      <dgm:spPr/>
    </dgm:pt>
    <dgm:pt modelId="{954C9456-9666-4C96-8CF7-2FC8E15E3F20}" type="pres">
      <dgm:prSet presAssocID="{044F6E01-7ED5-4927-8BAE-697818CFF47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s clef"/>
        </a:ext>
      </dgm:extLst>
    </dgm:pt>
    <dgm:pt modelId="{300335A5-3806-4A30-A8A8-0729C89E7CA8}" type="pres">
      <dgm:prSet presAssocID="{044F6E01-7ED5-4927-8BAE-697818CFF47D}" presName="spaceRect" presStyleCnt="0"/>
      <dgm:spPr/>
    </dgm:pt>
    <dgm:pt modelId="{174C670A-1EA0-4573-97B5-F0A6D2F328B5}" type="pres">
      <dgm:prSet presAssocID="{044F6E01-7ED5-4927-8BAE-697818CFF47D}" presName="parTx" presStyleLbl="revTx" presStyleIdx="0" presStyleCnt="3">
        <dgm:presLayoutVars>
          <dgm:chMax val="0"/>
          <dgm:chPref val="0"/>
        </dgm:presLayoutVars>
      </dgm:prSet>
      <dgm:spPr/>
    </dgm:pt>
    <dgm:pt modelId="{F914EBC0-DE81-4461-B785-2C39E425F968}" type="pres">
      <dgm:prSet presAssocID="{7BC2C721-7D85-4F32-A23B-8AF45F4C8BBB}" presName="sibTrans" presStyleCnt="0"/>
      <dgm:spPr/>
    </dgm:pt>
    <dgm:pt modelId="{0B2D7C9A-4202-4272-B4C0-C74F7C38591E}" type="pres">
      <dgm:prSet presAssocID="{79739185-33F0-4E14-B291-0B262D05945B}" presName="compNode" presStyleCnt="0"/>
      <dgm:spPr/>
    </dgm:pt>
    <dgm:pt modelId="{B1BBF711-09BC-41EB-9CA9-5527D3105387}" type="pres">
      <dgm:prSet presAssocID="{79739185-33F0-4E14-B291-0B262D05945B}" presName="bgRect" presStyleLbl="bgShp" presStyleIdx="1" presStyleCnt="3"/>
      <dgm:spPr/>
    </dgm:pt>
    <dgm:pt modelId="{56FAAEF6-DA6C-4E7F-B35C-96FF85BD95B3}" type="pres">
      <dgm:prSet presAssocID="{79739185-33F0-4E14-B291-0B262D05945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6A59C279-D41D-4555-9EDB-E00D44FB85F0}" type="pres">
      <dgm:prSet presAssocID="{79739185-33F0-4E14-B291-0B262D05945B}" presName="spaceRect" presStyleCnt="0"/>
      <dgm:spPr/>
    </dgm:pt>
    <dgm:pt modelId="{1BC9FBBE-9B50-4AC9-9698-AB410A66ACA1}" type="pres">
      <dgm:prSet presAssocID="{79739185-33F0-4E14-B291-0B262D05945B}" presName="parTx" presStyleLbl="revTx" presStyleIdx="1" presStyleCnt="3">
        <dgm:presLayoutVars>
          <dgm:chMax val="0"/>
          <dgm:chPref val="0"/>
        </dgm:presLayoutVars>
      </dgm:prSet>
      <dgm:spPr/>
    </dgm:pt>
    <dgm:pt modelId="{A211A131-A84E-435B-8BBB-DDE5C7D16303}" type="pres">
      <dgm:prSet presAssocID="{08DA5F79-65FF-4A2F-9A19-9EAAF30F797A}" presName="sibTrans" presStyleCnt="0"/>
      <dgm:spPr/>
    </dgm:pt>
    <dgm:pt modelId="{A8CAA3A1-04D4-4044-8E3D-71826BDBBBB5}" type="pres">
      <dgm:prSet presAssocID="{2AC71C5A-F45D-442E-A330-AA36F292F3E5}" presName="compNode" presStyleCnt="0"/>
      <dgm:spPr/>
    </dgm:pt>
    <dgm:pt modelId="{71F68998-B359-4424-8539-339172418815}" type="pres">
      <dgm:prSet presAssocID="{2AC71C5A-F45D-442E-A330-AA36F292F3E5}" presName="bgRect" presStyleLbl="bgShp" presStyleIdx="2" presStyleCnt="3"/>
      <dgm:spPr/>
    </dgm:pt>
    <dgm:pt modelId="{51C7D7A9-3C7B-49D2-BBFD-1E146BC759C3}" type="pres">
      <dgm:prSet presAssocID="{2AC71C5A-F45D-442E-A330-AA36F292F3E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5ED7CA4E-E9C1-4EA1-87E2-7B153341302D}" type="pres">
      <dgm:prSet presAssocID="{2AC71C5A-F45D-442E-A330-AA36F292F3E5}" presName="spaceRect" presStyleCnt="0"/>
      <dgm:spPr/>
    </dgm:pt>
    <dgm:pt modelId="{5A5C4528-49A8-4E3D-80B0-F0AE089873DF}" type="pres">
      <dgm:prSet presAssocID="{2AC71C5A-F45D-442E-A330-AA36F292F3E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CDE790D-4E86-48C3-98D4-FA3B5DA304FC}" type="presOf" srcId="{2AC71C5A-F45D-442E-A330-AA36F292F3E5}" destId="{5A5C4528-49A8-4E3D-80B0-F0AE089873DF}" srcOrd="0" destOrd="0" presId="urn:microsoft.com/office/officeart/2018/2/layout/IconVerticalSolidList"/>
    <dgm:cxn modelId="{CDD8EC19-B7D8-4560-9B68-8E33D14E991B}" srcId="{81786EA1-454A-4C30-83CF-6BFC1ECC062B}" destId="{2AC71C5A-F45D-442E-A330-AA36F292F3E5}" srcOrd="2" destOrd="0" parTransId="{F59F863C-F95E-48B0-ACB3-77F1450BE09B}" sibTransId="{D618584C-310D-4485-BACC-A8553D739B9E}"/>
    <dgm:cxn modelId="{76065F41-3B6D-405D-A476-CA68F601F764}" srcId="{81786EA1-454A-4C30-83CF-6BFC1ECC062B}" destId="{044F6E01-7ED5-4927-8BAE-697818CFF47D}" srcOrd="0" destOrd="0" parTransId="{A7DE815A-90B8-4A97-9528-15D98A3BFDDD}" sibTransId="{7BC2C721-7D85-4F32-A23B-8AF45F4C8BBB}"/>
    <dgm:cxn modelId="{865E0E72-3C9B-4CF9-B72D-31D918470540}" type="presOf" srcId="{044F6E01-7ED5-4927-8BAE-697818CFF47D}" destId="{174C670A-1EA0-4573-97B5-F0A6D2F328B5}" srcOrd="0" destOrd="0" presId="urn:microsoft.com/office/officeart/2018/2/layout/IconVerticalSolidList"/>
    <dgm:cxn modelId="{C9D5AEBD-E0B3-4AB4-8793-02B75D461854}" type="presOf" srcId="{79739185-33F0-4E14-B291-0B262D05945B}" destId="{1BC9FBBE-9B50-4AC9-9698-AB410A66ACA1}" srcOrd="0" destOrd="0" presId="urn:microsoft.com/office/officeart/2018/2/layout/IconVerticalSolidList"/>
    <dgm:cxn modelId="{C6EBFBC1-7132-41F5-9541-85AC303C4E4E}" srcId="{81786EA1-454A-4C30-83CF-6BFC1ECC062B}" destId="{79739185-33F0-4E14-B291-0B262D05945B}" srcOrd="1" destOrd="0" parTransId="{7C803D6C-3A3E-457A-B57C-0C053817EDA6}" sibTransId="{08DA5F79-65FF-4A2F-9A19-9EAAF30F797A}"/>
    <dgm:cxn modelId="{2DF14ED1-536D-4285-A40C-5E8319EFCD2D}" type="presOf" srcId="{81786EA1-454A-4C30-83CF-6BFC1ECC062B}" destId="{2046DAE0-9BFC-4526-BA26-CEB9C68AC023}" srcOrd="0" destOrd="0" presId="urn:microsoft.com/office/officeart/2018/2/layout/IconVerticalSolidList"/>
    <dgm:cxn modelId="{C3671640-B453-4111-8D0A-FA4CE64AF350}" type="presParOf" srcId="{2046DAE0-9BFC-4526-BA26-CEB9C68AC023}" destId="{069530D5-61EB-4000-8E23-C43841B5BF66}" srcOrd="0" destOrd="0" presId="urn:microsoft.com/office/officeart/2018/2/layout/IconVerticalSolidList"/>
    <dgm:cxn modelId="{6B51ABD3-F638-4F2A-B25D-9B93F6824AA1}" type="presParOf" srcId="{069530D5-61EB-4000-8E23-C43841B5BF66}" destId="{0A942A2F-14F5-47CD-8221-61C4B3E0590D}" srcOrd="0" destOrd="0" presId="urn:microsoft.com/office/officeart/2018/2/layout/IconVerticalSolidList"/>
    <dgm:cxn modelId="{07C9E1A3-448D-4800-B043-9A55E4C6C6BF}" type="presParOf" srcId="{069530D5-61EB-4000-8E23-C43841B5BF66}" destId="{954C9456-9666-4C96-8CF7-2FC8E15E3F20}" srcOrd="1" destOrd="0" presId="urn:microsoft.com/office/officeart/2018/2/layout/IconVerticalSolidList"/>
    <dgm:cxn modelId="{B4241ECC-F623-4EFB-B30D-6BF753C838B1}" type="presParOf" srcId="{069530D5-61EB-4000-8E23-C43841B5BF66}" destId="{300335A5-3806-4A30-A8A8-0729C89E7CA8}" srcOrd="2" destOrd="0" presId="urn:microsoft.com/office/officeart/2018/2/layout/IconVerticalSolidList"/>
    <dgm:cxn modelId="{A66EE60D-0746-46B9-8B7A-F5CA1FE6135C}" type="presParOf" srcId="{069530D5-61EB-4000-8E23-C43841B5BF66}" destId="{174C670A-1EA0-4573-97B5-F0A6D2F328B5}" srcOrd="3" destOrd="0" presId="urn:microsoft.com/office/officeart/2018/2/layout/IconVerticalSolidList"/>
    <dgm:cxn modelId="{EC506C9D-49F9-4424-B27E-81003B5862DB}" type="presParOf" srcId="{2046DAE0-9BFC-4526-BA26-CEB9C68AC023}" destId="{F914EBC0-DE81-4461-B785-2C39E425F968}" srcOrd="1" destOrd="0" presId="urn:microsoft.com/office/officeart/2018/2/layout/IconVerticalSolidList"/>
    <dgm:cxn modelId="{D83223B2-94A2-43F3-94E4-D6DEAF828E2C}" type="presParOf" srcId="{2046DAE0-9BFC-4526-BA26-CEB9C68AC023}" destId="{0B2D7C9A-4202-4272-B4C0-C74F7C38591E}" srcOrd="2" destOrd="0" presId="urn:microsoft.com/office/officeart/2018/2/layout/IconVerticalSolidList"/>
    <dgm:cxn modelId="{6EC7317F-3BC5-4D1E-B48A-E34DE0F16BD9}" type="presParOf" srcId="{0B2D7C9A-4202-4272-B4C0-C74F7C38591E}" destId="{B1BBF711-09BC-41EB-9CA9-5527D3105387}" srcOrd="0" destOrd="0" presId="urn:microsoft.com/office/officeart/2018/2/layout/IconVerticalSolidList"/>
    <dgm:cxn modelId="{9F006997-C63D-49D8-A6E8-A66EF8762E66}" type="presParOf" srcId="{0B2D7C9A-4202-4272-B4C0-C74F7C38591E}" destId="{56FAAEF6-DA6C-4E7F-B35C-96FF85BD95B3}" srcOrd="1" destOrd="0" presId="urn:microsoft.com/office/officeart/2018/2/layout/IconVerticalSolidList"/>
    <dgm:cxn modelId="{F6322CA3-2EED-460D-9501-62D15A370E3D}" type="presParOf" srcId="{0B2D7C9A-4202-4272-B4C0-C74F7C38591E}" destId="{6A59C279-D41D-4555-9EDB-E00D44FB85F0}" srcOrd="2" destOrd="0" presId="urn:microsoft.com/office/officeart/2018/2/layout/IconVerticalSolidList"/>
    <dgm:cxn modelId="{9C62E4C9-D7A9-47CC-BDE2-8A6E53015228}" type="presParOf" srcId="{0B2D7C9A-4202-4272-B4C0-C74F7C38591E}" destId="{1BC9FBBE-9B50-4AC9-9698-AB410A66ACA1}" srcOrd="3" destOrd="0" presId="urn:microsoft.com/office/officeart/2018/2/layout/IconVerticalSolidList"/>
    <dgm:cxn modelId="{D4FEAC01-770F-4D16-A69F-DB0C64AE54F9}" type="presParOf" srcId="{2046DAE0-9BFC-4526-BA26-CEB9C68AC023}" destId="{A211A131-A84E-435B-8BBB-DDE5C7D16303}" srcOrd="3" destOrd="0" presId="urn:microsoft.com/office/officeart/2018/2/layout/IconVerticalSolidList"/>
    <dgm:cxn modelId="{27AA227C-03A7-4E07-B82A-B23D38752E48}" type="presParOf" srcId="{2046DAE0-9BFC-4526-BA26-CEB9C68AC023}" destId="{A8CAA3A1-04D4-4044-8E3D-71826BDBBBB5}" srcOrd="4" destOrd="0" presId="urn:microsoft.com/office/officeart/2018/2/layout/IconVerticalSolidList"/>
    <dgm:cxn modelId="{4882E21B-E502-4EAE-B65A-720A74735B05}" type="presParOf" srcId="{A8CAA3A1-04D4-4044-8E3D-71826BDBBBB5}" destId="{71F68998-B359-4424-8539-339172418815}" srcOrd="0" destOrd="0" presId="urn:microsoft.com/office/officeart/2018/2/layout/IconVerticalSolidList"/>
    <dgm:cxn modelId="{4E915512-B327-411E-BDB7-2C79D91C8744}" type="presParOf" srcId="{A8CAA3A1-04D4-4044-8E3D-71826BDBBBB5}" destId="{51C7D7A9-3C7B-49D2-BBFD-1E146BC759C3}" srcOrd="1" destOrd="0" presId="urn:microsoft.com/office/officeart/2018/2/layout/IconVerticalSolidList"/>
    <dgm:cxn modelId="{B6B71F71-E747-49DB-9F4F-BB2563148B42}" type="presParOf" srcId="{A8CAA3A1-04D4-4044-8E3D-71826BDBBBB5}" destId="{5ED7CA4E-E9C1-4EA1-87E2-7B153341302D}" srcOrd="2" destOrd="0" presId="urn:microsoft.com/office/officeart/2018/2/layout/IconVerticalSolidList"/>
    <dgm:cxn modelId="{62525471-B208-4A5F-96FC-B7E11C6937F6}" type="presParOf" srcId="{A8CAA3A1-04D4-4044-8E3D-71826BDBBBB5}" destId="{5A5C4528-49A8-4E3D-80B0-F0AE089873D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6FC91BA-9B1B-4615-9187-64F4D51D4C1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0C73161-B8C1-42B5-8686-89CE79C0619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Role-model leadership behaviours linked to trust, communication, fairness and recognition (Goleman, 2013).</a:t>
          </a:r>
          <a:endParaRPr lang="en-US"/>
        </a:p>
      </dgm:t>
    </dgm:pt>
    <dgm:pt modelId="{04F56218-FBAA-4E0E-8E29-129C0DA1981E}" type="parTrans" cxnId="{A4F6A05C-ED44-43E5-8E0B-4F866373C6A6}">
      <dgm:prSet/>
      <dgm:spPr/>
      <dgm:t>
        <a:bodyPr/>
        <a:lstStyle/>
        <a:p>
          <a:endParaRPr lang="en-US"/>
        </a:p>
      </dgm:t>
    </dgm:pt>
    <dgm:pt modelId="{865325C0-4778-4489-AB3E-D59948CE336F}" type="sibTrans" cxnId="{A4F6A05C-ED44-43E5-8E0B-4F866373C6A6}">
      <dgm:prSet/>
      <dgm:spPr/>
      <dgm:t>
        <a:bodyPr/>
        <a:lstStyle/>
        <a:p>
          <a:endParaRPr lang="en-US"/>
        </a:p>
      </dgm:t>
    </dgm:pt>
    <dgm:pt modelId="{BB886E4E-E8DD-4878-9C99-33F6C3CA851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Strengthen employee voice mechanism, such as listening groups and engagement focus. </a:t>
          </a:r>
          <a:endParaRPr lang="en-US"/>
        </a:p>
      </dgm:t>
    </dgm:pt>
    <dgm:pt modelId="{992FB7E9-9485-4AC2-A4AC-A0592C434106}" type="parTrans" cxnId="{CE7EEF3A-ED4D-4DFC-B5EB-ECE5FA347EC8}">
      <dgm:prSet/>
      <dgm:spPr/>
      <dgm:t>
        <a:bodyPr/>
        <a:lstStyle/>
        <a:p>
          <a:endParaRPr lang="en-US"/>
        </a:p>
      </dgm:t>
    </dgm:pt>
    <dgm:pt modelId="{A21DC1A2-6D34-45B9-BEEE-5038AC05051B}" type="sibTrans" cxnId="{CE7EEF3A-ED4D-4DFC-B5EB-ECE5FA347EC8}">
      <dgm:prSet/>
      <dgm:spPr/>
      <dgm:t>
        <a:bodyPr/>
        <a:lstStyle/>
        <a:p>
          <a:endParaRPr lang="en-US"/>
        </a:p>
      </dgm:t>
    </dgm:pt>
    <dgm:pt modelId="{D70DB818-DC46-4C91-94BB-78A6300CEE9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Introduce a structured recognition framework, celebrating contribution and length of service.</a:t>
          </a:r>
          <a:endParaRPr lang="en-US"/>
        </a:p>
      </dgm:t>
    </dgm:pt>
    <dgm:pt modelId="{6F290730-1A2B-4704-9049-623EA851CD78}" type="parTrans" cxnId="{2CA03CA8-56D5-4C93-BEB7-2C56642AD272}">
      <dgm:prSet/>
      <dgm:spPr/>
      <dgm:t>
        <a:bodyPr/>
        <a:lstStyle/>
        <a:p>
          <a:endParaRPr lang="en-US"/>
        </a:p>
      </dgm:t>
    </dgm:pt>
    <dgm:pt modelId="{7EAD1FE3-2558-4BEB-B780-F2288D2B0D88}" type="sibTrans" cxnId="{2CA03CA8-56D5-4C93-BEB7-2C56642AD272}">
      <dgm:prSet/>
      <dgm:spPr/>
      <dgm:t>
        <a:bodyPr/>
        <a:lstStyle/>
        <a:p>
          <a:endParaRPr lang="en-US"/>
        </a:p>
      </dgm:t>
    </dgm:pt>
    <dgm:pt modelId="{874E61C2-6FA4-4D6E-AE02-E0103A80492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Support wellbeing and fair work, aligning with industry expectations and ethical employment standards (ACAS, 2022).</a:t>
          </a:r>
          <a:endParaRPr lang="en-US"/>
        </a:p>
      </dgm:t>
    </dgm:pt>
    <dgm:pt modelId="{B724AB43-6B86-41F3-AAAE-F0659D1791CC}" type="parTrans" cxnId="{71761197-AE37-4381-BF1A-D0C3A9A515BF}">
      <dgm:prSet/>
      <dgm:spPr/>
      <dgm:t>
        <a:bodyPr/>
        <a:lstStyle/>
        <a:p>
          <a:endParaRPr lang="en-US"/>
        </a:p>
      </dgm:t>
    </dgm:pt>
    <dgm:pt modelId="{1F8EC9B9-DBC9-457A-93F0-E6E232464701}" type="sibTrans" cxnId="{71761197-AE37-4381-BF1A-D0C3A9A515BF}">
      <dgm:prSet/>
      <dgm:spPr/>
      <dgm:t>
        <a:bodyPr/>
        <a:lstStyle/>
        <a:p>
          <a:endParaRPr lang="en-US"/>
        </a:p>
      </dgm:t>
    </dgm:pt>
    <dgm:pt modelId="{44AD537B-50C5-4BD5-894B-6584C4D80205}" type="pres">
      <dgm:prSet presAssocID="{F6FC91BA-9B1B-4615-9187-64F4D51D4C1B}" presName="root" presStyleCnt="0">
        <dgm:presLayoutVars>
          <dgm:dir/>
          <dgm:resizeHandles val="exact"/>
        </dgm:presLayoutVars>
      </dgm:prSet>
      <dgm:spPr/>
    </dgm:pt>
    <dgm:pt modelId="{9FEF3C42-AB97-4D69-98A7-6ABEA59892DF}" type="pres">
      <dgm:prSet presAssocID="{20C73161-B8C1-42B5-8686-89CE79C06195}" presName="compNode" presStyleCnt="0"/>
      <dgm:spPr/>
    </dgm:pt>
    <dgm:pt modelId="{1DE3D7AF-58E2-4EC2-8652-785813223E55}" type="pres">
      <dgm:prSet presAssocID="{20C73161-B8C1-42B5-8686-89CE79C06195}" presName="bgRect" presStyleLbl="bgShp" presStyleIdx="0" presStyleCnt="4"/>
      <dgm:spPr/>
    </dgm:pt>
    <dgm:pt modelId="{C805C665-EDAB-4241-993C-438289865CED}" type="pres">
      <dgm:prSet presAssocID="{20C73161-B8C1-42B5-8686-89CE79C0619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0416CD77-8060-4BFB-96C0-4CAD27B82183}" type="pres">
      <dgm:prSet presAssocID="{20C73161-B8C1-42B5-8686-89CE79C06195}" presName="spaceRect" presStyleCnt="0"/>
      <dgm:spPr/>
    </dgm:pt>
    <dgm:pt modelId="{84904C6D-4330-4E0F-8401-F57ED593DF2D}" type="pres">
      <dgm:prSet presAssocID="{20C73161-B8C1-42B5-8686-89CE79C06195}" presName="parTx" presStyleLbl="revTx" presStyleIdx="0" presStyleCnt="4">
        <dgm:presLayoutVars>
          <dgm:chMax val="0"/>
          <dgm:chPref val="0"/>
        </dgm:presLayoutVars>
      </dgm:prSet>
      <dgm:spPr/>
    </dgm:pt>
    <dgm:pt modelId="{4630E0E2-F868-4045-A192-147DCB9553BD}" type="pres">
      <dgm:prSet presAssocID="{865325C0-4778-4489-AB3E-D59948CE336F}" presName="sibTrans" presStyleCnt="0"/>
      <dgm:spPr/>
    </dgm:pt>
    <dgm:pt modelId="{3E6BFDD5-2CEF-4D60-8D9F-F45C5A2922BD}" type="pres">
      <dgm:prSet presAssocID="{BB886E4E-E8DD-4878-9C99-33F6C3CA8511}" presName="compNode" presStyleCnt="0"/>
      <dgm:spPr/>
    </dgm:pt>
    <dgm:pt modelId="{28CB279C-1B73-488F-A62E-DB6C28F98077}" type="pres">
      <dgm:prSet presAssocID="{BB886E4E-E8DD-4878-9C99-33F6C3CA8511}" presName="bgRect" presStyleLbl="bgShp" presStyleIdx="1" presStyleCnt="4"/>
      <dgm:spPr/>
    </dgm:pt>
    <dgm:pt modelId="{2F55B927-B62A-4250-99E8-2550FB05B60C}" type="pres">
      <dgm:prSet presAssocID="{BB886E4E-E8DD-4878-9C99-33F6C3CA851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85636D8B-41A4-4D3C-AC36-2BAA9DCD176D}" type="pres">
      <dgm:prSet presAssocID="{BB886E4E-E8DD-4878-9C99-33F6C3CA8511}" presName="spaceRect" presStyleCnt="0"/>
      <dgm:spPr/>
    </dgm:pt>
    <dgm:pt modelId="{74642F34-05C5-4DFB-BEEE-CA075783925D}" type="pres">
      <dgm:prSet presAssocID="{BB886E4E-E8DD-4878-9C99-33F6C3CA8511}" presName="parTx" presStyleLbl="revTx" presStyleIdx="1" presStyleCnt="4">
        <dgm:presLayoutVars>
          <dgm:chMax val="0"/>
          <dgm:chPref val="0"/>
        </dgm:presLayoutVars>
      </dgm:prSet>
      <dgm:spPr/>
    </dgm:pt>
    <dgm:pt modelId="{4CA73D16-E764-4D4D-B167-174929F7AACF}" type="pres">
      <dgm:prSet presAssocID="{A21DC1A2-6D34-45B9-BEEE-5038AC05051B}" presName="sibTrans" presStyleCnt="0"/>
      <dgm:spPr/>
    </dgm:pt>
    <dgm:pt modelId="{AE0ECE97-E190-4776-A46E-158CC877E378}" type="pres">
      <dgm:prSet presAssocID="{D70DB818-DC46-4C91-94BB-78A6300CEE9D}" presName="compNode" presStyleCnt="0"/>
      <dgm:spPr/>
    </dgm:pt>
    <dgm:pt modelId="{89241F97-DF3E-4E10-A299-335C3AF1DCFA}" type="pres">
      <dgm:prSet presAssocID="{D70DB818-DC46-4C91-94BB-78A6300CEE9D}" presName="bgRect" presStyleLbl="bgShp" presStyleIdx="2" presStyleCnt="4"/>
      <dgm:spPr/>
    </dgm:pt>
    <dgm:pt modelId="{4809A49F-37F0-4D4C-BD69-1C276252BAF4}" type="pres">
      <dgm:prSet presAssocID="{D70DB818-DC46-4C91-94BB-78A6300CEE9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C56423FF-5641-4710-A478-E0F55F0E7937}" type="pres">
      <dgm:prSet presAssocID="{D70DB818-DC46-4C91-94BB-78A6300CEE9D}" presName="spaceRect" presStyleCnt="0"/>
      <dgm:spPr/>
    </dgm:pt>
    <dgm:pt modelId="{271CFCF6-B81D-4EBB-B035-2D1B209760D6}" type="pres">
      <dgm:prSet presAssocID="{D70DB818-DC46-4C91-94BB-78A6300CEE9D}" presName="parTx" presStyleLbl="revTx" presStyleIdx="2" presStyleCnt="4">
        <dgm:presLayoutVars>
          <dgm:chMax val="0"/>
          <dgm:chPref val="0"/>
        </dgm:presLayoutVars>
      </dgm:prSet>
      <dgm:spPr/>
    </dgm:pt>
    <dgm:pt modelId="{0D2FE8EA-11AA-482C-87DC-499C2700F157}" type="pres">
      <dgm:prSet presAssocID="{7EAD1FE3-2558-4BEB-B780-F2288D2B0D88}" presName="sibTrans" presStyleCnt="0"/>
      <dgm:spPr/>
    </dgm:pt>
    <dgm:pt modelId="{8EA5BF5D-D8B8-4AE3-83C0-2EDC44680A16}" type="pres">
      <dgm:prSet presAssocID="{874E61C2-6FA4-4D6E-AE02-E0103A80492F}" presName="compNode" presStyleCnt="0"/>
      <dgm:spPr/>
    </dgm:pt>
    <dgm:pt modelId="{EC3A3015-D67C-46CF-ADD8-6A998834DE47}" type="pres">
      <dgm:prSet presAssocID="{874E61C2-6FA4-4D6E-AE02-E0103A80492F}" presName="bgRect" presStyleLbl="bgShp" presStyleIdx="3" presStyleCnt="4"/>
      <dgm:spPr/>
    </dgm:pt>
    <dgm:pt modelId="{C54D27DD-89AB-4A76-9582-50FB234A37AC}" type="pres">
      <dgm:prSet presAssocID="{874E61C2-6FA4-4D6E-AE02-E0103A80492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4F91999-7116-46DF-A9B1-DEE4FEC5664C}" type="pres">
      <dgm:prSet presAssocID="{874E61C2-6FA4-4D6E-AE02-E0103A80492F}" presName="spaceRect" presStyleCnt="0"/>
      <dgm:spPr/>
    </dgm:pt>
    <dgm:pt modelId="{2F7E4867-5674-4818-99B5-A192479704E4}" type="pres">
      <dgm:prSet presAssocID="{874E61C2-6FA4-4D6E-AE02-E0103A80492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8822319-B228-4B9B-B1D6-EA2D807782A3}" type="presOf" srcId="{BB886E4E-E8DD-4878-9C99-33F6C3CA8511}" destId="{74642F34-05C5-4DFB-BEEE-CA075783925D}" srcOrd="0" destOrd="0" presId="urn:microsoft.com/office/officeart/2018/2/layout/IconVerticalSolidList"/>
    <dgm:cxn modelId="{CE7EEF3A-ED4D-4DFC-B5EB-ECE5FA347EC8}" srcId="{F6FC91BA-9B1B-4615-9187-64F4D51D4C1B}" destId="{BB886E4E-E8DD-4878-9C99-33F6C3CA8511}" srcOrd="1" destOrd="0" parTransId="{992FB7E9-9485-4AC2-A4AC-A0592C434106}" sibTransId="{A21DC1A2-6D34-45B9-BEEE-5038AC05051B}"/>
    <dgm:cxn modelId="{A4F6A05C-ED44-43E5-8E0B-4F866373C6A6}" srcId="{F6FC91BA-9B1B-4615-9187-64F4D51D4C1B}" destId="{20C73161-B8C1-42B5-8686-89CE79C06195}" srcOrd="0" destOrd="0" parTransId="{04F56218-FBAA-4E0E-8E29-129C0DA1981E}" sibTransId="{865325C0-4778-4489-AB3E-D59948CE336F}"/>
    <dgm:cxn modelId="{EEB7D460-6542-40C5-BAD7-5124F2606FFB}" type="presOf" srcId="{F6FC91BA-9B1B-4615-9187-64F4D51D4C1B}" destId="{44AD537B-50C5-4BD5-894B-6584C4D80205}" srcOrd="0" destOrd="0" presId="urn:microsoft.com/office/officeart/2018/2/layout/IconVerticalSolidList"/>
    <dgm:cxn modelId="{05B3A179-D108-421D-A2B9-28B7CDC3F649}" type="presOf" srcId="{20C73161-B8C1-42B5-8686-89CE79C06195}" destId="{84904C6D-4330-4E0F-8401-F57ED593DF2D}" srcOrd="0" destOrd="0" presId="urn:microsoft.com/office/officeart/2018/2/layout/IconVerticalSolidList"/>
    <dgm:cxn modelId="{D6D12E8B-2BEF-4933-B41B-DCE259E24EA7}" type="presOf" srcId="{874E61C2-6FA4-4D6E-AE02-E0103A80492F}" destId="{2F7E4867-5674-4818-99B5-A192479704E4}" srcOrd="0" destOrd="0" presId="urn:microsoft.com/office/officeart/2018/2/layout/IconVerticalSolidList"/>
    <dgm:cxn modelId="{65656C8E-5443-489C-81D8-4272778593D2}" type="presOf" srcId="{D70DB818-DC46-4C91-94BB-78A6300CEE9D}" destId="{271CFCF6-B81D-4EBB-B035-2D1B209760D6}" srcOrd="0" destOrd="0" presId="urn:microsoft.com/office/officeart/2018/2/layout/IconVerticalSolidList"/>
    <dgm:cxn modelId="{71761197-AE37-4381-BF1A-D0C3A9A515BF}" srcId="{F6FC91BA-9B1B-4615-9187-64F4D51D4C1B}" destId="{874E61C2-6FA4-4D6E-AE02-E0103A80492F}" srcOrd="3" destOrd="0" parTransId="{B724AB43-6B86-41F3-AAAE-F0659D1791CC}" sibTransId="{1F8EC9B9-DBC9-457A-93F0-E6E232464701}"/>
    <dgm:cxn modelId="{2CA03CA8-56D5-4C93-BEB7-2C56642AD272}" srcId="{F6FC91BA-9B1B-4615-9187-64F4D51D4C1B}" destId="{D70DB818-DC46-4C91-94BB-78A6300CEE9D}" srcOrd="2" destOrd="0" parTransId="{6F290730-1A2B-4704-9049-623EA851CD78}" sibTransId="{7EAD1FE3-2558-4BEB-B780-F2288D2B0D88}"/>
    <dgm:cxn modelId="{D006796E-831C-424F-B3F5-DAF480194322}" type="presParOf" srcId="{44AD537B-50C5-4BD5-894B-6584C4D80205}" destId="{9FEF3C42-AB97-4D69-98A7-6ABEA59892DF}" srcOrd="0" destOrd="0" presId="urn:microsoft.com/office/officeart/2018/2/layout/IconVerticalSolidList"/>
    <dgm:cxn modelId="{CFDFEA60-8EE2-46C6-87D6-0AC62835045A}" type="presParOf" srcId="{9FEF3C42-AB97-4D69-98A7-6ABEA59892DF}" destId="{1DE3D7AF-58E2-4EC2-8652-785813223E55}" srcOrd="0" destOrd="0" presId="urn:microsoft.com/office/officeart/2018/2/layout/IconVerticalSolidList"/>
    <dgm:cxn modelId="{D753C19D-5A0F-46C7-B4C5-F0BB88E48F5C}" type="presParOf" srcId="{9FEF3C42-AB97-4D69-98A7-6ABEA59892DF}" destId="{C805C665-EDAB-4241-993C-438289865CED}" srcOrd="1" destOrd="0" presId="urn:microsoft.com/office/officeart/2018/2/layout/IconVerticalSolidList"/>
    <dgm:cxn modelId="{C15D4DE4-B9F3-4295-B597-640BDF36A3B3}" type="presParOf" srcId="{9FEF3C42-AB97-4D69-98A7-6ABEA59892DF}" destId="{0416CD77-8060-4BFB-96C0-4CAD27B82183}" srcOrd="2" destOrd="0" presId="urn:microsoft.com/office/officeart/2018/2/layout/IconVerticalSolidList"/>
    <dgm:cxn modelId="{C71B88CD-5111-411C-A358-C75E284469FC}" type="presParOf" srcId="{9FEF3C42-AB97-4D69-98A7-6ABEA59892DF}" destId="{84904C6D-4330-4E0F-8401-F57ED593DF2D}" srcOrd="3" destOrd="0" presId="urn:microsoft.com/office/officeart/2018/2/layout/IconVerticalSolidList"/>
    <dgm:cxn modelId="{E2FD738D-F130-4AFD-812D-06089A92A327}" type="presParOf" srcId="{44AD537B-50C5-4BD5-894B-6584C4D80205}" destId="{4630E0E2-F868-4045-A192-147DCB9553BD}" srcOrd="1" destOrd="0" presId="urn:microsoft.com/office/officeart/2018/2/layout/IconVerticalSolidList"/>
    <dgm:cxn modelId="{7F5A5D51-B221-402F-A9DB-9721BD55726A}" type="presParOf" srcId="{44AD537B-50C5-4BD5-894B-6584C4D80205}" destId="{3E6BFDD5-2CEF-4D60-8D9F-F45C5A2922BD}" srcOrd="2" destOrd="0" presId="urn:microsoft.com/office/officeart/2018/2/layout/IconVerticalSolidList"/>
    <dgm:cxn modelId="{0D57CC5E-E856-4BEF-A4F4-3ECD40ED4A47}" type="presParOf" srcId="{3E6BFDD5-2CEF-4D60-8D9F-F45C5A2922BD}" destId="{28CB279C-1B73-488F-A62E-DB6C28F98077}" srcOrd="0" destOrd="0" presId="urn:microsoft.com/office/officeart/2018/2/layout/IconVerticalSolidList"/>
    <dgm:cxn modelId="{735DB158-5F89-4B55-A1B7-51BAA48D8919}" type="presParOf" srcId="{3E6BFDD5-2CEF-4D60-8D9F-F45C5A2922BD}" destId="{2F55B927-B62A-4250-99E8-2550FB05B60C}" srcOrd="1" destOrd="0" presId="urn:microsoft.com/office/officeart/2018/2/layout/IconVerticalSolidList"/>
    <dgm:cxn modelId="{8092413B-978F-48DB-BDCF-6380065A2B74}" type="presParOf" srcId="{3E6BFDD5-2CEF-4D60-8D9F-F45C5A2922BD}" destId="{85636D8B-41A4-4D3C-AC36-2BAA9DCD176D}" srcOrd="2" destOrd="0" presId="urn:microsoft.com/office/officeart/2018/2/layout/IconVerticalSolidList"/>
    <dgm:cxn modelId="{7E7CCD34-EC89-447F-81D0-337E5B4F290E}" type="presParOf" srcId="{3E6BFDD5-2CEF-4D60-8D9F-F45C5A2922BD}" destId="{74642F34-05C5-4DFB-BEEE-CA075783925D}" srcOrd="3" destOrd="0" presId="urn:microsoft.com/office/officeart/2018/2/layout/IconVerticalSolidList"/>
    <dgm:cxn modelId="{49FC9989-51E5-4DFA-8B16-9896C26534FA}" type="presParOf" srcId="{44AD537B-50C5-4BD5-894B-6584C4D80205}" destId="{4CA73D16-E764-4D4D-B167-174929F7AACF}" srcOrd="3" destOrd="0" presId="urn:microsoft.com/office/officeart/2018/2/layout/IconVerticalSolidList"/>
    <dgm:cxn modelId="{8AFA2773-80B3-4AEC-BF04-4BDAB297A40E}" type="presParOf" srcId="{44AD537B-50C5-4BD5-894B-6584C4D80205}" destId="{AE0ECE97-E190-4776-A46E-158CC877E378}" srcOrd="4" destOrd="0" presId="urn:microsoft.com/office/officeart/2018/2/layout/IconVerticalSolidList"/>
    <dgm:cxn modelId="{729DD9B8-2157-43C5-BE7A-CA451D324EFE}" type="presParOf" srcId="{AE0ECE97-E190-4776-A46E-158CC877E378}" destId="{89241F97-DF3E-4E10-A299-335C3AF1DCFA}" srcOrd="0" destOrd="0" presId="urn:microsoft.com/office/officeart/2018/2/layout/IconVerticalSolidList"/>
    <dgm:cxn modelId="{0913AA8C-E3D3-4A5D-9EAA-4D6DB6C8E249}" type="presParOf" srcId="{AE0ECE97-E190-4776-A46E-158CC877E378}" destId="{4809A49F-37F0-4D4C-BD69-1C276252BAF4}" srcOrd="1" destOrd="0" presId="urn:microsoft.com/office/officeart/2018/2/layout/IconVerticalSolidList"/>
    <dgm:cxn modelId="{F29D4A5A-9F90-4D32-B241-6B9331669DBF}" type="presParOf" srcId="{AE0ECE97-E190-4776-A46E-158CC877E378}" destId="{C56423FF-5641-4710-A478-E0F55F0E7937}" srcOrd="2" destOrd="0" presId="urn:microsoft.com/office/officeart/2018/2/layout/IconVerticalSolidList"/>
    <dgm:cxn modelId="{F826C5F3-C57A-4B83-A7F6-F51D41CFB08D}" type="presParOf" srcId="{AE0ECE97-E190-4776-A46E-158CC877E378}" destId="{271CFCF6-B81D-4EBB-B035-2D1B209760D6}" srcOrd="3" destOrd="0" presId="urn:microsoft.com/office/officeart/2018/2/layout/IconVerticalSolidList"/>
    <dgm:cxn modelId="{5476DFBA-D679-414A-832E-33A581CDED3E}" type="presParOf" srcId="{44AD537B-50C5-4BD5-894B-6584C4D80205}" destId="{0D2FE8EA-11AA-482C-87DC-499C2700F157}" srcOrd="5" destOrd="0" presId="urn:microsoft.com/office/officeart/2018/2/layout/IconVerticalSolidList"/>
    <dgm:cxn modelId="{40522D20-7C66-4746-8DCD-0810A02CD701}" type="presParOf" srcId="{44AD537B-50C5-4BD5-894B-6584C4D80205}" destId="{8EA5BF5D-D8B8-4AE3-83C0-2EDC44680A16}" srcOrd="6" destOrd="0" presId="urn:microsoft.com/office/officeart/2018/2/layout/IconVerticalSolidList"/>
    <dgm:cxn modelId="{577B0C28-802E-40B8-A41B-FF2CB980B613}" type="presParOf" srcId="{8EA5BF5D-D8B8-4AE3-83C0-2EDC44680A16}" destId="{EC3A3015-D67C-46CF-ADD8-6A998834DE47}" srcOrd="0" destOrd="0" presId="urn:microsoft.com/office/officeart/2018/2/layout/IconVerticalSolidList"/>
    <dgm:cxn modelId="{0B353722-6D2D-4D23-8C4D-C7318F480FE3}" type="presParOf" srcId="{8EA5BF5D-D8B8-4AE3-83C0-2EDC44680A16}" destId="{C54D27DD-89AB-4A76-9582-50FB234A37AC}" srcOrd="1" destOrd="0" presId="urn:microsoft.com/office/officeart/2018/2/layout/IconVerticalSolidList"/>
    <dgm:cxn modelId="{C8D47D46-1F59-443F-9943-B6A071A6AA2B}" type="presParOf" srcId="{8EA5BF5D-D8B8-4AE3-83C0-2EDC44680A16}" destId="{14F91999-7116-46DF-A9B1-DEE4FEC5664C}" srcOrd="2" destOrd="0" presId="urn:microsoft.com/office/officeart/2018/2/layout/IconVerticalSolidList"/>
    <dgm:cxn modelId="{3CD56E5B-4A37-4210-9950-24F780D6308D}" type="presParOf" srcId="{8EA5BF5D-D8B8-4AE3-83C0-2EDC44680A16}" destId="{2F7E4867-5674-4818-99B5-A192479704E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4A4CF20-AB75-4F9B-8CFE-505BEDED0FC7}" type="doc">
      <dgm:prSet loTypeId="urn:microsoft.com/office/officeart/2016/7/layout/BasicLinearProcessNumbered" loCatId="process" qsTypeId="urn:microsoft.com/office/officeart/2005/8/quickstyle/simple2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8FE5FDD9-2AF9-42B5-84B4-91DE30BFE98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Rising staff turnover (28%) is reducing service continuity and increasing recruitment costs.</a:t>
          </a:r>
          <a:endParaRPr lang="en-US"/>
        </a:p>
      </dgm:t>
    </dgm:pt>
    <dgm:pt modelId="{27F97B23-D93D-4A58-8E84-5AF446E33507}" type="parTrans" cxnId="{54D040D0-1318-42F1-8FAF-E26E4EB73D9A}">
      <dgm:prSet/>
      <dgm:spPr/>
      <dgm:t>
        <a:bodyPr/>
        <a:lstStyle/>
        <a:p>
          <a:endParaRPr lang="en-US"/>
        </a:p>
      </dgm:t>
    </dgm:pt>
    <dgm:pt modelId="{60AE2E55-F8FA-4AEB-A0F1-0C2377B75F63}" type="sibTrans" cxnId="{54D040D0-1318-42F1-8FAF-E26E4EB73D9A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56C9CB9B-7A76-4486-8E09-8D17988BBCA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Client expectations are shifting toward ethical employment, wellbeing and capability development. </a:t>
          </a:r>
          <a:endParaRPr lang="en-US"/>
        </a:p>
      </dgm:t>
    </dgm:pt>
    <dgm:pt modelId="{4B752194-3DEE-4978-8BA1-B957DDBB3D95}" type="parTrans" cxnId="{0F4DBED8-5D63-4CD3-B1EA-0E93E9F28259}">
      <dgm:prSet/>
      <dgm:spPr/>
      <dgm:t>
        <a:bodyPr/>
        <a:lstStyle/>
        <a:p>
          <a:endParaRPr lang="en-US"/>
        </a:p>
      </dgm:t>
    </dgm:pt>
    <dgm:pt modelId="{1011063C-2316-4B6D-A306-6B19586AFF43}" type="sibTrans" cxnId="{0F4DBED8-5D63-4CD3-B1EA-0E93E9F28259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E8C9BFF7-9F88-4699-9A5E-CE57708BF33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Employees report low recognition, unclear expectations and limited development opportunities. </a:t>
          </a:r>
          <a:endParaRPr lang="en-US"/>
        </a:p>
      </dgm:t>
    </dgm:pt>
    <dgm:pt modelId="{7084DCBB-7948-4AC6-B8A7-A767F23A7182}" type="parTrans" cxnId="{EBC48205-D8CC-4829-BDB5-FE24F7D7DB96}">
      <dgm:prSet/>
      <dgm:spPr/>
      <dgm:t>
        <a:bodyPr/>
        <a:lstStyle/>
        <a:p>
          <a:endParaRPr lang="en-US"/>
        </a:p>
      </dgm:t>
    </dgm:pt>
    <dgm:pt modelId="{CCAC6913-1716-4A15-BA60-D933D6BFF81B}" type="sibTrans" cxnId="{EBC48205-D8CC-4829-BDB5-FE24F7D7DB96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8B6A7B68-ABAB-4CD4-855C-7EC89112CBA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Evidence shows organisations with strong people-management practices achieve higher productivity, engagement and service quality (CIPD, 2024; Ulrich, 2017).</a:t>
          </a:r>
          <a:endParaRPr lang="en-US" dirty="0"/>
        </a:p>
      </dgm:t>
    </dgm:pt>
    <dgm:pt modelId="{24A87A6E-E0A8-403F-8254-EA14D9ED9847}" type="parTrans" cxnId="{7B332C2C-7ECB-4544-ACAD-A0337D8E4F8F}">
      <dgm:prSet/>
      <dgm:spPr/>
      <dgm:t>
        <a:bodyPr/>
        <a:lstStyle/>
        <a:p>
          <a:endParaRPr lang="en-US"/>
        </a:p>
      </dgm:t>
    </dgm:pt>
    <dgm:pt modelId="{AA81749B-FF29-42C5-B2DF-BEBDD6E8E50C}" type="sibTrans" cxnId="{7B332C2C-7ECB-4544-ACAD-A0337D8E4F8F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37FA02EF-CA82-4387-B94E-AF49F33A94A4}" type="pres">
      <dgm:prSet presAssocID="{04A4CF20-AB75-4F9B-8CFE-505BEDED0FC7}" presName="Name0" presStyleCnt="0">
        <dgm:presLayoutVars>
          <dgm:animLvl val="lvl"/>
          <dgm:resizeHandles val="exact"/>
        </dgm:presLayoutVars>
      </dgm:prSet>
      <dgm:spPr/>
    </dgm:pt>
    <dgm:pt modelId="{C3E03F36-3B68-4036-BF8B-2255DA7D7D08}" type="pres">
      <dgm:prSet presAssocID="{8FE5FDD9-2AF9-42B5-84B4-91DE30BFE984}" presName="compositeNode" presStyleCnt="0">
        <dgm:presLayoutVars>
          <dgm:bulletEnabled val="1"/>
        </dgm:presLayoutVars>
      </dgm:prSet>
      <dgm:spPr/>
    </dgm:pt>
    <dgm:pt modelId="{DFA5EA48-84B7-4F1A-A78C-B4804E098343}" type="pres">
      <dgm:prSet presAssocID="{8FE5FDD9-2AF9-42B5-84B4-91DE30BFE984}" presName="bgRect" presStyleLbl="bgAccFollowNode1" presStyleIdx="0" presStyleCnt="4"/>
      <dgm:spPr/>
    </dgm:pt>
    <dgm:pt modelId="{B63A7905-A9A9-4925-A159-B29C4CFA18EE}" type="pres">
      <dgm:prSet presAssocID="{60AE2E55-F8FA-4AEB-A0F1-0C2377B75F63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27A5563B-0E9E-4CEC-895C-66CD58973327}" type="pres">
      <dgm:prSet presAssocID="{8FE5FDD9-2AF9-42B5-84B4-91DE30BFE984}" presName="bottomLine" presStyleLbl="alignNode1" presStyleIdx="1" presStyleCnt="8">
        <dgm:presLayoutVars/>
      </dgm:prSet>
      <dgm:spPr/>
    </dgm:pt>
    <dgm:pt modelId="{105B4875-5947-4E34-9F8B-41817DB83116}" type="pres">
      <dgm:prSet presAssocID="{8FE5FDD9-2AF9-42B5-84B4-91DE30BFE984}" presName="nodeText" presStyleLbl="bgAccFollowNode1" presStyleIdx="0" presStyleCnt="4">
        <dgm:presLayoutVars>
          <dgm:bulletEnabled val="1"/>
        </dgm:presLayoutVars>
      </dgm:prSet>
      <dgm:spPr/>
    </dgm:pt>
    <dgm:pt modelId="{9D5CDFCA-734B-4BC0-B295-9EB19E35B473}" type="pres">
      <dgm:prSet presAssocID="{60AE2E55-F8FA-4AEB-A0F1-0C2377B75F63}" presName="sibTrans" presStyleCnt="0"/>
      <dgm:spPr/>
    </dgm:pt>
    <dgm:pt modelId="{4D82C9D5-9584-493C-89B0-62C9CA3BB84D}" type="pres">
      <dgm:prSet presAssocID="{56C9CB9B-7A76-4486-8E09-8D17988BBCA3}" presName="compositeNode" presStyleCnt="0">
        <dgm:presLayoutVars>
          <dgm:bulletEnabled val="1"/>
        </dgm:presLayoutVars>
      </dgm:prSet>
      <dgm:spPr/>
    </dgm:pt>
    <dgm:pt modelId="{7AB27FD8-7692-453F-8B7F-A68A309FAF37}" type="pres">
      <dgm:prSet presAssocID="{56C9CB9B-7A76-4486-8E09-8D17988BBCA3}" presName="bgRect" presStyleLbl="bgAccFollowNode1" presStyleIdx="1" presStyleCnt="4"/>
      <dgm:spPr/>
    </dgm:pt>
    <dgm:pt modelId="{A165E2AB-01CB-44BD-AD01-AE396AE57D64}" type="pres">
      <dgm:prSet presAssocID="{1011063C-2316-4B6D-A306-6B19586AFF43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CA51CC3F-9AA1-4709-9F78-CE67C2950EDD}" type="pres">
      <dgm:prSet presAssocID="{56C9CB9B-7A76-4486-8E09-8D17988BBCA3}" presName="bottomLine" presStyleLbl="alignNode1" presStyleIdx="3" presStyleCnt="8">
        <dgm:presLayoutVars/>
      </dgm:prSet>
      <dgm:spPr/>
    </dgm:pt>
    <dgm:pt modelId="{D6648520-91C0-40DD-82A0-5C9009DAFE7C}" type="pres">
      <dgm:prSet presAssocID="{56C9CB9B-7A76-4486-8E09-8D17988BBCA3}" presName="nodeText" presStyleLbl="bgAccFollowNode1" presStyleIdx="1" presStyleCnt="4">
        <dgm:presLayoutVars>
          <dgm:bulletEnabled val="1"/>
        </dgm:presLayoutVars>
      </dgm:prSet>
      <dgm:spPr/>
    </dgm:pt>
    <dgm:pt modelId="{ABC98C5C-F73E-4878-AF05-59ED39432C23}" type="pres">
      <dgm:prSet presAssocID="{1011063C-2316-4B6D-A306-6B19586AFF43}" presName="sibTrans" presStyleCnt="0"/>
      <dgm:spPr/>
    </dgm:pt>
    <dgm:pt modelId="{1163C206-299C-49AF-9580-45B45E23B4BD}" type="pres">
      <dgm:prSet presAssocID="{E8C9BFF7-9F88-4699-9A5E-CE57708BF333}" presName="compositeNode" presStyleCnt="0">
        <dgm:presLayoutVars>
          <dgm:bulletEnabled val="1"/>
        </dgm:presLayoutVars>
      </dgm:prSet>
      <dgm:spPr/>
    </dgm:pt>
    <dgm:pt modelId="{B4385986-F2DF-466C-A32D-A05135FC0C62}" type="pres">
      <dgm:prSet presAssocID="{E8C9BFF7-9F88-4699-9A5E-CE57708BF333}" presName="bgRect" presStyleLbl="bgAccFollowNode1" presStyleIdx="2" presStyleCnt="4"/>
      <dgm:spPr/>
    </dgm:pt>
    <dgm:pt modelId="{6CDCFC2F-AE56-4D10-8843-8060DFC312F4}" type="pres">
      <dgm:prSet presAssocID="{CCAC6913-1716-4A15-BA60-D933D6BFF81B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602D6751-6F48-4B14-9D60-7E67C4A5793B}" type="pres">
      <dgm:prSet presAssocID="{E8C9BFF7-9F88-4699-9A5E-CE57708BF333}" presName="bottomLine" presStyleLbl="alignNode1" presStyleIdx="5" presStyleCnt="8">
        <dgm:presLayoutVars/>
      </dgm:prSet>
      <dgm:spPr/>
    </dgm:pt>
    <dgm:pt modelId="{CC2CD748-9B77-4E43-9999-E1840235989D}" type="pres">
      <dgm:prSet presAssocID="{E8C9BFF7-9F88-4699-9A5E-CE57708BF333}" presName="nodeText" presStyleLbl="bgAccFollowNode1" presStyleIdx="2" presStyleCnt="4">
        <dgm:presLayoutVars>
          <dgm:bulletEnabled val="1"/>
        </dgm:presLayoutVars>
      </dgm:prSet>
      <dgm:spPr/>
    </dgm:pt>
    <dgm:pt modelId="{586B5BD4-8ED5-49D2-A112-CD9DBF2DF89C}" type="pres">
      <dgm:prSet presAssocID="{CCAC6913-1716-4A15-BA60-D933D6BFF81B}" presName="sibTrans" presStyleCnt="0"/>
      <dgm:spPr/>
    </dgm:pt>
    <dgm:pt modelId="{EBA9170D-04E3-4E4E-AC5A-315632F43DC8}" type="pres">
      <dgm:prSet presAssocID="{8B6A7B68-ABAB-4CD4-855C-7EC89112CBA6}" presName="compositeNode" presStyleCnt="0">
        <dgm:presLayoutVars>
          <dgm:bulletEnabled val="1"/>
        </dgm:presLayoutVars>
      </dgm:prSet>
      <dgm:spPr/>
    </dgm:pt>
    <dgm:pt modelId="{3FAD6FF7-6D67-4D7B-9DAE-775C72F5C2D4}" type="pres">
      <dgm:prSet presAssocID="{8B6A7B68-ABAB-4CD4-855C-7EC89112CBA6}" presName="bgRect" presStyleLbl="bgAccFollowNode1" presStyleIdx="3" presStyleCnt="4"/>
      <dgm:spPr/>
    </dgm:pt>
    <dgm:pt modelId="{EB72C810-4C1F-4C57-B686-BE16A75B0F16}" type="pres">
      <dgm:prSet presAssocID="{AA81749B-FF29-42C5-B2DF-BEBDD6E8E50C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77C6107A-8255-4F7C-9F8A-F0EBCE2DDD6B}" type="pres">
      <dgm:prSet presAssocID="{8B6A7B68-ABAB-4CD4-855C-7EC89112CBA6}" presName="bottomLine" presStyleLbl="alignNode1" presStyleIdx="7" presStyleCnt="8">
        <dgm:presLayoutVars/>
      </dgm:prSet>
      <dgm:spPr/>
    </dgm:pt>
    <dgm:pt modelId="{4C0E5D88-1BF2-415A-BD3D-E42C689E25C5}" type="pres">
      <dgm:prSet presAssocID="{8B6A7B68-ABAB-4CD4-855C-7EC89112CBA6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EBC48205-D8CC-4829-BDB5-FE24F7D7DB96}" srcId="{04A4CF20-AB75-4F9B-8CFE-505BEDED0FC7}" destId="{E8C9BFF7-9F88-4699-9A5E-CE57708BF333}" srcOrd="2" destOrd="0" parTransId="{7084DCBB-7948-4AC6-B8A7-A767F23A7182}" sibTransId="{CCAC6913-1716-4A15-BA60-D933D6BFF81B}"/>
    <dgm:cxn modelId="{585E4727-128D-49F3-9091-A410C2753200}" type="presOf" srcId="{56C9CB9B-7A76-4486-8E09-8D17988BBCA3}" destId="{7AB27FD8-7692-453F-8B7F-A68A309FAF37}" srcOrd="0" destOrd="0" presId="urn:microsoft.com/office/officeart/2016/7/layout/BasicLinearProcessNumbered"/>
    <dgm:cxn modelId="{9551C22A-73C1-4A5C-B99C-F6D4DB58A112}" type="presOf" srcId="{8B6A7B68-ABAB-4CD4-855C-7EC89112CBA6}" destId="{4C0E5D88-1BF2-415A-BD3D-E42C689E25C5}" srcOrd="1" destOrd="0" presId="urn:microsoft.com/office/officeart/2016/7/layout/BasicLinearProcessNumbered"/>
    <dgm:cxn modelId="{7B332C2C-7ECB-4544-ACAD-A0337D8E4F8F}" srcId="{04A4CF20-AB75-4F9B-8CFE-505BEDED0FC7}" destId="{8B6A7B68-ABAB-4CD4-855C-7EC89112CBA6}" srcOrd="3" destOrd="0" parTransId="{24A87A6E-E0A8-403F-8254-EA14D9ED9847}" sibTransId="{AA81749B-FF29-42C5-B2DF-BEBDD6E8E50C}"/>
    <dgm:cxn modelId="{BCE88A2F-6556-400C-A0A6-02A4A46AEEDB}" type="presOf" srcId="{04A4CF20-AB75-4F9B-8CFE-505BEDED0FC7}" destId="{37FA02EF-CA82-4387-B94E-AF49F33A94A4}" srcOrd="0" destOrd="0" presId="urn:microsoft.com/office/officeart/2016/7/layout/BasicLinearProcessNumbered"/>
    <dgm:cxn modelId="{3B8B7D30-CAC6-421C-B416-55941E0466A9}" type="presOf" srcId="{CCAC6913-1716-4A15-BA60-D933D6BFF81B}" destId="{6CDCFC2F-AE56-4D10-8843-8060DFC312F4}" srcOrd="0" destOrd="0" presId="urn:microsoft.com/office/officeart/2016/7/layout/BasicLinearProcessNumbered"/>
    <dgm:cxn modelId="{FE3DB838-4C0E-449B-A1FF-3523900C7DC1}" type="presOf" srcId="{E8C9BFF7-9F88-4699-9A5E-CE57708BF333}" destId="{CC2CD748-9B77-4E43-9999-E1840235989D}" srcOrd="1" destOrd="0" presId="urn:microsoft.com/office/officeart/2016/7/layout/BasicLinearProcessNumbered"/>
    <dgm:cxn modelId="{705EC144-9C43-4D76-A889-6730C7A77FD1}" type="presOf" srcId="{60AE2E55-F8FA-4AEB-A0F1-0C2377B75F63}" destId="{B63A7905-A9A9-4925-A159-B29C4CFA18EE}" srcOrd="0" destOrd="0" presId="urn:microsoft.com/office/officeart/2016/7/layout/BasicLinearProcessNumbered"/>
    <dgm:cxn modelId="{958AEC47-5D8E-498D-AE93-CBF004CCC870}" type="presOf" srcId="{8B6A7B68-ABAB-4CD4-855C-7EC89112CBA6}" destId="{3FAD6FF7-6D67-4D7B-9DAE-775C72F5C2D4}" srcOrd="0" destOrd="0" presId="urn:microsoft.com/office/officeart/2016/7/layout/BasicLinearProcessNumbered"/>
    <dgm:cxn modelId="{1371F451-73BB-46BE-9483-6C1638217CE1}" type="presOf" srcId="{AA81749B-FF29-42C5-B2DF-BEBDD6E8E50C}" destId="{EB72C810-4C1F-4C57-B686-BE16A75B0F16}" srcOrd="0" destOrd="0" presId="urn:microsoft.com/office/officeart/2016/7/layout/BasicLinearProcessNumbered"/>
    <dgm:cxn modelId="{E2970658-F455-492A-B254-6F71E313D19D}" type="presOf" srcId="{E8C9BFF7-9F88-4699-9A5E-CE57708BF333}" destId="{B4385986-F2DF-466C-A32D-A05135FC0C62}" srcOrd="0" destOrd="0" presId="urn:microsoft.com/office/officeart/2016/7/layout/BasicLinearProcessNumbered"/>
    <dgm:cxn modelId="{BA5BBF8C-FFC6-4636-A9EB-AA97E3834E2F}" type="presOf" srcId="{1011063C-2316-4B6D-A306-6B19586AFF43}" destId="{A165E2AB-01CB-44BD-AD01-AE396AE57D64}" srcOrd="0" destOrd="0" presId="urn:microsoft.com/office/officeart/2016/7/layout/BasicLinearProcessNumbered"/>
    <dgm:cxn modelId="{5DC75493-A7C9-4AD6-92B5-DB5FD5CA2B2D}" type="presOf" srcId="{8FE5FDD9-2AF9-42B5-84B4-91DE30BFE984}" destId="{DFA5EA48-84B7-4F1A-A78C-B4804E098343}" srcOrd="0" destOrd="0" presId="urn:microsoft.com/office/officeart/2016/7/layout/BasicLinearProcessNumbered"/>
    <dgm:cxn modelId="{54D040D0-1318-42F1-8FAF-E26E4EB73D9A}" srcId="{04A4CF20-AB75-4F9B-8CFE-505BEDED0FC7}" destId="{8FE5FDD9-2AF9-42B5-84B4-91DE30BFE984}" srcOrd="0" destOrd="0" parTransId="{27F97B23-D93D-4A58-8E84-5AF446E33507}" sibTransId="{60AE2E55-F8FA-4AEB-A0F1-0C2377B75F63}"/>
    <dgm:cxn modelId="{0F4DBED8-5D63-4CD3-B1EA-0E93E9F28259}" srcId="{04A4CF20-AB75-4F9B-8CFE-505BEDED0FC7}" destId="{56C9CB9B-7A76-4486-8E09-8D17988BBCA3}" srcOrd="1" destOrd="0" parTransId="{4B752194-3DEE-4978-8BA1-B957DDBB3D95}" sibTransId="{1011063C-2316-4B6D-A306-6B19586AFF43}"/>
    <dgm:cxn modelId="{E11689FC-3146-4A88-AE8E-599F2BDABBD5}" type="presOf" srcId="{56C9CB9B-7A76-4486-8E09-8D17988BBCA3}" destId="{D6648520-91C0-40DD-82A0-5C9009DAFE7C}" srcOrd="1" destOrd="0" presId="urn:microsoft.com/office/officeart/2016/7/layout/BasicLinearProcessNumbered"/>
    <dgm:cxn modelId="{186E29FF-FB48-4C19-BA35-E74C49BE8D8B}" type="presOf" srcId="{8FE5FDD9-2AF9-42B5-84B4-91DE30BFE984}" destId="{105B4875-5947-4E34-9F8B-41817DB83116}" srcOrd="1" destOrd="0" presId="urn:microsoft.com/office/officeart/2016/7/layout/BasicLinearProcessNumbered"/>
    <dgm:cxn modelId="{56D1355D-6A17-47CE-83EF-FD8431F6B068}" type="presParOf" srcId="{37FA02EF-CA82-4387-B94E-AF49F33A94A4}" destId="{C3E03F36-3B68-4036-BF8B-2255DA7D7D08}" srcOrd="0" destOrd="0" presId="urn:microsoft.com/office/officeart/2016/7/layout/BasicLinearProcessNumbered"/>
    <dgm:cxn modelId="{4025A18B-300F-48FC-9F4B-5F4BF8473CBF}" type="presParOf" srcId="{C3E03F36-3B68-4036-BF8B-2255DA7D7D08}" destId="{DFA5EA48-84B7-4F1A-A78C-B4804E098343}" srcOrd="0" destOrd="0" presId="urn:microsoft.com/office/officeart/2016/7/layout/BasicLinearProcessNumbered"/>
    <dgm:cxn modelId="{D7CE8640-0550-406C-8BF9-DF62A0770AFA}" type="presParOf" srcId="{C3E03F36-3B68-4036-BF8B-2255DA7D7D08}" destId="{B63A7905-A9A9-4925-A159-B29C4CFA18EE}" srcOrd="1" destOrd="0" presId="urn:microsoft.com/office/officeart/2016/7/layout/BasicLinearProcessNumbered"/>
    <dgm:cxn modelId="{81410CAE-9317-4982-A095-37884675A952}" type="presParOf" srcId="{C3E03F36-3B68-4036-BF8B-2255DA7D7D08}" destId="{27A5563B-0E9E-4CEC-895C-66CD58973327}" srcOrd="2" destOrd="0" presId="urn:microsoft.com/office/officeart/2016/7/layout/BasicLinearProcessNumbered"/>
    <dgm:cxn modelId="{F8276A33-C34B-402C-BC9F-0799A58863D6}" type="presParOf" srcId="{C3E03F36-3B68-4036-BF8B-2255DA7D7D08}" destId="{105B4875-5947-4E34-9F8B-41817DB83116}" srcOrd="3" destOrd="0" presId="urn:microsoft.com/office/officeart/2016/7/layout/BasicLinearProcessNumbered"/>
    <dgm:cxn modelId="{B44CE71D-5A88-433F-ABA3-DDFB70AAE783}" type="presParOf" srcId="{37FA02EF-CA82-4387-B94E-AF49F33A94A4}" destId="{9D5CDFCA-734B-4BC0-B295-9EB19E35B473}" srcOrd="1" destOrd="0" presId="urn:microsoft.com/office/officeart/2016/7/layout/BasicLinearProcessNumbered"/>
    <dgm:cxn modelId="{CEDCC8C5-F549-481E-A128-229C5209AC03}" type="presParOf" srcId="{37FA02EF-CA82-4387-B94E-AF49F33A94A4}" destId="{4D82C9D5-9584-493C-89B0-62C9CA3BB84D}" srcOrd="2" destOrd="0" presId="urn:microsoft.com/office/officeart/2016/7/layout/BasicLinearProcessNumbered"/>
    <dgm:cxn modelId="{CFEDE9C4-712D-414A-8A33-33DDC1EE2CE2}" type="presParOf" srcId="{4D82C9D5-9584-493C-89B0-62C9CA3BB84D}" destId="{7AB27FD8-7692-453F-8B7F-A68A309FAF37}" srcOrd="0" destOrd="0" presId="urn:microsoft.com/office/officeart/2016/7/layout/BasicLinearProcessNumbered"/>
    <dgm:cxn modelId="{177BDB7F-2D4C-4A36-ADDA-BF5D0158FE9C}" type="presParOf" srcId="{4D82C9D5-9584-493C-89B0-62C9CA3BB84D}" destId="{A165E2AB-01CB-44BD-AD01-AE396AE57D64}" srcOrd="1" destOrd="0" presId="urn:microsoft.com/office/officeart/2016/7/layout/BasicLinearProcessNumbered"/>
    <dgm:cxn modelId="{4E884CC8-D51E-438A-92D0-EC2B9210BF05}" type="presParOf" srcId="{4D82C9D5-9584-493C-89B0-62C9CA3BB84D}" destId="{CA51CC3F-9AA1-4709-9F78-CE67C2950EDD}" srcOrd="2" destOrd="0" presId="urn:microsoft.com/office/officeart/2016/7/layout/BasicLinearProcessNumbered"/>
    <dgm:cxn modelId="{E03908D0-C157-4668-9C62-E61C697ED633}" type="presParOf" srcId="{4D82C9D5-9584-493C-89B0-62C9CA3BB84D}" destId="{D6648520-91C0-40DD-82A0-5C9009DAFE7C}" srcOrd="3" destOrd="0" presId="urn:microsoft.com/office/officeart/2016/7/layout/BasicLinearProcessNumbered"/>
    <dgm:cxn modelId="{CD1BCFD9-BEE3-4B7E-924B-0116F1D95FCD}" type="presParOf" srcId="{37FA02EF-CA82-4387-B94E-AF49F33A94A4}" destId="{ABC98C5C-F73E-4878-AF05-59ED39432C23}" srcOrd="3" destOrd="0" presId="urn:microsoft.com/office/officeart/2016/7/layout/BasicLinearProcessNumbered"/>
    <dgm:cxn modelId="{F6AE2FA3-A66D-44DA-9EE6-641192324ED0}" type="presParOf" srcId="{37FA02EF-CA82-4387-B94E-AF49F33A94A4}" destId="{1163C206-299C-49AF-9580-45B45E23B4BD}" srcOrd="4" destOrd="0" presId="urn:microsoft.com/office/officeart/2016/7/layout/BasicLinearProcessNumbered"/>
    <dgm:cxn modelId="{7ACC6CE7-52F4-4269-8D28-50F2111DA493}" type="presParOf" srcId="{1163C206-299C-49AF-9580-45B45E23B4BD}" destId="{B4385986-F2DF-466C-A32D-A05135FC0C62}" srcOrd="0" destOrd="0" presId="urn:microsoft.com/office/officeart/2016/7/layout/BasicLinearProcessNumbered"/>
    <dgm:cxn modelId="{B23419E8-9CE7-4072-9B8E-4A816AA27A9B}" type="presParOf" srcId="{1163C206-299C-49AF-9580-45B45E23B4BD}" destId="{6CDCFC2F-AE56-4D10-8843-8060DFC312F4}" srcOrd="1" destOrd="0" presId="urn:microsoft.com/office/officeart/2016/7/layout/BasicLinearProcessNumbered"/>
    <dgm:cxn modelId="{AB9ECF5E-5049-4C16-8030-2DDC0DC75FE9}" type="presParOf" srcId="{1163C206-299C-49AF-9580-45B45E23B4BD}" destId="{602D6751-6F48-4B14-9D60-7E67C4A5793B}" srcOrd="2" destOrd="0" presId="urn:microsoft.com/office/officeart/2016/7/layout/BasicLinearProcessNumbered"/>
    <dgm:cxn modelId="{D21D8417-46A1-4D9B-B9A8-E0DEBA232F58}" type="presParOf" srcId="{1163C206-299C-49AF-9580-45B45E23B4BD}" destId="{CC2CD748-9B77-4E43-9999-E1840235989D}" srcOrd="3" destOrd="0" presId="urn:microsoft.com/office/officeart/2016/7/layout/BasicLinearProcessNumbered"/>
    <dgm:cxn modelId="{8824A393-33E7-45A8-9D9D-C4361BFEA406}" type="presParOf" srcId="{37FA02EF-CA82-4387-B94E-AF49F33A94A4}" destId="{586B5BD4-8ED5-49D2-A112-CD9DBF2DF89C}" srcOrd="5" destOrd="0" presId="urn:microsoft.com/office/officeart/2016/7/layout/BasicLinearProcessNumbered"/>
    <dgm:cxn modelId="{70DEE8E8-219B-49DD-AC8A-DB032B2F6AB1}" type="presParOf" srcId="{37FA02EF-CA82-4387-B94E-AF49F33A94A4}" destId="{EBA9170D-04E3-4E4E-AC5A-315632F43DC8}" srcOrd="6" destOrd="0" presId="urn:microsoft.com/office/officeart/2016/7/layout/BasicLinearProcessNumbered"/>
    <dgm:cxn modelId="{5CE4F28C-FC6F-450C-8E8E-AEA55B1A28BC}" type="presParOf" srcId="{EBA9170D-04E3-4E4E-AC5A-315632F43DC8}" destId="{3FAD6FF7-6D67-4D7B-9DAE-775C72F5C2D4}" srcOrd="0" destOrd="0" presId="urn:microsoft.com/office/officeart/2016/7/layout/BasicLinearProcessNumbered"/>
    <dgm:cxn modelId="{C52037D0-BB08-4242-B16F-E053556D7EB8}" type="presParOf" srcId="{EBA9170D-04E3-4E4E-AC5A-315632F43DC8}" destId="{EB72C810-4C1F-4C57-B686-BE16A75B0F16}" srcOrd="1" destOrd="0" presId="urn:microsoft.com/office/officeart/2016/7/layout/BasicLinearProcessNumbered"/>
    <dgm:cxn modelId="{9340B87B-4BCE-45D6-BB25-A4D09C330BBB}" type="presParOf" srcId="{EBA9170D-04E3-4E4E-AC5A-315632F43DC8}" destId="{77C6107A-8255-4F7C-9F8A-F0EBCE2DDD6B}" srcOrd="2" destOrd="0" presId="urn:microsoft.com/office/officeart/2016/7/layout/BasicLinearProcessNumbered"/>
    <dgm:cxn modelId="{9193D4B2-958E-46D2-8FC1-BC856676ED68}" type="presParOf" srcId="{EBA9170D-04E3-4E4E-AC5A-315632F43DC8}" destId="{4C0E5D88-1BF2-415A-BD3D-E42C689E25C5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E618EC4-1281-4BF7-81DA-23E4329AB37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FE7A3C9-A0B8-4D25-BD35-3DA024E77DE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Mandatory people management training for supervisors and middle managers as this ensures consistency and confidence. </a:t>
          </a:r>
          <a:endParaRPr lang="en-US" dirty="0"/>
        </a:p>
      </dgm:t>
    </dgm:pt>
    <dgm:pt modelId="{ECFDE6CB-5667-45F7-9281-7B52D986C4C5}" type="parTrans" cxnId="{B6D5C722-DF3E-422D-91F8-0E4A1FE378E7}">
      <dgm:prSet/>
      <dgm:spPr/>
      <dgm:t>
        <a:bodyPr/>
        <a:lstStyle/>
        <a:p>
          <a:endParaRPr lang="en-US"/>
        </a:p>
      </dgm:t>
    </dgm:pt>
    <dgm:pt modelId="{42B8BC00-6EE2-45D8-AB0B-67E4D3F624AA}" type="sibTrans" cxnId="{B6D5C722-DF3E-422D-91F8-0E4A1FE378E7}">
      <dgm:prSet/>
      <dgm:spPr/>
      <dgm:t>
        <a:bodyPr/>
        <a:lstStyle/>
        <a:p>
          <a:endParaRPr lang="en-US"/>
        </a:p>
      </dgm:t>
    </dgm:pt>
    <dgm:pt modelId="{62CBA545-8558-4A2F-916B-804D69435FF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Embed a new performance management framework including goal setting, regular check-ins, and constructive feedback (Armstrong, 2021).</a:t>
          </a:r>
          <a:endParaRPr lang="en-US"/>
        </a:p>
      </dgm:t>
    </dgm:pt>
    <dgm:pt modelId="{A727319B-8FBC-4AEB-94F7-3626A453DD8E}" type="parTrans" cxnId="{C61FB934-EED6-4052-8619-62386420876A}">
      <dgm:prSet/>
      <dgm:spPr/>
      <dgm:t>
        <a:bodyPr/>
        <a:lstStyle/>
        <a:p>
          <a:endParaRPr lang="en-US"/>
        </a:p>
      </dgm:t>
    </dgm:pt>
    <dgm:pt modelId="{7EDC3179-F1AD-40F5-8281-D1B0627027E4}" type="sibTrans" cxnId="{C61FB934-EED6-4052-8619-62386420876A}">
      <dgm:prSet/>
      <dgm:spPr/>
      <dgm:t>
        <a:bodyPr/>
        <a:lstStyle/>
        <a:p>
          <a:endParaRPr lang="en-US"/>
        </a:p>
      </dgm:t>
    </dgm:pt>
    <dgm:pt modelId="{DD736EBB-515B-4DE6-A4FC-AC35203E5FF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Develop clear career pathways and learning opportunities.</a:t>
          </a:r>
          <a:endParaRPr lang="en-US"/>
        </a:p>
      </dgm:t>
    </dgm:pt>
    <dgm:pt modelId="{B0A57FC0-53D4-48B7-8E29-8A2003AC6DB1}" type="parTrans" cxnId="{9E2C9386-E26D-4535-A9B0-64327BD16E72}">
      <dgm:prSet/>
      <dgm:spPr/>
      <dgm:t>
        <a:bodyPr/>
        <a:lstStyle/>
        <a:p>
          <a:endParaRPr lang="en-US"/>
        </a:p>
      </dgm:t>
    </dgm:pt>
    <dgm:pt modelId="{EDD35A60-C2BC-47EC-B9F0-A0C36954889D}" type="sibTrans" cxnId="{9E2C9386-E26D-4535-A9B0-64327BD16E72}">
      <dgm:prSet/>
      <dgm:spPr/>
      <dgm:t>
        <a:bodyPr/>
        <a:lstStyle/>
        <a:p>
          <a:endParaRPr lang="en-US"/>
        </a:p>
      </dgm:t>
    </dgm:pt>
    <dgm:pt modelId="{E2A0F405-CA6E-4F41-8CEC-5409690E895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Launch engagement and wellbeing programmes that address employee voice, recognition, inclusion and workload fairness.</a:t>
          </a:r>
          <a:endParaRPr lang="en-US"/>
        </a:p>
      </dgm:t>
    </dgm:pt>
    <dgm:pt modelId="{B48C3E93-3F12-4EA2-BAEF-2EE6D0798CDF}" type="parTrans" cxnId="{1376F233-F25B-46A5-A670-57EAB5367155}">
      <dgm:prSet/>
      <dgm:spPr/>
      <dgm:t>
        <a:bodyPr/>
        <a:lstStyle/>
        <a:p>
          <a:endParaRPr lang="en-US"/>
        </a:p>
      </dgm:t>
    </dgm:pt>
    <dgm:pt modelId="{4E4DE3CF-5DBE-4980-84B3-8F9AE542BA3F}" type="sibTrans" cxnId="{1376F233-F25B-46A5-A670-57EAB5367155}">
      <dgm:prSet/>
      <dgm:spPr/>
      <dgm:t>
        <a:bodyPr/>
        <a:lstStyle/>
        <a:p>
          <a:endParaRPr lang="en-US"/>
        </a:p>
      </dgm:t>
    </dgm:pt>
    <dgm:pt modelId="{2C7740B8-9AB5-4B82-80A5-38B655339D62}" type="pres">
      <dgm:prSet presAssocID="{0E618EC4-1281-4BF7-81DA-23E4329AB371}" presName="root" presStyleCnt="0">
        <dgm:presLayoutVars>
          <dgm:dir/>
          <dgm:resizeHandles val="exact"/>
        </dgm:presLayoutVars>
      </dgm:prSet>
      <dgm:spPr/>
    </dgm:pt>
    <dgm:pt modelId="{E88AFA83-59FB-4918-B7B5-9DEB5DAD4BAB}" type="pres">
      <dgm:prSet presAssocID="{CFE7A3C9-A0B8-4D25-BD35-3DA024E77DE2}" presName="compNode" presStyleCnt="0"/>
      <dgm:spPr/>
    </dgm:pt>
    <dgm:pt modelId="{D6E2E403-AC95-4291-AFCA-C690FFECE408}" type="pres">
      <dgm:prSet presAssocID="{CFE7A3C9-A0B8-4D25-BD35-3DA024E77DE2}" presName="bgRect" presStyleLbl="bgShp" presStyleIdx="0" presStyleCnt="4"/>
      <dgm:spPr/>
    </dgm:pt>
    <dgm:pt modelId="{D58159E3-0584-4A5C-BFC7-56467FAECB95}" type="pres">
      <dgm:prSet presAssocID="{CFE7A3C9-A0B8-4D25-BD35-3DA024E77DE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3D2ED00E-8D72-421E-8225-FA76E1CA934E}" type="pres">
      <dgm:prSet presAssocID="{CFE7A3C9-A0B8-4D25-BD35-3DA024E77DE2}" presName="spaceRect" presStyleCnt="0"/>
      <dgm:spPr/>
    </dgm:pt>
    <dgm:pt modelId="{FBCCEBDD-DA41-40D7-91B3-67060A0A4014}" type="pres">
      <dgm:prSet presAssocID="{CFE7A3C9-A0B8-4D25-BD35-3DA024E77DE2}" presName="parTx" presStyleLbl="revTx" presStyleIdx="0" presStyleCnt="4">
        <dgm:presLayoutVars>
          <dgm:chMax val="0"/>
          <dgm:chPref val="0"/>
        </dgm:presLayoutVars>
      </dgm:prSet>
      <dgm:spPr/>
    </dgm:pt>
    <dgm:pt modelId="{9E03D212-2EE8-4611-A210-C5DA6DE98EDA}" type="pres">
      <dgm:prSet presAssocID="{42B8BC00-6EE2-45D8-AB0B-67E4D3F624AA}" presName="sibTrans" presStyleCnt="0"/>
      <dgm:spPr/>
    </dgm:pt>
    <dgm:pt modelId="{5B271DC8-02F5-48CF-896D-040083FEAD7D}" type="pres">
      <dgm:prSet presAssocID="{62CBA545-8558-4A2F-916B-804D69435FF4}" presName="compNode" presStyleCnt="0"/>
      <dgm:spPr/>
    </dgm:pt>
    <dgm:pt modelId="{77380553-223F-49C2-8423-D9B4725E0B98}" type="pres">
      <dgm:prSet presAssocID="{62CBA545-8558-4A2F-916B-804D69435FF4}" presName="bgRect" presStyleLbl="bgShp" presStyleIdx="1" presStyleCnt="4"/>
      <dgm:spPr/>
    </dgm:pt>
    <dgm:pt modelId="{5D6F74B8-D740-445B-B0EA-DA8E931C3DD6}" type="pres">
      <dgm:prSet presAssocID="{62CBA545-8558-4A2F-916B-804D69435FF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52D5ED44-F022-4619-AE69-69E3C0C2F600}" type="pres">
      <dgm:prSet presAssocID="{62CBA545-8558-4A2F-916B-804D69435FF4}" presName="spaceRect" presStyleCnt="0"/>
      <dgm:spPr/>
    </dgm:pt>
    <dgm:pt modelId="{1AEF5B3A-69CA-442D-9CC9-8DA6930E6DF4}" type="pres">
      <dgm:prSet presAssocID="{62CBA545-8558-4A2F-916B-804D69435FF4}" presName="parTx" presStyleLbl="revTx" presStyleIdx="1" presStyleCnt="4">
        <dgm:presLayoutVars>
          <dgm:chMax val="0"/>
          <dgm:chPref val="0"/>
        </dgm:presLayoutVars>
      </dgm:prSet>
      <dgm:spPr/>
    </dgm:pt>
    <dgm:pt modelId="{7D453837-404C-4266-99BC-3FD195255363}" type="pres">
      <dgm:prSet presAssocID="{7EDC3179-F1AD-40F5-8281-D1B0627027E4}" presName="sibTrans" presStyleCnt="0"/>
      <dgm:spPr/>
    </dgm:pt>
    <dgm:pt modelId="{A26D095F-E933-43C9-B6C2-84F1BC17D6C4}" type="pres">
      <dgm:prSet presAssocID="{DD736EBB-515B-4DE6-A4FC-AC35203E5FF3}" presName="compNode" presStyleCnt="0"/>
      <dgm:spPr/>
    </dgm:pt>
    <dgm:pt modelId="{C6C9D136-D34A-432E-824C-F6C7231E6E4A}" type="pres">
      <dgm:prSet presAssocID="{DD736EBB-515B-4DE6-A4FC-AC35203E5FF3}" presName="bgRect" presStyleLbl="bgShp" presStyleIdx="2" presStyleCnt="4"/>
      <dgm:spPr/>
    </dgm:pt>
    <dgm:pt modelId="{341AEC9F-9A67-4053-AAE6-3851D3F06617}" type="pres">
      <dgm:prSet presAssocID="{DD736EBB-515B-4DE6-A4FC-AC35203E5FF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2F4642F8-6FA3-455F-B3E8-61F8D48367B9}" type="pres">
      <dgm:prSet presAssocID="{DD736EBB-515B-4DE6-A4FC-AC35203E5FF3}" presName="spaceRect" presStyleCnt="0"/>
      <dgm:spPr/>
    </dgm:pt>
    <dgm:pt modelId="{FEC3FB48-24E5-48D7-9433-E6D6FB343873}" type="pres">
      <dgm:prSet presAssocID="{DD736EBB-515B-4DE6-A4FC-AC35203E5FF3}" presName="parTx" presStyleLbl="revTx" presStyleIdx="2" presStyleCnt="4">
        <dgm:presLayoutVars>
          <dgm:chMax val="0"/>
          <dgm:chPref val="0"/>
        </dgm:presLayoutVars>
      </dgm:prSet>
      <dgm:spPr/>
    </dgm:pt>
    <dgm:pt modelId="{EA6440AF-69DF-43E1-A39B-1DEA1A57A37A}" type="pres">
      <dgm:prSet presAssocID="{EDD35A60-C2BC-47EC-B9F0-A0C36954889D}" presName="sibTrans" presStyleCnt="0"/>
      <dgm:spPr/>
    </dgm:pt>
    <dgm:pt modelId="{AEB5E8FA-2055-4988-B0EB-9F3C610A22EC}" type="pres">
      <dgm:prSet presAssocID="{E2A0F405-CA6E-4F41-8CEC-5409690E8956}" presName="compNode" presStyleCnt="0"/>
      <dgm:spPr/>
    </dgm:pt>
    <dgm:pt modelId="{B689D00C-4E18-4362-9EAD-55C5974E961C}" type="pres">
      <dgm:prSet presAssocID="{E2A0F405-CA6E-4F41-8CEC-5409690E8956}" presName="bgRect" presStyleLbl="bgShp" presStyleIdx="3" presStyleCnt="4"/>
      <dgm:spPr/>
    </dgm:pt>
    <dgm:pt modelId="{DEE4DBD6-EDA2-4E96-8C69-C93ED28961E2}" type="pres">
      <dgm:prSet presAssocID="{E2A0F405-CA6E-4F41-8CEC-5409690E895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AE3B0843-C6C6-4F9C-9849-C296F43438C5}" type="pres">
      <dgm:prSet presAssocID="{E2A0F405-CA6E-4F41-8CEC-5409690E8956}" presName="spaceRect" presStyleCnt="0"/>
      <dgm:spPr/>
    </dgm:pt>
    <dgm:pt modelId="{EA52AC5F-029D-4719-9C34-D7C2ABF15825}" type="pres">
      <dgm:prSet presAssocID="{E2A0F405-CA6E-4F41-8CEC-5409690E895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FD8C11A-6EAF-4A49-A518-A4F24D3B8074}" type="presOf" srcId="{62CBA545-8558-4A2F-916B-804D69435FF4}" destId="{1AEF5B3A-69CA-442D-9CC9-8DA6930E6DF4}" srcOrd="0" destOrd="0" presId="urn:microsoft.com/office/officeart/2018/2/layout/IconVerticalSolidList"/>
    <dgm:cxn modelId="{B6D5C722-DF3E-422D-91F8-0E4A1FE378E7}" srcId="{0E618EC4-1281-4BF7-81DA-23E4329AB371}" destId="{CFE7A3C9-A0B8-4D25-BD35-3DA024E77DE2}" srcOrd="0" destOrd="0" parTransId="{ECFDE6CB-5667-45F7-9281-7B52D986C4C5}" sibTransId="{42B8BC00-6EE2-45D8-AB0B-67E4D3F624AA}"/>
    <dgm:cxn modelId="{1376F233-F25B-46A5-A670-57EAB5367155}" srcId="{0E618EC4-1281-4BF7-81DA-23E4329AB371}" destId="{E2A0F405-CA6E-4F41-8CEC-5409690E8956}" srcOrd="3" destOrd="0" parTransId="{B48C3E93-3F12-4EA2-BAEF-2EE6D0798CDF}" sibTransId="{4E4DE3CF-5DBE-4980-84B3-8F9AE542BA3F}"/>
    <dgm:cxn modelId="{C61FB934-EED6-4052-8619-62386420876A}" srcId="{0E618EC4-1281-4BF7-81DA-23E4329AB371}" destId="{62CBA545-8558-4A2F-916B-804D69435FF4}" srcOrd="1" destOrd="0" parTransId="{A727319B-8FBC-4AEB-94F7-3626A453DD8E}" sibTransId="{7EDC3179-F1AD-40F5-8281-D1B0627027E4}"/>
    <dgm:cxn modelId="{28432F3F-4629-4F25-8B29-634875DF597B}" type="presOf" srcId="{DD736EBB-515B-4DE6-A4FC-AC35203E5FF3}" destId="{FEC3FB48-24E5-48D7-9433-E6D6FB343873}" srcOrd="0" destOrd="0" presId="urn:microsoft.com/office/officeart/2018/2/layout/IconVerticalSolidList"/>
    <dgm:cxn modelId="{0AC71948-D70E-41FC-A949-742A62004983}" type="presOf" srcId="{0E618EC4-1281-4BF7-81DA-23E4329AB371}" destId="{2C7740B8-9AB5-4B82-80A5-38B655339D62}" srcOrd="0" destOrd="0" presId="urn:microsoft.com/office/officeart/2018/2/layout/IconVerticalSolidList"/>
    <dgm:cxn modelId="{9E2C9386-E26D-4535-A9B0-64327BD16E72}" srcId="{0E618EC4-1281-4BF7-81DA-23E4329AB371}" destId="{DD736EBB-515B-4DE6-A4FC-AC35203E5FF3}" srcOrd="2" destOrd="0" parTransId="{B0A57FC0-53D4-48B7-8E29-8A2003AC6DB1}" sibTransId="{EDD35A60-C2BC-47EC-B9F0-A0C36954889D}"/>
    <dgm:cxn modelId="{AC1ADAD3-0BB4-4815-8929-8AED82747A79}" type="presOf" srcId="{CFE7A3C9-A0B8-4D25-BD35-3DA024E77DE2}" destId="{FBCCEBDD-DA41-40D7-91B3-67060A0A4014}" srcOrd="0" destOrd="0" presId="urn:microsoft.com/office/officeart/2018/2/layout/IconVerticalSolidList"/>
    <dgm:cxn modelId="{8A4B6EEC-6689-42FC-85D2-DFFBC99C7852}" type="presOf" srcId="{E2A0F405-CA6E-4F41-8CEC-5409690E8956}" destId="{EA52AC5F-029D-4719-9C34-D7C2ABF15825}" srcOrd="0" destOrd="0" presId="urn:microsoft.com/office/officeart/2018/2/layout/IconVerticalSolidList"/>
    <dgm:cxn modelId="{63EDC4EB-C9AF-4999-A458-37CCD484E46D}" type="presParOf" srcId="{2C7740B8-9AB5-4B82-80A5-38B655339D62}" destId="{E88AFA83-59FB-4918-B7B5-9DEB5DAD4BAB}" srcOrd="0" destOrd="0" presId="urn:microsoft.com/office/officeart/2018/2/layout/IconVerticalSolidList"/>
    <dgm:cxn modelId="{0EBEF93B-0B0F-41AC-AE52-D3DD05CF28E2}" type="presParOf" srcId="{E88AFA83-59FB-4918-B7B5-9DEB5DAD4BAB}" destId="{D6E2E403-AC95-4291-AFCA-C690FFECE408}" srcOrd="0" destOrd="0" presId="urn:microsoft.com/office/officeart/2018/2/layout/IconVerticalSolidList"/>
    <dgm:cxn modelId="{E2BAD2FF-7DF7-4EBD-BC7C-2C33CEC96A2F}" type="presParOf" srcId="{E88AFA83-59FB-4918-B7B5-9DEB5DAD4BAB}" destId="{D58159E3-0584-4A5C-BFC7-56467FAECB95}" srcOrd="1" destOrd="0" presId="urn:microsoft.com/office/officeart/2018/2/layout/IconVerticalSolidList"/>
    <dgm:cxn modelId="{59F03055-D9C3-4ED4-9A55-64F701E1AA26}" type="presParOf" srcId="{E88AFA83-59FB-4918-B7B5-9DEB5DAD4BAB}" destId="{3D2ED00E-8D72-421E-8225-FA76E1CA934E}" srcOrd="2" destOrd="0" presId="urn:microsoft.com/office/officeart/2018/2/layout/IconVerticalSolidList"/>
    <dgm:cxn modelId="{21F30265-5025-4F32-9B4B-2329231E8E14}" type="presParOf" srcId="{E88AFA83-59FB-4918-B7B5-9DEB5DAD4BAB}" destId="{FBCCEBDD-DA41-40D7-91B3-67060A0A4014}" srcOrd="3" destOrd="0" presId="urn:microsoft.com/office/officeart/2018/2/layout/IconVerticalSolidList"/>
    <dgm:cxn modelId="{6103AD71-B06F-4820-9ED6-716C20726A4C}" type="presParOf" srcId="{2C7740B8-9AB5-4B82-80A5-38B655339D62}" destId="{9E03D212-2EE8-4611-A210-C5DA6DE98EDA}" srcOrd="1" destOrd="0" presId="urn:microsoft.com/office/officeart/2018/2/layout/IconVerticalSolidList"/>
    <dgm:cxn modelId="{57BF87CA-6455-4C9B-85BA-210853B42EA5}" type="presParOf" srcId="{2C7740B8-9AB5-4B82-80A5-38B655339D62}" destId="{5B271DC8-02F5-48CF-896D-040083FEAD7D}" srcOrd="2" destOrd="0" presId="urn:microsoft.com/office/officeart/2018/2/layout/IconVerticalSolidList"/>
    <dgm:cxn modelId="{DEBAA011-E16F-4435-B8C2-B167762CEA07}" type="presParOf" srcId="{5B271DC8-02F5-48CF-896D-040083FEAD7D}" destId="{77380553-223F-49C2-8423-D9B4725E0B98}" srcOrd="0" destOrd="0" presId="urn:microsoft.com/office/officeart/2018/2/layout/IconVerticalSolidList"/>
    <dgm:cxn modelId="{DFB7FEC2-1CF0-4D68-B24A-3426661A772F}" type="presParOf" srcId="{5B271DC8-02F5-48CF-896D-040083FEAD7D}" destId="{5D6F74B8-D740-445B-B0EA-DA8E931C3DD6}" srcOrd="1" destOrd="0" presId="urn:microsoft.com/office/officeart/2018/2/layout/IconVerticalSolidList"/>
    <dgm:cxn modelId="{819A08E3-18A7-47D3-894F-EFEEF46C1469}" type="presParOf" srcId="{5B271DC8-02F5-48CF-896D-040083FEAD7D}" destId="{52D5ED44-F022-4619-AE69-69E3C0C2F600}" srcOrd="2" destOrd="0" presId="urn:microsoft.com/office/officeart/2018/2/layout/IconVerticalSolidList"/>
    <dgm:cxn modelId="{9E9EDA9E-F58C-42F7-9BAB-705E7EE7BC47}" type="presParOf" srcId="{5B271DC8-02F5-48CF-896D-040083FEAD7D}" destId="{1AEF5B3A-69CA-442D-9CC9-8DA6930E6DF4}" srcOrd="3" destOrd="0" presId="urn:microsoft.com/office/officeart/2018/2/layout/IconVerticalSolidList"/>
    <dgm:cxn modelId="{068FC7D9-4D00-4356-9CAB-E6924FBF562C}" type="presParOf" srcId="{2C7740B8-9AB5-4B82-80A5-38B655339D62}" destId="{7D453837-404C-4266-99BC-3FD195255363}" srcOrd="3" destOrd="0" presId="urn:microsoft.com/office/officeart/2018/2/layout/IconVerticalSolidList"/>
    <dgm:cxn modelId="{8ACCEF26-A014-4D14-8EAA-D051770F26BB}" type="presParOf" srcId="{2C7740B8-9AB5-4B82-80A5-38B655339D62}" destId="{A26D095F-E933-43C9-B6C2-84F1BC17D6C4}" srcOrd="4" destOrd="0" presId="urn:microsoft.com/office/officeart/2018/2/layout/IconVerticalSolidList"/>
    <dgm:cxn modelId="{5D38829B-E24A-4958-9B8B-4CCF11561547}" type="presParOf" srcId="{A26D095F-E933-43C9-B6C2-84F1BC17D6C4}" destId="{C6C9D136-D34A-432E-824C-F6C7231E6E4A}" srcOrd="0" destOrd="0" presId="urn:microsoft.com/office/officeart/2018/2/layout/IconVerticalSolidList"/>
    <dgm:cxn modelId="{D96A970A-331B-4CAF-96AA-E1518DFBACAD}" type="presParOf" srcId="{A26D095F-E933-43C9-B6C2-84F1BC17D6C4}" destId="{341AEC9F-9A67-4053-AAE6-3851D3F06617}" srcOrd="1" destOrd="0" presId="urn:microsoft.com/office/officeart/2018/2/layout/IconVerticalSolidList"/>
    <dgm:cxn modelId="{E17AC927-4652-473F-B8FA-E277511E7763}" type="presParOf" srcId="{A26D095F-E933-43C9-B6C2-84F1BC17D6C4}" destId="{2F4642F8-6FA3-455F-B3E8-61F8D48367B9}" srcOrd="2" destOrd="0" presId="urn:microsoft.com/office/officeart/2018/2/layout/IconVerticalSolidList"/>
    <dgm:cxn modelId="{DE2BDC4C-F4B6-45A7-9823-4BC97BB5489C}" type="presParOf" srcId="{A26D095F-E933-43C9-B6C2-84F1BC17D6C4}" destId="{FEC3FB48-24E5-48D7-9433-E6D6FB343873}" srcOrd="3" destOrd="0" presId="urn:microsoft.com/office/officeart/2018/2/layout/IconVerticalSolidList"/>
    <dgm:cxn modelId="{F13CCDEF-D258-4C7F-8496-52E0D07E1A73}" type="presParOf" srcId="{2C7740B8-9AB5-4B82-80A5-38B655339D62}" destId="{EA6440AF-69DF-43E1-A39B-1DEA1A57A37A}" srcOrd="5" destOrd="0" presId="urn:microsoft.com/office/officeart/2018/2/layout/IconVerticalSolidList"/>
    <dgm:cxn modelId="{E77C81B9-6F04-418D-B124-F0244C0B4AD0}" type="presParOf" srcId="{2C7740B8-9AB5-4B82-80A5-38B655339D62}" destId="{AEB5E8FA-2055-4988-B0EB-9F3C610A22EC}" srcOrd="6" destOrd="0" presId="urn:microsoft.com/office/officeart/2018/2/layout/IconVerticalSolidList"/>
    <dgm:cxn modelId="{288C0D25-C898-4BA0-8126-07A4C93E7E04}" type="presParOf" srcId="{AEB5E8FA-2055-4988-B0EB-9F3C610A22EC}" destId="{B689D00C-4E18-4362-9EAD-55C5974E961C}" srcOrd="0" destOrd="0" presId="urn:microsoft.com/office/officeart/2018/2/layout/IconVerticalSolidList"/>
    <dgm:cxn modelId="{0FE09FF6-7695-4AA0-A812-6F3A42ADA3CF}" type="presParOf" srcId="{AEB5E8FA-2055-4988-B0EB-9F3C610A22EC}" destId="{DEE4DBD6-EDA2-4E96-8C69-C93ED28961E2}" srcOrd="1" destOrd="0" presId="urn:microsoft.com/office/officeart/2018/2/layout/IconVerticalSolidList"/>
    <dgm:cxn modelId="{5B80A7C9-D613-41AE-AAD9-38DA11EB35F4}" type="presParOf" srcId="{AEB5E8FA-2055-4988-B0EB-9F3C610A22EC}" destId="{AE3B0843-C6C6-4F9C-9849-C296F43438C5}" srcOrd="2" destOrd="0" presId="urn:microsoft.com/office/officeart/2018/2/layout/IconVerticalSolidList"/>
    <dgm:cxn modelId="{46ACC0AF-A7A2-4416-916D-4DD64B5B478C}" type="presParOf" srcId="{AEB5E8FA-2055-4988-B0EB-9F3C610A22EC}" destId="{EA52AC5F-029D-4719-9C34-D7C2ABF1582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B12D0F0-40BC-4A10-BFED-F4AC930FCF12}" type="doc">
      <dgm:prSet loTypeId="urn:microsoft.com/office/officeart/2018/2/layout/IconCircle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B4DF8C26-FD33-4236-8EA0-0FD67A46A8EF}">
      <dgm:prSet/>
      <dgm:spPr/>
      <dgm:t>
        <a:bodyPr/>
        <a:lstStyle/>
        <a:p>
          <a:r>
            <a:rPr lang="en-GB"/>
            <a:t>Reduced turnover and improved retention.</a:t>
          </a:r>
          <a:endParaRPr lang="en-US"/>
        </a:p>
      </dgm:t>
    </dgm:pt>
    <dgm:pt modelId="{0FA43A8C-94E9-4D48-89CA-03207765C3C2}" type="parTrans" cxnId="{DD131BB7-2781-4016-8212-374CB9BEEBD4}">
      <dgm:prSet/>
      <dgm:spPr/>
      <dgm:t>
        <a:bodyPr/>
        <a:lstStyle/>
        <a:p>
          <a:endParaRPr lang="en-US"/>
        </a:p>
      </dgm:t>
    </dgm:pt>
    <dgm:pt modelId="{AD4B469D-F6AC-42FC-8D9C-673567FAFB62}" type="sibTrans" cxnId="{DD131BB7-2781-4016-8212-374CB9BEEBD4}">
      <dgm:prSet/>
      <dgm:spPr/>
      <dgm:t>
        <a:bodyPr/>
        <a:lstStyle/>
        <a:p>
          <a:endParaRPr lang="en-US"/>
        </a:p>
      </dgm:t>
    </dgm:pt>
    <dgm:pt modelId="{1194E10A-EC38-42C9-AA11-BE5A82AF4F59}">
      <dgm:prSet/>
      <dgm:spPr/>
      <dgm:t>
        <a:bodyPr/>
        <a:lstStyle/>
        <a:p>
          <a:r>
            <a:rPr lang="en-GB"/>
            <a:t>Improved service quality and performance consistency. </a:t>
          </a:r>
          <a:endParaRPr lang="en-US"/>
        </a:p>
      </dgm:t>
    </dgm:pt>
    <dgm:pt modelId="{5B5EE75D-B597-4C2D-8533-E8CC2D6D8651}" type="parTrans" cxnId="{A95D5BE3-8CDF-4D91-8F8D-5D0E6353F542}">
      <dgm:prSet/>
      <dgm:spPr/>
      <dgm:t>
        <a:bodyPr/>
        <a:lstStyle/>
        <a:p>
          <a:endParaRPr lang="en-US"/>
        </a:p>
      </dgm:t>
    </dgm:pt>
    <dgm:pt modelId="{55632667-BAD5-412B-B51A-448E628EDE0B}" type="sibTrans" cxnId="{A95D5BE3-8CDF-4D91-8F8D-5D0E6353F542}">
      <dgm:prSet/>
      <dgm:spPr/>
      <dgm:t>
        <a:bodyPr/>
        <a:lstStyle/>
        <a:p>
          <a:endParaRPr lang="en-US"/>
        </a:p>
      </dgm:t>
    </dgm:pt>
    <dgm:pt modelId="{CE1F54BF-3560-447A-AB99-9A55A032EF7D}">
      <dgm:prSet/>
      <dgm:spPr/>
      <dgm:t>
        <a:bodyPr/>
        <a:lstStyle/>
        <a:p>
          <a:r>
            <a:rPr lang="en-GB"/>
            <a:t>Higher employee engagement, pride and motivation. </a:t>
          </a:r>
          <a:endParaRPr lang="en-US"/>
        </a:p>
      </dgm:t>
    </dgm:pt>
    <dgm:pt modelId="{8092D6AB-606C-4C25-9125-7F61681DFFCB}" type="parTrans" cxnId="{C29301A7-330C-4C91-AD73-F7B222786D75}">
      <dgm:prSet/>
      <dgm:spPr/>
      <dgm:t>
        <a:bodyPr/>
        <a:lstStyle/>
        <a:p>
          <a:endParaRPr lang="en-US"/>
        </a:p>
      </dgm:t>
    </dgm:pt>
    <dgm:pt modelId="{81525583-7752-46D0-A58C-A4E70E62034A}" type="sibTrans" cxnId="{C29301A7-330C-4C91-AD73-F7B222786D75}">
      <dgm:prSet/>
      <dgm:spPr/>
      <dgm:t>
        <a:bodyPr/>
        <a:lstStyle/>
        <a:p>
          <a:endParaRPr lang="en-US"/>
        </a:p>
      </dgm:t>
    </dgm:pt>
    <dgm:pt modelId="{7B8B289F-489B-43D8-9496-44A8CF8C18CE}">
      <dgm:prSet/>
      <dgm:spPr/>
      <dgm:t>
        <a:bodyPr/>
        <a:lstStyle/>
        <a:p>
          <a:r>
            <a:rPr lang="en-GB"/>
            <a:t>Improved employer reputation and contract success. </a:t>
          </a:r>
          <a:endParaRPr lang="en-US"/>
        </a:p>
      </dgm:t>
    </dgm:pt>
    <dgm:pt modelId="{C82EF69A-026E-4D3D-9AF8-E8988D820ADF}" type="parTrans" cxnId="{DE24D024-ABA1-4616-9804-82AE5933C710}">
      <dgm:prSet/>
      <dgm:spPr/>
      <dgm:t>
        <a:bodyPr/>
        <a:lstStyle/>
        <a:p>
          <a:endParaRPr lang="en-US"/>
        </a:p>
      </dgm:t>
    </dgm:pt>
    <dgm:pt modelId="{A7966647-99A6-40F3-AD7A-F9A87A0AD7B2}" type="sibTrans" cxnId="{DE24D024-ABA1-4616-9804-82AE5933C710}">
      <dgm:prSet/>
      <dgm:spPr/>
      <dgm:t>
        <a:bodyPr/>
        <a:lstStyle/>
        <a:p>
          <a:endParaRPr lang="en-US"/>
        </a:p>
      </dgm:t>
    </dgm:pt>
    <dgm:pt modelId="{26B3F78F-2FC8-4DC0-8435-8D84F59CCDBC}">
      <dgm:prSet/>
      <dgm:spPr/>
      <dgm:t>
        <a:bodyPr/>
        <a:lstStyle/>
        <a:p>
          <a:r>
            <a:rPr lang="en-GB"/>
            <a:t>A culture that supports innovation, learning and sustainable growth. </a:t>
          </a:r>
          <a:endParaRPr lang="en-US"/>
        </a:p>
      </dgm:t>
    </dgm:pt>
    <dgm:pt modelId="{90760F86-3281-415A-B7B4-785C2C65EFE3}" type="parTrans" cxnId="{79219266-EBB4-4B31-A0B6-7FFACAB659C7}">
      <dgm:prSet/>
      <dgm:spPr/>
      <dgm:t>
        <a:bodyPr/>
        <a:lstStyle/>
        <a:p>
          <a:endParaRPr lang="en-US"/>
        </a:p>
      </dgm:t>
    </dgm:pt>
    <dgm:pt modelId="{F5CF8ABC-E974-4DD1-B5F5-2630C2D8AC58}" type="sibTrans" cxnId="{79219266-EBB4-4B31-A0B6-7FFACAB659C7}">
      <dgm:prSet/>
      <dgm:spPr/>
      <dgm:t>
        <a:bodyPr/>
        <a:lstStyle/>
        <a:p>
          <a:endParaRPr lang="en-US"/>
        </a:p>
      </dgm:t>
    </dgm:pt>
    <dgm:pt modelId="{24E2CAFA-3E27-407D-92F4-C2D91EB73EB0}">
      <dgm:prSet/>
      <dgm:spPr/>
      <dgm:t>
        <a:bodyPr/>
        <a:lstStyle/>
        <a:p>
          <a:r>
            <a:rPr lang="en-GB"/>
            <a:t>Ulrich (2017) argues that organisations perform best when they align business strategy, leadership behaviour and people systems. </a:t>
          </a:r>
          <a:endParaRPr lang="en-US"/>
        </a:p>
      </dgm:t>
    </dgm:pt>
    <dgm:pt modelId="{18DF10E2-273D-4974-AB24-F04915498C8C}" type="parTrans" cxnId="{2F013563-A580-4384-B989-F45B42B61CD7}">
      <dgm:prSet/>
      <dgm:spPr/>
      <dgm:t>
        <a:bodyPr/>
        <a:lstStyle/>
        <a:p>
          <a:endParaRPr lang="en-US"/>
        </a:p>
      </dgm:t>
    </dgm:pt>
    <dgm:pt modelId="{31DB672F-5420-436C-950F-ED77C4FB4E63}" type="sibTrans" cxnId="{2F013563-A580-4384-B989-F45B42B61CD7}">
      <dgm:prSet/>
      <dgm:spPr/>
      <dgm:t>
        <a:bodyPr/>
        <a:lstStyle/>
        <a:p>
          <a:endParaRPr lang="en-US"/>
        </a:p>
      </dgm:t>
    </dgm:pt>
    <dgm:pt modelId="{CC3540D8-8902-42F6-A69B-9DA399D644E6}" type="pres">
      <dgm:prSet presAssocID="{2B12D0F0-40BC-4A10-BFED-F4AC930FCF12}" presName="root" presStyleCnt="0">
        <dgm:presLayoutVars>
          <dgm:dir/>
          <dgm:resizeHandles val="exact"/>
        </dgm:presLayoutVars>
      </dgm:prSet>
      <dgm:spPr/>
    </dgm:pt>
    <dgm:pt modelId="{F25CF4F9-6677-41E2-9E65-E62D1D71A79A}" type="pres">
      <dgm:prSet presAssocID="{2B12D0F0-40BC-4A10-BFED-F4AC930FCF12}" presName="container" presStyleCnt="0">
        <dgm:presLayoutVars>
          <dgm:dir/>
          <dgm:resizeHandles val="exact"/>
        </dgm:presLayoutVars>
      </dgm:prSet>
      <dgm:spPr/>
    </dgm:pt>
    <dgm:pt modelId="{4D91ACCB-631C-474D-94F2-DC68B3688698}" type="pres">
      <dgm:prSet presAssocID="{B4DF8C26-FD33-4236-8EA0-0FD67A46A8EF}" presName="compNode" presStyleCnt="0"/>
      <dgm:spPr/>
    </dgm:pt>
    <dgm:pt modelId="{0F27ABA4-66D3-49DE-87F2-72371ABFE006}" type="pres">
      <dgm:prSet presAssocID="{B4DF8C26-FD33-4236-8EA0-0FD67A46A8EF}" presName="iconBgRect" presStyleLbl="bgShp" presStyleIdx="0" presStyleCnt="6"/>
      <dgm:spPr/>
    </dgm:pt>
    <dgm:pt modelId="{7F6C3384-0FDE-4272-9A6F-123367074391}" type="pres">
      <dgm:prSet presAssocID="{B4DF8C26-FD33-4236-8EA0-0FD67A46A8EF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BA6FCC13-7F4D-4873-8147-4AECF8229972}" type="pres">
      <dgm:prSet presAssocID="{B4DF8C26-FD33-4236-8EA0-0FD67A46A8EF}" presName="spaceRect" presStyleCnt="0"/>
      <dgm:spPr/>
    </dgm:pt>
    <dgm:pt modelId="{0CE0DB27-DF73-42DE-948C-205DB117A204}" type="pres">
      <dgm:prSet presAssocID="{B4DF8C26-FD33-4236-8EA0-0FD67A46A8EF}" presName="textRect" presStyleLbl="revTx" presStyleIdx="0" presStyleCnt="6">
        <dgm:presLayoutVars>
          <dgm:chMax val="1"/>
          <dgm:chPref val="1"/>
        </dgm:presLayoutVars>
      </dgm:prSet>
      <dgm:spPr/>
    </dgm:pt>
    <dgm:pt modelId="{5961BDDB-1921-46EA-96F6-5D51F850B77D}" type="pres">
      <dgm:prSet presAssocID="{AD4B469D-F6AC-42FC-8D9C-673567FAFB62}" presName="sibTrans" presStyleLbl="sibTrans2D1" presStyleIdx="0" presStyleCnt="0"/>
      <dgm:spPr/>
    </dgm:pt>
    <dgm:pt modelId="{0586892F-2634-4D01-8BAF-7D93AE87EF4C}" type="pres">
      <dgm:prSet presAssocID="{1194E10A-EC38-42C9-AA11-BE5A82AF4F59}" presName="compNode" presStyleCnt="0"/>
      <dgm:spPr/>
    </dgm:pt>
    <dgm:pt modelId="{CF146AD7-FC9D-4A58-9134-050DFCA8766E}" type="pres">
      <dgm:prSet presAssocID="{1194E10A-EC38-42C9-AA11-BE5A82AF4F59}" presName="iconBgRect" presStyleLbl="bgShp" presStyleIdx="1" presStyleCnt="6"/>
      <dgm:spPr/>
    </dgm:pt>
    <dgm:pt modelId="{E6506698-2DE7-4DC0-93FC-42B77096D3C3}" type="pres">
      <dgm:prSet presAssocID="{1194E10A-EC38-42C9-AA11-BE5A82AF4F59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88029B5E-38A6-4EAA-9F91-257BE94AB4A7}" type="pres">
      <dgm:prSet presAssocID="{1194E10A-EC38-42C9-AA11-BE5A82AF4F59}" presName="spaceRect" presStyleCnt="0"/>
      <dgm:spPr/>
    </dgm:pt>
    <dgm:pt modelId="{4702B275-F7F4-4365-80ED-50E115488DC6}" type="pres">
      <dgm:prSet presAssocID="{1194E10A-EC38-42C9-AA11-BE5A82AF4F59}" presName="textRect" presStyleLbl="revTx" presStyleIdx="1" presStyleCnt="6">
        <dgm:presLayoutVars>
          <dgm:chMax val="1"/>
          <dgm:chPref val="1"/>
        </dgm:presLayoutVars>
      </dgm:prSet>
      <dgm:spPr/>
    </dgm:pt>
    <dgm:pt modelId="{362BD062-5A6E-48B8-BCC0-BFD6CBD8FD43}" type="pres">
      <dgm:prSet presAssocID="{55632667-BAD5-412B-B51A-448E628EDE0B}" presName="sibTrans" presStyleLbl="sibTrans2D1" presStyleIdx="0" presStyleCnt="0"/>
      <dgm:spPr/>
    </dgm:pt>
    <dgm:pt modelId="{A3152D94-A665-4FD8-9B05-555F49DA20BF}" type="pres">
      <dgm:prSet presAssocID="{CE1F54BF-3560-447A-AB99-9A55A032EF7D}" presName="compNode" presStyleCnt="0"/>
      <dgm:spPr/>
    </dgm:pt>
    <dgm:pt modelId="{5C3C09CC-2D0B-4C7F-8C50-4CB605EAD1F0}" type="pres">
      <dgm:prSet presAssocID="{CE1F54BF-3560-447A-AB99-9A55A032EF7D}" presName="iconBgRect" presStyleLbl="bgShp" presStyleIdx="2" presStyleCnt="6"/>
      <dgm:spPr/>
    </dgm:pt>
    <dgm:pt modelId="{BA4BD79A-A4F5-40DB-902D-D03D72347C4D}" type="pres">
      <dgm:prSet presAssocID="{CE1F54BF-3560-447A-AB99-9A55A032EF7D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works"/>
        </a:ext>
      </dgm:extLst>
    </dgm:pt>
    <dgm:pt modelId="{1C56016B-33CB-4CD7-930D-117001169281}" type="pres">
      <dgm:prSet presAssocID="{CE1F54BF-3560-447A-AB99-9A55A032EF7D}" presName="spaceRect" presStyleCnt="0"/>
      <dgm:spPr/>
    </dgm:pt>
    <dgm:pt modelId="{6144DE70-AEAE-4E1E-BA93-CC0BFBD48D32}" type="pres">
      <dgm:prSet presAssocID="{CE1F54BF-3560-447A-AB99-9A55A032EF7D}" presName="textRect" presStyleLbl="revTx" presStyleIdx="2" presStyleCnt="6">
        <dgm:presLayoutVars>
          <dgm:chMax val="1"/>
          <dgm:chPref val="1"/>
        </dgm:presLayoutVars>
      </dgm:prSet>
      <dgm:spPr/>
    </dgm:pt>
    <dgm:pt modelId="{DC5025C9-10BA-4883-9C81-4C5C66569484}" type="pres">
      <dgm:prSet presAssocID="{81525583-7752-46D0-A58C-A4E70E62034A}" presName="sibTrans" presStyleLbl="sibTrans2D1" presStyleIdx="0" presStyleCnt="0"/>
      <dgm:spPr/>
    </dgm:pt>
    <dgm:pt modelId="{27539D9D-822A-4D97-B16D-0D72330C630F}" type="pres">
      <dgm:prSet presAssocID="{7B8B289F-489B-43D8-9496-44A8CF8C18CE}" presName="compNode" presStyleCnt="0"/>
      <dgm:spPr/>
    </dgm:pt>
    <dgm:pt modelId="{4F2ADE99-CAAB-4087-9A68-C4A14E4AF19B}" type="pres">
      <dgm:prSet presAssocID="{7B8B289F-489B-43D8-9496-44A8CF8C18CE}" presName="iconBgRect" presStyleLbl="bgShp" presStyleIdx="3" presStyleCnt="6"/>
      <dgm:spPr/>
    </dgm:pt>
    <dgm:pt modelId="{3320F96F-7231-49B7-A849-1A768ACF42D0}" type="pres">
      <dgm:prSet presAssocID="{7B8B289F-489B-43D8-9496-44A8CF8C18CE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15C08D6B-F46C-465B-95B3-D80414BC7FB2}" type="pres">
      <dgm:prSet presAssocID="{7B8B289F-489B-43D8-9496-44A8CF8C18CE}" presName="spaceRect" presStyleCnt="0"/>
      <dgm:spPr/>
    </dgm:pt>
    <dgm:pt modelId="{AE3EF0BA-4CA0-4513-B08E-0A247229606C}" type="pres">
      <dgm:prSet presAssocID="{7B8B289F-489B-43D8-9496-44A8CF8C18CE}" presName="textRect" presStyleLbl="revTx" presStyleIdx="3" presStyleCnt="6">
        <dgm:presLayoutVars>
          <dgm:chMax val="1"/>
          <dgm:chPref val="1"/>
        </dgm:presLayoutVars>
      </dgm:prSet>
      <dgm:spPr/>
    </dgm:pt>
    <dgm:pt modelId="{95D272F2-8080-4837-967B-0B46634A3255}" type="pres">
      <dgm:prSet presAssocID="{A7966647-99A6-40F3-AD7A-F9A87A0AD7B2}" presName="sibTrans" presStyleLbl="sibTrans2D1" presStyleIdx="0" presStyleCnt="0"/>
      <dgm:spPr/>
    </dgm:pt>
    <dgm:pt modelId="{039177DA-BA53-486B-AE77-6729607CA78D}" type="pres">
      <dgm:prSet presAssocID="{26B3F78F-2FC8-4DC0-8435-8D84F59CCDBC}" presName="compNode" presStyleCnt="0"/>
      <dgm:spPr/>
    </dgm:pt>
    <dgm:pt modelId="{3FF99523-4D23-40D4-80DF-244885255F87}" type="pres">
      <dgm:prSet presAssocID="{26B3F78F-2FC8-4DC0-8435-8D84F59CCDBC}" presName="iconBgRect" presStyleLbl="bgShp" presStyleIdx="4" presStyleCnt="6"/>
      <dgm:spPr/>
    </dgm:pt>
    <dgm:pt modelId="{B254C156-4A4A-46C7-8073-533C360801EF}" type="pres">
      <dgm:prSet presAssocID="{26B3F78F-2FC8-4DC0-8435-8D84F59CCDB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 with Plant"/>
        </a:ext>
      </dgm:extLst>
    </dgm:pt>
    <dgm:pt modelId="{E67252DD-6FF6-4297-928D-076B15A49776}" type="pres">
      <dgm:prSet presAssocID="{26B3F78F-2FC8-4DC0-8435-8D84F59CCDBC}" presName="spaceRect" presStyleCnt="0"/>
      <dgm:spPr/>
    </dgm:pt>
    <dgm:pt modelId="{4AC56E80-8DE3-4AC6-A0CB-17B147B824E0}" type="pres">
      <dgm:prSet presAssocID="{26B3F78F-2FC8-4DC0-8435-8D84F59CCDBC}" presName="textRect" presStyleLbl="revTx" presStyleIdx="4" presStyleCnt="6">
        <dgm:presLayoutVars>
          <dgm:chMax val="1"/>
          <dgm:chPref val="1"/>
        </dgm:presLayoutVars>
      </dgm:prSet>
      <dgm:spPr/>
    </dgm:pt>
    <dgm:pt modelId="{2B754DD3-3EC5-49BF-972E-02538ED0CA0B}" type="pres">
      <dgm:prSet presAssocID="{F5CF8ABC-E974-4DD1-B5F5-2630C2D8AC58}" presName="sibTrans" presStyleLbl="sibTrans2D1" presStyleIdx="0" presStyleCnt="0"/>
      <dgm:spPr/>
    </dgm:pt>
    <dgm:pt modelId="{697ACFBD-7EC8-484B-93F6-E9E03BB8764C}" type="pres">
      <dgm:prSet presAssocID="{24E2CAFA-3E27-407D-92F4-C2D91EB73EB0}" presName="compNode" presStyleCnt="0"/>
      <dgm:spPr/>
    </dgm:pt>
    <dgm:pt modelId="{075901B9-7B16-4A3A-93FC-0D299328F233}" type="pres">
      <dgm:prSet presAssocID="{24E2CAFA-3E27-407D-92F4-C2D91EB73EB0}" presName="iconBgRect" presStyleLbl="bgShp" presStyleIdx="5" presStyleCnt="6"/>
      <dgm:spPr/>
    </dgm:pt>
    <dgm:pt modelId="{E8E2A9C5-8B8E-4C3E-8575-2CE37F1EB309}" type="pres">
      <dgm:prSet presAssocID="{24E2CAFA-3E27-407D-92F4-C2D91EB73EB0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89F1CDCC-D0A7-4A8F-A032-01B7D99AFB1F}" type="pres">
      <dgm:prSet presAssocID="{24E2CAFA-3E27-407D-92F4-C2D91EB73EB0}" presName="spaceRect" presStyleCnt="0"/>
      <dgm:spPr/>
    </dgm:pt>
    <dgm:pt modelId="{A3AC9B29-DA30-4F04-A6D7-7465A29E3940}" type="pres">
      <dgm:prSet presAssocID="{24E2CAFA-3E27-407D-92F4-C2D91EB73EB0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AB6CDB15-D4F8-4FCC-90CD-385AE6B44D36}" type="presOf" srcId="{7B8B289F-489B-43D8-9496-44A8CF8C18CE}" destId="{AE3EF0BA-4CA0-4513-B08E-0A247229606C}" srcOrd="0" destOrd="0" presId="urn:microsoft.com/office/officeart/2018/2/layout/IconCircleList"/>
    <dgm:cxn modelId="{DE24D024-ABA1-4616-9804-82AE5933C710}" srcId="{2B12D0F0-40BC-4A10-BFED-F4AC930FCF12}" destId="{7B8B289F-489B-43D8-9496-44A8CF8C18CE}" srcOrd="3" destOrd="0" parTransId="{C82EF69A-026E-4D3D-9AF8-E8988D820ADF}" sibTransId="{A7966647-99A6-40F3-AD7A-F9A87A0AD7B2}"/>
    <dgm:cxn modelId="{96DB2A3E-6402-4C2A-89BD-1DE1D245103A}" type="presOf" srcId="{CE1F54BF-3560-447A-AB99-9A55A032EF7D}" destId="{6144DE70-AEAE-4E1E-BA93-CC0BFBD48D32}" srcOrd="0" destOrd="0" presId="urn:microsoft.com/office/officeart/2018/2/layout/IconCircleList"/>
    <dgm:cxn modelId="{2F013563-A580-4384-B989-F45B42B61CD7}" srcId="{2B12D0F0-40BC-4A10-BFED-F4AC930FCF12}" destId="{24E2CAFA-3E27-407D-92F4-C2D91EB73EB0}" srcOrd="5" destOrd="0" parTransId="{18DF10E2-273D-4974-AB24-F04915498C8C}" sibTransId="{31DB672F-5420-436C-950F-ED77C4FB4E63}"/>
    <dgm:cxn modelId="{86BB1F65-29A4-4A92-8E58-7EBFE419B8D5}" type="presOf" srcId="{F5CF8ABC-E974-4DD1-B5F5-2630C2D8AC58}" destId="{2B754DD3-3EC5-49BF-972E-02538ED0CA0B}" srcOrd="0" destOrd="0" presId="urn:microsoft.com/office/officeart/2018/2/layout/IconCircleList"/>
    <dgm:cxn modelId="{79219266-EBB4-4B31-A0B6-7FFACAB659C7}" srcId="{2B12D0F0-40BC-4A10-BFED-F4AC930FCF12}" destId="{26B3F78F-2FC8-4DC0-8435-8D84F59CCDBC}" srcOrd="4" destOrd="0" parTransId="{90760F86-3281-415A-B7B4-785C2C65EFE3}" sibTransId="{F5CF8ABC-E974-4DD1-B5F5-2630C2D8AC58}"/>
    <dgm:cxn modelId="{66FACF46-1479-4FD2-B2A0-EEC0DF09473E}" type="presOf" srcId="{24E2CAFA-3E27-407D-92F4-C2D91EB73EB0}" destId="{A3AC9B29-DA30-4F04-A6D7-7465A29E3940}" srcOrd="0" destOrd="0" presId="urn:microsoft.com/office/officeart/2018/2/layout/IconCircleList"/>
    <dgm:cxn modelId="{62919973-DC13-42AF-9CF1-E8FFB5115130}" type="presOf" srcId="{A7966647-99A6-40F3-AD7A-F9A87A0AD7B2}" destId="{95D272F2-8080-4837-967B-0B46634A3255}" srcOrd="0" destOrd="0" presId="urn:microsoft.com/office/officeart/2018/2/layout/IconCircleList"/>
    <dgm:cxn modelId="{8739C788-866A-4487-B992-00BF46EE0753}" type="presOf" srcId="{1194E10A-EC38-42C9-AA11-BE5A82AF4F59}" destId="{4702B275-F7F4-4365-80ED-50E115488DC6}" srcOrd="0" destOrd="0" presId="urn:microsoft.com/office/officeart/2018/2/layout/IconCircleList"/>
    <dgm:cxn modelId="{FA36FD9C-4B4B-4523-B287-C22C6661202C}" type="presOf" srcId="{AD4B469D-F6AC-42FC-8D9C-673567FAFB62}" destId="{5961BDDB-1921-46EA-96F6-5D51F850B77D}" srcOrd="0" destOrd="0" presId="urn:microsoft.com/office/officeart/2018/2/layout/IconCircleList"/>
    <dgm:cxn modelId="{C29301A7-330C-4C91-AD73-F7B222786D75}" srcId="{2B12D0F0-40BC-4A10-BFED-F4AC930FCF12}" destId="{CE1F54BF-3560-447A-AB99-9A55A032EF7D}" srcOrd="2" destOrd="0" parTransId="{8092D6AB-606C-4C25-9125-7F61681DFFCB}" sibTransId="{81525583-7752-46D0-A58C-A4E70E62034A}"/>
    <dgm:cxn modelId="{F8168CAF-0E9F-4F4B-98FA-A94B9AB92100}" type="presOf" srcId="{81525583-7752-46D0-A58C-A4E70E62034A}" destId="{DC5025C9-10BA-4883-9C81-4C5C66569484}" srcOrd="0" destOrd="0" presId="urn:microsoft.com/office/officeart/2018/2/layout/IconCircleList"/>
    <dgm:cxn modelId="{DD131BB7-2781-4016-8212-374CB9BEEBD4}" srcId="{2B12D0F0-40BC-4A10-BFED-F4AC930FCF12}" destId="{B4DF8C26-FD33-4236-8EA0-0FD67A46A8EF}" srcOrd="0" destOrd="0" parTransId="{0FA43A8C-94E9-4D48-89CA-03207765C3C2}" sibTransId="{AD4B469D-F6AC-42FC-8D9C-673567FAFB62}"/>
    <dgm:cxn modelId="{419F3EB8-C3E7-4A80-9FC1-77647443A106}" type="presOf" srcId="{26B3F78F-2FC8-4DC0-8435-8D84F59CCDBC}" destId="{4AC56E80-8DE3-4AC6-A0CB-17B147B824E0}" srcOrd="0" destOrd="0" presId="urn:microsoft.com/office/officeart/2018/2/layout/IconCircleList"/>
    <dgm:cxn modelId="{E94E3EC3-9DBB-46CE-A247-D7E0DA3DC800}" type="presOf" srcId="{2B12D0F0-40BC-4A10-BFED-F4AC930FCF12}" destId="{CC3540D8-8902-42F6-A69B-9DA399D644E6}" srcOrd="0" destOrd="0" presId="urn:microsoft.com/office/officeart/2018/2/layout/IconCircleList"/>
    <dgm:cxn modelId="{A95D5BE3-8CDF-4D91-8F8D-5D0E6353F542}" srcId="{2B12D0F0-40BC-4A10-BFED-F4AC930FCF12}" destId="{1194E10A-EC38-42C9-AA11-BE5A82AF4F59}" srcOrd="1" destOrd="0" parTransId="{5B5EE75D-B597-4C2D-8533-E8CC2D6D8651}" sibTransId="{55632667-BAD5-412B-B51A-448E628EDE0B}"/>
    <dgm:cxn modelId="{322D5DEB-20CB-45CD-A72D-35D7E9811D61}" type="presOf" srcId="{B4DF8C26-FD33-4236-8EA0-0FD67A46A8EF}" destId="{0CE0DB27-DF73-42DE-948C-205DB117A204}" srcOrd="0" destOrd="0" presId="urn:microsoft.com/office/officeart/2018/2/layout/IconCircleList"/>
    <dgm:cxn modelId="{1BB510FF-7AEC-4FE6-A307-1C9614FC1B56}" type="presOf" srcId="{55632667-BAD5-412B-B51A-448E628EDE0B}" destId="{362BD062-5A6E-48B8-BCC0-BFD6CBD8FD43}" srcOrd="0" destOrd="0" presId="urn:microsoft.com/office/officeart/2018/2/layout/IconCircleList"/>
    <dgm:cxn modelId="{D085002E-3F55-49BF-830E-ED54023971AD}" type="presParOf" srcId="{CC3540D8-8902-42F6-A69B-9DA399D644E6}" destId="{F25CF4F9-6677-41E2-9E65-E62D1D71A79A}" srcOrd="0" destOrd="0" presId="urn:microsoft.com/office/officeart/2018/2/layout/IconCircleList"/>
    <dgm:cxn modelId="{3031AAC4-26A6-489D-BE27-558A2ED5E643}" type="presParOf" srcId="{F25CF4F9-6677-41E2-9E65-E62D1D71A79A}" destId="{4D91ACCB-631C-474D-94F2-DC68B3688698}" srcOrd="0" destOrd="0" presId="urn:microsoft.com/office/officeart/2018/2/layout/IconCircleList"/>
    <dgm:cxn modelId="{66D42FEE-5FE3-459E-B0FD-5D6604F314C6}" type="presParOf" srcId="{4D91ACCB-631C-474D-94F2-DC68B3688698}" destId="{0F27ABA4-66D3-49DE-87F2-72371ABFE006}" srcOrd="0" destOrd="0" presId="urn:microsoft.com/office/officeart/2018/2/layout/IconCircleList"/>
    <dgm:cxn modelId="{D62C03EA-D627-461F-9589-22CC634FAF1A}" type="presParOf" srcId="{4D91ACCB-631C-474D-94F2-DC68B3688698}" destId="{7F6C3384-0FDE-4272-9A6F-123367074391}" srcOrd="1" destOrd="0" presId="urn:microsoft.com/office/officeart/2018/2/layout/IconCircleList"/>
    <dgm:cxn modelId="{7B42E9DE-96FE-420A-98D3-9681AB7BDA7F}" type="presParOf" srcId="{4D91ACCB-631C-474D-94F2-DC68B3688698}" destId="{BA6FCC13-7F4D-4873-8147-4AECF8229972}" srcOrd="2" destOrd="0" presId="urn:microsoft.com/office/officeart/2018/2/layout/IconCircleList"/>
    <dgm:cxn modelId="{5D9C6386-2D99-496C-9796-E88F100A1510}" type="presParOf" srcId="{4D91ACCB-631C-474D-94F2-DC68B3688698}" destId="{0CE0DB27-DF73-42DE-948C-205DB117A204}" srcOrd="3" destOrd="0" presId="urn:microsoft.com/office/officeart/2018/2/layout/IconCircleList"/>
    <dgm:cxn modelId="{3B3BA4A4-890B-4AE8-8A86-549D5F493139}" type="presParOf" srcId="{F25CF4F9-6677-41E2-9E65-E62D1D71A79A}" destId="{5961BDDB-1921-46EA-96F6-5D51F850B77D}" srcOrd="1" destOrd="0" presId="urn:microsoft.com/office/officeart/2018/2/layout/IconCircleList"/>
    <dgm:cxn modelId="{AAFF84AD-E3E5-4872-A184-7E65E833AC9A}" type="presParOf" srcId="{F25CF4F9-6677-41E2-9E65-E62D1D71A79A}" destId="{0586892F-2634-4D01-8BAF-7D93AE87EF4C}" srcOrd="2" destOrd="0" presId="urn:microsoft.com/office/officeart/2018/2/layout/IconCircleList"/>
    <dgm:cxn modelId="{B4D1739A-EC13-47A6-A78B-B5759230A719}" type="presParOf" srcId="{0586892F-2634-4D01-8BAF-7D93AE87EF4C}" destId="{CF146AD7-FC9D-4A58-9134-050DFCA8766E}" srcOrd="0" destOrd="0" presId="urn:microsoft.com/office/officeart/2018/2/layout/IconCircleList"/>
    <dgm:cxn modelId="{E908A13F-9C4E-4226-97EB-17E5CB182412}" type="presParOf" srcId="{0586892F-2634-4D01-8BAF-7D93AE87EF4C}" destId="{E6506698-2DE7-4DC0-93FC-42B77096D3C3}" srcOrd="1" destOrd="0" presId="urn:microsoft.com/office/officeart/2018/2/layout/IconCircleList"/>
    <dgm:cxn modelId="{EFFDE937-4BEB-4D46-9511-8CC08C19FAB3}" type="presParOf" srcId="{0586892F-2634-4D01-8BAF-7D93AE87EF4C}" destId="{88029B5E-38A6-4EAA-9F91-257BE94AB4A7}" srcOrd="2" destOrd="0" presId="urn:microsoft.com/office/officeart/2018/2/layout/IconCircleList"/>
    <dgm:cxn modelId="{A5905FC9-FB5F-433D-99B8-DD24B54F22A8}" type="presParOf" srcId="{0586892F-2634-4D01-8BAF-7D93AE87EF4C}" destId="{4702B275-F7F4-4365-80ED-50E115488DC6}" srcOrd="3" destOrd="0" presId="urn:microsoft.com/office/officeart/2018/2/layout/IconCircleList"/>
    <dgm:cxn modelId="{C3D4FF43-A0DF-4250-8331-50C62DA53F98}" type="presParOf" srcId="{F25CF4F9-6677-41E2-9E65-E62D1D71A79A}" destId="{362BD062-5A6E-48B8-BCC0-BFD6CBD8FD43}" srcOrd="3" destOrd="0" presId="urn:microsoft.com/office/officeart/2018/2/layout/IconCircleList"/>
    <dgm:cxn modelId="{7796DD35-10FF-4BA6-865E-13D08428C5D3}" type="presParOf" srcId="{F25CF4F9-6677-41E2-9E65-E62D1D71A79A}" destId="{A3152D94-A665-4FD8-9B05-555F49DA20BF}" srcOrd="4" destOrd="0" presId="urn:microsoft.com/office/officeart/2018/2/layout/IconCircleList"/>
    <dgm:cxn modelId="{5B3D6C3F-6ABB-4F41-AECC-78D38A4DA50B}" type="presParOf" srcId="{A3152D94-A665-4FD8-9B05-555F49DA20BF}" destId="{5C3C09CC-2D0B-4C7F-8C50-4CB605EAD1F0}" srcOrd="0" destOrd="0" presId="urn:microsoft.com/office/officeart/2018/2/layout/IconCircleList"/>
    <dgm:cxn modelId="{3EBE768B-86D0-4265-BB6D-B53F2D207D9C}" type="presParOf" srcId="{A3152D94-A665-4FD8-9B05-555F49DA20BF}" destId="{BA4BD79A-A4F5-40DB-902D-D03D72347C4D}" srcOrd="1" destOrd="0" presId="urn:microsoft.com/office/officeart/2018/2/layout/IconCircleList"/>
    <dgm:cxn modelId="{A41942F7-DC6B-4CF1-B730-FC753D6D5922}" type="presParOf" srcId="{A3152D94-A665-4FD8-9B05-555F49DA20BF}" destId="{1C56016B-33CB-4CD7-930D-117001169281}" srcOrd="2" destOrd="0" presId="urn:microsoft.com/office/officeart/2018/2/layout/IconCircleList"/>
    <dgm:cxn modelId="{FEA55452-1168-43DF-BAF5-A9A567F529DD}" type="presParOf" srcId="{A3152D94-A665-4FD8-9B05-555F49DA20BF}" destId="{6144DE70-AEAE-4E1E-BA93-CC0BFBD48D32}" srcOrd="3" destOrd="0" presId="urn:microsoft.com/office/officeart/2018/2/layout/IconCircleList"/>
    <dgm:cxn modelId="{70953610-369B-4A11-9560-0A1A01985D29}" type="presParOf" srcId="{F25CF4F9-6677-41E2-9E65-E62D1D71A79A}" destId="{DC5025C9-10BA-4883-9C81-4C5C66569484}" srcOrd="5" destOrd="0" presId="urn:microsoft.com/office/officeart/2018/2/layout/IconCircleList"/>
    <dgm:cxn modelId="{68882482-D55D-4F6C-9A63-FD4F9D338448}" type="presParOf" srcId="{F25CF4F9-6677-41E2-9E65-E62D1D71A79A}" destId="{27539D9D-822A-4D97-B16D-0D72330C630F}" srcOrd="6" destOrd="0" presId="urn:microsoft.com/office/officeart/2018/2/layout/IconCircleList"/>
    <dgm:cxn modelId="{BDEA5670-6852-4AE4-B119-ED96BE355F57}" type="presParOf" srcId="{27539D9D-822A-4D97-B16D-0D72330C630F}" destId="{4F2ADE99-CAAB-4087-9A68-C4A14E4AF19B}" srcOrd="0" destOrd="0" presId="urn:microsoft.com/office/officeart/2018/2/layout/IconCircleList"/>
    <dgm:cxn modelId="{B44210D5-D5A8-4BD9-8D5A-4AE8B91F6028}" type="presParOf" srcId="{27539D9D-822A-4D97-B16D-0D72330C630F}" destId="{3320F96F-7231-49B7-A849-1A768ACF42D0}" srcOrd="1" destOrd="0" presId="urn:microsoft.com/office/officeart/2018/2/layout/IconCircleList"/>
    <dgm:cxn modelId="{DC3EF8FB-3CE6-4F86-8E9D-507B6D6EABAE}" type="presParOf" srcId="{27539D9D-822A-4D97-B16D-0D72330C630F}" destId="{15C08D6B-F46C-465B-95B3-D80414BC7FB2}" srcOrd="2" destOrd="0" presId="urn:microsoft.com/office/officeart/2018/2/layout/IconCircleList"/>
    <dgm:cxn modelId="{6C86EC1E-72B7-47D5-8D55-F11AF6E9EC9D}" type="presParOf" srcId="{27539D9D-822A-4D97-B16D-0D72330C630F}" destId="{AE3EF0BA-4CA0-4513-B08E-0A247229606C}" srcOrd="3" destOrd="0" presId="urn:microsoft.com/office/officeart/2018/2/layout/IconCircleList"/>
    <dgm:cxn modelId="{B7450B79-8B1D-44B5-AEBD-2F691255C287}" type="presParOf" srcId="{F25CF4F9-6677-41E2-9E65-E62D1D71A79A}" destId="{95D272F2-8080-4837-967B-0B46634A3255}" srcOrd="7" destOrd="0" presId="urn:microsoft.com/office/officeart/2018/2/layout/IconCircleList"/>
    <dgm:cxn modelId="{FA6167CB-F82C-4E9C-AEFF-E329918F9809}" type="presParOf" srcId="{F25CF4F9-6677-41E2-9E65-E62D1D71A79A}" destId="{039177DA-BA53-486B-AE77-6729607CA78D}" srcOrd="8" destOrd="0" presId="urn:microsoft.com/office/officeart/2018/2/layout/IconCircleList"/>
    <dgm:cxn modelId="{47EDA1ED-2DE0-4766-B3C5-BDB30CF55198}" type="presParOf" srcId="{039177DA-BA53-486B-AE77-6729607CA78D}" destId="{3FF99523-4D23-40D4-80DF-244885255F87}" srcOrd="0" destOrd="0" presId="urn:microsoft.com/office/officeart/2018/2/layout/IconCircleList"/>
    <dgm:cxn modelId="{08D2A29B-9A45-4D91-A994-828E5C97D9B7}" type="presParOf" srcId="{039177DA-BA53-486B-AE77-6729607CA78D}" destId="{B254C156-4A4A-46C7-8073-533C360801EF}" srcOrd="1" destOrd="0" presId="urn:microsoft.com/office/officeart/2018/2/layout/IconCircleList"/>
    <dgm:cxn modelId="{141A8D1A-AE20-411F-820A-6E0B0913E484}" type="presParOf" srcId="{039177DA-BA53-486B-AE77-6729607CA78D}" destId="{E67252DD-6FF6-4297-928D-076B15A49776}" srcOrd="2" destOrd="0" presId="urn:microsoft.com/office/officeart/2018/2/layout/IconCircleList"/>
    <dgm:cxn modelId="{36B66A31-F985-4F91-B84D-F4766AD82C01}" type="presParOf" srcId="{039177DA-BA53-486B-AE77-6729607CA78D}" destId="{4AC56E80-8DE3-4AC6-A0CB-17B147B824E0}" srcOrd="3" destOrd="0" presId="urn:microsoft.com/office/officeart/2018/2/layout/IconCircleList"/>
    <dgm:cxn modelId="{D71F5036-DB13-41E3-A9D5-88589035EB33}" type="presParOf" srcId="{F25CF4F9-6677-41E2-9E65-E62D1D71A79A}" destId="{2B754DD3-3EC5-49BF-972E-02538ED0CA0B}" srcOrd="9" destOrd="0" presId="urn:microsoft.com/office/officeart/2018/2/layout/IconCircleList"/>
    <dgm:cxn modelId="{265A30CF-471F-4081-8623-F03FA245D513}" type="presParOf" srcId="{F25CF4F9-6677-41E2-9E65-E62D1D71A79A}" destId="{697ACFBD-7EC8-484B-93F6-E9E03BB8764C}" srcOrd="10" destOrd="0" presId="urn:microsoft.com/office/officeart/2018/2/layout/IconCircleList"/>
    <dgm:cxn modelId="{4B1C7AAE-FE4E-4B68-AF32-360C07E357A3}" type="presParOf" srcId="{697ACFBD-7EC8-484B-93F6-E9E03BB8764C}" destId="{075901B9-7B16-4A3A-93FC-0D299328F233}" srcOrd="0" destOrd="0" presId="urn:microsoft.com/office/officeart/2018/2/layout/IconCircleList"/>
    <dgm:cxn modelId="{6A81E28D-4B0C-4E5D-8806-F713D4CA222A}" type="presParOf" srcId="{697ACFBD-7EC8-484B-93F6-E9E03BB8764C}" destId="{E8E2A9C5-8B8E-4C3E-8575-2CE37F1EB309}" srcOrd="1" destOrd="0" presId="urn:microsoft.com/office/officeart/2018/2/layout/IconCircleList"/>
    <dgm:cxn modelId="{CC4B6FA0-DA72-4D82-837D-7966860F0052}" type="presParOf" srcId="{697ACFBD-7EC8-484B-93F6-E9E03BB8764C}" destId="{89F1CDCC-D0A7-4A8F-A032-01B7D99AFB1F}" srcOrd="2" destOrd="0" presId="urn:microsoft.com/office/officeart/2018/2/layout/IconCircleList"/>
    <dgm:cxn modelId="{02294A20-CB1C-4E8E-9532-5A2154846B71}" type="presParOf" srcId="{697ACFBD-7EC8-484B-93F6-E9E03BB8764C}" destId="{A3AC9B29-DA30-4F04-A6D7-7465A29E394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832425-CE01-4354-995E-DC3F586ED2FB}">
      <dsp:nvSpPr>
        <dsp:cNvPr id="0" name=""/>
        <dsp:cNvSpPr/>
      </dsp:nvSpPr>
      <dsp:spPr>
        <a:xfrm>
          <a:off x="1067478" y="1504308"/>
          <a:ext cx="930266" cy="93026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172FF7-2C6F-41B3-8E77-260907DCD458}">
      <dsp:nvSpPr>
        <dsp:cNvPr id="0" name=""/>
        <dsp:cNvSpPr/>
      </dsp:nvSpPr>
      <dsp:spPr>
        <a:xfrm>
          <a:off x="498981" y="2762249"/>
          <a:ext cx="2067259" cy="9259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Turnover is high (28%), especially in frontlines roles, suggesting issues with engagement, rewards and belonging (CIPD, 2023).</a:t>
          </a:r>
          <a:endParaRPr lang="en-US" sz="1100" kern="1200"/>
        </a:p>
      </dsp:txBody>
      <dsp:txXfrm>
        <a:off x="498981" y="2762249"/>
        <a:ext cx="2067259" cy="925927"/>
      </dsp:txXfrm>
    </dsp:sp>
    <dsp:sp modelId="{0D91CB0B-7B60-41E2-B78F-089972D7CCD3}">
      <dsp:nvSpPr>
        <dsp:cNvPr id="0" name=""/>
        <dsp:cNvSpPr/>
      </dsp:nvSpPr>
      <dsp:spPr>
        <a:xfrm>
          <a:off x="3496508" y="1504308"/>
          <a:ext cx="930266" cy="93026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157150-D3FC-4F6B-83D8-4ECCA06FF86B}">
      <dsp:nvSpPr>
        <dsp:cNvPr id="0" name=""/>
        <dsp:cNvSpPr/>
      </dsp:nvSpPr>
      <dsp:spPr>
        <a:xfrm>
          <a:off x="2928011" y="2762249"/>
          <a:ext cx="2067259" cy="9259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Many managers feel unprepared addressing performance, meaning underperformance is tolerated. </a:t>
          </a:r>
          <a:endParaRPr lang="en-US" sz="1100" kern="1200"/>
        </a:p>
      </dsp:txBody>
      <dsp:txXfrm>
        <a:off x="2928011" y="2762249"/>
        <a:ext cx="2067259" cy="925927"/>
      </dsp:txXfrm>
    </dsp:sp>
    <dsp:sp modelId="{B39414C4-E27E-4378-9824-0C4F24146848}">
      <dsp:nvSpPr>
        <dsp:cNvPr id="0" name=""/>
        <dsp:cNvSpPr/>
      </dsp:nvSpPr>
      <dsp:spPr>
        <a:xfrm>
          <a:off x="5925538" y="1504308"/>
          <a:ext cx="930266" cy="93026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9456A8-E5C8-41C3-834C-DEA5E33C209B}">
      <dsp:nvSpPr>
        <dsp:cNvPr id="0" name=""/>
        <dsp:cNvSpPr/>
      </dsp:nvSpPr>
      <dsp:spPr>
        <a:xfrm>
          <a:off x="5357042" y="2762249"/>
          <a:ext cx="2067259" cy="9259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Staff reported limited recognition, unclear expectations and weak communication, contributing to disengagement (Herzberg, 1968). </a:t>
          </a:r>
          <a:endParaRPr lang="en-US" sz="1100" kern="1200"/>
        </a:p>
      </dsp:txBody>
      <dsp:txXfrm>
        <a:off x="5357042" y="2762249"/>
        <a:ext cx="2067259" cy="925927"/>
      </dsp:txXfrm>
    </dsp:sp>
    <dsp:sp modelId="{CF0417DC-199B-4857-98E4-EBBF1527F806}">
      <dsp:nvSpPr>
        <dsp:cNvPr id="0" name=""/>
        <dsp:cNvSpPr/>
      </dsp:nvSpPr>
      <dsp:spPr>
        <a:xfrm>
          <a:off x="8354568" y="1504308"/>
          <a:ext cx="930266" cy="93026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68A917-74B1-4289-97A8-034BBF80611A}">
      <dsp:nvSpPr>
        <dsp:cNvPr id="0" name=""/>
        <dsp:cNvSpPr/>
      </dsp:nvSpPr>
      <dsp:spPr>
        <a:xfrm>
          <a:off x="7786072" y="2762249"/>
          <a:ext cx="2067259" cy="9259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Career progression paths are unclear, and new recruits report minimal induction or support. </a:t>
          </a:r>
          <a:endParaRPr lang="en-US" sz="1100" kern="1200"/>
        </a:p>
      </dsp:txBody>
      <dsp:txXfrm>
        <a:off x="7786072" y="2762249"/>
        <a:ext cx="2067259" cy="9259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42A2F-14F5-47CD-8221-61C4B3E0590D}">
      <dsp:nvSpPr>
        <dsp:cNvPr id="0" name=""/>
        <dsp:cNvSpPr/>
      </dsp:nvSpPr>
      <dsp:spPr>
        <a:xfrm>
          <a:off x="0" y="508"/>
          <a:ext cx="8326057" cy="118905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4C9456-9666-4C96-8CF7-2FC8E15E3F20}">
      <dsp:nvSpPr>
        <dsp:cNvPr id="0" name=""/>
        <dsp:cNvSpPr/>
      </dsp:nvSpPr>
      <dsp:spPr>
        <a:xfrm>
          <a:off x="359688" y="268044"/>
          <a:ext cx="653978" cy="6539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4C670A-1EA0-4573-97B5-F0A6D2F328B5}">
      <dsp:nvSpPr>
        <dsp:cNvPr id="0" name=""/>
        <dsp:cNvSpPr/>
      </dsp:nvSpPr>
      <dsp:spPr>
        <a:xfrm>
          <a:off x="1373354" y="508"/>
          <a:ext cx="6952702" cy="11890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841" tIns="125841" rIns="125841" bIns="125841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Culture currently prioritises output over people, creating a transactional environment (Bass &amp; Riggio, 2006).</a:t>
          </a:r>
          <a:endParaRPr lang="en-US" sz="2000" kern="1200" dirty="0"/>
        </a:p>
      </dsp:txBody>
      <dsp:txXfrm>
        <a:off x="1373354" y="508"/>
        <a:ext cx="6952702" cy="1189051"/>
      </dsp:txXfrm>
    </dsp:sp>
    <dsp:sp modelId="{B1BBF711-09BC-41EB-9CA9-5527D3105387}">
      <dsp:nvSpPr>
        <dsp:cNvPr id="0" name=""/>
        <dsp:cNvSpPr/>
      </dsp:nvSpPr>
      <dsp:spPr>
        <a:xfrm>
          <a:off x="0" y="1486822"/>
          <a:ext cx="8326057" cy="118905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FAAEF6-DA6C-4E7F-B35C-96FF85BD95B3}">
      <dsp:nvSpPr>
        <dsp:cNvPr id="0" name=""/>
        <dsp:cNvSpPr/>
      </dsp:nvSpPr>
      <dsp:spPr>
        <a:xfrm>
          <a:off x="359688" y="1754359"/>
          <a:ext cx="653978" cy="6539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C9FBBE-9B50-4AC9-9698-AB410A66ACA1}">
      <dsp:nvSpPr>
        <dsp:cNvPr id="0" name=""/>
        <dsp:cNvSpPr/>
      </dsp:nvSpPr>
      <dsp:spPr>
        <a:xfrm>
          <a:off x="1373354" y="1486822"/>
          <a:ext cx="6952702" cy="11890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841" tIns="125841" rIns="125841" bIns="125841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Innovation, wellbeing and collaboration are met with scepticism – behaviours consistent with a conservative culture (Schein, 2017).</a:t>
          </a:r>
          <a:endParaRPr lang="en-US" sz="2000" kern="1200"/>
        </a:p>
      </dsp:txBody>
      <dsp:txXfrm>
        <a:off x="1373354" y="1486822"/>
        <a:ext cx="6952702" cy="1189051"/>
      </dsp:txXfrm>
    </dsp:sp>
    <dsp:sp modelId="{71F68998-B359-4424-8539-339172418815}">
      <dsp:nvSpPr>
        <dsp:cNvPr id="0" name=""/>
        <dsp:cNvSpPr/>
      </dsp:nvSpPr>
      <dsp:spPr>
        <a:xfrm>
          <a:off x="0" y="2973137"/>
          <a:ext cx="8326057" cy="118905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C7D7A9-3C7B-49D2-BBFD-1E146BC759C3}">
      <dsp:nvSpPr>
        <dsp:cNvPr id="0" name=""/>
        <dsp:cNvSpPr/>
      </dsp:nvSpPr>
      <dsp:spPr>
        <a:xfrm>
          <a:off x="359688" y="3240673"/>
          <a:ext cx="653978" cy="6539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5C4528-49A8-4E3D-80B0-F0AE089873DF}">
      <dsp:nvSpPr>
        <dsp:cNvPr id="0" name=""/>
        <dsp:cNvSpPr/>
      </dsp:nvSpPr>
      <dsp:spPr>
        <a:xfrm>
          <a:off x="1373354" y="2973137"/>
          <a:ext cx="6952702" cy="11890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841" tIns="125841" rIns="125841" bIns="125841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Employees report low psychological safety and limited voice, impacting trust and motivation (Edmondson, 2019).</a:t>
          </a:r>
          <a:endParaRPr lang="en-US" sz="2000" kern="1200"/>
        </a:p>
      </dsp:txBody>
      <dsp:txXfrm>
        <a:off x="1373354" y="2973137"/>
        <a:ext cx="6952702" cy="118905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E3D7AF-58E2-4EC2-8652-785813223E55}">
      <dsp:nvSpPr>
        <dsp:cNvPr id="0" name=""/>
        <dsp:cNvSpPr/>
      </dsp:nvSpPr>
      <dsp:spPr>
        <a:xfrm>
          <a:off x="0" y="1858"/>
          <a:ext cx="9251342" cy="9420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05C665-EDAB-4241-993C-438289865CED}">
      <dsp:nvSpPr>
        <dsp:cNvPr id="0" name=""/>
        <dsp:cNvSpPr/>
      </dsp:nvSpPr>
      <dsp:spPr>
        <a:xfrm>
          <a:off x="284965" y="213816"/>
          <a:ext cx="518119" cy="51811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904C6D-4330-4E0F-8401-F57ED593DF2D}">
      <dsp:nvSpPr>
        <dsp:cNvPr id="0" name=""/>
        <dsp:cNvSpPr/>
      </dsp:nvSpPr>
      <dsp:spPr>
        <a:xfrm>
          <a:off x="1088050" y="1858"/>
          <a:ext cx="8163291" cy="942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699" tIns="99699" rIns="99699" bIns="99699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Role-model leadership behaviours linked to trust, communication, fairness and recognition (Goleman, 2013).</a:t>
          </a:r>
          <a:endParaRPr lang="en-US" sz="2100" kern="1200"/>
        </a:p>
      </dsp:txBody>
      <dsp:txXfrm>
        <a:off x="1088050" y="1858"/>
        <a:ext cx="8163291" cy="942035"/>
      </dsp:txXfrm>
    </dsp:sp>
    <dsp:sp modelId="{28CB279C-1B73-488F-A62E-DB6C28F98077}">
      <dsp:nvSpPr>
        <dsp:cNvPr id="0" name=""/>
        <dsp:cNvSpPr/>
      </dsp:nvSpPr>
      <dsp:spPr>
        <a:xfrm>
          <a:off x="0" y="1179402"/>
          <a:ext cx="9251342" cy="9420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55B927-B62A-4250-99E8-2550FB05B60C}">
      <dsp:nvSpPr>
        <dsp:cNvPr id="0" name=""/>
        <dsp:cNvSpPr/>
      </dsp:nvSpPr>
      <dsp:spPr>
        <a:xfrm>
          <a:off x="284965" y="1391360"/>
          <a:ext cx="518119" cy="51811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642F34-05C5-4DFB-BEEE-CA075783925D}">
      <dsp:nvSpPr>
        <dsp:cNvPr id="0" name=""/>
        <dsp:cNvSpPr/>
      </dsp:nvSpPr>
      <dsp:spPr>
        <a:xfrm>
          <a:off x="1088050" y="1179402"/>
          <a:ext cx="8163291" cy="942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699" tIns="99699" rIns="99699" bIns="99699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Strengthen employee voice mechanism, such as listening groups and engagement focus. </a:t>
          </a:r>
          <a:endParaRPr lang="en-US" sz="2100" kern="1200"/>
        </a:p>
      </dsp:txBody>
      <dsp:txXfrm>
        <a:off x="1088050" y="1179402"/>
        <a:ext cx="8163291" cy="942035"/>
      </dsp:txXfrm>
    </dsp:sp>
    <dsp:sp modelId="{89241F97-DF3E-4E10-A299-335C3AF1DCFA}">
      <dsp:nvSpPr>
        <dsp:cNvPr id="0" name=""/>
        <dsp:cNvSpPr/>
      </dsp:nvSpPr>
      <dsp:spPr>
        <a:xfrm>
          <a:off x="0" y="2356946"/>
          <a:ext cx="9251342" cy="9420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09A49F-37F0-4D4C-BD69-1C276252BAF4}">
      <dsp:nvSpPr>
        <dsp:cNvPr id="0" name=""/>
        <dsp:cNvSpPr/>
      </dsp:nvSpPr>
      <dsp:spPr>
        <a:xfrm>
          <a:off x="284965" y="2568904"/>
          <a:ext cx="518119" cy="51811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1CFCF6-B81D-4EBB-B035-2D1B209760D6}">
      <dsp:nvSpPr>
        <dsp:cNvPr id="0" name=""/>
        <dsp:cNvSpPr/>
      </dsp:nvSpPr>
      <dsp:spPr>
        <a:xfrm>
          <a:off x="1088050" y="2356946"/>
          <a:ext cx="8163291" cy="942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699" tIns="99699" rIns="99699" bIns="99699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Introduce a structured recognition framework, celebrating contribution and length of service.</a:t>
          </a:r>
          <a:endParaRPr lang="en-US" sz="2100" kern="1200"/>
        </a:p>
      </dsp:txBody>
      <dsp:txXfrm>
        <a:off x="1088050" y="2356946"/>
        <a:ext cx="8163291" cy="942035"/>
      </dsp:txXfrm>
    </dsp:sp>
    <dsp:sp modelId="{EC3A3015-D67C-46CF-ADD8-6A998834DE47}">
      <dsp:nvSpPr>
        <dsp:cNvPr id="0" name=""/>
        <dsp:cNvSpPr/>
      </dsp:nvSpPr>
      <dsp:spPr>
        <a:xfrm>
          <a:off x="0" y="3534490"/>
          <a:ext cx="9251342" cy="9420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4D27DD-89AB-4A76-9582-50FB234A37AC}">
      <dsp:nvSpPr>
        <dsp:cNvPr id="0" name=""/>
        <dsp:cNvSpPr/>
      </dsp:nvSpPr>
      <dsp:spPr>
        <a:xfrm>
          <a:off x="284965" y="3746448"/>
          <a:ext cx="518119" cy="51811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7E4867-5674-4818-99B5-A192479704E4}">
      <dsp:nvSpPr>
        <dsp:cNvPr id="0" name=""/>
        <dsp:cNvSpPr/>
      </dsp:nvSpPr>
      <dsp:spPr>
        <a:xfrm>
          <a:off x="1088050" y="3534490"/>
          <a:ext cx="8163291" cy="942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699" tIns="99699" rIns="99699" bIns="99699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Support wellbeing and fair work, aligning with industry expectations and ethical employment standards (ACAS, 2022).</a:t>
          </a:r>
          <a:endParaRPr lang="en-US" sz="2100" kern="1200"/>
        </a:p>
      </dsp:txBody>
      <dsp:txXfrm>
        <a:off x="1088050" y="3534490"/>
        <a:ext cx="8163291" cy="9420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A5EA48-84B7-4F1A-A78C-B4804E098343}">
      <dsp:nvSpPr>
        <dsp:cNvPr id="0" name=""/>
        <dsp:cNvSpPr/>
      </dsp:nvSpPr>
      <dsp:spPr>
        <a:xfrm>
          <a:off x="3245" y="245519"/>
          <a:ext cx="2574405" cy="3604167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0711" tIns="330200" rIns="200711" bIns="330200" numCol="1" spcCol="1270" anchor="t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Rising staff turnover (28%) is reducing service continuity and increasing recruitment costs.</a:t>
          </a:r>
          <a:endParaRPr lang="en-US" sz="1300" kern="1200"/>
        </a:p>
      </dsp:txBody>
      <dsp:txXfrm>
        <a:off x="3245" y="1615102"/>
        <a:ext cx="2574405" cy="2162500"/>
      </dsp:txXfrm>
    </dsp:sp>
    <dsp:sp modelId="{B63A7905-A9A9-4925-A159-B29C4CFA18EE}">
      <dsp:nvSpPr>
        <dsp:cNvPr id="0" name=""/>
        <dsp:cNvSpPr/>
      </dsp:nvSpPr>
      <dsp:spPr>
        <a:xfrm>
          <a:off x="749822" y="605936"/>
          <a:ext cx="1081250" cy="10812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4298" tIns="12700" rIns="8429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908167" y="764281"/>
        <a:ext cx="764560" cy="764560"/>
      </dsp:txXfrm>
    </dsp:sp>
    <dsp:sp modelId="{27A5563B-0E9E-4CEC-895C-66CD58973327}">
      <dsp:nvSpPr>
        <dsp:cNvPr id="0" name=""/>
        <dsp:cNvSpPr/>
      </dsp:nvSpPr>
      <dsp:spPr>
        <a:xfrm>
          <a:off x="3245" y="3849614"/>
          <a:ext cx="2574405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AB27FD8-7692-453F-8B7F-A68A309FAF37}">
      <dsp:nvSpPr>
        <dsp:cNvPr id="0" name=""/>
        <dsp:cNvSpPr/>
      </dsp:nvSpPr>
      <dsp:spPr>
        <a:xfrm>
          <a:off x="2835090" y="245519"/>
          <a:ext cx="2574405" cy="3604167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0711" tIns="330200" rIns="200711" bIns="330200" numCol="1" spcCol="1270" anchor="t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Client expectations are shifting toward ethical employment, wellbeing and capability development. </a:t>
          </a:r>
          <a:endParaRPr lang="en-US" sz="1300" kern="1200"/>
        </a:p>
      </dsp:txBody>
      <dsp:txXfrm>
        <a:off x="2835090" y="1615102"/>
        <a:ext cx="2574405" cy="2162500"/>
      </dsp:txXfrm>
    </dsp:sp>
    <dsp:sp modelId="{A165E2AB-01CB-44BD-AD01-AE396AE57D64}">
      <dsp:nvSpPr>
        <dsp:cNvPr id="0" name=""/>
        <dsp:cNvSpPr/>
      </dsp:nvSpPr>
      <dsp:spPr>
        <a:xfrm>
          <a:off x="3581668" y="605936"/>
          <a:ext cx="1081250" cy="10812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4298" tIns="12700" rIns="8429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740013" y="764281"/>
        <a:ext cx="764560" cy="764560"/>
      </dsp:txXfrm>
    </dsp:sp>
    <dsp:sp modelId="{CA51CC3F-9AA1-4709-9F78-CE67C2950EDD}">
      <dsp:nvSpPr>
        <dsp:cNvPr id="0" name=""/>
        <dsp:cNvSpPr/>
      </dsp:nvSpPr>
      <dsp:spPr>
        <a:xfrm>
          <a:off x="2835090" y="3849614"/>
          <a:ext cx="2574405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4385986-F2DF-466C-A32D-A05135FC0C62}">
      <dsp:nvSpPr>
        <dsp:cNvPr id="0" name=""/>
        <dsp:cNvSpPr/>
      </dsp:nvSpPr>
      <dsp:spPr>
        <a:xfrm>
          <a:off x="5666936" y="245519"/>
          <a:ext cx="2574405" cy="3604167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0711" tIns="330200" rIns="200711" bIns="330200" numCol="1" spcCol="1270" anchor="t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Employees report low recognition, unclear expectations and limited development opportunities. </a:t>
          </a:r>
          <a:endParaRPr lang="en-US" sz="1300" kern="1200"/>
        </a:p>
      </dsp:txBody>
      <dsp:txXfrm>
        <a:off x="5666936" y="1615102"/>
        <a:ext cx="2574405" cy="2162500"/>
      </dsp:txXfrm>
    </dsp:sp>
    <dsp:sp modelId="{6CDCFC2F-AE56-4D10-8843-8060DFC312F4}">
      <dsp:nvSpPr>
        <dsp:cNvPr id="0" name=""/>
        <dsp:cNvSpPr/>
      </dsp:nvSpPr>
      <dsp:spPr>
        <a:xfrm>
          <a:off x="6413513" y="605936"/>
          <a:ext cx="1081250" cy="10812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4298" tIns="12700" rIns="8429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571858" y="764281"/>
        <a:ext cx="764560" cy="764560"/>
      </dsp:txXfrm>
    </dsp:sp>
    <dsp:sp modelId="{602D6751-6F48-4B14-9D60-7E67C4A5793B}">
      <dsp:nvSpPr>
        <dsp:cNvPr id="0" name=""/>
        <dsp:cNvSpPr/>
      </dsp:nvSpPr>
      <dsp:spPr>
        <a:xfrm>
          <a:off x="5666936" y="3849614"/>
          <a:ext cx="2574405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FAD6FF7-6D67-4D7B-9DAE-775C72F5C2D4}">
      <dsp:nvSpPr>
        <dsp:cNvPr id="0" name=""/>
        <dsp:cNvSpPr/>
      </dsp:nvSpPr>
      <dsp:spPr>
        <a:xfrm>
          <a:off x="8498781" y="245519"/>
          <a:ext cx="2574405" cy="3604167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0711" tIns="330200" rIns="200711" bIns="330200" numCol="1" spcCol="1270" anchor="t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Evidence shows organisations with strong people-management practices achieve higher productivity, engagement and service quality (CIPD, 2024; Ulrich, 2017).</a:t>
          </a:r>
          <a:endParaRPr lang="en-US" sz="1300" kern="1200" dirty="0"/>
        </a:p>
      </dsp:txBody>
      <dsp:txXfrm>
        <a:off x="8498781" y="1615102"/>
        <a:ext cx="2574405" cy="2162500"/>
      </dsp:txXfrm>
    </dsp:sp>
    <dsp:sp modelId="{EB72C810-4C1F-4C57-B686-BE16A75B0F16}">
      <dsp:nvSpPr>
        <dsp:cNvPr id="0" name=""/>
        <dsp:cNvSpPr/>
      </dsp:nvSpPr>
      <dsp:spPr>
        <a:xfrm>
          <a:off x="9245359" y="605936"/>
          <a:ext cx="1081250" cy="10812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4298" tIns="12700" rIns="8429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9403704" y="764281"/>
        <a:ext cx="764560" cy="764560"/>
      </dsp:txXfrm>
    </dsp:sp>
    <dsp:sp modelId="{77C6107A-8255-4F7C-9F8A-F0EBCE2DDD6B}">
      <dsp:nvSpPr>
        <dsp:cNvPr id="0" name=""/>
        <dsp:cNvSpPr/>
      </dsp:nvSpPr>
      <dsp:spPr>
        <a:xfrm>
          <a:off x="8498781" y="3849614"/>
          <a:ext cx="2574405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E2E403-AC95-4291-AFCA-C690FFECE408}">
      <dsp:nvSpPr>
        <dsp:cNvPr id="0" name=""/>
        <dsp:cNvSpPr/>
      </dsp:nvSpPr>
      <dsp:spPr>
        <a:xfrm>
          <a:off x="0" y="1696"/>
          <a:ext cx="8957427" cy="8596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8159E3-0584-4A5C-BFC7-56467FAECB95}">
      <dsp:nvSpPr>
        <dsp:cNvPr id="0" name=""/>
        <dsp:cNvSpPr/>
      </dsp:nvSpPr>
      <dsp:spPr>
        <a:xfrm>
          <a:off x="260029" y="195106"/>
          <a:ext cx="472780" cy="4727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CCEBDD-DA41-40D7-91B3-67060A0A4014}">
      <dsp:nvSpPr>
        <dsp:cNvPr id="0" name=""/>
        <dsp:cNvSpPr/>
      </dsp:nvSpPr>
      <dsp:spPr>
        <a:xfrm>
          <a:off x="992839" y="1696"/>
          <a:ext cx="7964587" cy="8596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974" tIns="90974" rIns="90974" bIns="90974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Mandatory people management training for supervisors and middle managers as this ensures consistency and confidence. </a:t>
          </a:r>
          <a:endParaRPr lang="en-US" sz="1800" kern="1200" dirty="0"/>
        </a:p>
      </dsp:txBody>
      <dsp:txXfrm>
        <a:off x="992839" y="1696"/>
        <a:ext cx="7964587" cy="859601"/>
      </dsp:txXfrm>
    </dsp:sp>
    <dsp:sp modelId="{77380553-223F-49C2-8423-D9B4725E0B98}">
      <dsp:nvSpPr>
        <dsp:cNvPr id="0" name=""/>
        <dsp:cNvSpPr/>
      </dsp:nvSpPr>
      <dsp:spPr>
        <a:xfrm>
          <a:off x="0" y="1076197"/>
          <a:ext cx="8957427" cy="8596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6F74B8-D740-445B-B0EA-DA8E931C3DD6}">
      <dsp:nvSpPr>
        <dsp:cNvPr id="0" name=""/>
        <dsp:cNvSpPr/>
      </dsp:nvSpPr>
      <dsp:spPr>
        <a:xfrm>
          <a:off x="260029" y="1269607"/>
          <a:ext cx="472780" cy="4727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EF5B3A-69CA-442D-9CC9-8DA6930E6DF4}">
      <dsp:nvSpPr>
        <dsp:cNvPr id="0" name=""/>
        <dsp:cNvSpPr/>
      </dsp:nvSpPr>
      <dsp:spPr>
        <a:xfrm>
          <a:off x="992839" y="1076197"/>
          <a:ext cx="7964587" cy="8596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974" tIns="90974" rIns="90974" bIns="90974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Embed a new performance management framework including goal setting, regular check-ins, and constructive feedback (Armstrong, 2021).</a:t>
          </a:r>
          <a:endParaRPr lang="en-US" sz="1800" kern="1200"/>
        </a:p>
      </dsp:txBody>
      <dsp:txXfrm>
        <a:off x="992839" y="1076197"/>
        <a:ext cx="7964587" cy="859601"/>
      </dsp:txXfrm>
    </dsp:sp>
    <dsp:sp modelId="{C6C9D136-D34A-432E-824C-F6C7231E6E4A}">
      <dsp:nvSpPr>
        <dsp:cNvPr id="0" name=""/>
        <dsp:cNvSpPr/>
      </dsp:nvSpPr>
      <dsp:spPr>
        <a:xfrm>
          <a:off x="0" y="2150699"/>
          <a:ext cx="8957427" cy="8596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1AEC9F-9A67-4053-AAE6-3851D3F06617}">
      <dsp:nvSpPr>
        <dsp:cNvPr id="0" name=""/>
        <dsp:cNvSpPr/>
      </dsp:nvSpPr>
      <dsp:spPr>
        <a:xfrm>
          <a:off x="260029" y="2344109"/>
          <a:ext cx="472780" cy="47278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C3FB48-24E5-48D7-9433-E6D6FB343873}">
      <dsp:nvSpPr>
        <dsp:cNvPr id="0" name=""/>
        <dsp:cNvSpPr/>
      </dsp:nvSpPr>
      <dsp:spPr>
        <a:xfrm>
          <a:off x="992839" y="2150699"/>
          <a:ext cx="7964587" cy="8596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974" tIns="90974" rIns="90974" bIns="90974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Develop clear career pathways and learning opportunities.</a:t>
          </a:r>
          <a:endParaRPr lang="en-US" sz="1800" kern="1200"/>
        </a:p>
      </dsp:txBody>
      <dsp:txXfrm>
        <a:off x="992839" y="2150699"/>
        <a:ext cx="7964587" cy="859601"/>
      </dsp:txXfrm>
    </dsp:sp>
    <dsp:sp modelId="{B689D00C-4E18-4362-9EAD-55C5974E961C}">
      <dsp:nvSpPr>
        <dsp:cNvPr id="0" name=""/>
        <dsp:cNvSpPr/>
      </dsp:nvSpPr>
      <dsp:spPr>
        <a:xfrm>
          <a:off x="0" y="3225200"/>
          <a:ext cx="8957427" cy="8596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E4DBD6-EDA2-4E96-8C69-C93ED28961E2}">
      <dsp:nvSpPr>
        <dsp:cNvPr id="0" name=""/>
        <dsp:cNvSpPr/>
      </dsp:nvSpPr>
      <dsp:spPr>
        <a:xfrm>
          <a:off x="260029" y="3418610"/>
          <a:ext cx="472780" cy="47278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52AC5F-029D-4719-9C34-D7C2ABF15825}">
      <dsp:nvSpPr>
        <dsp:cNvPr id="0" name=""/>
        <dsp:cNvSpPr/>
      </dsp:nvSpPr>
      <dsp:spPr>
        <a:xfrm>
          <a:off x="992839" y="3225200"/>
          <a:ext cx="7964587" cy="8596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974" tIns="90974" rIns="90974" bIns="90974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Launch engagement and wellbeing programmes that address employee voice, recognition, inclusion and workload fairness.</a:t>
          </a:r>
          <a:endParaRPr lang="en-US" sz="1800" kern="1200"/>
        </a:p>
      </dsp:txBody>
      <dsp:txXfrm>
        <a:off x="992839" y="3225200"/>
        <a:ext cx="7964587" cy="85960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27ABA4-66D3-49DE-87F2-72371ABFE006}">
      <dsp:nvSpPr>
        <dsp:cNvPr id="0" name=""/>
        <dsp:cNvSpPr/>
      </dsp:nvSpPr>
      <dsp:spPr>
        <a:xfrm>
          <a:off x="171728" y="40861"/>
          <a:ext cx="1013563" cy="1013563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6C3384-0FDE-4272-9A6F-123367074391}">
      <dsp:nvSpPr>
        <dsp:cNvPr id="0" name=""/>
        <dsp:cNvSpPr/>
      </dsp:nvSpPr>
      <dsp:spPr>
        <a:xfrm>
          <a:off x="384577" y="253710"/>
          <a:ext cx="587867" cy="5878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E0DB27-DF73-42DE-948C-205DB117A204}">
      <dsp:nvSpPr>
        <dsp:cNvPr id="0" name=""/>
        <dsp:cNvSpPr/>
      </dsp:nvSpPr>
      <dsp:spPr>
        <a:xfrm>
          <a:off x="1402484" y="40861"/>
          <a:ext cx="2389115" cy="1013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Reduced turnover and improved retention.</a:t>
          </a:r>
          <a:endParaRPr lang="en-US" sz="1300" kern="1200"/>
        </a:p>
      </dsp:txBody>
      <dsp:txXfrm>
        <a:off x="1402484" y="40861"/>
        <a:ext cx="2389115" cy="1013563"/>
      </dsp:txXfrm>
    </dsp:sp>
    <dsp:sp modelId="{CF146AD7-FC9D-4A58-9134-050DFCA8766E}">
      <dsp:nvSpPr>
        <dsp:cNvPr id="0" name=""/>
        <dsp:cNvSpPr/>
      </dsp:nvSpPr>
      <dsp:spPr>
        <a:xfrm>
          <a:off x="4207885" y="40861"/>
          <a:ext cx="1013563" cy="1013563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506698-2DE7-4DC0-93FC-42B77096D3C3}">
      <dsp:nvSpPr>
        <dsp:cNvPr id="0" name=""/>
        <dsp:cNvSpPr/>
      </dsp:nvSpPr>
      <dsp:spPr>
        <a:xfrm>
          <a:off x="4420733" y="253710"/>
          <a:ext cx="587867" cy="5878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02B275-F7F4-4365-80ED-50E115488DC6}">
      <dsp:nvSpPr>
        <dsp:cNvPr id="0" name=""/>
        <dsp:cNvSpPr/>
      </dsp:nvSpPr>
      <dsp:spPr>
        <a:xfrm>
          <a:off x="5438641" y="40861"/>
          <a:ext cx="2389115" cy="1013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Improved service quality and performance consistency. </a:t>
          </a:r>
          <a:endParaRPr lang="en-US" sz="1300" kern="1200"/>
        </a:p>
      </dsp:txBody>
      <dsp:txXfrm>
        <a:off x="5438641" y="40861"/>
        <a:ext cx="2389115" cy="1013563"/>
      </dsp:txXfrm>
    </dsp:sp>
    <dsp:sp modelId="{5C3C09CC-2D0B-4C7F-8C50-4CB605EAD1F0}">
      <dsp:nvSpPr>
        <dsp:cNvPr id="0" name=""/>
        <dsp:cNvSpPr/>
      </dsp:nvSpPr>
      <dsp:spPr>
        <a:xfrm>
          <a:off x="171728" y="1858684"/>
          <a:ext cx="1013563" cy="1013563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4BD79A-A4F5-40DB-902D-D03D72347C4D}">
      <dsp:nvSpPr>
        <dsp:cNvPr id="0" name=""/>
        <dsp:cNvSpPr/>
      </dsp:nvSpPr>
      <dsp:spPr>
        <a:xfrm>
          <a:off x="384577" y="2071532"/>
          <a:ext cx="587867" cy="5878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4DE70-AEAE-4E1E-BA93-CC0BFBD48D32}">
      <dsp:nvSpPr>
        <dsp:cNvPr id="0" name=""/>
        <dsp:cNvSpPr/>
      </dsp:nvSpPr>
      <dsp:spPr>
        <a:xfrm>
          <a:off x="1402484" y="1858684"/>
          <a:ext cx="2389115" cy="1013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Higher employee engagement, pride and motivation. </a:t>
          </a:r>
          <a:endParaRPr lang="en-US" sz="1300" kern="1200"/>
        </a:p>
      </dsp:txBody>
      <dsp:txXfrm>
        <a:off x="1402484" y="1858684"/>
        <a:ext cx="2389115" cy="1013563"/>
      </dsp:txXfrm>
    </dsp:sp>
    <dsp:sp modelId="{4F2ADE99-CAAB-4087-9A68-C4A14E4AF19B}">
      <dsp:nvSpPr>
        <dsp:cNvPr id="0" name=""/>
        <dsp:cNvSpPr/>
      </dsp:nvSpPr>
      <dsp:spPr>
        <a:xfrm>
          <a:off x="4207885" y="1858684"/>
          <a:ext cx="1013563" cy="1013563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20F96F-7231-49B7-A849-1A768ACF42D0}">
      <dsp:nvSpPr>
        <dsp:cNvPr id="0" name=""/>
        <dsp:cNvSpPr/>
      </dsp:nvSpPr>
      <dsp:spPr>
        <a:xfrm>
          <a:off x="4420733" y="2071532"/>
          <a:ext cx="587867" cy="5878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3EF0BA-4CA0-4513-B08E-0A247229606C}">
      <dsp:nvSpPr>
        <dsp:cNvPr id="0" name=""/>
        <dsp:cNvSpPr/>
      </dsp:nvSpPr>
      <dsp:spPr>
        <a:xfrm>
          <a:off x="5438641" y="1858684"/>
          <a:ext cx="2389115" cy="1013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Improved employer reputation and contract success. </a:t>
          </a:r>
          <a:endParaRPr lang="en-US" sz="1300" kern="1200"/>
        </a:p>
      </dsp:txBody>
      <dsp:txXfrm>
        <a:off x="5438641" y="1858684"/>
        <a:ext cx="2389115" cy="1013563"/>
      </dsp:txXfrm>
    </dsp:sp>
    <dsp:sp modelId="{3FF99523-4D23-40D4-80DF-244885255F87}">
      <dsp:nvSpPr>
        <dsp:cNvPr id="0" name=""/>
        <dsp:cNvSpPr/>
      </dsp:nvSpPr>
      <dsp:spPr>
        <a:xfrm>
          <a:off x="171728" y="3676506"/>
          <a:ext cx="1013563" cy="1013563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54C156-4A4A-46C7-8073-533C360801EF}">
      <dsp:nvSpPr>
        <dsp:cNvPr id="0" name=""/>
        <dsp:cNvSpPr/>
      </dsp:nvSpPr>
      <dsp:spPr>
        <a:xfrm>
          <a:off x="384577" y="3889354"/>
          <a:ext cx="587867" cy="58786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C56E80-8DE3-4AC6-A0CB-17B147B824E0}">
      <dsp:nvSpPr>
        <dsp:cNvPr id="0" name=""/>
        <dsp:cNvSpPr/>
      </dsp:nvSpPr>
      <dsp:spPr>
        <a:xfrm>
          <a:off x="1402484" y="3676506"/>
          <a:ext cx="2389115" cy="1013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 culture that supports innovation, learning and sustainable growth. </a:t>
          </a:r>
          <a:endParaRPr lang="en-US" sz="1300" kern="1200"/>
        </a:p>
      </dsp:txBody>
      <dsp:txXfrm>
        <a:off x="1402484" y="3676506"/>
        <a:ext cx="2389115" cy="1013563"/>
      </dsp:txXfrm>
    </dsp:sp>
    <dsp:sp modelId="{075901B9-7B16-4A3A-93FC-0D299328F233}">
      <dsp:nvSpPr>
        <dsp:cNvPr id="0" name=""/>
        <dsp:cNvSpPr/>
      </dsp:nvSpPr>
      <dsp:spPr>
        <a:xfrm>
          <a:off x="4207885" y="3676506"/>
          <a:ext cx="1013563" cy="1013563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E2A9C5-8B8E-4C3E-8575-2CE37F1EB309}">
      <dsp:nvSpPr>
        <dsp:cNvPr id="0" name=""/>
        <dsp:cNvSpPr/>
      </dsp:nvSpPr>
      <dsp:spPr>
        <a:xfrm>
          <a:off x="4420733" y="3889354"/>
          <a:ext cx="587867" cy="58786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AC9B29-DA30-4F04-A6D7-7465A29E3940}">
      <dsp:nvSpPr>
        <dsp:cNvPr id="0" name=""/>
        <dsp:cNvSpPr/>
      </dsp:nvSpPr>
      <dsp:spPr>
        <a:xfrm>
          <a:off x="5438641" y="3676506"/>
          <a:ext cx="2389115" cy="1013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Ulrich (2017) argues that organisations perform best when they align business strategy, leadership behaviour and people systems. </a:t>
          </a:r>
          <a:endParaRPr lang="en-US" sz="1300" kern="1200"/>
        </a:p>
      </dsp:txBody>
      <dsp:txXfrm>
        <a:off x="5438641" y="3676506"/>
        <a:ext cx="2389115" cy="10135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15216C-DF80-4B12-A511-0473D3BF71BF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8A26EB-D5BA-4B46-A68C-77EA906E95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6324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8A26EB-D5BA-4B46-A68C-77EA906E95E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2834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8A26EB-D5BA-4B46-A68C-77EA906E95E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1608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11480"/>
            <a:ext cx="5330952" cy="3739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2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873752"/>
            <a:ext cx="4517136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0" name="Picture Placeholder 6">
            <a:extLst>
              <a:ext uri="{FF2B5EF4-FFF2-40B4-BE49-F238E27FC236}">
                <a16:creationId xmlns:a16="http://schemas.microsoft.com/office/drawing/2014/main" id="{DEE3B02A-3B83-3083-3F07-26E25C6C135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517248" y="0"/>
            <a:ext cx="5674753" cy="6399152"/>
          </a:xfrm>
          <a:custGeom>
            <a:avLst/>
            <a:gdLst>
              <a:gd name="connsiteX0" fmla="*/ 0 w 5674753"/>
              <a:gd name="connsiteY0" fmla="*/ 0 h 6399152"/>
              <a:gd name="connsiteX1" fmla="*/ 5674753 w 5674753"/>
              <a:gd name="connsiteY1" fmla="*/ 0 h 6399152"/>
              <a:gd name="connsiteX2" fmla="*/ 5674753 w 5674753"/>
              <a:gd name="connsiteY2" fmla="*/ 6399152 h 6399152"/>
              <a:gd name="connsiteX3" fmla="*/ 601996 w 5674753"/>
              <a:gd name="connsiteY3" fmla="*/ 6399152 h 6399152"/>
              <a:gd name="connsiteX4" fmla="*/ 0 w 5674753"/>
              <a:gd name="connsiteY4" fmla="*/ 5797156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74753" h="6399152">
                <a:moveTo>
                  <a:pt x="0" y="0"/>
                </a:moveTo>
                <a:lnTo>
                  <a:pt x="5674753" y="0"/>
                </a:lnTo>
                <a:lnTo>
                  <a:pt x="5674753" y="6399152"/>
                </a:lnTo>
                <a:lnTo>
                  <a:pt x="601996" y="6399152"/>
                </a:lnTo>
                <a:cubicBezTo>
                  <a:pt x="269523" y="6399152"/>
                  <a:pt x="0" y="6129629"/>
                  <a:pt x="0" y="5797156"/>
                </a:cubicBezTo>
                <a:close/>
              </a:path>
            </a:pathLst>
          </a:custGeom>
          <a:blipFill dpi="0" rotWithShape="1">
            <a:blip r:embed="rId2"/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EF118477-BA54-4B0E-9EC5-D8568300CAF2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2389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8E53AA-13B8-469A-87B0-FF7C74E1EADE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29016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69480" y="411480"/>
            <a:ext cx="4361688" cy="39684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8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69480" y="4873752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1D6AB98B-BD95-F9FC-BB22-1A89B6EE324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604503" cy="6399152"/>
          </a:xfrm>
          <a:custGeom>
            <a:avLst/>
            <a:gdLst>
              <a:gd name="connsiteX0" fmla="*/ 0 w 6604503"/>
              <a:gd name="connsiteY0" fmla="*/ 0 h 6399152"/>
              <a:gd name="connsiteX1" fmla="*/ 6604503 w 6604503"/>
              <a:gd name="connsiteY1" fmla="*/ 0 h 6399152"/>
              <a:gd name="connsiteX2" fmla="*/ 6604503 w 6604503"/>
              <a:gd name="connsiteY2" fmla="*/ 5797156 h 6399152"/>
              <a:gd name="connsiteX3" fmla="*/ 6002507 w 6604503"/>
              <a:gd name="connsiteY3" fmla="*/ 6399152 h 6399152"/>
              <a:gd name="connsiteX4" fmla="*/ 0 w 6604503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04503" h="6399152">
                <a:moveTo>
                  <a:pt x="0" y="0"/>
                </a:moveTo>
                <a:lnTo>
                  <a:pt x="6604503" y="0"/>
                </a:lnTo>
                <a:lnTo>
                  <a:pt x="6604503" y="5797156"/>
                </a:lnTo>
                <a:cubicBezTo>
                  <a:pt x="6604503" y="6129629"/>
                  <a:pt x="6334980" y="6399152"/>
                  <a:pt x="6002507" y="6399152"/>
                </a:cubicBezTo>
                <a:lnTo>
                  <a:pt x="0" y="6399152"/>
                </a:ln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5B3B0F7F-6AD6-4AF0-8BB1-D49CE0F9F622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51951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11480"/>
            <a:ext cx="4590288" cy="3739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873752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5" name="Picture Placeholder 6">
            <a:extLst>
              <a:ext uri="{FF2B5EF4-FFF2-40B4-BE49-F238E27FC236}">
                <a16:creationId xmlns:a16="http://schemas.microsoft.com/office/drawing/2014/main" id="{3D161DAC-42AF-C3D9-37A1-04B90F30DEE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586160" y="0"/>
            <a:ext cx="6605841" cy="6399152"/>
          </a:xfrm>
          <a:custGeom>
            <a:avLst/>
            <a:gdLst>
              <a:gd name="connsiteX0" fmla="*/ 0 w 6605841"/>
              <a:gd name="connsiteY0" fmla="*/ 0 h 6399152"/>
              <a:gd name="connsiteX1" fmla="*/ 6605841 w 6605841"/>
              <a:gd name="connsiteY1" fmla="*/ 0 h 6399152"/>
              <a:gd name="connsiteX2" fmla="*/ 6605841 w 6605841"/>
              <a:gd name="connsiteY2" fmla="*/ 6399152 h 6399152"/>
              <a:gd name="connsiteX3" fmla="*/ 601995 w 6605841"/>
              <a:gd name="connsiteY3" fmla="*/ 6399152 h 6399152"/>
              <a:gd name="connsiteX4" fmla="*/ 0 w 6605841"/>
              <a:gd name="connsiteY4" fmla="*/ 5797156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05841" h="6399152">
                <a:moveTo>
                  <a:pt x="0" y="0"/>
                </a:moveTo>
                <a:lnTo>
                  <a:pt x="6605841" y="0"/>
                </a:lnTo>
                <a:lnTo>
                  <a:pt x="6605841" y="6399152"/>
                </a:lnTo>
                <a:lnTo>
                  <a:pt x="601995" y="6399152"/>
                </a:lnTo>
                <a:cubicBezTo>
                  <a:pt x="269522" y="6399152"/>
                  <a:pt x="0" y="6129629"/>
                  <a:pt x="0" y="5797156"/>
                </a:cubicBez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016F69B6-6D5E-4363-B374-18E94027D1E6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7296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5276088"/>
            <a:ext cx="11347704" cy="78638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5980176"/>
            <a:ext cx="11347704" cy="53035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A9E06FED-92D3-C4D6-28D7-600D842F7AC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1733150" cy="5135804"/>
          </a:xfrm>
          <a:custGeom>
            <a:avLst/>
            <a:gdLst>
              <a:gd name="connsiteX0" fmla="*/ 0 w 11733150"/>
              <a:gd name="connsiteY0" fmla="*/ 0 h 5135804"/>
              <a:gd name="connsiteX1" fmla="*/ 11733150 w 11733150"/>
              <a:gd name="connsiteY1" fmla="*/ 0 h 5135804"/>
              <a:gd name="connsiteX2" fmla="*/ 11733150 w 11733150"/>
              <a:gd name="connsiteY2" fmla="*/ 4533808 h 5135804"/>
              <a:gd name="connsiteX3" fmla="*/ 11131154 w 11733150"/>
              <a:gd name="connsiteY3" fmla="*/ 5135804 h 5135804"/>
              <a:gd name="connsiteX4" fmla="*/ 0 w 11733150"/>
              <a:gd name="connsiteY4" fmla="*/ 5135804 h 51358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733150" h="5135804">
                <a:moveTo>
                  <a:pt x="0" y="0"/>
                </a:moveTo>
                <a:lnTo>
                  <a:pt x="11733150" y="0"/>
                </a:lnTo>
                <a:lnTo>
                  <a:pt x="11733150" y="4533808"/>
                </a:lnTo>
                <a:cubicBezTo>
                  <a:pt x="11733150" y="4866281"/>
                  <a:pt x="11463627" y="5135804"/>
                  <a:pt x="11131154" y="5135804"/>
                </a:cubicBezTo>
                <a:lnTo>
                  <a:pt x="0" y="5135804"/>
                </a:ln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519672"/>
            <a:ext cx="3494314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4DEE5A9B-1189-4B03-AA34-8ABCB3EDCE59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519672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519672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7249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93776"/>
            <a:ext cx="8028432" cy="43251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5065776"/>
            <a:ext cx="5431536" cy="118872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D32A50-3A67-42D0-AFC3-9798A621A2DF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34616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8176" y="1536192"/>
            <a:ext cx="9171432" cy="2615184"/>
          </a:xfrm>
        </p:spPr>
        <p:txBody>
          <a:bodyPr anchor="ctr">
            <a:normAutofit/>
          </a:bodyPr>
          <a:lstStyle>
            <a:lvl1pPr algn="ctr">
              <a:defRPr sz="54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08176" y="5111496"/>
            <a:ext cx="9171432" cy="1143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5698FC-C9DA-44B4-AC6C-01EEA7EAAA4C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553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38912"/>
            <a:ext cx="11494008" cy="46542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25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5170516"/>
            <a:ext cx="4800600" cy="108398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9ECA0D2-D30D-4484-8941-E31C1541BC59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68758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27A12A6-507C-2714-2F24-09ADE11584C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810512"/>
            <a:ext cx="8961120" cy="4654296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BFA793B8-7270-4493-83ED-C07D34603133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4397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045952" cy="1828800"/>
          </a:xfrm>
        </p:spPr>
        <p:txBody>
          <a:bodyPr anchor="t">
            <a:normAutofit/>
          </a:bodyPr>
          <a:lstStyle>
            <a:lvl1pPr>
              <a:defRPr sz="8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694744" y="2423160"/>
            <a:ext cx="5780976" cy="3858768"/>
          </a:xfrm>
        </p:spPr>
        <p:txBody>
          <a:bodyPr vert="horz" lIns="91440" tIns="45720" rIns="91440" bIns="45720" rtlCol="0">
            <a:normAutofit/>
          </a:bodyPr>
          <a:lstStyle>
            <a:lvl1pPr marL="457200" indent="-457200">
              <a:buFont typeface="+mj-lt"/>
              <a:buAutoNum type="arabicPeriod"/>
              <a:defRPr lang="en-US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>
              <a:buFont typeface="+mj-lt"/>
              <a:buAutoNum type="arabicPeriod"/>
              <a:defRPr lang="en-US" dirty="0"/>
            </a:lvl4pPr>
            <a:lvl5pPr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AD26B-DEF0-4EC5-90CD-3C7B79EC8572}" type="datetime1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6368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Photo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1006" y="998230"/>
            <a:ext cx="3951469" cy="1947672"/>
          </a:xfrm>
        </p:spPr>
        <p:txBody>
          <a:bodyPr anchor="b">
            <a:normAutofit/>
          </a:bodyPr>
          <a:lstStyle>
            <a:lvl1pPr>
              <a:defRPr sz="44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3">
            <a:extLst>
              <a:ext uri="{FF2B5EF4-FFF2-40B4-BE49-F238E27FC236}">
                <a16:creationId xmlns:a16="http://schemas.microsoft.com/office/drawing/2014/main" id="{DD60ACDC-1760-F721-E270-0D2FC4872DF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7002464" cy="6399152"/>
          </a:xfrm>
          <a:custGeom>
            <a:avLst/>
            <a:gdLst>
              <a:gd name="connsiteX0" fmla="*/ 0 w 7002464"/>
              <a:gd name="connsiteY0" fmla="*/ 0 h 6399152"/>
              <a:gd name="connsiteX1" fmla="*/ 7002464 w 7002464"/>
              <a:gd name="connsiteY1" fmla="*/ 0 h 6399152"/>
              <a:gd name="connsiteX2" fmla="*/ 7002464 w 7002464"/>
              <a:gd name="connsiteY2" fmla="*/ 5797156 h 6399152"/>
              <a:gd name="connsiteX3" fmla="*/ 6400468 w 7002464"/>
              <a:gd name="connsiteY3" fmla="*/ 6399152 h 6399152"/>
              <a:gd name="connsiteX4" fmla="*/ 0 w 7002464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002464" h="6399152">
                <a:moveTo>
                  <a:pt x="0" y="0"/>
                </a:moveTo>
                <a:lnTo>
                  <a:pt x="7002464" y="0"/>
                </a:lnTo>
                <a:lnTo>
                  <a:pt x="7002464" y="5797156"/>
                </a:lnTo>
                <a:cubicBezTo>
                  <a:pt x="7002464" y="6129629"/>
                  <a:pt x="6732941" y="6399152"/>
                  <a:pt x="6400468" y="6399152"/>
                </a:cubicBezTo>
                <a:lnTo>
                  <a:pt x="0" y="6399152"/>
                </a:lnTo>
                <a:close/>
              </a:path>
            </a:pathLst>
          </a:custGeom>
          <a:blipFill dpi="0" rotWithShape="1">
            <a:blip r:embed="rId2">
              <a:alphaModFix amt="6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91007" y="3099815"/>
            <a:ext cx="3951469" cy="3084599"/>
          </a:xfrm>
        </p:spPr>
        <p:txBody>
          <a:bodyPr>
            <a:normAutofit/>
          </a:bodyPr>
          <a:lstStyle>
            <a:lvl1pPr marL="342900" indent="-342900">
              <a:buFont typeface="+mj-lt"/>
              <a:buAutoNum type="arabicPeriod"/>
              <a:defRPr sz="1800"/>
            </a:lvl1pPr>
            <a:lvl2pPr marL="571500" indent="-342900">
              <a:buFont typeface="+mj-lt"/>
              <a:buAutoNum type="arabicPeriod"/>
              <a:defRPr sz="1600"/>
            </a:lvl2pPr>
            <a:lvl3pPr marL="800100" indent="-342900">
              <a:buFont typeface="+mj-lt"/>
              <a:buAutoNum type="arabicPeriod"/>
              <a:defRPr sz="1400"/>
            </a:lvl3pPr>
            <a:lvl4pPr marL="914400" indent="-228600">
              <a:buFont typeface="+mj-lt"/>
              <a:buAutoNum type="arabicPeriod"/>
              <a:defRPr sz="1400"/>
            </a:lvl4pPr>
            <a:lvl5pPr marL="1143000" indent="-228600"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BCA36A28-16B8-4B74-ADBC-086BC21557C6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75931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2478024"/>
            <a:ext cx="4325112" cy="2454796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478024"/>
            <a:ext cx="4325112" cy="245479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807CC-3A12-4A50-A3BE-C6063551B4A3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00449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2039112"/>
            <a:ext cx="3813048" cy="353872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2039112"/>
            <a:ext cx="5047488" cy="35387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40E33-4FBE-4166-8E4D-D16E2368EAF9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2381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600200"/>
            <a:ext cx="4142232" cy="46360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1600200"/>
            <a:ext cx="5788152" cy="463600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7688B5-3E47-407E-A4D5-0E98E41979E9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9985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640079"/>
            <a:ext cx="4032505" cy="3621024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640715"/>
            <a:ext cx="5968098" cy="57197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29CD1-440F-4DE5-9914-1074B1963E64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8890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40080"/>
            <a:ext cx="3493008" cy="3621024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25696" y="640080"/>
            <a:ext cx="7159752" cy="572414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55DF8-55DB-438A-B328-5A22697F5E96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94283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0408" y="548640"/>
            <a:ext cx="6035040" cy="114300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C1AB8ED2-AD91-CB22-5624-BD41AB32529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4844052" cy="6399152"/>
          </a:xfrm>
          <a:custGeom>
            <a:avLst/>
            <a:gdLst>
              <a:gd name="connsiteX0" fmla="*/ 0 w 4844052"/>
              <a:gd name="connsiteY0" fmla="*/ 0 h 6399152"/>
              <a:gd name="connsiteX1" fmla="*/ 4844052 w 4844052"/>
              <a:gd name="connsiteY1" fmla="*/ 0 h 6399152"/>
              <a:gd name="connsiteX2" fmla="*/ 4844052 w 4844052"/>
              <a:gd name="connsiteY2" fmla="*/ 5795922 h 6399152"/>
              <a:gd name="connsiteX3" fmla="*/ 4240822 w 4844052"/>
              <a:gd name="connsiteY3" fmla="*/ 6399152 h 6399152"/>
              <a:gd name="connsiteX4" fmla="*/ 0 w 4844052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44052" h="6399152">
                <a:moveTo>
                  <a:pt x="0" y="0"/>
                </a:moveTo>
                <a:lnTo>
                  <a:pt x="4844052" y="0"/>
                </a:lnTo>
                <a:lnTo>
                  <a:pt x="4844052" y="5795922"/>
                </a:lnTo>
                <a:cubicBezTo>
                  <a:pt x="4844052" y="6129077"/>
                  <a:pt x="4573977" y="6399152"/>
                  <a:pt x="4240822" y="6399152"/>
                </a:cubicBezTo>
                <a:lnTo>
                  <a:pt x="0" y="6399152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50408" y="1828800"/>
            <a:ext cx="6035040" cy="44897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B9F2D74A-71A1-4609-9BED-C43EBEF2D096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4422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48640"/>
            <a:ext cx="6135624" cy="114300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1828800"/>
            <a:ext cx="6135624" cy="44897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D436AA50-FCF9-9A32-68F8-A124C794908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53304" y="0"/>
            <a:ext cx="4838696" cy="6399152"/>
          </a:xfrm>
          <a:custGeom>
            <a:avLst/>
            <a:gdLst>
              <a:gd name="connsiteX0" fmla="*/ 0 w 4838696"/>
              <a:gd name="connsiteY0" fmla="*/ 0 h 6399152"/>
              <a:gd name="connsiteX1" fmla="*/ 4838696 w 4838696"/>
              <a:gd name="connsiteY1" fmla="*/ 0 h 6399152"/>
              <a:gd name="connsiteX2" fmla="*/ 4838696 w 4838696"/>
              <a:gd name="connsiteY2" fmla="*/ 6399152 h 6399152"/>
              <a:gd name="connsiteX3" fmla="*/ 603230 w 4838696"/>
              <a:gd name="connsiteY3" fmla="*/ 6399152 h 6399152"/>
              <a:gd name="connsiteX4" fmla="*/ 0 w 4838696"/>
              <a:gd name="connsiteY4" fmla="*/ 579592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38696" h="6399152">
                <a:moveTo>
                  <a:pt x="0" y="0"/>
                </a:moveTo>
                <a:lnTo>
                  <a:pt x="4838696" y="0"/>
                </a:lnTo>
                <a:lnTo>
                  <a:pt x="4838696" y="6399152"/>
                </a:lnTo>
                <a:lnTo>
                  <a:pt x="603230" y="6399152"/>
                </a:lnTo>
                <a:cubicBezTo>
                  <a:pt x="270075" y="6399152"/>
                  <a:pt x="0" y="6129077"/>
                  <a:pt x="0" y="5795922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B868B-869A-478B-B17A-F3477F1ABEB8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54980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0076" y="320040"/>
            <a:ext cx="6766560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1B32E518-8213-A79A-7E36-BA4D782F8ED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4147926" cy="6399152"/>
          </a:xfrm>
          <a:custGeom>
            <a:avLst/>
            <a:gdLst>
              <a:gd name="connsiteX0" fmla="*/ 0 w 4147926"/>
              <a:gd name="connsiteY0" fmla="*/ 0 h 6399152"/>
              <a:gd name="connsiteX1" fmla="*/ 4147926 w 4147926"/>
              <a:gd name="connsiteY1" fmla="*/ 0 h 6399152"/>
              <a:gd name="connsiteX2" fmla="*/ 4147926 w 4147926"/>
              <a:gd name="connsiteY2" fmla="*/ 5795922 h 6399152"/>
              <a:gd name="connsiteX3" fmla="*/ 3544696 w 4147926"/>
              <a:gd name="connsiteY3" fmla="*/ 6399152 h 6399152"/>
              <a:gd name="connsiteX4" fmla="*/ 0 w 4147926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47926" h="6399152">
                <a:moveTo>
                  <a:pt x="0" y="0"/>
                </a:moveTo>
                <a:lnTo>
                  <a:pt x="4147926" y="0"/>
                </a:lnTo>
                <a:lnTo>
                  <a:pt x="4147926" y="5795922"/>
                </a:lnTo>
                <a:cubicBezTo>
                  <a:pt x="4147926" y="6129077"/>
                  <a:pt x="3877851" y="6399152"/>
                  <a:pt x="3544696" y="6399152"/>
                </a:cubicBezTo>
                <a:lnTo>
                  <a:pt x="0" y="6399152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20076" y="1380744"/>
            <a:ext cx="676656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8CCA563-903D-4707-A09B-73AE7FD9F3E4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1297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320040"/>
            <a:ext cx="6858000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1380744"/>
            <a:ext cx="685800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22444857-0BC3-ACAE-DBB1-5D530AA35ED8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046768" y="0"/>
            <a:ext cx="4145232" cy="6399152"/>
          </a:xfrm>
          <a:custGeom>
            <a:avLst/>
            <a:gdLst>
              <a:gd name="connsiteX0" fmla="*/ 0 w 4145232"/>
              <a:gd name="connsiteY0" fmla="*/ 0 h 6399152"/>
              <a:gd name="connsiteX1" fmla="*/ 4145232 w 4145232"/>
              <a:gd name="connsiteY1" fmla="*/ 0 h 6399152"/>
              <a:gd name="connsiteX2" fmla="*/ 4145232 w 4145232"/>
              <a:gd name="connsiteY2" fmla="*/ 6399152 h 6399152"/>
              <a:gd name="connsiteX3" fmla="*/ 603230 w 4145232"/>
              <a:gd name="connsiteY3" fmla="*/ 6399152 h 6399152"/>
              <a:gd name="connsiteX4" fmla="*/ 0 w 4145232"/>
              <a:gd name="connsiteY4" fmla="*/ 579592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45232" h="6399152">
                <a:moveTo>
                  <a:pt x="0" y="0"/>
                </a:moveTo>
                <a:lnTo>
                  <a:pt x="4145232" y="0"/>
                </a:lnTo>
                <a:lnTo>
                  <a:pt x="4145232" y="6399152"/>
                </a:lnTo>
                <a:lnTo>
                  <a:pt x="603230" y="6399152"/>
                </a:lnTo>
                <a:cubicBezTo>
                  <a:pt x="270075" y="6399152"/>
                  <a:pt x="0" y="6129077"/>
                  <a:pt x="0" y="5795922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F747B-DE86-4C56-A69A-2124AC6051DB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83717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6328" y="601755"/>
            <a:ext cx="4389120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6F26914B-7405-10AB-A859-8165D7B1A93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6591300" cy="6410303"/>
          </a:xfrm>
          <a:custGeom>
            <a:avLst/>
            <a:gdLst>
              <a:gd name="connsiteX0" fmla="*/ 0 w 6591300"/>
              <a:gd name="connsiteY0" fmla="*/ 0 h 6410303"/>
              <a:gd name="connsiteX1" fmla="*/ 6591300 w 6591300"/>
              <a:gd name="connsiteY1" fmla="*/ 0 h 6410303"/>
              <a:gd name="connsiteX2" fmla="*/ 6591300 w 6591300"/>
              <a:gd name="connsiteY2" fmla="*/ 5807073 h 6410303"/>
              <a:gd name="connsiteX3" fmla="*/ 5988070 w 6591300"/>
              <a:gd name="connsiteY3" fmla="*/ 6410303 h 6410303"/>
              <a:gd name="connsiteX4" fmla="*/ 0 w 6591300"/>
              <a:gd name="connsiteY4" fmla="*/ 6410303 h 64103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91300" h="6410303">
                <a:moveTo>
                  <a:pt x="0" y="0"/>
                </a:moveTo>
                <a:lnTo>
                  <a:pt x="6591300" y="0"/>
                </a:lnTo>
                <a:lnTo>
                  <a:pt x="6591300" y="5807073"/>
                </a:lnTo>
                <a:cubicBezTo>
                  <a:pt x="6591300" y="6140228"/>
                  <a:pt x="6321225" y="6410303"/>
                  <a:pt x="5988070" y="6410303"/>
                </a:cubicBezTo>
                <a:lnTo>
                  <a:pt x="0" y="6410303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6328" y="2276856"/>
            <a:ext cx="4389120" cy="404164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3B5E8E98-97C5-4AE8-8CC9-69C51FF1A0EF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9923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4480560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7" y="2276856"/>
            <a:ext cx="4480560" cy="404164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CE823DF8-AABE-3B17-254E-81CD7CA2B5B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737594" y="0"/>
            <a:ext cx="6454406" cy="6399152"/>
          </a:xfrm>
          <a:custGeom>
            <a:avLst/>
            <a:gdLst>
              <a:gd name="connsiteX0" fmla="*/ 0 w 6454406"/>
              <a:gd name="connsiteY0" fmla="*/ 0 h 6399152"/>
              <a:gd name="connsiteX1" fmla="*/ 6454406 w 6454406"/>
              <a:gd name="connsiteY1" fmla="*/ 0 h 6399152"/>
              <a:gd name="connsiteX2" fmla="*/ 6454406 w 6454406"/>
              <a:gd name="connsiteY2" fmla="*/ 6399152 h 6399152"/>
              <a:gd name="connsiteX3" fmla="*/ 601995 w 6454406"/>
              <a:gd name="connsiteY3" fmla="*/ 6399152 h 6399152"/>
              <a:gd name="connsiteX4" fmla="*/ 0 w 6454406"/>
              <a:gd name="connsiteY4" fmla="*/ 5797156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54406" h="6399152">
                <a:moveTo>
                  <a:pt x="0" y="0"/>
                </a:moveTo>
                <a:lnTo>
                  <a:pt x="6454406" y="0"/>
                </a:lnTo>
                <a:lnTo>
                  <a:pt x="6454406" y="6399152"/>
                </a:lnTo>
                <a:lnTo>
                  <a:pt x="601995" y="6399152"/>
                </a:lnTo>
                <a:cubicBezTo>
                  <a:pt x="269522" y="6399152"/>
                  <a:pt x="0" y="6129629"/>
                  <a:pt x="0" y="5797156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24F82-DB30-4BD5-9E9D-AD825E313C84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58523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6328" y="320040"/>
            <a:ext cx="4389120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6B8A8E1B-B99E-8C69-154E-2FAADB07D51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6591300" cy="6399152"/>
          </a:xfrm>
          <a:custGeom>
            <a:avLst/>
            <a:gdLst>
              <a:gd name="connsiteX0" fmla="*/ 0 w 6591300"/>
              <a:gd name="connsiteY0" fmla="*/ 0 h 6399152"/>
              <a:gd name="connsiteX1" fmla="*/ 6591300 w 6591300"/>
              <a:gd name="connsiteY1" fmla="*/ 0 h 6399152"/>
              <a:gd name="connsiteX2" fmla="*/ 6591300 w 6591300"/>
              <a:gd name="connsiteY2" fmla="*/ 5797156 h 6399152"/>
              <a:gd name="connsiteX3" fmla="*/ 5989304 w 6591300"/>
              <a:gd name="connsiteY3" fmla="*/ 6399152 h 6399152"/>
              <a:gd name="connsiteX4" fmla="*/ 0 w 6591300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91300" h="6399152">
                <a:moveTo>
                  <a:pt x="0" y="0"/>
                </a:moveTo>
                <a:lnTo>
                  <a:pt x="6591300" y="0"/>
                </a:lnTo>
                <a:lnTo>
                  <a:pt x="6591300" y="5797156"/>
                </a:lnTo>
                <a:cubicBezTo>
                  <a:pt x="6591300" y="6129629"/>
                  <a:pt x="6321777" y="6399152"/>
                  <a:pt x="5989304" y="6399152"/>
                </a:cubicBezTo>
                <a:lnTo>
                  <a:pt x="0" y="6399152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6328" y="1380744"/>
            <a:ext cx="438912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1E7477ED-8564-46ED-8FFC-DE5A509699F3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872175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320040"/>
            <a:ext cx="4573413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6" y="1380744"/>
            <a:ext cx="4573413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2BD82EEA-7278-1A73-C95C-473F75B54048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737593" y="0"/>
            <a:ext cx="6454407" cy="6399152"/>
          </a:xfrm>
          <a:custGeom>
            <a:avLst/>
            <a:gdLst>
              <a:gd name="connsiteX0" fmla="*/ 0 w 6454407"/>
              <a:gd name="connsiteY0" fmla="*/ 0 h 6399152"/>
              <a:gd name="connsiteX1" fmla="*/ 6454407 w 6454407"/>
              <a:gd name="connsiteY1" fmla="*/ 0 h 6399152"/>
              <a:gd name="connsiteX2" fmla="*/ 6454407 w 6454407"/>
              <a:gd name="connsiteY2" fmla="*/ 6399152 h 6399152"/>
              <a:gd name="connsiteX3" fmla="*/ 601996 w 6454407"/>
              <a:gd name="connsiteY3" fmla="*/ 6399152 h 6399152"/>
              <a:gd name="connsiteX4" fmla="*/ 0 w 6454407"/>
              <a:gd name="connsiteY4" fmla="*/ 5797156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54407" h="6399152">
                <a:moveTo>
                  <a:pt x="0" y="0"/>
                </a:moveTo>
                <a:lnTo>
                  <a:pt x="6454407" y="0"/>
                </a:lnTo>
                <a:lnTo>
                  <a:pt x="6454407" y="6399152"/>
                </a:lnTo>
                <a:lnTo>
                  <a:pt x="601996" y="6399152"/>
                </a:lnTo>
                <a:cubicBezTo>
                  <a:pt x="269523" y="6399152"/>
                  <a:pt x="0" y="6129629"/>
                  <a:pt x="0" y="5797156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26781-2293-4754-A74B-94E6E7D7B311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18097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1040" y="603504"/>
            <a:ext cx="3401568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F44EE1A0-D83B-FE6C-4495-F55C5070D5D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7734300" cy="6399152"/>
          </a:xfrm>
          <a:custGeom>
            <a:avLst/>
            <a:gdLst>
              <a:gd name="connsiteX0" fmla="*/ 0 w 7734300"/>
              <a:gd name="connsiteY0" fmla="*/ 0 h 6399152"/>
              <a:gd name="connsiteX1" fmla="*/ 7734300 w 7734300"/>
              <a:gd name="connsiteY1" fmla="*/ 0 h 6399152"/>
              <a:gd name="connsiteX2" fmla="*/ 7734300 w 7734300"/>
              <a:gd name="connsiteY2" fmla="*/ 5797156 h 6399152"/>
              <a:gd name="connsiteX3" fmla="*/ 7132304 w 7734300"/>
              <a:gd name="connsiteY3" fmla="*/ 6399152 h 6399152"/>
              <a:gd name="connsiteX4" fmla="*/ 0 w 7734300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34300" h="6399152">
                <a:moveTo>
                  <a:pt x="0" y="0"/>
                </a:moveTo>
                <a:lnTo>
                  <a:pt x="7734300" y="0"/>
                </a:lnTo>
                <a:lnTo>
                  <a:pt x="7734300" y="5797156"/>
                </a:lnTo>
                <a:cubicBezTo>
                  <a:pt x="7734300" y="6129629"/>
                  <a:pt x="7464777" y="6399152"/>
                  <a:pt x="7132304" y="6399152"/>
                </a:cubicBezTo>
                <a:lnTo>
                  <a:pt x="0" y="6399152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21040" y="2276856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DFBFA6E-9D0B-474A-AFB9-4E0832448570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72756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3401568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2276856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58FA1BA0-D099-705F-F85E-3FBC782F765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502843" y="2"/>
            <a:ext cx="7689157" cy="6399151"/>
          </a:xfrm>
          <a:custGeom>
            <a:avLst/>
            <a:gdLst>
              <a:gd name="connsiteX0" fmla="*/ 0 w 7689157"/>
              <a:gd name="connsiteY0" fmla="*/ 0 h 6399151"/>
              <a:gd name="connsiteX1" fmla="*/ 7689157 w 7689157"/>
              <a:gd name="connsiteY1" fmla="*/ 0 h 6399151"/>
              <a:gd name="connsiteX2" fmla="*/ 7689157 w 7689157"/>
              <a:gd name="connsiteY2" fmla="*/ 6399151 h 6399151"/>
              <a:gd name="connsiteX3" fmla="*/ 601997 w 7689157"/>
              <a:gd name="connsiteY3" fmla="*/ 6399151 h 6399151"/>
              <a:gd name="connsiteX4" fmla="*/ 0 w 7689157"/>
              <a:gd name="connsiteY4" fmla="*/ 5797155 h 63991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89157" h="6399151">
                <a:moveTo>
                  <a:pt x="0" y="0"/>
                </a:moveTo>
                <a:lnTo>
                  <a:pt x="7689157" y="0"/>
                </a:lnTo>
                <a:lnTo>
                  <a:pt x="7689157" y="6399151"/>
                </a:lnTo>
                <a:lnTo>
                  <a:pt x="601997" y="6399151"/>
                </a:lnTo>
                <a:cubicBezTo>
                  <a:pt x="269523" y="6399151"/>
                  <a:pt x="0" y="6129628"/>
                  <a:pt x="0" y="5797155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E767648-9FB3-40F4-8072-E80887331DF3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519544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1896" y="1078992"/>
            <a:ext cx="3273552" cy="194767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8073E866-A871-62F7-1E54-F2A44278F83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7734300" cy="6399152"/>
          </a:xfrm>
          <a:custGeom>
            <a:avLst/>
            <a:gdLst>
              <a:gd name="connsiteX0" fmla="*/ 0 w 7734300"/>
              <a:gd name="connsiteY0" fmla="*/ 0 h 6399152"/>
              <a:gd name="connsiteX1" fmla="*/ 7734300 w 7734300"/>
              <a:gd name="connsiteY1" fmla="*/ 0 h 6399152"/>
              <a:gd name="connsiteX2" fmla="*/ 7734300 w 7734300"/>
              <a:gd name="connsiteY2" fmla="*/ 5797156 h 6399152"/>
              <a:gd name="connsiteX3" fmla="*/ 7132304 w 7734300"/>
              <a:gd name="connsiteY3" fmla="*/ 6399152 h 6399152"/>
              <a:gd name="connsiteX4" fmla="*/ 0 w 7734300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34300" h="6399152">
                <a:moveTo>
                  <a:pt x="0" y="0"/>
                </a:moveTo>
                <a:lnTo>
                  <a:pt x="7734300" y="0"/>
                </a:lnTo>
                <a:lnTo>
                  <a:pt x="7734300" y="5797156"/>
                </a:lnTo>
                <a:cubicBezTo>
                  <a:pt x="7734300" y="6129629"/>
                  <a:pt x="7464777" y="6399152"/>
                  <a:pt x="7132304" y="6399152"/>
                </a:cubicBezTo>
                <a:lnTo>
                  <a:pt x="0" y="6399152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11896" y="3099816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007E99A-2976-4D79-B66C-833B4C12E9C9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12325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111854"/>
            <a:ext cx="3945468" cy="138988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84372" y="5111854"/>
            <a:ext cx="6168356" cy="1389888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815B30A2-D0D1-DED2-1133-A673CEA16AE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1750040" cy="4724868"/>
          </a:xfrm>
          <a:custGeom>
            <a:avLst/>
            <a:gdLst>
              <a:gd name="connsiteX0" fmla="*/ 0 w 11750040"/>
              <a:gd name="connsiteY0" fmla="*/ 0 h 4724868"/>
              <a:gd name="connsiteX1" fmla="*/ 11750040 w 11750040"/>
              <a:gd name="connsiteY1" fmla="*/ 0 h 4724868"/>
              <a:gd name="connsiteX2" fmla="*/ 11750040 w 11750040"/>
              <a:gd name="connsiteY2" fmla="*/ 4122872 h 4724868"/>
              <a:gd name="connsiteX3" fmla="*/ 11148044 w 11750040"/>
              <a:gd name="connsiteY3" fmla="*/ 4724868 h 4724868"/>
              <a:gd name="connsiteX4" fmla="*/ 0 w 11750040"/>
              <a:gd name="connsiteY4" fmla="*/ 4724868 h 4724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750040" h="4724868">
                <a:moveTo>
                  <a:pt x="0" y="0"/>
                </a:moveTo>
                <a:lnTo>
                  <a:pt x="11750040" y="0"/>
                </a:lnTo>
                <a:lnTo>
                  <a:pt x="11750040" y="4122872"/>
                </a:lnTo>
                <a:cubicBezTo>
                  <a:pt x="11750040" y="4455345"/>
                  <a:pt x="11480517" y="4724868"/>
                  <a:pt x="11148044" y="4724868"/>
                </a:cubicBezTo>
                <a:lnTo>
                  <a:pt x="0" y="4724868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DDD7D-A4A9-4042-8D3D-AF897B76225E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62901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0696DEB7-ADC8-3E90-7A63-F11D6535D0E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1750040" cy="3806246"/>
          </a:xfrm>
          <a:custGeom>
            <a:avLst/>
            <a:gdLst>
              <a:gd name="connsiteX0" fmla="*/ 0 w 11733150"/>
              <a:gd name="connsiteY0" fmla="*/ 0 h 3806246"/>
              <a:gd name="connsiteX1" fmla="*/ 11733150 w 11733150"/>
              <a:gd name="connsiteY1" fmla="*/ 0 h 3806246"/>
              <a:gd name="connsiteX2" fmla="*/ 11733150 w 11733150"/>
              <a:gd name="connsiteY2" fmla="*/ 3204250 h 3806246"/>
              <a:gd name="connsiteX3" fmla="*/ 11131154 w 11733150"/>
              <a:gd name="connsiteY3" fmla="*/ 3806246 h 3806246"/>
              <a:gd name="connsiteX4" fmla="*/ 0 w 11733150"/>
              <a:gd name="connsiteY4" fmla="*/ 3806246 h 3806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733150" h="3806246">
                <a:moveTo>
                  <a:pt x="0" y="0"/>
                </a:moveTo>
                <a:lnTo>
                  <a:pt x="11733150" y="0"/>
                </a:lnTo>
                <a:lnTo>
                  <a:pt x="11733150" y="3204250"/>
                </a:lnTo>
                <a:cubicBezTo>
                  <a:pt x="11733150" y="3536723"/>
                  <a:pt x="11463627" y="3806246"/>
                  <a:pt x="11131154" y="3806246"/>
                </a:cubicBezTo>
                <a:lnTo>
                  <a:pt x="0" y="3806246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A3D79-61FB-48D3-96EC-9D73986E2DB4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20458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61425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561425"/>
            <a:ext cx="7772400" cy="224028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20558516-7088-BB33-D6DC-15ED4C60CBA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41960" y="3067414"/>
            <a:ext cx="11750040" cy="3790586"/>
          </a:xfrm>
          <a:custGeom>
            <a:avLst/>
            <a:gdLst>
              <a:gd name="connsiteX0" fmla="*/ 603695 w 11750040"/>
              <a:gd name="connsiteY0" fmla="*/ 0 h 3790586"/>
              <a:gd name="connsiteX1" fmla="*/ 11750040 w 11750040"/>
              <a:gd name="connsiteY1" fmla="*/ 0 h 3790586"/>
              <a:gd name="connsiteX2" fmla="*/ 11750040 w 11750040"/>
              <a:gd name="connsiteY2" fmla="*/ 3790586 h 3790586"/>
              <a:gd name="connsiteX3" fmla="*/ 0 w 11750040"/>
              <a:gd name="connsiteY3" fmla="*/ 3790586 h 3790586"/>
              <a:gd name="connsiteX4" fmla="*/ 0 w 11750040"/>
              <a:gd name="connsiteY4" fmla="*/ 603695 h 3790586"/>
              <a:gd name="connsiteX5" fmla="*/ 603695 w 11750040"/>
              <a:gd name="connsiteY5" fmla="*/ 0 h 3790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750040" h="3790586">
                <a:moveTo>
                  <a:pt x="603695" y="0"/>
                </a:moveTo>
                <a:lnTo>
                  <a:pt x="11750040" y="0"/>
                </a:lnTo>
                <a:lnTo>
                  <a:pt x="11750040" y="3790586"/>
                </a:lnTo>
                <a:lnTo>
                  <a:pt x="0" y="3790586"/>
                </a:lnTo>
                <a:lnTo>
                  <a:pt x="0" y="603695"/>
                </a:lnTo>
                <a:cubicBezTo>
                  <a:pt x="0" y="270283"/>
                  <a:pt x="270283" y="0"/>
                  <a:pt x="603695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40460"/>
            <a:ext cx="3494314" cy="338328"/>
          </a:xfrm>
        </p:spPr>
        <p:txBody>
          <a:bodyPr/>
          <a:lstStyle/>
          <a:p>
            <a:fld id="{5E407E80-9270-4600-9E83-876C054EC0ED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40460"/>
            <a:ext cx="2805405" cy="33832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40460"/>
            <a:ext cx="429207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886351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11155680" cy="970463"/>
          </a:xfrm>
        </p:spPr>
        <p:txBody>
          <a:bodyPr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9C22D85-D675-737B-9F54-B9D7FC81919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828800"/>
            <a:ext cx="6707699" cy="5029200"/>
          </a:xfrm>
          <a:custGeom>
            <a:avLst/>
            <a:gdLst>
              <a:gd name="connsiteX0" fmla="*/ 0 w 6707699"/>
              <a:gd name="connsiteY0" fmla="*/ 0 h 5029200"/>
              <a:gd name="connsiteX1" fmla="*/ 6129259 w 6707699"/>
              <a:gd name="connsiteY1" fmla="*/ 0 h 5029200"/>
              <a:gd name="connsiteX2" fmla="*/ 6707699 w 6707699"/>
              <a:gd name="connsiteY2" fmla="*/ 578440 h 5029200"/>
              <a:gd name="connsiteX3" fmla="*/ 6707699 w 6707699"/>
              <a:gd name="connsiteY3" fmla="*/ 5029200 h 5029200"/>
              <a:gd name="connsiteX4" fmla="*/ 0 w 6707699"/>
              <a:gd name="connsiteY4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07699" h="5029200">
                <a:moveTo>
                  <a:pt x="0" y="0"/>
                </a:moveTo>
                <a:lnTo>
                  <a:pt x="6129259" y="0"/>
                </a:lnTo>
                <a:cubicBezTo>
                  <a:pt x="6448723" y="0"/>
                  <a:pt x="6707699" y="258976"/>
                  <a:pt x="6707699" y="578440"/>
                </a:cubicBezTo>
                <a:lnTo>
                  <a:pt x="6707699" y="5029200"/>
                </a:lnTo>
                <a:lnTo>
                  <a:pt x="0" y="5029200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89302" y="1828800"/>
            <a:ext cx="4196146" cy="45037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89302" y="6492240"/>
            <a:ext cx="1280160" cy="338328"/>
          </a:xfrm>
        </p:spPr>
        <p:txBody>
          <a:bodyPr/>
          <a:lstStyle/>
          <a:p>
            <a:fld id="{7A043757-40C8-48EB-A459-80D3B00F0BCB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9462" y="6492240"/>
            <a:ext cx="2888554" cy="33832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581350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48639"/>
            <a:ext cx="4855464" cy="1453896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8">
            <a:extLst>
              <a:ext uri="{FF2B5EF4-FFF2-40B4-BE49-F238E27FC236}">
                <a16:creationId xmlns:a16="http://schemas.microsoft.com/office/drawing/2014/main" id="{C202BC3A-8633-9F03-1586-99447DA1CFF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2293496"/>
            <a:ext cx="5285232" cy="4564504"/>
          </a:xfrm>
          <a:custGeom>
            <a:avLst/>
            <a:gdLst>
              <a:gd name="connsiteX0" fmla="*/ 0 w 5285232"/>
              <a:gd name="connsiteY0" fmla="*/ 0 h 4564504"/>
              <a:gd name="connsiteX1" fmla="*/ 4706792 w 5285232"/>
              <a:gd name="connsiteY1" fmla="*/ 0 h 4564504"/>
              <a:gd name="connsiteX2" fmla="*/ 5285232 w 5285232"/>
              <a:gd name="connsiteY2" fmla="*/ 578440 h 4564504"/>
              <a:gd name="connsiteX3" fmla="*/ 5285232 w 5285232"/>
              <a:gd name="connsiteY3" fmla="*/ 4564504 h 4564504"/>
              <a:gd name="connsiteX4" fmla="*/ 0 w 5285232"/>
              <a:gd name="connsiteY4" fmla="*/ 4564504 h 45645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85232" h="4564504">
                <a:moveTo>
                  <a:pt x="0" y="0"/>
                </a:moveTo>
                <a:lnTo>
                  <a:pt x="4706792" y="0"/>
                </a:lnTo>
                <a:cubicBezTo>
                  <a:pt x="5026256" y="0"/>
                  <a:pt x="5285232" y="258976"/>
                  <a:pt x="5285232" y="578440"/>
                </a:cubicBezTo>
                <a:lnTo>
                  <a:pt x="5285232" y="4564504"/>
                </a:lnTo>
                <a:lnTo>
                  <a:pt x="0" y="4564504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0" y="6492240"/>
            <a:ext cx="2651760" cy="338328"/>
          </a:xfrm>
        </p:spPr>
        <p:txBody>
          <a:bodyPr/>
          <a:lstStyle/>
          <a:p>
            <a:fld id="{D0304CB2-AF95-4B6C-81FD-EF29E4F12940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281478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0218"/>
            <a:ext cx="3827439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E211327B-3880-6494-1C8F-EEE1BF913B8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2293494"/>
            <a:ext cx="4176819" cy="4564506"/>
          </a:xfrm>
          <a:custGeom>
            <a:avLst/>
            <a:gdLst>
              <a:gd name="connsiteX0" fmla="*/ 0 w 4176819"/>
              <a:gd name="connsiteY0" fmla="*/ 0 h 4564506"/>
              <a:gd name="connsiteX1" fmla="*/ 3598379 w 4176819"/>
              <a:gd name="connsiteY1" fmla="*/ 0 h 4564506"/>
              <a:gd name="connsiteX2" fmla="*/ 4176819 w 4176819"/>
              <a:gd name="connsiteY2" fmla="*/ 578440 h 4564506"/>
              <a:gd name="connsiteX3" fmla="*/ 4176819 w 4176819"/>
              <a:gd name="connsiteY3" fmla="*/ 4564506 h 4564506"/>
              <a:gd name="connsiteX4" fmla="*/ 0 w 4176819"/>
              <a:gd name="connsiteY4" fmla="*/ 4564506 h 4564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76819" h="4564506">
                <a:moveTo>
                  <a:pt x="0" y="0"/>
                </a:moveTo>
                <a:lnTo>
                  <a:pt x="3598379" y="0"/>
                </a:lnTo>
                <a:cubicBezTo>
                  <a:pt x="3917843" y="0"/>
                  <a:pt x="4176819" y="258976"/>
                  <a:pt x="4176819" y="578440"/>
                </a:cubicBezTo>
                <a:lnTo>
                  <a:pt x="4176819" y="4564506"/>
                </a:lnTo>
                <a:lnTo>
                  <a:pt x="0" y="4564506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20787" y="549275"/>
            <a:ext cx="6561138" cy="578815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15073" y="6492240"/>
            <a:ext cx="2843784" cy="338328"/>
          </a:xfrm>
        </p:spPr>
        <p:txBody>
          <a:bodyPr/>
          <a:lstStyle/>
          <a:p>
            <a:fld id="{FD636673-28CE-4CCE-80FB-7124C935A31A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9009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6EF0D11-5ED9-D2C8-48DF-CDDD85CEAC2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888" y="4809744"/>
            <a:ext cx="9345168" cy="122529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93776" y="603504"/>
            <a:ext cx="11201400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7800">
                <a:solidFill>
                  <a:schemeClr val="accent1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8802264-EF96-4074-A671-AB5D99F5E332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61796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4873752"/>
            <a:ext cx="8439912" cy="149047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20000"/>
              </a:lnSpc>
              <a:defRPr lang="en-US" sz="2800" dirty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9496" y="420624"/>
            <a:ext cx="11100816" cy="43342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2780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B84F615-9106-410C-834A-3DBE51A81CC1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21562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0EA1A10B-111C-8469-40F7-C3551BB027D0}"/>
              </a:ext>
            </a:extLst>
          </p:cNvPr>
          <p:cNvSpPr/>
          <p:nvPr/>
        </p:nvSpPr>
        <p:spPr>
          <a:xfrm>
            <a:off x="1" y="4783948"/>
            <a:ext cx="11762231" cy="2074052"/>
          </a:xfrm>
          <a:custGeom>
            <a:avLst/>
            <a:gdLst>
              <a:gd name="connsiteX0" fmla="*/ 0 w 11762231"/>
              <a:gd name="connsiteY0" fmla="*/ 0 h 2074052"/>
              <a:gd name="connsiteX1" fmla="*/ 112775 w 11762231"/>
              <a:gd name="connsiteY1" fmla="*/ 0 h 2074052"/>
              <a:gd name="connsiteX2" fmla="*/ 11102489 w 11762231"/>
              <a:gd name="connsiteY2" fmla="*/ 0 h 2074052"/>
              <a:gd name="connsiteX3" fmla="*/ 11437005 w 11762231"/>
              <a:gd name="connsiteY3" fmla="*/ 0 h 2074052"/>
              <a:gd name="connsiteX4" fmla="*/ 11762231 w 11762231"/>
              <a:gd name="connsiteY4" fmla="*/ 325226 h 2074052"/>
              <a:gd name="connsiteX5" fmla="*/ 11762231 w 11762231"/>
              <a:gd name="connsiteY5" fmla="*/ 2074052 h 2074052"/>
              <a:gd name="connsiteX6" fmla="*/ 11427715 w 11762231"/>
              <a:gd name="connsiteY6" fmla="*/ 2074052 h 2074052"/>
              <a:gd name="connsiteX7" fmla="*/ 112775 w 11762231"/>
              <a:gd name="connsiteY7" fmla="*/ 2074052 h 2074052"/>
              <a:gd name="connsiteX8" fmla="*/ 0 w 11762231"/>
              <a:gd name="connsiteY8" fmla="*/ 2074052 h 20740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762231" h="2074052">
                <a:moveTo>
                  <a:pt x="0" y="0"/>
                </a:moveTo>
                <a:lnTo>
                  <a:pt x="112775" y="0"/>
                </a:lnTo>
                <a:lnTo>
                  <a:pt x="11102489" y="0"/>
                </a:lnTo>
                <a:lnTo>
                  <a:pt x="11437005" y="0"/>
                </a:lnTo>
                <a:cubicBezTo>
                  <a:pt x="11616622" y="0"/>
                  <a:pt x="11762231" y="145609"/>
                  <a:pt x="11762231" y="325226"/>
                </a:cubicBezTo>
                <a:lnTo>
                  <a:pt x="11762231" y="2074052"/>
                </a:lnTo>
                <a:lnTo>
                  <a:pt x="11427715" y="2074052"/>
                </a:lnTo>
                <a:lnTo>
                  <a:pt x="112775" y="2074052"/>
                </a:lnTo>
                <a:lnTo>
                  <a:pt x="0" y="2074052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4873752"/>
            <a:ext cx="8439912" cy="1591056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20000"/>
              </a:lnSpc>
              <a:defRPr lang="en-US" sz="2800" dirty="0">
                <a:latin typeface="+mn-lt"/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9496" y="420624"/>
            <a:ext cx="11100816" cy="43342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2780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D5A920F-C91E-4FD9-A8A8-AC96444816EA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0768" y="6492240"/>
            <a:ext cx="2660904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83112" y="6492240"/>
            <a:ext cx="457200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19128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F91DA-BC67-4FFF-80B3-6A83720BA580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987552"/>
            <a:ext cx="10149840" cy="4846320"/>
          </a:xfrm>
        </p:spPr>
        <p:txBody>
          <a:bodyPr anchor="ctr">
            <a:normAutofit/>
          </a:bodyPr>
          <a:lstStyle>
            <a:lvl1pPr marL="0" indent="0">
              <a:lnSpc>
                <a:spcPct val="110000"/>
              </a:lnSpc>
              <a:buNone/>
              <a:defRPr sz="4400" b="0" cap="all" baseline="0">
                <a:solidFill>
                  <a:schemeClr val="accent1"/>
                </a:solidFill>
              </a:defRPr>
            </a:lvl1pPr>
            <a:lvl2pPr marL="228600" indent="0">
              <a:lnSpc>
                <a:spcPct val="110000"/>
              </a:lnSpc>
              <a:buNone/>
              <a:defRPr sz="4000" b="0" cap="all" baseline="0">
                <a:solidFill>
                  <a:schemeClr val="accent1"/>
                </a:solidFill>
              </a:defRPr>
            </a:lvl2pPr>
            <a:lvl3pPr marL="457200" indent="0">
              <a:lnSpc>
                <a:spcPct val="110000"/>
              </a:lnSpc>
              <a:buNone/>
              <a:defRPr sz="3600" b="0" cap="all" baseline="0">
                <a:solidFill>
                  <a:schemeClr val="accent1"/>
                </a:solidFill>
              </a:defRPr>
            </a:lvl3pPr>
            <a:lvl4pPr marL="685800" indent="0">
              <a:lnSpc>
                <a:spcPct val="110000"/>
              </a:lnSpc>
              <a:buNone/>
              <a:defRPr sz="3200" b="0" cap="all" baseline="0">
                <a:solidFill>
                  <a:schemeClr val="accent1"/>
                </a:solidFill>
              </a:defRPr>
            </a:lvl4pPr>
            <a:lvl5pPr marL="914400" indent="0">
              <a:lnSpc>
                <a:spcPct val="110000"/>
              </a:lnSpc>
              <a:buNone/>
              <a:defRPr sz="2800" b="0" cap="all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0208046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15565DD7-EB64-4BFE-B850-4043488A7CD8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630936"/>
            <a:ext cx="8449056" cy="5605272"/>
          </a:xfrm>
        </p:spPr>
        <p:txBody>
          <a:bodyPr anchor="ctr">
            <a:normAutofit/>
          </a:bodyPr>
          <a:lstStyle>
            <a:lvl1pPr marL="0" indent="0">
              <a:lnSpc>
                <a:spcPct val="110000"/>
              </a:lnSpc>
              <a:buNone/>
              <a:defRPr sz="5400" b="0" cap="none" baseline="0">
                <a:solidFill>
                  <a:schemeClr val="accent1"/>
                </a:solidFill>
              </a:defRPr>
            </a:lvl1pPr>
            <a:lvl2pPr marL="228600" indent="0">
              <a:lnSpc>
                <a:spcPct val="110000"/>
              </a:lnSpc>
              <a:buNone/>
              <a:defRPr sz="4800" b="0" cap="none" baseline="0">
                <a:solidFill>
                  <a:schemeClr val="accent1"/>
                </a:solidFill>
              </a:defRPr>
            </a:lvl2pPr>
            <a:lvl3pPr marL="457200" indent="0">
              <a:lnSpc>
                <a:spcPct val="110000"/>
              </a:lnSpc>
              <a:buNone/>
              <a:defRPr sz="4400" b="0" cap="none" baseline="0">
                <a:solidFill>
                  <a:schemeClr val="accent1"/>
                </a:solidFill>
              </a:defRPr>
            </a:lvl3pPr>
            <a:lvl4pPr marL="685800" indent="0">
              <a:lnSpc>
                <a:spcPct val="110000"/>
              </a:lnSpc>
              <a:buNone/>
              <a:defRPr sz="4000" b="0" cap="none" baseline="0">
                <a:solidFill>
                  <a:schemeClr val="accent1"/>
                </a:solidFill>
              </a:defRPr>
            </a:lvl4pPr>
            <a:lvl5pPr marL="914400" indent="0">
              <a:lnSpc>
                <a:spcPct val="110000"/>
              </a:lnSpc>
              <a:buNone/>
              <a:defRPr sz="3600" b="0" cap="none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441893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60B29AE-EBEF-71CC-AE38-3B2CD14FCA19}"/>
              </a:ext>
            </a:extLst>
          </p:cNvPr>
          <p:cNvSpPr/>
          <p:nvPr/>
        </p:nvSpPr>
        <p:spPr>
          <a:xfrm rot="5400000" flipV="1">
            <a:off x="-2566724" y="2566724"/>
            <a:ext cx="6399213" cy="1265765"/>
          </a:xfrm>
          <a:custGeom>
            <a:avLst/>
            <a:gdLst>
              <a:gd name="connsiteX0" fmla="*/ 0 w 6399213"/>
              <a:gd name="connsiteY0" fmla="*/ 0 h 1265765"/>
              <a:gd name="connsiteX1" fmla="*/ 0 w 6399213"/>
              <a:gd name="connsiteY1" fmla="*/ 1265765 h 1265765"/>
              <a:gd name="connsiteX2" fmla="*/ 5982881 w 6399213"/>
              <a:gd name="connsiteY2" fmla="*/ 1265765 h 1265765"/>
              <a:gd name="connsiteX3" fmla="*/ 6399213 w 6399213"/>
              <a:gd name="connsiteY3" fmla="*/ 849433 h 1265765"/>
              <a:gd name="connsiteX4" fmla="*/ 6399213 w 6399213"/>
              <a:gd name="connsiteY4" fmla="*/ 0 h 12657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399213" h="1265765">
                <a:moveTo>
                  <a:pt x="0" y="0"/>
                </a:moveTo>
                <a:lnTo>
                  <a:pt x="0" y="1265765"/>
                </a:lnTo>
                <a:lnTo>
                  <a:pt x="5982881" y="1265765"/>
                </a:lnTo>
                <a:cubicBezTo>
                  <a:pt x="6212815" y="1265765"/>
                  <a:pt x="6399213" y="1079367"/>
                  <a:pt x="6399213" y="849433"/>
                </a:cubicBezTo>
                <a:lnTo>
                  <a:pt x="6399213" y="0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2C979-2DBB-4FF5-B773-BBC906FD5969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798217" y="877824"/>
            <a:ext cx="8046720" cy="5065776"/>
          </a:xfrm>
        </p:spPr>
        <p:txBody>
          <a:bodyPr anchor="ctr">
            <a:normAutofit/>
          </a:bodyPr>
          <a:lstStyle>
            <a:lvl1pPr marL="0" indent="0">
              <a:lnSpc>
                <a:spcPct val="110000"/>
              </a:lnSpc>
              <a:buNone/>
              <a:defRPr sz="5400" b="0"/>
            </a:lvl1pPr>
            <a:lvl2pPr marL="228600" indent="0">
              <a:lnSpc>
                <a:spcPct val="110000"/>
              </a:lnSpc>
              <a:buNone/>
              <a:defRPr sz="4800" b="0"/>
            </a:lvl2pPr>
            <a:lvl3pPr marL="457200" indent="0">
              <a:lnSpc>
                <a:spcPct val="110000"/>
              </a:lnSpc>
              <a:buNone/>
              <a:defRPr sz="4400" b="0"/>
            </a:lvl3pPr>
            <a:lvl4pPr marL="685800" indent="0">
              <a:lnSpc>
                <a:spcPct val="110000"/>
              </a:lnSpc>
              <a:buNone/>
              <a:defRPr sz="4000" b="0"/>
            </a:lvl4pPr>
            <a:lvl5pPr marL="914400" indent="0">
              <a:lnSpc>
                <a:spcPct val="110000"/>
              </a:lnSpc>
              <a:buNone/>
              <a:defRPr sz="3600" b="0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5185974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CEC059F-651D-D540-DF60-D6361D9C716B}"/>
              </a:ext>
            </a:extLst>
          </p:cNvPr>
          <p:cNvSpPr/>
          <p:nvPr/>
        </p:nvSpPr>
        <p:spPr>
          <a:xfrm flipV="1">
            <a:off x="1" y="6099048"/>
            <a:ext cx="10487111" cy="758952"/>
          </a:xfrm>
          <a:custGeom>
            <a:avLst/>
            <a:gdLst>
              <a:gd name="connsiteX0" fmla="*/ 0 w 10487111"/>
              <a:gd name="connsiteY0" fmla="*/ 758952 h 758952"/>
              <a:gd name="connsiteX1" fmla="*/ 10070779 w 10487111"/>
              <a:gd name="connsiteY1" fmla="*/ 758952 h 758952"/>
              <a:gd name="connsiteX2" fmla="*/ 10487111 w 10487111"/>
              <a:gd name="connsiteY2" fmla="*/ 342620 h 758952"/>
              <a:gd name="connsiteX3" fmla="*/ 10487111 w 10487111"/>
              <a:gd name="connsiteY3" fmla="*/ 0 h 758952"/>
              <a:gd name="connsiteX4" fmla="*/ 0 w 10487111"/>
              <a:gd name="connsiteY4" fmla="*/ 0 h 758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487111" h="758952">
                <a:moveTo>
                  <a:pt x="0" y="758952"/>
                </a:moveTo>
                <a:lnTo>
                  <a:pt x="10070779" y="758952"/>
                </a:lnTo>
                <a:cubicBezTo>
                  <a:pt x="10300713" y="758952"/>
                  <a:pt x="10487111" y="572554"/>
                  <a:pt x="10487111" y="342620"/>
                </a:cubicBezTo>
                <a:lnTo>
                  <a:pt x="10487111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5984F2-69E3-42EA-A769-C3221255F524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68312" y="6492240"/>
            <a:ext cx="2660904" cy="33832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820656" y="6492240"/>
            <a:ext cx="457200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1596767"/>
            <a:ext cx="9848088" cy="3767328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6000" b="0">
                <a:solidFill>
                  <a:schemeClr val="accent1"/>
                </a:solidFill>
              </a:defRPr>
            </a:lvl1pPr>
            <a:lvl2pPr marL="228600" indent="0">
              <a:lnSpc>
                <a:spcPct val="110000"/>
              </a:lnSpc>
              <a:buNone/>
              <a:defRPr sz="5400" b="0">
                <a:solidFill>
                  <a:schemeClr val="accent1"/>
                </a:solidFill>
              </a:defRPr>
            </a:lvl2pPr>
            <a:lvl3pPr marL="457200" indent="0">
              <a:lnSpc>
                <a:spcPct val="110000"/>
              </a:lnSpc>
              <a:buNone/>
              <a:defRPr sz="4800" b="0">
                <a:solidFill>
                  <a:schemeClr val="accent1"/>
                </a:solidFill>
              </a:defRPr>
            </a:lvl3pPr>
            <a:lvl4pPr marL="685800" indent="0">
              <a:lnSpc>
                <a:spcPct val="110000"/>
              </a:lnSpc>
              <a:buNone/>
              <a:defRPr sz="4400" b="0">
                <a:solidFill>
                  <a:schemeClr val="accent1"/>
                </a:solidFill>
              </a:defRPr>
            </a:lvl4pPr>
            <a:lvl5pPr marL="914400" indent="0">
              <a:lnSpc>
                <a:spcPct val="110000"/>
              </a:lnSpc>
              <a:buNone/>
              <a:defRPr sz="4000" b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7541340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18488" y="5376672"/>
            <a:ext cx="9079992" cy="466344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20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50CCE4-9136-9EA6-8630-92DA75F38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1600-2F49-4BDF-9F00-79A81477383F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66F519-3A11-8ACC-F11B-0C5B8388C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77173-46BB-8B19-DE87-86D46A98F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527048"/>
            <a:ext cx="9198864" cy="2871216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10000"/>
              </a:lnSpc>
              <a:spcBef>
                <a:spcPts val="0"/>
              </a:spcBef>
              <a:buNone/>
              <a:defRPr sz="40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</p:spTree>
    <p:extLst>
      <p:ext uri="{BB962C8B-B14F-4D97-AF65-F5344CB8AC3E}">
        <p14:creationId xmlns:p14="http://schemas.microsoft.com/office/powerpoint/2010/main" val="289630389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3AF1DAFD-6C43-776A-EDEF-047653131661}"/>
              </a:ext>
            </a:extLst>
          </p:cNvPr>
          <p:cNvSpPr/>
          <p:nvPr/>
        </p:nvSpPr>
        <p:spPr>
          <a:xfrm flipV="1">
            <a:off x="0" y="823828"/>
            <a:ext cx="11385608" cy="6034172"/>
          </a:xfrm>
          <a:custGeom>
            <a:avLst/>
            <a:gdLst>
              <a:gd name="connsiteX0" fmla="*/ 0 w 11385608"/>
              <a:gd name="connsiteY0" fmla="*/ 6034172 h 6034172"/>
              <a:gd name="connsiteX1" fmla="*/ 10969276 w 11385608"/>
              <a:gd name="connsiteY1" fmla="*/ 6034172 h 6034172"/>
              <a:gd name="connsiteX2" fmla="*/ 11385608 w 11385608"/>
              <a:gd name="connsiteY2" fmla="*/ 5617840 h 6034172"/>
              <a:gd name="connsiteX3" fmla="*/ 11385608 w 11385608"/>
              <a:gd name="connsiteY3" fmla="*/ 0 h 6034172"/>
              <a:gd name="connsiteX4" fmla="*/ 0 w 11385608"/>
              <a:gd name="connsiteY4" fmla="*/ 0 h 6034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85608" h="6034172">
                <a:moveTo>
                  <a:pt x="0" y="6034172"/>
                </a:moveTo>
                <a:lnTo>
                  <a:pt x="10969276" y="6034172"/>
                </a:lnTo>
                <a:cubicBezTo>
                  <a:pt x="11199210" y="6034172"/>
                  <a:pt x="11385608" y="5847774"/>
                  <a:pt x="11385608" y="5617840"/>
                </a:cubicBezTo>
                <a:lnTo>
                  <a:pt x="11385608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6928" y="5148072"/>
            <a:ext cx="8366760" cy="1188720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1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50CCE4-9136-9EA6-8630-92DA75F38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23558-A89A-4F39-900D-C4A4FDA1B2E7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66F519-3A11-8ACC-F11B-0C5B8388C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8512" y="6492240"/>
            <a:ext cx="2660904" cy="33832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77173-46BB-8B19-DE87-86D46A98F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0856" y="6492240"/>
            <a:ext cx="457200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1783080"/>
            <a:ext cx="8503920" cy="3209544"/>
          </a:xfrm>
        </p:spPr>
        <p:txBody>
          <a:bodyPr anchor="t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None/>
              <a:defRPr sz="40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</p:spTree>
    <p:extLst>
      <p:ext uri="{BB962C8B-B14F-4D97-AF65-F5344CB8AC3E}">
        <p14:creationId xmlns:p14="http://schemas.microsoft.com/office/powerpoint/2010/main" val="267162995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25BDAC2-53C5-6F8B-7446-54D1152EB91B}"/>
              </a:ext>
            </a:extLst>
          </p:cNvPr>
          <p:cNvSpPr/>
          <p:nvPr/>
        </p:nvSpPr>
        <p:spPr>
          <a:xfrm>
            <a:off x="0" y="0"/>
            <a:ext cx="11385608" cy="5084064"/>
          </a:xfrm>
          <a:custGeom>
            <a:avLst/>
            <a:gdLst>
              <a:gd name="connsiteX0" fmla="*/ 0 w 11385608"/>
              <a:gd name="connsiteY0" fmla="*/ 0 h 5084064"/>
              <a:gd name="connsiteX1" fmla="*/ 11385608 w 11385608"/>
              <a:gd name="connsiteY1" fmla="*/ 0 h 5084064"/>
              <a:gd name="connsiteX2" fmla="*/ 11385608 w 11385608"/>
              <a:gd name="connsiteY2" fmla="*/ 4562110 h 5084064"/>
              <a:gd name="connsiteX3" fmla="*/ 10863655 w 11385608"/>
              <a:gd name="connsiteY3" fmla="*/ 5084064 h 5084064"/>
              <a:gd name="connsiteX4" fmla="*/ 0 w 11385608"/>
              <a:gd name="connsiteY4" fmla="*/ 5084064 h 50840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85608" h="5084064">
                <a:moveTo>
                  <a:pt x="0" y="0"/>
                </a:moveTo>
                <a:lnTo>
                  <a:pt x="11385608" y="0"/>
                </a:lnTo>
                <a:lnTo>
                  <a:pt x="11385608" y="4562110"/>
                </a:lnTo>
                <a:cubicBezTo>
                  <a:pt x="11385608" y="4850377"/>
                  <a:pt x="11151922" y="5084064"/>
                  <a:pt x="10863655" y="5084064"/>
                </a:cubicBezTo>
                <a:lnTo>
                  <a:pt x="0" y="5084064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6928" y="5449824"/>
            <a:ext cx="9546336" cy="905256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1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50CCE4-9136-9EA6-8630-92DA75F38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2020B-CB60-4281-A570-6300974B7A2E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66F519-3A11-8ACC-F11B-0C5B8388C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8512" y="6492240"/>
            <a:ext cx="2660904" cy="33832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77173-46BB-8B19-DE87-86D46A98F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0856" y="6492240"/>
            <a:ext cx="457200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530352"/>
            <a:ext cx="9683496" cy="3950208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10000"/>
              </a:lnSpc>
              <a:spcBef>
                <a:spcPts val="0"/>
              </a:spcBef>
              <a:buNone/>
              <a:defRPr sz="44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</p:spTree>
    <p:extLst>
      <p:ext uri="{BB962C8B-B14F-4D97-AF65-F5344CB8AC3E}">
        <p14:creationId xmlns:p14="http://schemas.microsoft.com/office/powerpoint/2010/main" val="414965273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7784" y="4965192"/>
            <a:ext cx="8339328" cy="128930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1033272"/>
            <a:ext cx="8467344" cy="3931920"/>
          </a:xfrm>
        </p:spPr>
        <p:txBody>
          <a:bodyPr anchor="b">
            <a:normAutofit/>
          </a:bodyPr>
          <a:lstStyle>
            <a:lvl1pPr marL="137160" indent="-137160">
              <a:lnSpc>
                <a:spcPct val="110000"/>
              </a:lnSpc>
              <a:spcBef>
                <a:spcPts val="0"/>
              </a:spcBef>
              <a:buNone/>
              <a:defRPr sz="44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554EA42-18F1-82AE-02C3-B2B2A57AD70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55215D8-97AA-4B85-B7A0-A02F39368DA3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8AE5996-C1E5-AFF0-1C20-EFDC8711799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A8ACF18-7D60-FEE3-1B8D-6E5F51611A8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99068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294248"/>
            <a:ext cx="11164825" cy="9584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778C515B-8D5A-0268-9044-7B2013C87E0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29767" y="2020825"/>
            <a:ext cx="5212208" cy="428472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3C7061A-8ED7-8B72-BD2B-2DF67F8C7A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1622" y="2020822"/>
            <a:ext cx="5212208" cy="428472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5CE14-1FF6-4074-BE8F-BABA3B0759C8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78046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276166"/>
            <a:ext cx="11164824" cy="97656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767" y="1380744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211279F-0D05-3637-19CD-29468F4DD2F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0213" y="2021134"/>
            <a:ext cx="5211762" cy="434315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2512" y="1380744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F1B170DE-636A-B1A9-2EAB-C426DBFB3E5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1750" y="2020888"/>
            <a:ext cx="5213350" cy="43434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71389-0C57-4856-A530-D0CC79ABF97F}" type="datetime1">
              <a:rPr lang="en-US" smtClean="0"/>
              <a:t>11/30/2025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005819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13EFD-DF71-4A7D-9C47-1BBDB138B295}" type="datetime1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936729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BE319-9B1C-4A02-A60F-55C05B841F00}" type="datetime1">
              <a:rPr lang="en-US" smtClean="0"/>
              <a:t>11/30/2025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63105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9769" y="2311121"/>
            <a:ext cx="3309608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6995" y="553616"/>
            <a:ext cx="6466741" cy="575256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F397E-666B-470F-A253-6BE6BC97EEBE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688027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7784"/>
            <a:ext cx="3713996" cy="2212313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9767" y="2826137"/>
            <a:ext cx="3310128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Picture Placeholder 8">
            <a:extLst>
              <a:ext uri="{FF2B5EF4-FFF2-40B4-BE49-F238E27FC236}">
                <a16:creationId xmlns:a16="http://schemas.microsoft.com/office/drawing/2014/main" id="{FA23F0E6-EDAF-3A7F-5EC8-F911E9AE48E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02843" y="0"/>
            <a:ext cx="7689157" cy="6399152"/>
          </a:xfrm>
          <a:custGeom>
            <a:avLst/>
            <a:gdLst>
              <a:gd name="connsiteX0" fmla="*/ 0 w 7689157"/>
              <a:gd name="connsiteY0" fmla="*/ 0 h 6399152"/>
              <a:gd name="connsiteX1" fmla="*/ 7689157 w 7689157"/>
              <a:gd name="connsiteY1" fmla="*/ 0 h 6399152"/>
              <a:gd name="connsiteX2" fmla="*/ 7689157 w 7689157"/>
              <a:gd name="connsiteY2" fmla="*/ 6399152 h 6399152"/>
              <a:gd name="connsiteX3" fmla="*/ 578440 w 7689157"/>
              <a:gd name="connsiteY3" fmla="*/ 6399152 h 6399152"/>
              <a:gd name="connsiteX4" fmla="*/ 0 w 7689157"/>
              <a:gd name="connsiteY4" fmla="*/ 582071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89157" h="6399152">
                <a:moveTo>
                  <a:pt x="0" y="0"/>
                </a:moveTo>
                <a:lnTo>
                  <a:pt x="7689157" y="0"/>
                </a:lnTo>
                <a:lnTo>
                  <a:pt x="7689157" y="6399152"/>
                </a:lnTo>
                <a:lnTo>
                  <a:pt x="578440" y="6399152"/>
                </a:lnTo>
                <a:cubicBezTo>
                  <a:pt x="258976" y="6399152"/>
                  <a:pt x="0" y="6140176"/>
                  <a:pt x="0" y="5820712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249CC-ABEB-43E4-956A-E3EA25785381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5969805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29768"/>
            <a:ext cx="10890374" cy="1627632"/>
          </a:xfrm>
        </p:spPr>
        <p:txBody>
          <a:bodyPr anchor="t">
            <a:normAutofit/>
          </a:bodyPr>
          <a:lstStyle>
            <a:lvl1pPr>
              <a:defRPr sz="66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9768" y="3264408"/>
            <a:ext cx="10890374" cy="2834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E689B-95F7-4D9F-8FA3-5EAD5F062125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98577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627318"/>
            <a:ext cx="8430768" cy="1842020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3622673"/>
            <a:ext cx="8430768" cy="18288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EC20F-E1D8-4943-B054-6F2B6C10D630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37940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283464"/>
            <a:ext cx="10652760" cy="96926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768" y="1380744"/>
            <a:ext cx="10652760" cy="49011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29768" y="6492240"/>
            <a:ext cx="284378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F7F99000-8DC5-4FAA-962C-D38BB4F2BF7D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97112" y="6492240"/>
            <a:ext cx="266090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49456" y="6492240"/>
            <a:ext cx="45720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14377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8" r:id="rId1"/>
    <p:sldLayoutId id="2147483807" r:id="rId2"/>
    <p:sldLayoutId id="2147483809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  <p:sldLayoutId id="2147483766" r:id="rId12"/>
    <p:sldLayoutId id="2147483767" r:id="rId13"/>
    <p:sldLayoutId id="2147483768" r:id="rId14"/>
    <p:sldLayoutId id="2147483769" r:id="rId15"/>
    <p:sldLayoutId id="2147483770" r:id="rId16"/>
    <p:sldLayoutId id="2147483771" r:id="rId17"/>
    <p:sldLayoutId id="2147483772" r:id="rId18"/>
    <p:sldLayoutId id="2147483773" r:id="rId19"/>
    <p:sldLayoutId id="2147483774" r:id="rId20"/>
    <p:sldLayoutId id="2147483775" r:id="rId21"/>
    <p:sldLayoutId id="2147483776" r:id="rId22"/>
    <p:sldLayoutId id="2147483777" r:id="rId23"/>
    <p:sldLayoutId id="2147483778" r:id="rId24"/>
    <p:sldLayoutId id="2147483779" r:id="rId25"/>
    <p:sldLayoutId id="2147483780" r:id="rId26"/>
    <p:sldLayoutId id="2147483781" r:id="rId27"/>
    <p:sldLayoutId id="2147483782" r:id="rId28"/>
    <p:sldLayoutId id="2147483783" r:id="rId29"/>
    <p:sldLayoutId id="2147483784" r:id="rId30"/>
    <p:sldLayoutId id="2147483785" r:id="rId31"/>
    <p:sldLayoutId id="2147483786" r:id="rId32"/>
    <p:sldLayoutId id="2147483787" r:id="rId33"/>
    <p:sldLayoutId id="2147483788" r:id="rId34"/>
    <p:sldLayoutId id="2147483789" r:id="rId35"/>
    <p:sldLayoutId id="2147483790" r:id="rId36"/>
    <p:sldLayoutId id="2147483791" r:id="rId37"/>
    <p:sldLayoutId id="2147483792" r:id="rId38"/>
    <p:sldLayoutId id="2147483793" r:id="rId39"/>
    <p:sldLayoutId id="2147483794" r:id="rId40"/>
    <p:sldLayoutId id="2147483795" r:id="rId41"/>
    <p:sldLayoutId id="2147483796" r:id="rId42"/>
    <p:sldLayoutId id="2147483797" r:id="rId43"/>
    <p:sldLayoutId id="2147483798" r:id="rId44"/>
    <p:sldLayoutId id="2147483799" r:id="rId45"/>
    <p:sldLayoutId id="2147483800" r:id="rId46"/>
    <p:sldLayoutId id="2147483801" r:id="rId47"/>
    <p:sldLayoutId id="2147483802" r:id="rId48"/>
    <p:sldLayoutId id="2147483803" r:id="rId49"/>
    <p:sldLayoutId id="2147483804" r:id="rId50"/>
    <p:sldLayoutId id="2147483805" r:id="rId51"/>
    <p:sldLayoutId id="2147483806" r:id="rId5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51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085D7-9E61-81C5-3767-34259C2A3D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11480"/>
            <a:ext cx="4590288" cy="3739896"/>
          </a:xfrm>
        </p:spPr>
        <p:txBody>
          <a:bodyPr anchor="t">
            <a:normAutofit/>
          </a:bodyPr>
          <a:lstStyle/>
          <a:p>
            <a:r>
              <a:rPr lang="en-GB" cap="none" dirty="0"/>
              <a:t>Future People Management Strategy For </a:t>
            </a:r>
            <a:r>
              <a:rPr lang="en-GB" cap="none" dirty="0" err="1"/>
              <a:t>BrightWave</a:t>
            </a:r>
            <a:r>
              <a:rPr lang="en-GB" cap="none" dirty="0"/>
              <a:t> Services Ltd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D82852F9-A6C4-3E29-8F3D-0B276AE745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873752"/>
            <a:ext cx="4206240" cy="1380744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4" name="Video 3" descr="People Discussing">
            <a:extLst>
              <a:ext uri="{FF2B5EF4-FFF2-40B4-BE49-F238E27FC236}">
                <a16:creationId xmlns:a16="http://schemas.microsoft.com/office/drawing/2014/main" id="{3CB61FE9-690D-B7B6-7C8C-A00AA36A58F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12272" r="29495" b="-1"/>
          <a:stretch>
            <a:fillRect/>
          </a:stretch>
        </p:blipFill>
        <p:spPr>
          <a:xfrm>
            <a:off x="5586160" y="10"/>
            <a:ext cx="6605841" cy="6399142"/>
          </a:xfrm>
          <a:custGeom>
            <a:avLst/>
            <a:gdLst>
              <a:gd name="connsiteX0" fmla="*/ 0 w 6605841"/>
              <a:gd name="connsiteY0" fmla="*/ 0 h 6399152"/>
              <a:gd name="connsiteX1" fmla="*/ 6605841 w 6605841"/>
              <a:gd name="connsiteY1" fmla="*/ 0 h 6399152"/>
              <a:gd name="connsiteX2" fmla="*/ 6605841 w 6605841"/>
              <a:gd name="connsiteY2" fmla="*/ 6399152 h 6399152"/>
              <a:gd name="connsiteX3" fmla="*/ 601995 w 6605841"/>
              <a:gd name="connsiteY3" fmla="*/ 6399152 h 6399152"/>
              <a:gd name="connsiteX4" fmla="*/ 0 w 6605841"/>
              <a:gd name="connsiteY4" fmla="*/ 5797156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05841" h="6399152">
                <a:moveTo>
                  <a:pt x="0" y="0"/>
                </a:moveTo>
                <a:lnTo>
                  <a:pt x="6605841" y="0"/>
                </a:lnTo>
                <a:lnTo>
                  <a:pt x="6605841" y="6399152"/>
                </a:lnTo>
                <a:lnTo>
                  <a:pt x="601995" y="6399152"/>
                </a:lnTo>
                <a:cubicBezTo>
                  <a:pt x="269522" y="6399152"/>
                  <a:pt x="0" y="6129629"/>
                  <a:pt x="0" y="5797156"/>
                </a:cubicBez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1567806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0992E-A2F5-85B9-5BE2-F9A926FE33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045952" cy="1828800"/>
          </a:xfrm>
        </p:spPr>
        <p:txBody>
          <a:bodyPr anchor="t">
            <a:normAutofit/>
          </a:bodyPr>
          <a:lstStyle/>
          <a:p>
            <a:r>
              <a:rPr lang="en-GB" sz="4000" cap="none" dirty="0"/>
              <a:t>Current People Management Challenges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BC50A216-61FA-6A10-1BC7-75FEDFD13C4B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066773769"/>
              </p:ext>
            </p:extLst>
          </p:nvPr>
        </p:nvGraphicFramePr>
        <p:xfrm>
          <a:off x="522515" y="1175657"/>
          <a:ext cx="10352314" cy="51924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515255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9A28B-ED5B-2E30-6FFA-B0591798B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045952" cy="1828800"/>
          </a:xfrm>
        </p:spPr>
        <p:txBody>
          <a:bodyPr anchor="t">
            <a:normAutofit/>
          </a:bodyPr>
          <a:lstStyle/>
          <a:p>
            <a:r>
              <a:rPr lang="en-GB" sz="5400" cap="none" dirty="0"/>
              <a:t>Impact Of Organisational Culture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A88B7B-817E-7DF6-6307-422C8F226373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247127275"/>
              </p:ext>
            </p:extLst>
          </p:nvPr>
        </p:nvGraphicFramePr>
        <p:xfrm>
          <a:off x="817943" y="1661160"/>
          <a:ext cx="8326057" cy="41626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408212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69222-62E5-5E9A-6204-45613E01C5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045952" cy="1828800"/>
          </a:xfrm>
        </p:spPr>
        <p:txBody>
          <a:bodyPr anchor="t">
            <a:normAutofit/>
          </a:bodyPr>
          <a:lstStyle/>
          <a:p>
            <a:r>
              <a:rPr lang="en-GB" sz="4000" cap="none" dirty="0"/>
              <a:t>Shifting Toward A People Centred Culture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8C906F-5097-CB98-8AF4-8CA7B4825DAA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01880841"/>
              </p:ext>
            </p:extLst>
          </p:nvPr>
        </p:nvGraphicFramePr>
        <p:xfrm>
          <a:off x="611115" y="1225731"/>
          <a:ext cx="9251342" cy="4478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835305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F1229-449C-DB46-EA48-35F7F4BFA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045952" cy="1828800"/>
          </a:xfrm>
        </p:spPr>
        <p:txBody>
          <a:bodyPr anchor="t">
            <a:normAutofit/>
          </a:bodyPr>
          <a:lstStyle/>
          <a:p>
            <a:r>
              <a:rPr lang="en-GB" sz="5400" cap="none" dirty="0"/>
              <a:t>Three Year HR Strategy Overview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91CD03F2-8C46-6609-2C13-A3E393A45FA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16280" y="1628503"/>
            <a:ext cx="10855234" cy="4913811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400" b="1" dirty="0"/>
              <a:t>Year 1: Stabilise and Build Foundation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Introduce consistent performance management and induction processes.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Establish baseline employee engagement and capability data.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Standardise induction and onboarding processes to improve early engagement and retention. </a:t>
            </a:r>
          </a:p>
          <a:p>
            <a:pPr>
              <a:lnSpc>
                <a:spcPct val="110000"/>
              </a:lnSpc>
            </a:pPr>
            <a:endParaRPr lang="en-GB" sz="14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1400" b="1" dirty="0"/>
              <a:t>Year 2: Develop Leaders and Growth Capability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Implement management development programme focused on coaching, communication and confidence. 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Introduce career pathways and learning development opportunities. 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4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1400" b="1" dirty="0"/>
              <a:t>Year 3: Embed Change and Scale Best Practice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Implement succession planning and internal talent pipelines.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Establish wellbeing strategy, reward systems and continuous engagement feedback.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Continue measuring engagement, performance and retention to ensure improvements remain embedded.</a:t>
            </a:r>
          </a:p>
          <a:p>
            <a:pPr>
              <a:lnSpc>
                <a:spcPct val="110000"/>
              </a:lnSpc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9495342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79A99-2D49-A63A-0A15-F3B1DEDCC9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29768"/>
            <a:ext cx="10890374" cy="1627632"/>
          </a:xfrm>
        </p:spPr>
        <p:txBody>
          <a:bodyPr anchor="t">
            <a:normAutofit/>
          </a:bodyPr>
          <a:lstStyle/>
          <a:p>
            <a:r>
              <a:rPr lang="en-GB" cap="none"/>
              <a:t>Why Change Is Necessary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E53880-C17E-FCFC-601F-E6F3D8EF7176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614276542"/>
              </p:ext>
            </p:extLst>
          </p:nvPr>
        </p:nvGraphicFramePr>
        <p:xfrm>
          <a:off x="429768" y="2011680"/>
          <a:ext cx="11076432" cy="40952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4891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CA7B3-9CA1-E7A1-C1DE-3A3DEAC12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244276"/>
            <a:ext cx="6450003" cy="539495"/>
          </a:xfrm>
        </p:spPr>
        <p:txBody>
          <a:bodyPr anchor="b">
            <a:normAutofit/>
          </a:bodyPr>
          <a:lstStyle/>
          <a:p>
            <a:r>
              <a:rPr lang="en-GB" cap="none" dirty="0"/>
              <a:t>What Success Will Look Like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91CCB-0421-6312-7024-3115CF6BFBB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1028045"/>
            <a:ext cx="5132832" cy="5290459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500" b="1" dirty="0"/>
              <a:t>By year three, </a:t>
            </a:r>
            <a:r>
              <a:rPr lang="en-GB" sz="1500" b="1" dirty="0" err="1"/>
              <a:t>BrightWave</a:t>
            </a:r>
            <a:r>
              <a:rPr lang="en-GB" sz="1500" b="1" dirty="0"/>
              <a:t> aims to: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Reduce employee turnover to below sector average.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Improve employee engagement scores through recognition, communication and development opportunities. 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Strengthen leadership capability and confidence, reducing performance avoidance. 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Improve client satisfaction through consistent service delivery and workforce stability. </a:t>
            </a:r>
          </a:p>
        </p:txBody>
      </p:sp>
      <p:pic>
        <p:nvPicPr>
          <p:cNvPr id="6" name="Picture Placeholder 5" descr="A close-up of a word&#10;&#10;AI-generated content may be incorrect.">
            <a:extLst>
              <a:ext uri="{FF2B5EF4-FFF2-40B4-BE49-F238E27FC236}">
                <a16:creationId xmlns:a16="http://schemas.microsoft.com/office/drawing/2014/main" id="{9E149230-825F-15F5-D480-6323D8C5FDBC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6" r="19790" b="1"/>
          <a:stretch>
            <a:fillRect/>
          </a:stretch>
        </p:blipFill>
        <p:spPr>
          <a:xfrm>
            <a:off x="6008914" y="2"/>
            <a:ext cx="6183086" cy="6399151"/>
          </a:xfrm>
          <a:noFill/>
        </p:spPr>
      </p:pic>
    </p:spTree>
    <p:extLst>
      <p:ext uri="{BB962C8B-B14F-4D97-AF65-F5344CB8AC3E}">
        <p14:creationId xmlns:p14="http://schemas.microsoft.com/office/powerpoint/2010/main" val="26299907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923C7-E5F3-B2DB-9B30-30E94BEB4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045952" cy="1828800"/>
          </a:xfrm>
        </p:spPr>
        <p:txBody>
          <a:bodyPr anchor="t">
            <a:normAutofit/>
          </a:bodyPr>
          <a:lstStyle/>
          <a:p>
            <a:r>
              <a:rPr lang="en-GB" sz="4000" cap="none"/>
              <a:t>Proposed Leadership Behaviour Framework</a:t>
            </a:r>
            <a:endParaRPr lang="en-GB" sz="4000" cap="non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FDA902-1538-CC61-2B24-ED99914D632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6686" y="1325879"/>
            <a:ext cx="10710027" cy="4127863"/>
          </a:xfrm>
        </p:spPr>
        <p:txBody>
          <a:bodyPr>
            <a:normAutofit/>
          </a:bodyPr>
          <a:lstStyle/>
          <a:p>
            <a:r>
              <a:rPr lang="en-GB" dirty="0"/>
              <a:t>Communicate clearly and consistently </a:t>
            </a:r>
          </a:p>
          <a:p>
            <a:r>
              <a:rPr lang="en-GB" dirty="0"/>
              <a:t>Recognise and respect individual contribution</a:t>
            </a:r>
          </a:p>
          <a:p>
            <a:r>
              <a:rPr lang="en-GB" dirty="0"/>
              <a:t>Develop and support talent through coaching </a:t>
            </a:r>
          </a:p>
          <a:p>
            <a:r>
              <a:rPr lang="en-GB" dirty="0"/>
              <a:t>Model fairness, inclusion and accountability.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Leadership behaviour is the most influential factor shaping organisational culture (Schein, 2017) and directly impacts employee trust and engagement (Edmondson, 2019). </a:t>
            </a:r>
          </a:p>
        </p:txBody>
      </p:sp>
    </p:spTree>
    <p:extLst>
      <p:ext uri="{BB962C8B-B14F-4D97-AF65-F5344CB8AC3E}">
        <p14:creationId xmlns:p14="http://schemas.microsoft.com/office/powerpoint/2010/main" val="40022681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3145F-B9F6-6A6E-6144-AE6EEB472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045952" cy="775063"/>
          </a:xfrm>
        </p:spPr>
        <p:txBody>
          <a:bodyPr>
            <a:normAutofit/>
          </a:bodyPr>
          <a:lstStyle/>
          <a:p>
            <a:r>
              <a:rPr lang="en-GB" sz="4400" dirty="0"/>
              <a:t>Supporting tools and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A05C2-F217-79C4-4ED9-387BA7DFC7F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9767" y="1334152"/>
            <a:ext cx="10183803" cy="453324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To enable consistent leadership behaviours and performance, the following HR enablers will be introduced: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Digital performance management platform with quarterly check-ins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Updated induction and onboarding experience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Learning pathways catalogued in a central learning system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Engagement dashboard tracking turnover, satisfaction and capability.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None/>
            </a:pPr>
            <a:r>
              <a:rPr lang="en-GB" dirty="0"/>
              <a:t>Technology supported HR systems improve consistency, transparency and employee experience (Bersin, 2022). </a:t>
            </a:r>
          </a:p>
        </p:txBody>
      </p:sp>
    </p:spTree>
    <p:extLst>
      <p:ext uri="{BB962C8B-B14F-4D97-AF65-F5344CB8AC3E}">
        <p14:creationId xmlns:p14="http://schemas.microsoft.com/office/powerpoint/2010/main" val="19333295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B43FEB-C0B7-DB05-1C6B-8DD1A0819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7" y="97972"/>
            <a:ext cx="5137187" cy="1045028"/>
          </a:xfrm>
        </p:spPr>
        <p:txBody>
          <a:bodyPr anchor="b">
            <a:normAutofit/>
          </a:bodyPr>
          <a:lstStyle/>
          <a:p>
            <a:r>
              <a:rPr lang="en-GB" cap="none" dirty="0"/>
              <a:t>Measuring Progress And Success</a:t>
            </a:r>
          </a:p>
        </p:txBody>
      </p:sp>
      <p:pic>
        <p:nvPicPr>
          <p:cNvPr id="5" name="Picture 4" descr="Measuring tape on table">
            <a:extLst>
              <a:ext uri="{FF2B5EF4-FFF2-40B4-BE49-F238E27FC236}">
                <a16:creationId xmlns:a16="http://schemas.microsoft.com/office/drawing/2014/main" id="{538A14E9-1B59-88FA-730A-C957D6C286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741" r="625" b="2"/>
          <a:stretch>
            <a:fillRect/>
          </a:stretch>
        </p:blipFill>
        <p:spPr>
          <a:xfrm>
            <a:off x="20" y="1"/>
            <a:ext cx="6591280" cy="6410303"/>
          </a:xfrm>
          <a:custGeom>
            <a:avLst/>
            <a:gdLst>
              <a:gd name="connsiteX0" fmla="*/ 0 w 6591300"/>
              <a:gd name="connsiteY0" fmla="*/ 0 h 6410303"/>
              <a:gd name="connsiteX1" fmla="*/ 6591300 w 6591300"/>
              <a:gd name="connsiteY1" fmla="*/ 0 h 6410303"/>
              <a:gd name="connsiteX2" fmla="*/ 6591300 w 6591300"/>
              <a:gd name="connsiteY2" fmla="*/ 5807073 h 6410303"/>
              <a:gd name="connsiteX3" fmla="*/ 5988070 w 6591300"/>
              <a:gd name="connsiteY3" fmla="*/ 6410303 h 6410303"/>
              <a:gd name="connsiteX4" fmla="*/ 0 w 6591300"/>
              <a:gd name="connsiteY4" fmla="*/ 6410303 h 64103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91300" h="6410303">
                <a:moveTo>
                  <a:pt x="0" y="0"/>
                </a:moveTo>
                <a:lnTo>
                  <a:pt x="6591300" y="0"/>
                </a:lnTo>
                <a:lnTo>
                  <a:pt x="6591300" y="5807073"/>
                </a:lnTo>
                <a:cubicBezTo>
                  <a:pt x="6591300" y="6140228"/>
                  <a:pt x="6321225" y="6410303"/>
                  <a:pt x="5988070" y="6410303"/>
                </a:cubicBezTo>
                <a:lnTo>
                  <a:pt x="0" y="6410303"/>
                </a:lnTo>
                <a:close/>
              </a:path>
            </a:pathLst>
          </a:custGeom>
          <a:noFill/>
        </p:spPr>
      </p:pic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0B6A47F7-152E-FCCA-62B9-660F87D9BF1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739127" y="1184328"/>
            <a:ext cx="5137186" cy="522597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Progress will be tracked through quantitative and qualitative measures:</a:t>
            </a:r>
          </a:p>
          <a:p>
            <a:r>
              <a:rPr lang="en-US" dirty="0"/>
              <a:t>Turnover rate reduction</a:t>
            </a:r>
          </a:p>
          <a:p>
            <a:r>
              <a:rPr lang="en-US" dirty="0"/>
              <a:t>Engagement and wellbeing survey scores</a:t>
            </a:r>
          </a:p>
          <a:p>
            <a:r>
              <a:rPr lang="en-US" dirty="0"/>
              <a:t>Client feedback and service consistency indicators</a:t>
            </a:r>
          </a:p>
          <a:p>
            <a:r>
              <a:rPr lang="en-US" dirty="0"/>
              <a:t>Leadership capability assessments and completion of development pathways</a:t>
            </a:r>
          </a:p>
          <a:p>
            <a:r>
              <a:rPr lang="en-US" dirty="0"/>
              <a:t>Promotion and internal mobility metrics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Continuous measurement ensures accountability and helps sustain change (</a:t>
            </a:r>
            <a:r>
              <a:rPr lang="en-US" dirty="0" err="1"/>
              <a:t>Pulakos</a:t>
            </a:r>
            <a:r>
              <a:rPr lang="en-US" dirty="0"/>
              <a:t> et al., 2019).</a:t>
            </a:r>
          </a:p>
        </p:txBody>
      </p:sp>
    </p:spTree>
    <p:extLst>
      <p:ext uri="{BB962C8B-B14F-4D97-AF65-F5344CB8AC3E}">
        <p14:creationId xmlns:p14="http://schemas.microsoft.com/office/powerpoint/2010/main" val="7025621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11CB4-E974-7365-2C08-9056DDED0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045952" cy="1828800"/>
          </a:xfrm>
        </p:spPr>
        <p:txBody>
          <a:bodyPr anchor="t">
            <a:normAutofit/>
          </a:bodyPr>
          <a:lstStyle/>
          <a:p>
            <a:r>
              <a:rPr lang="en-GB" sz="7400" cap="none"/>
              <a:t>Key 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1A7263-837D-A02F-2BEF-09247F0A27AB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419322268"/>
              </p:ext>
            </p:extLst>
          </p:nvPr>
        </p:nvGraphicFramePr>
        <p:xfrm>
          <a:off x="524030" y="1770016"/>
          <a:ext cx="8957427" cy="40864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770791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7853B-A38E-23E6-B48A-C512290F1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045952" cy="1828800"/>
          </a:xfrm>
        </p:spPr>
        <p:txBody>
          <a:bodyPr anchor="t">
            <a:normAutofit/>
          </a:bodyPr>
          <a:lstStyle/>
          <a:p>
            <a:r>
              <a:rPr lang="en-GB" sz="6000" cap="none" dirty="0"/>
              <a:t>Expected Benefits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125B5B-C569-CF44-FFFD-97FD310FBB0C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820416330"/>
              </p:ext>
            </p:extLst>
          </p:nvPr>
        </p:nvGraphicFramePr>
        <p:xfrm>
          <a:off x="1471086" y="1486988"/>
          <a:ext cx="7999485" cy="47309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912661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CC10D-4BC7-F148-75C1-11065BCCF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810512"/>
            <a:ext cx="10782518" cy="1868859"/>
          </a:xfrm>
        </p:spPr>
        <p:txBody>
          <a:bodyPr/>
          <a:lstStyle/>
          <a:p>
            <a:r>
              <a:rPr lang="en-GB" cap="none" dirty="0"/>
              <a:t>Thank You For Your Time. </a:t>
            </a:r>
          </a:p>
        </p:txBody>
      </p:sp>
    </p:spTree>
    <p:extLst>
      <p:ext uri="{BB962C8B-B14F-4D97-AF65-F5344CB8AC3E}">
        <p14:creationId xmlns:p14="http://schemas.microsoft.com/office/powerpoint/2010/main" val="41355719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2A255-38C8-8562-890C-4B9F08A17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045952" cy="709749"/>
          </a:xfrm>
        </p:spPr>
        <p:txBody>
          <a:bodyPr anchor="t">
            <a:normAutofit/>
          </a:bodyPr>
          <a:lstStyle/>
          <a:p>
            <a:r>
              <a:rPr lang="en-GB" sz="3600" cap="none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3E7286-0BD6-36D4-7092-98C2ABD032C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3144" y="1280159"/>
            <a:ext cx="10677370" cy="4990011"/>
          </a:xfrm>
        </p:spPr>
        <p:txBody>
          <a:bodyPr>
            <a:normAutofit/>
          </a:bodyPr>
          <a:lstStyle/>
          <a:p>
            <a:pPr lvl="0">
              <a:lnSpc>
                <a:spcPct val="110000"/>
              </a:lnSpc>
            </a:pPr>
            <a:r>
              <a:rPr lang="en-GB" sz="1400" dirty="0"/>
              <a:t>ACAS. (2022) </a:t>
            </a:r>
            <a:r>
              <a:rPr lang="en-GB" sz="1400" i="1" dirty="0"/>
              <a:t>Managing Employee Wellbeing.</a:t>
            </a:r>
            <a:r>
              <a:rPr lang="en-GB" sz="1400" dirty="0"/>
              <a:t> London: ACAS.</a:t>
            </a:r>
          </a:p>
          <a:p>
            <a:pPr lvl="0">
              <a:lnSpc>
                <a:spcPct val="110000"/>
              </a:lnSpc>
            </a:pPr>
            <a:r>
              <a:rPr lang="en-GB" sz="1400" dirty="0"/>
              <a:t>Armstrong, M. (2021) </a:t>
            </a:r>
            <a:r>
              <a:rPr lang="en-GB" sz="1400" i="1" dirty="0"/>
              <a:t>Armstrong’s Handbook of Performance Management</a:t>
            </a:r>
            <a:r>
              <a:rPr lang="en-GB" sz="1400" dirty="0"/>
              <a:t>. 7th ed. London: Kogan Page</a:t>
            </a:r>
          </a:p>
          <a:p>
            <a:pPr lvl="0">
              <a:lnSpc>
                <a:spcPct val="110000"/>
              </a:lnSpc>
            </a:pPr>
            <a:r>
              <a:rPr lang="en-GB" sz="1400" dirty="0"/>
              <a:t>Bass, B. and Riggio, R. (2006) </a:t>
            </a:r>
            <a:r>
              <a:rPr lang="en-GB" sz="1400" i="1" dirty="0"/>
              <a:t>Transformational Leadership.</a:t>
            </a:r>
            <a:r>
              <a:rPr lang="en-GB" sz="1400" dirty="0"/>
              <a:t> 2nd ed. New York: Psychology Press.</a:t>
            </a:r>
          </a:p>
          <a:p>
            <a:pPr lvl="0">
              <a:lnSpc>
                <a:spcPct val="110000"/>
              </a:lnSpc>
            </a:pPr>
            <a:r>
              <a:rPr lang="en-GB" sz="1400" dirty="0"/>
              <a:t>Bersin, J. (2022) </a:t>
            </a:r>
            <a:r>
              <a:rPr lang="en-GB" sz="1400" i="1" dirty="0"/>
              <a:t>The Definitive Guide to HR Technology &amp; People Analytics.</a:t>
            </a:r>
            <a:r>
              <a:rPr lang="en-GB" sz="1400" dirty="0"/>
              <a:t> California: Bersin Institute.</a:t>
            </a:r>
          </a:p>
          <a:p>
            <a:pPr lvl="0">
              <a:lnSpc>
                <a:spcPct val="110000"/>
              </a:lnSpc>
            </a:pPr>
            <a:r>
              <a:rPr lang="en-GB" sz="1400" dirty="0"/>
              <a:t>CIPD. (2024) </a:t>
            </a:r>
            <a:r>
              <a:rPr lang="en-GB" sz="1400" i="1" dirty="0"/>
              <a:t>Management Development and Future People Capability Report</a:t>
            </a:r>
            <a:r>
              <a:rPr lang="en-GB" sz="1400" dirty="0"/>
              <a:t>. London: CIPD.</a:t>
            </a:r>
          </a:p>
          <a:p>
            <a:pPr lvl="0">
              <a:lnSpc>
                <a:spcPct val="110000"/>
              </a:lnSpc>
            </a:pPr>
            <a:r>
              <a:rPr lang="en-GB" sz="1400" dirty="0"/>
              <a:t>Goleman, D. (2013) </a:t>
            </a:r>
            <a:r>
              <a:rPr lang="en-GB" sz="1400" i="1" dirty="0"/>
              <a:t>The New Leaders: Transforming the Art of Leadership into the Science of Results.</a:t>
            </a:r>
            <a:r>
              <a:rPr lang="en-GB" sz="1400" dirty="0"/>
              <a:t> London: Little, Brown.</a:t>
            </a:r>
          </a:p>
          <a:p>
            <a:pPr lvl="0">
              <a:lnSpc>
                <a:spcPct val="110000"/>
              </a:lnSpc>
            </a:pPr>
            <a:r>
              <a:rPr lang="en-GB" sz="1400" dirty="0"/>
              <a:t>Herzberg, F. (1968) ‘One More Time: How Do You Motivate Employees?’ </a:t>
            </a:r>
            <a:r>
              <a:rPr lang="en-GB" sz="1400" i="1" dirty="0"/>
              <a:t>Harvard Business Review,</a:t>
            </a:r>
            <a:r>
              <a:rPr lang="en-GB" sz="1400" dirty="0"/>
              <a:t> 46(1).</a:t>
            </a:r>
          </a:p>
          <a:p>
            <a:pPr lvl="0">
              <a:lnSpc>
                <a:spcPct val="110000"/>
              </a:lnSpc>
            </a:pPr>
            <a:r>
              <a:rPr lang="en-GB" sz="1400" dirty="0" err="1"/>
              <a:t>Pulakos</a:t>
            </a:r>
            <a:r>
              <a:rPr lang="en-GB" sz="1400" dirty="0"/>
              <a:t>, E., Mueller-Hanson, R. and O'Leary, R. (2019) ‘Rethinking Performance Management’, </a:t>
            </a:r>
            <a:r>
              <a:rPr lang="en-GB" sz="1400" i="1" dirty="0"/>
              <a:t>Harvard Business Review</a:t>
            </a:r>
            <a:r>
              <a:rPr lang="en-GB" sz="1400" dirty="0"/>
              <a:t>, July.</a:t>
            </a:r>
          </a:p>
          <a:p>
            <a:pPr lvl="0">
              <a:lnSpc>
                <a:spcPct val="110000"/>
              </a:lnSpc>
            </a:pPr>
            <a:r>
              <a:rPr lang="en-GB" sz="1400" dirty="0"/>
              <a:t>Schein, E. (2017) </a:t>
            </a:r>
            <a:r>
              <a:rPr lang="en-GB" sz="1400" i="1" dirty="0"/>
              <a:t>Organizational Culture and Leadership.</a:t>
            </a:r>
            <a:r>
              <a:rPr lang="en-GB" sz="1400" dirty="0"/>
              <a:t> 5th ed. San Francisco: Jossey-Bass.</a:t>
            </a:r>
          </a:p>
          <a:p>
            <a:pPr lvl="0">
              <a:lnSpc>
                <a:spcPct val="110000"/>
              </a:lnSpc>
            </a:pPr>
            <a:r>
              <a:rPr lang="en-GB" sz="1400" dirty="0"/>
              <a:t>Ulrich, D. (2017) </a:t>
            </a:r>
            <a:r>
              <a:rPr lang="en-GB" sz="1400" i="1" dirty="0"/>
              <a:t>HR from the Outside In: Six Competencies for the Future of Human Resources.</a:t>
            </a:r>
            <a:r>
              <a:rPr lang="en-GB" sz="1400" dirty="0"/>
              <a:t> McGraw Hill.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421108207"/>
      </p:ext>
    </p:extLst>
  </p:cSld>
  <p:clrMapOvr>
    <a:masterClrMapping/>
  </p:clrMapOvr>
</p:sld>
</file>

<file path=ppt/theme/theme1.xml><?xml version="1.0" encoding="utf-8"?>
<a:theme xmlns:a="http://schemas.openxmlformats.org/drawingml/2006/main" name="Oasis">
  <a:themeElements>
    <a:clrScheme name="Oasis">
      <a:dk1>
        <a:srgbClr val="131313"/>
      </a:dk1>
      <a:lt1>
        <a:sysClr val="window" lastClr="FFFFFF"/>
      </a:lt1>
      <a:dk2>
        <a:srgbClr val="2D2A27"/>
      </a:dk2>
      <a:lt2>
        <a:srgbClr val="F0EBE6"/>
      </a:lt2>
      <a:accent1>
        <a:srgbClr val="9F7667"/>
      </a:accent1>
      <a:accent2>
        <a:srgbClr val="BE8856"/>
      </a:accent2>
      <a:accent3>
        <a:srgbClr val="BD9075"/>
      </a:accent3>
      <a:accent4>
        <a:srgbClr val="939081"/>
      </a:accent4>
      <a:accent5>
        <a:srgbClr val="A16D4C"/>
      </a:accent5>
      <a:accent6>
        <a:srgbClr val="8C8662"/>
      </a:accent6>
      <a:hlink>
        <a:srgbClr val="A57361"/>
      </a:hlink>
      <a:folHlink>
        <a:srgbClr val="8C8662"/>
      </a:folHlink>
    </a:clrScheme>
    <a:fontScheme name="Oasis Font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asis" id="{F87D57D1-6595-40EA-BD1E-F0C34D0EF910}" vid="{ECA7DBCD-4BC8-40F2-8EF4-7A6D942FA19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971</Words>
  <Application>Microsoft Office PowerPoint</Application>
  <PresentationFormat>Widescreen</PresentationFormat>
  <Paragraphs>91</Paragraphs>
  <Slides>14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Arial</vt:lpstr>
      <vt:lpstr>Neue Haas Grotesk Text Pro</vt:lpstr>
      <vt:lpstr>Oasis</vt:lpstr>
      <vt:lpstr>Future People Management Strategy For BrightWave Services Ltd</vt:lpstr>
      <vt:lpstr>Current People Management Challenges</vt:lpstr>
      <vt:lpstr>Impact Of Organisational Culture</vt:lpstr>
      <vt:lpstr>Shifting Toward A People Centred Culture</vt:lpstr>
      <vt:lpstr>Three Year HR Strategy Overview</vt:lpstr>
      <vt:lpstr>Why Change Is Necessary</vt:lpstr>
      <vt:lpstr>What Success Will Look Like</vt:lpstr>
      <vt:lpstr>Proposed Leadership Behaviour Framework</vt:lpstr>
      <vt:lpstr>Supporting tools and systems</vt:lpstr>
      <vt:lpstr>Measuring Progress And Success</vt:lpstr>
      <vt:lpstr>Key Recommendations</vt:lpstr>
      <vt:lpstr>Expected Benefits</vt:lpstr>
      <vt:lpstr>Thank You For Your Time.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Marian Luca</dc:creator>
  <cp:lastModifiedBy>Marian Luca</cp:lastModifiedBy>
  <cp:revision>1</cp:revision>
  <dcterms:created xsi:type="dcterms:W3CDTF">2025-11-29T22:13:27Z</dcterms:created>
  <dcterms:modified xsi:type="dcterms:W3CDTF">2025-11-30T10:03:33Z</dcterms:modified>
</cp:coreProperties>
</file>