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8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6"/>
    <p:restoredTop sz="94659"/>
  </p:normalViewPr>
  <p:slideViewPr>
    <p:cSldViewPr snapToGrid="0" snapToObjects="1">
      <p:cViewPr varScale="1">
        <p:scale>
          <a:sx n="87" d="100"/>
          <a:sy n="87" d="100"/>
        </p:scale>
        <p:origin x="5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0F73-7C39-D84F-8A10-62CD5D238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C3BD37-7628-E84D-8B8A-5BADA3CE7A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74196-5833-A042-99C7-5C60AEC06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81461-9405-CC49-A869-270DC89DC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E5AD4-ADF8-E742-9009-42CFA6001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30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C6209-1310-E848-AE4A-AD69F4E50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C08F3-7C22-6848-A060-8DC809D91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57679-7169-7946-87B9-9CA438C07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B21AC-2073-E740-894B-65A64C338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1EA3C-119E-114F-AA02-4F44D6140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73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CBFE2-1E8D-BB41-B434-A4D1D1E08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2BE29-D718-3247-AED0-F2FF526C2B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75F3EB-6CBC-5E49-8E2F-448D84E09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327D44-364C-1845-A92E-318CC85AB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802F2B-123E-B249-8AFF-F8CD704EB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62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0933C-F226-4340-8FE6-218A5C5AD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3FA97-EB98-4B4A-A99C-7DFB7196F8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B945FC-C769-814A-B1CB-81606940A8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398DEF-56C8-B44C-BC1E-DE4B8054A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B49215-7C5D-AD45-BC38-9C31F4A3C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BF3AC-8394-6448-AA1C-4DE38365B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717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71036-6EA0-D647-837E-758C13569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404453-CCCA-F548-9630-C7685CE352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62F4E1-BE6F-3343-95C4-E2F1756234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03CF1B-F542-1C4A-BF0C-D6EEF96E28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C8D0B7-2B96-8540-A805-4CEDBC4A58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68A621-7F39-224A-BE1A-72FCCDE1C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1AEB07-9B96-3540-AE07-DACB60A7C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74488E-F788-D144-BC63-64928DBB3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864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A728D-58C5-D743-BC37-2717F567B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C3B31F-91C4-AA4C-9255-47AC06CCB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FB1216-2F09-FD41-93AB-04A73476D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4C957E-91BA-F842-B536-F363A7154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884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3316C6-F980-5543-92BE-C3AF3DDF6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98263E-C7B7-294D-AE33-0881FACA6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495888-DC9E-AC42-8042-FFACB80C5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43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3AAA8-5FA5-CA45-BED7-30FF42877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779B7-6B0C-F246-BF11-DAB151C9B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BA659A-A2A5-5540-9152-BC6DC6E998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7FFABA-434E-ED43-A69E-E69ECAE9E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1DF4DB-17BD-644A-9183-DA47D7658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7990E0-3024-8C43-BAC9-5F7FAB1E8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133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6D5F1-B752-EC4B-B00E-61B5D88C4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726C85-933B-7342-AEA9-F75E8495DE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B68985-ABE1-5A49-B606-98203FE88A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651501-EC46-914F-8CA3-E0575BB59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00A2AC-80B5-7741-9E84-F2AFC61D9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980870-E513-D645-8024-FF063935D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429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ACF64-20E8-4F4E-8FAB-85BC7E860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C256AA-DF3A-AF47-A03E-BA3CB95FF4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1401F-C842-3943-A33A-009234753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5848F-FCDA-1840-B092-4A881A229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991B7-04E6-FD4B-A687-5CC4B5179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271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56E72D-5770-B441-853E-D2C2E30196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5E6410-4FA4-F549-8AAC-E6D261BDDF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2A872-D5AA-2749-9B28-176FCC86A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35FE2-6E8E-9B4F-BED5-7222025FE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987B4-2394-1341-AAD0-A69950868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513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AB056D-6307-F24B-B389-66A547715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D13BD4-E3ED-C149-9DA7-371710EF7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BD0EC1-5546-6744-824D-5F98ABA64A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DC56F-DBD6-2345-BA32-BBDB1C5032F6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18BC8-7A47-AB4F-921D-CB4F0D7C8A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02FDE-BCCE-0544-8B27-4F786A7F06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A6A15-216B-ED49-87A5-E71A7EAF7A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635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67E70B1-13BF-8E45-B334-0441AE106DA1}"/>
              </a:ext>
            </a:extLst>
          </p:cNvPr>
          <p:cNvSpPr/>
          <p:nvPr/>
        </p:nvSpPr>
        <p:spPr>
          <a:xfrm>
            <a:off x="881500" y="695190"/>
            <a:ext cx="483177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sng" strike="noStrike" kern="1200" cap="none" spc="0" normalizeH="0" baseline="0" noProof="0" dirty="0" err="1">
                <a:ln w="1016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Tasg</a:t>
            </a:r>
            <a:r>
              <a:rPr kumimoji="0" lang="en-US" sz="6000" b="1" i="0" u="sng" strike="noStrike" kern="1200" cap="none" spc="0" normalizeH="0" baseline="0" noProof="0" dirty="0">
                <a:ln w="1016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6000" b="1" i="0" u="sng" strike="noStrike" kern="1200" cap="none" spc="0" normalizeH="0" baseline="0" noProof="0" dirty="0" err="1">
                <a:ln w="1016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Agoriadol</a:t>
            </a:r>
            <a:endParaRPr kumimoji="0" lang="en-US" sz="6000" b="1" i="0" u="sng" strike="noStrike" kern="1200" cap="none" spc="0" normalizeH="0" baseline="0" noProof="0" dirty="0">
              <a:ln w="10160">
                <a:solidFill>
                  <a:srgbClr val="5B9BD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5BA203-7B1D-234B-BA24-BB8ED29CD53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46" t="33643" r="3607" b="4756"/>
          <a:stretch/>
        </p:blipFill>
        <p:spPr>
          <a:xfrm rot="16200000">
            <a:off x="-1040202" y="3188145"/>
            <a:ext cx="4952990" cy="199840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1BE426E-FA5F-DD4B-B863-224B6C02862E}"/>
              </a:ext>
            </a:extLst>
          </p:cNvPr>
          <p:cNvSpPr txBox="1">
            <a:spLocks/>
          </p:cNvSpPr>
          <p:nvPr/>
        </p:nvSpPr>
        <p:spPr>
          <a:xfrm>
            <a:off x="2660073" y="1710853"/>
            <a:ext cx="9351818" cy="48490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Roedd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y Titanic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fod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hwylio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o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Northhamton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Cherbourg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Ffrainc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yna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wedyn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Queenstown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Ne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Iwerddon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cyn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hwylio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ar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draws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mor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Iwerydd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Efrog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Newydd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erican Typewriter" panose="02090604020004020304" pitchFamily="18" charset="77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Roedd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rhai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teithwyr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wedi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talu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£870 am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tocyn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ac felly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roedd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hawl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ganddynt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ddefnyddio’r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holl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gyfleusterau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moethus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fel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y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cwrt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pel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fasged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pwll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nofio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chwrt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tennis.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merican Typewriter" panose="02090604020004020304" pitchFamily="18" charset="77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Roedd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y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teithwir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llau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ffodus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dod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o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wledydd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fel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Prydain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almaen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, America,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Eidal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Sbaen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a Sweden.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Roeddent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teithio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i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Efrog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Newydd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y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gobaith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o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dechrau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bywyd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newydd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. Fe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dalwyd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y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bobl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yma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cyn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lleied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â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 £30 am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docyn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merican Typewriter" panose="02090604020004020304" pitchFamily="18" charset="77"/>
                <a:ea typeface="+mn-ea"/>
                <a:cs typeface="+mn-cs"/>
              </a:rPr>
              <a:t>.</a:t>
            </a:r>
          </a:p>
        </p:txBody>
      </p:sp>
      <p:pic>
        <p:nvPicPr>
          <p:cNvPr id="7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8D0C19A9-D256-9148-8981-07AACC96BF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0774702" y="968996"/>
            <a:ext cx="197831" cy="197831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4D2BDA76-4CDB-F64F-9EF6-0C86EA646F7F}"/>
              </a:ext>
            </a:extLst>
          </p:cNvPr>
          <p:cNvSpPr/>
          <p:nvPr/>
        </p:nvSpPr>
        <p:spPr>
          <a:xfrm>
            <a:off x="9838598" y="176908"/>
            <a:ext cx="1660675" cy="1533945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3EF69C2-5546-8E4E-BDF0-5837B5B70219}"/>
              </a:ext>
            </a:extLst>
          </p:cNvPr>
          <p:cNvSpPr/>
          <p:nvPr/>
        </p:nvSpPr>
        <p:spPr>
          <a:xfrm>
            <a:off x="9838598" y="176908"/>
            <a:ext cx="1660675" cy="1533945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849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67E70B1-13BF-8E45-B334-0441AE106DA1}"/>
              </a:ext>
            </a:extLst>
          </p:cNvPr>
          <p:cNvSpPr/>
          <p:nvPr/>
        </p:nvSpPr>
        <p:spPr>
          <a:xfrm>
            <a:off x="881500" y="695190"/>
            <a:ext cx="483177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u="sng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Tasg</a:t>
            </a:r>
            <a:r>
              <a:rPr lang="en-US" sz="6000" b="1" u="sng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US" sz="6000" b="1" u="sng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en-US" sz="6000" b="1" u="sng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goriadol</a:t>
            </a:r>
            <a:endParaRPr lang="en-US" sz="6000" b="1" u="sng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5BA203-7B1D-234B-BA24-BB8ED29CD5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46" t="33643" r="3607" b="4756"/>
          <a:stretch/>
        </p:blipFill>
        <p:spPr>
          <a:xfrm rot="16200000">
            <a:off x="-1040202" y="3188145"/>
            <a:ext cx="4952990" cy="199840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1BE426E-FA5F-DD4B-B863-224B6C02862E}"/>
              </a:ext>
            </a:extLst>
          </p:cNvPr>
          <p:cNvSpPr txBox="1">
            <a:spLocks/>
          </p:cNvSpPr>
          <p:nvPr/>
        </p:nvSpPr>
        <p:spPr>
          <a:xfrm>
            <a:off x="2660073" y="1710853"/>
            <a:ext cx="9351818" cy="48490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Titanic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fod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hwylio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o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Northhamton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Cherbourg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Ffrainc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,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yna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wedyn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Queenstown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Ne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Iwerddon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hwylio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draws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mor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Iwerydd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Efrog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Newydd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</a:t>
            </a:r>
          </a:p>
          <a:p>
            <a:pPr algn="l"/>
            <a:endParaRPr lang="en-US" b="1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l"/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rhai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teithwyr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wedi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talu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£870 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am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tocyn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ac felly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hawl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ganddynt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ddefnyddio’r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holl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gyfleusterau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moethus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fel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cwrt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pel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fasged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,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pwll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nofio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chwrt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tennis.</a:t>
            </a:r>
          </a:p>
          <a:p>
            <a:pPr algn="l"/>
            <a:endParaRPr lang="en-US" b="1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l"/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teithwir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llau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ffodus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dod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o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wledydd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fel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Prydain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,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almaen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, 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America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,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Eidal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,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Sbaen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 Sweden.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Roeddent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teithio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Efrog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Newydd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gobaith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o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dechrau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bywyd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newydd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 Fe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dalwyd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bobl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yma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lleied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£30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am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docyn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541992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226</Words>
  <Application>Microsoft Macintosh PowerPoint</Application>
  <PresentationFormat>Widescreen</PresentationFormat>
  <Paragraphs>12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American Typewriter</vt:lpstr>
      <vt:lpstr>Arial</vt:lpstr>
      <vt:lpstr>Calibri</vt:lpstr>
      <vt:lpstr>Calibri Light</vt:lpstr>
      <vt:lpstr>1_Office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Howells</dc:creator>
  <cp:lastModifiedBy>Ffion Howells</cp:lastModifiedBy>
  <cp:revision>1</cp:revision>
  <dcterms:created xsi:type="dcterms:W3CDTF">2020-05-10T15:35:30Z</dcterms:created>
  <dcterms:modified xsi:type="dcterms:W3CDTF">2020-05-10T15:36:51Z</dcterms:modified>
</cp:coreProperties>
</file>