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/>
    <p:restoredTop sz="94637"/>
  </p:normalViewPr>
  <p:slideViewPr>
    <p:cSldViewPr snapToGrid="0" snapToObjects="1">
      <p:cViewPr varScale="1">
        <p:scale>
          <a:sx n="103" d="100"/>
          <a:sy n="103" d="100"/>
        </p:scale>
        <p:origin x="896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BBDD9341-B6EF-B519-B785-3F3979D9120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en-GB"/>
          </a:p>
        </p:txBody>
      </p:sp>
      <p:sp>
        <p:nvSpPr>
          <p:cNvPr id="3" name="副标题 2">
            <a:extLst>
              <a:ext uri="{FF2B5EF4-FFF2-40B4-BE49-F238E27FC236}">
                <a16:creationId xmlns:a16="http://schemas.microsoft.com/office/drawing/2014/main" id="{0DD9F756-A09E-4004-FEDB-F2FA88A8A63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en-GB"/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DCC63AE2-A089-AEF0-450D-D08CB739A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B08D0-8A19-4347-B2E3-2120BDA94431}" type="datetimeFigureOut">
              <a:rPr lang="en-GB" smtClean="0"/>
              <a:t>17/04/2024</a:t>
            </a:fld>
            <a:endParaRPr lang="en-GB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5CEF3277-CAAB-4030-43CE-92A6AB0588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F061AF8C-071A-5D17-FDBB-1153596441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A3DDEF-9B25-4C4B-A80F-F568D5B59E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73909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9669C5B7-338F-BE3D-DAEB-157B89DB19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GB"/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560F0DAA-DD15-58B9-AF1C-6531647028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GB"/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202F3707-C8FD-662F-CE6A-CC0F3F0944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B08D0-8A19-4347-B2E3-2120BDA94431}" type="datetimeFigureOut">
              <a:rPr lang="en-GB" smtClean="0"/>
              <a:t>17/04/2024</a:t>
            </a:fld>
            <a:endParaRPr lang="en-GB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DCB95F19-E428-CAFF-BF9E-9A0C06B936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8C08E9A1-D8BF-BCCE-40B6-22331C51E4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A3DDEF-9B25-4C4B-A80F-F568D5B59E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3328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7D401CB4-8D4A-7ED7-B592-8B783832E7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en-GB"/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8182544E-AB0B-AFC9-4277-06C3FE869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9375C059-96B3-7EF9-19AF-6E9DEC0B86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B08D0-8A19-4347-B2E3-2120BDA94431}" type="datetimeFigureOut">
              <a:rPr lang="en-GB" smtClean="0"/>
              <a:t>17/04/2024</a:t>
            </a:fld>
            <a:endParaRPr lang="en-GB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49AC8A98-D269-6437-7F00-8EA416090A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8F502A25-D949-E234-3354-417FD4493D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A3DDEF-9B25-4C4B-A80F-F568D5B59E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34336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35F50311-327D-D5D6-42CF-B4BDDF3798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GB"/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DBB4C823-770A-08EA-4102-67F0AA67F45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GB"/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EC6F5DD2-1856-38C4-4795-F2C9171F699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GB"/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288A1789-3C9F-53F7-C81E-5DCFC66147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B08D0-8A19-4347-B2E3-2120BDA94431}" type="datetimeFigureOut">
              <a:rPr lang="en-GB" smtClean="0"/>
              <a:t>17/04/2024</a:t>
            </a:fld>
            <a:endParaRPr lang="en-GB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AC3F6085-F5A6-15BF-D709-75095A6C84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94B57223-BC3C-90D2-7386-F6DBC7BB25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A3DDEF-9B25-4C4B-A80F-F568D5B59E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34322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860A798B-2A64-E156-4EE4-68F6E4E59E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en-GB"/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E06889EA-545C-F2AE-FA82-BD63966F76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87D25AB1-2D76-2324-29B0-43DE0E2C04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GB"/>
          </a:p>
        </p:txBody>
      </p:sp>
      <p:sp>
        <p:nvSpPr>
          <p:cNvPr id="5" name="文本占位符 4">
            <a:extLst>
              <a:ext uri="{FF2B5EF4-FFF2-40B4-BE49-F238E27FC236}">
                <a16:creationId xmlns:a16="http://schemas.microsoft.com/office/drawing/2014/main" id="{0EF15D46-D0A6-347D-17E2-126DC140B26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>
            <a:extLst>
              <a:ext uri="{FF2B5EF4-FFF2-40B4-BE49-F238E27FC236}">
                <a16:creationId xmlns:a16="http://schemas.microsoft.com/office/drawing/2014/main" id="{30F012A7-4559-7AD2-8A55-A9D56DF96BD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GB"/>
          </a:p>
        </p:txBody>
      </p:sp>
      <p:sp>
        <p:nvSpPr>
          <p:cNvPr id="7" name="日期占位符 6">
            <a:extLst>
              <a:ext uri="{FF2B5EF4-FFF2-40B4-BE49-F238E27FC236}">
                <a16:creationId xmlns:a16="http://schemas.microsoft.com/office/drawing/2014/main" id="{15B3F8F5-C838-20B4-A65A-A8E81C0328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B08D0-8A19-4347-B2E3-2120BDA94431}" type="datetimeFigureOut">
              <a:rPr lang="en-GB" smtClean="0"/>
              <a:t>17/04/2024</a:t>
            </a:fld>
            <a:endParaRPr lang="en-GB"/>
          </a:p>
        </p:txBody>
      </p:sp>
      <p:sp>
        <p:nvSpPr>
          <p:cNvPr id="8" name="页脚占位符 7">
            <a:extLst>
              <a:ext uri="{FF2B5EF4-FFF2-40B4-BE49-F238E27FC236}">
                <a16:creationId xmlns:a16="http://schemas.microsoft.com/office/drawing/2014/main" id="{47DE344E-35E5-7E3D-9E65-95E618364D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灯片编号占位符 8">
            <a:extLst>
              <a:ext uri="{FF2B5EF4-FFF2-40B4-BE49-F238E27FC236}">
                <a16:creationId xmlns:a16="http://schemas.microsoft.com/office/drawing/2014/main" id="{3AC3B058-B546-A170-BD4E-5E0ED4B657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A3DDEF-9B25-4C4B-A80F-F568D5B59E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89780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10F5CCFF-20E4-F0C3-DE2C-FA4CD56320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GB"/>
          </a:p>
        </p:txBody>
      </p:sp>
      <p:sp>
        <p:nvSpPr>
          <p:cNvPr id="3" name="日期占位符 2">
            <a:extLst>
              <a:ext uri="{FF2B5EF4-FFF2-40B4-BE49-F238E27FC236}">
                <a16:creationId xmlns:a16="http://schemas.microsoft.com/office/drawing/2014/main" id="{66260CC3-BC0F-DD2D-D6C1-A9F04B141D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B08D0-8A19-4347-B2E3-2120BDA94431}" type="datetimeFigureOut">
              <a:rPr lang="en-GB" smtClean="0"/>
              <a:t>17/04/2024</a:t>
            </a:fld>
            <a:endParaRPr lang="en-GB"/>
          </a:p>
        </p:txBody>
      </p:sp>
      <p:sp>
        <p:nvSpPr>
          <p:cNvPr id="4" name="页脚占位符 3">
            <a:extLst>
              <a:ext uri="{FF2B5EF4-FFF2-40B4-BE49-F238E27FC236}">
                <a16:creationId xmlns:a16="http://schemas.microsoft.com/office/drawing/2014/main" id="{B2D70447-C22C-BD29-D5B3-EF74888DB1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灯片编号占位符 4">
            <a:extLst>
              <a:ext uri="{FF2B5EF4-FFF2-40B4-BE49-F238E27FC236}">
                <a16:creationId xmlns:a16="http://schemas.microsoft.com/office/drawing/2014/main" id="{091F2E45-6E37-8F55-67A7-914D9C081E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A3DDEF-9B25-4C4B-A80F-F568D5B59E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45256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>
            <a:extLst>
              <a:ext uri="{FF2B5EF4-FFF2-40B4-BE49-F238E27FC236}">
                <a16:creationId xmlns:a16="http://schemas.microsoft.com/office/drawing/2014/main" id="{5E3F82A7-CB7B-FF2F-9E7E-E288A4FC1D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B08D0-8A19-4347-B2E3-2120BDA94431}" type="datetimeFigureOut">
              <a:rPr lang="en-GB" smtClean="0"/>
              <a:t>17/04/2024</a:t>
            </a:fld>
            <a:endParaRPr lang="en-GB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3D84A116-A4F2-D7C6-A69F-4983C0E484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284D10FD-D8B2-B936-E86A-33631C2CF7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A3DDEF-9B25-4C4B-A80F-F568D5B59E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65657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D5BE1BCA-4923-54C7-6998-391A09F24A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en-GB"/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849F3A9A-D63A-5024-8318-8A783B08C3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GB"/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176BB6D3-04C6-76E9-6305-3B26B30FABA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E2AD8847-CD65-A86E-984E-3BE26346DA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B08D0-8A19-4347-B2E3-2120BDA94431}" type="datetimeFigureOut">
              <a:rPr lang="en-GB" smtClean="0"/>
              <a:t>17/04/2024</a:t>
            </a:fld>
            <a:endParaRPr lang="en-GB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F7355B8F-A587-A5BD-967E-EB77FB47D1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6B8B2341-0A25-91FB-0F27-384E5E2A72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A3DDEF-9B25-4C4B-A80F-F568D5B59E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10106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A7245B67-55FD-2941-2634-B8474707C6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en-GB"/>
          </a:p>
        </p:txBody>
      </p:sp>
      <p:sp>
        <p:nvSpPr>
          <p:cNvPr id="3" name="图片占位符 2">
            <a:extLst>
              <a:ext uri="{FF2B5EF4-FFF2-40B4-BE49-F238E27FC236}">
                <a16:creationId xmlns:a16="http://schemas.microsoft.com/office/drawing/2014/main" id="{DA7919FD-A1B7-6D0E-7743-316778A45C9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A3912409-AF08-BD16-230F-D58A4E5B3C3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268B0294-7B08-8AEB-B585-5503B85F5D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B08D0-8A19-4347-B2E3-2120BDA94431}" type="datetimeFigureOut">
              <a:rPr lang="en-GB" smtClean="0"/>
              <a:t>17/04/2024</a:t>
            </a:fld>
            <a:endParaRPr lang="en-GB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BF76A26E-EBD8-4559-36EB-3C312F0342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434FAA2C-2F1F-310D-E6EF-603A7FC710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A3DDEF-9B25-4C4B-A80F-F568D5B59E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70897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C42E23FD-EB30-21E8-CAAF-EB57449B8E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GB"/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A245A707-A0FC-290F-C3FA-1A4871D348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GB"/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08519071-0D1A-CE28-90D1-CF39A77628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B08D0-8A19-4347-B2E3-2120BDA94431}" type="datetimeFigureOut">
              <a:rPr lang="en-GB" smtClean="0"/>
              <a:t>17/04/2024</a:t>
            </a:fld>
            <a:endParaRPr lang="en-GB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04ECD7A8-3A36-7270-19D4-2EDA372218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25664C1A-DECE-12CF-C462-D8BB3037B5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A3DDEF-9B25-4C4B-A80F-F568D5B59E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18342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>
            <a:extLst>
              <a:ext uri="{FF2B5EF4-FFF2-40B4-BE49-F238E27FC236}">
                <a16:creationId xmlns:a16="http://schemas.microsoft.com/office/drawing/2014/main" id="{1ADC5974-ABEF-0DA4-3AFC-1DB2B0EF0D6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en-GB"/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FE9BB3B8-F9BF-2B4E-2275-DF94CAA85A9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GB"/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8CCCD371-4214-1B58-00AB-FC30773F41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B08D0-8A19-4347-B2E3-2120BDA94431}" type="datetimeFigureOut">
              <a:rPr lang="en-GB" smtClean="0"/>
              <a:t>17/04/2024</a:t>
            </a:fld>
            <a:endParaRPr lang="en-GB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D98365EB-9FB2-8D16-4BD8-752D795CA1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DA7A35FD-19AB-4556-0F1A-1E27126E47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A3DDEF-9B25-4C4B-A80F-F568D5B59E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68606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>
            <a:extLst>
              <a:ext uri="{FF2B5EF4-FFF2-40B4-BE49-F238E27FC236}">
                <a16:creationId xmlns:a16="http://schemas.microsoft.com/office/drawing/2014/main" id="{3B4F18BE-D07A-05DE-9793-A6D16B74D6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en-GB"/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F606E98B-F18D-3291-8EAA-03EB93E2233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GB"/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38100A73-0C67-D2B5-8E0A-FCBF261BDE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1B08D0-8A19-4347-B2E3-2120BDA94431}" type="datetimeFigureOut">
              <a:rPr lang="en-GB" smtClean="0"/>
              <a:t>17/04/2024</a:t>
            </a:fld>
            <a:endParaRPr lang="en-GB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20660C6F-6CFC-314F-BA04-D6DA7A63A83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DF73F846-6D43-9AB8-1B57-80E8E95855B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A3DDEF-9B25-4C4B-A80F-F568D5B59E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66221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本框 3">
            <a:extLst>
              <a:ext uri="{FF2B5EF4-FFF2-40B4-BE49-F238E27FC236}">
                <a16:creationId xmlns:a16="http://schemas.microsoft.com/office/drawing/2014/main" id="{B1F0A698-6172-89D8-4355-7DACB9D2A3D1}"/>
              </a:ext>
            </a:extLst>
          </p:cNvPr>
          <p:cNvSpPr txBox="1"/>
          <p:nvPr/>
        </p:nvSpPr>
        <p:spPr>
          <a:xfrm>
            <a:off x="591064" y="1572921"/>
            <a:ext cx="11009871" cy="33167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original recording is too large to upload in Turnitin. Therefore, I compress the video in this single PowerPoint.</a:t>
            </a:r>
          </a:p>
          <a:p>
            <a:pPr algn="ctr">
              <a:lnSpc>
                <a:spcPct val="150000"/>
              </a:lnSpc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After downloading the file, the recording can be played in this </a:t>
            </a:r>
            <a:r>
              <a:rPr lang="en-GB" altLang="zh-CN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PowerPoint</a:t>
            </a:r>
            <a:endParaRPr lang="en-GB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65440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1Recording_Junchao Zhang_ELTE_A2" descr="1Recording_Junchao Zhang_ELTE_A2">
            <a:hlinkClick r:id="" action="ppaction://media"/>
            <a:extLst>
              <a:ext uri="{FF2B5EF4-FFF2-40B4-BE49-F238E27FC236}">
                <a16:creationId xmlns:a16="http://schemas.microsoft.com/office/drawing/2014/main" id="{07831470-BE4C-BBF3-B022-58D78D635B77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69122"/>
          </a:xfrm>
        </p:spPr>
      </p:pic>
    </p:spTree>
    <p:extLst>
      <p:ext uri="{BB962C8B-B14F-4D97-AF65-F5344CB8AC3E}">
        <p14:creationId xmlns:p14="http://schemas.microsoft.com/office/powerpoint/2010/main" val="41695661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9319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</TotalTime>
  <Words>35</Words>
  <Application>Microsoft Macintosh PowerPoint</Application>
  <PresentationFormat>宽屏</PresentationFormat>
  <Paragraphs>2</Paragraphs>
  <Slides>2</Slides>
  <Notes>0</Notes>
  <HiddenSlides>0</HiddenSlides>
  <MMClips>1</MMClips>
  <ScaleCrop>false</ScaleCrop>
  <HeadingPairs>
    <vt:vector size="6" baseType="variant">
      <vt:variant>
        <vt:lpstr>已用的字体</vt:lpstr>
      </vt:variant>
      <vt:variant>
        <vt:i4>4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2</vt:i4>
      </vt:variant>
    </vt:vector>
  </HeadingPairs>
  <TitlesOfParts>
    <vt:vector size="7" baseType="lpstr">
      <vt:lpstr>等线</vt:lpstr>
      <vt:lpstr>等线 Light</vt:lpstr>
      <vt:lpstr>Arial</vt:lpstr>
      <vt:lpstr>Times New Roman</vt:lpstr>
      <vt:lpstr>Office 主题​​</vt:lpstr>
      <vt:lpstr>PowerPoint 演示文稿</vt:lpstr>
      <vt:lpstr>PowerPoint 演示文稿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Junchao Zhang (2306762)</dc:creator>
  <cp:lastModifiedBy>Junchao Zhang (2306762)</cp:lastModifiedBy>
  <cp:revision>1</cp:revision>
  <dcterms:created xsi:type="dcterms:W3CDTF">2024-04-17T19:00:43Z</dcterms:created>
  <dcterms:modified xsi:type="dcterms:W3CDTF">2024-04-17T19:06:11Z</dcterms:modified>
</cp:coreProperties>
</file>