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353DDA9-BCE6-9F8C-DEFB-097393892669}" v="56" dt="2026-10-20T20:06:06.41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osalie Isagan Cayetano (2430254)" userId="S::2430254@student.uwtsd.ac.uk::8311a0eb-3432-447e-9404-f06e45beb57e" providerId="AD" clId="Web-{C353DDA9-BCE6-9F8C-DEFB-097393892669}"/>
    <pc:docChg chg="modSld">
      <pc:chgData name="Rosalie Isagan Cayetano (2430254)" userId="S::2430254@student.uwtsd.ac.uk::8311a0eb-3432-447e-9404-f06e45beb57e" providerId="AD" clId="Web-{C353DDA9-BCE6-9F8C-DEFB-097393892669}" dt="2026-10-20T20:06:06.413" v="92" actId="14100"/>
      <pc:docMkLst>
        <pc:docMk/>
      </pc:docMkLst>
      <pc:sldChg chg="addSp delSp modSp mod setBg">
        <pc:chgData name="Rosalie Isagan Cayetano (2430254)" userId="S::2430254@student.uwtsd.ac.uk::8311a0eb-3432-447e-9404-f06e45beb57e" providerId="AD" clId="Web-{C353DDA9-BCE6-9F8C-DEFB-097393892669}" dt="2026-10-20T20:06:06.413" v="92" actId="14100"/>
        <pc:sldMkLst>
          <pc:docMk/>
          <pc:sldMk cId="109857222" sldId="256"/>
        </pc:sldMkLst>
        <pc:spChg chg="mod ord">
          <ac:chgData name="Rosalie Isagan Cayetano (2430254)" userId="S::2430254@student.uwtsd.ac.uk::8311a0eb-3432-447e-9404-f06e45beb57e" providerId="AD" clId="Web-{C353DDA9-BCE6-9F8C-DEFB-097393892669}" dt="2026-10-20T20:02:42.203" v="90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Rosalie Isagan Cayetano (2430254)" userId="S::2430254@student.uwtsd.ac.uk::8311a0eb-3432-447e-9404-f06e45beb57e" providerId="AD" clId="Web-{C353DDA9-BCE6-9F8C-DEFB-097393892669}" dt="2026-10-20T20:02:42.203" v="90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Rosalie Isagan Cayetano (2430254)" userId="S::2430254@student.uwtsd.ac.uk::8311a0eb-3432-447e-9404-f06e45beb57e" providerId="AD" clId="Web-{C353DDA9-BCE6-9F8C-DEFB-097393892669}" dt="2026-10-20T19:50:22.598" v="14"/>
          <ac:spMkLst>
            <pc:docMk/>
            <pc:sldMk cId="109857222" sldId="256"/>
            <ac:spMk id="11" creationId="{C3896A03-3945-419A-B66B-4EE266EDD152}"/>
          </ac:spMkLst>
        </pc:spChg>
        <pc:spChg chg="add del">
          <ac:chgData name="Rosalie Isagan Cayetano (2430254)" userId="S::2430254@student.uwtsd.ac.uk::8311a0eb-3432-447e-9404-f06e45beb57e" providerId="AD" clId="Web-{C353DDA9-BCE6-9F8C-DEFB-097393892669}" dt="2026-10-20T19:50:22.598" v="14"/>
          <ac:spMkLst>
            <pc:docMk/>
            <pc:sldMk cId="109857222" sldId="256"/>
            <ac:spMk id="13" creationId="{B34F5AD2-EDBD-4BBD-A55C-EAFFD0C7097A}"/>
          </ac:spMkLst>
        </pc:spChg>
        <pc:spChg chg="add del">
          <ac:chgData name="Rosalie Isagan Cayetano (2430254)" userId="S::2430254@student.uwtsd.ac.uk::8311a0eb-3432-447e-9404-f06e45beb57e" providerId="AD" clId="Web-{C353DDA9-BCE6-9F8C-DEFB-097393892669}" dt="2026-10-20T19:50:22.598" v="14"/>
          <ac:spMkLst>
            <pc:docMk/>
            <pc:sldMk cId="109857222" sldId="256"/>
            <ac:spMk id="15" creationId="{6832F003-FCA6-4CFB-A2EA-308F3AA257D1}"/>
          </ac:spMkLst>
        </pc:spChg>
        <pc:spChg chg="add del">
          <ac:chgData name="Rosalie Isagan Cayetano (2430254)" userId="S::2430254@student.uwtsd.ac.uk::8311a0eb-3432-447e-9404-f06e45beb57e" providerId="AD" clId="Web-{C353DDA9-BCE6-9F8C-DEFB-097393892669}" dt="2026-10-20T19:50:30.848" v="16"/>
          <ac:spMkLst>
            <pc:docMk/>
            <pc:sldMk cId="109857222" sldId="256"/>
            <ac:spMk id="17" creationId="{8ED94938-268E-4C0A-A08A-B3980C78BAEB}"/>
          </ac:spMkLst>
        </pc:spChg>
        <pc:spChg chg="add del">
          <ac:chgData name="Rosalie Isagan Cayetano (2430254)" userId="S::2430254@student.uwtsd.ac.uk::8311a0eb-3432-447e-9404-f06e45beb57e" providerId="AD" clId="Web-{C353DDA9-BCE6-9F8C-DEFB-097393892669}" dt="2026-10-20T19:50:30.848" v="16"/>
          <ac:spMkLst>
            <pc:docMk/>
            <pc:sldMk cId="109857222" sldId="256"/>
            <ac:spMk id="18" creationId="{2111B97A-2FB0-4625-8C2E-CDCB1AF683A2}"/>
          </ac:spMkLst>
        </pc:spChg>
        <pc:spChg chg="add del">
          <ac:chgData name="Rosalie Isagan Cayetano (2430254)" userId="S::2430254@student.uwtsd.ac.uk::8311a0eb-3432-447e-9404-f06e45beb57e" providerId="AD" clId="Web-{C353DDA9-BCE6-9F8C-DEFB-097393892669}" dt="2026-10-20T19:51:06.788" v="20"/>
          <ac:spMkLst>
            <pc:docMk/>
            <pc:sldMk cId="109857222" sldId="256"/>
            <ac:spMk id="21" creationId="{D289228A-771B-48F6-B5DF-7A63EA32421C}"/>
          </ac:spMkLst>
        </pc:spChg>
        <pc:spChg chg="add del">
          <ac:chgData name="Rosalie Isagan Cayetano (2430254)" userId="S::2430254@student.uwtsd.ac.uk::8311a0eb-3432-447e-9404-f06e45beb57e" providerId="AD" clId="Web-{C353DDA9-BCE6-9F8C-DEFB-097393892669}" dt="2026-10-20T19:50:46.239" v="18"/>
          <ac:spMkLst>
            <pc:docMk/>
            <pc:sldMk cId="109857222" sldId="256"/>
            <ac:spMk id="22" creationId="{9CB95732-565A-4D2C-A3AB-CC460C0D3826}"/>
          </ac:spMkLst>
        </pc:spChg>
        <pc:spChg chg="add del">
          <ac:chgData name="Rosalie Isagan Cayetano (2430254)" userId="S::2430254@student.uwtsd.ac.uk::8311a0eb-3432-447e-9404-f06e45beb57e" providerId="AD" clId="Web-{C353DDA9-BCE6-9F8C-DEFB-097393892669}" dt="2026-10-20T19:50:46.239" v="18"/>
          <ac:spMkLst>
            <pc:docMk/>
            <pc:sldMk cId="109857222" sldId="256"/>
            <ac:spMk id="23" creationId="{77F1AF47-AE98-4034-BD91-1976FA4D9C4C}"/>
          </ac:spMkLst>
        </pc:spChg>
        <pc:spChg chg="add del">
          <ac:chgData name="Rosalie Isagan Cayetano (2430254)" userId="S::2430254@student.uwtsd.ac.uk::8311a0eb-3432-447e-9404-f06e45beb57e" providerId="AD" clId="Web-{C353DDA9-BCE6-9F8C-DEFB-097393892669}" dt="2026-10-20T19:50:46.239" v="18"/>
          <ac:spMkLst>
            <pc:docMk/>
            <pc:sldMk cId="109857222" sldId="256"/>
            <ac:spMk id="24" creationId="{8EC0EE2B-2029-48DD-893D-F528E651B07D}"/>
          </ac:spMkLst>
        </pc:spChg>
        <pc:spChg chg="add del">
          <ac:chgData name="Rosalie Isagan Cayetano (2430254)" userId="S::2430254@student.uwtsd.ac.uk::8311a0eb-3432-447e-9404-f06e45beb57e" providerId="AD" clId="Web-{C353DDA9-BCE6-9F8C-DEFB-097393892669}" dt="2026-10-20T19:50:46.239" v="18"/>
          <ac:spMkLst>
            <pc:docMk/>
            <pc:sldMk cId="109857222" sldId="256"/>
            <ac:spMk id="25" creationId="{45AE1D08-1ED1-4F59-B42F-4D8EA33DC8C6}"/>
          </ac:spMkLst>
        </pc:spChg>
        <pc:spChg chg="add del">
          <ac:chgData name="Rosalie Isagan Cayetano (2430254)" userId="S::2430254@student.uwtsd.ac.uk::8311a0eb-3432-447e-9404-f06e45beb57e" providerId="AD" clId="Web-{C353DDA9-BCE6-9F8C-DEFB-097393892669}" dt="2026-10-20T19:50:46.239" v="18"/>
          <ac:spMkLst>
            <pc:docMk/>
            <pc:sldMk cId="109857222" sldId="256"/>
            <ac:spMk id="26" creationId="{9A79B912-88EA-4640-BDEB-51B3B11A026A}"/>
          </ac:spMkLst>
        </pc:spChg>
        <pc:spChg chg="add del">
          <ac:chgData name="Rosalie Isagan Cayetano (2430254)" userId="S::2430254@student.uwtsd.ac.uk::8311a0eb-3432-447e-9404-f06e45beb57e" providerId="AD" clId="Web-{C353DDA9-BCE6-9F8C-DEFB-097393892669}" dt="2026-10-20T19:51:06.788" v="20"/>
          <ac:spMkLst>
            <pc:docMk/>
            <pc:sldMk cId="109857222" sldId="256"/>
            <ac:spMk id="28" creationId="{AC8EEB0F-BA72-49AC-956F-331B60FDE79E}"/>
          </ac:spMkLst>
        </pc:spChg>
        <pc:spChg chg="add del">
          <ac:chgData name="Rosalie Isagan Cayetano (2430254)" userId="S::2430254@student.uwtsd.ac.uk::8311a0eb-3432-447e-9404-f06e45beb57e" providerId="AD" clId="Web-{C353DDA9-BCE6-9F8C-DEFB-097393892669}" dt="2026-10-20T19:51:06.788" v="20"/>
          <ac:spMkLst>
            <pc:docMk/>
            <pc:sldMk cId="109857222" sldId="256"/>
            <ac:spMk id="29" creationId="{8CC700D5-9809-43F4-89D5-7DBBCB0DCC10}"/>
          </ac:spMkLst>
        </pc:spChg>
        <pc:spChg chg="add del">
          <ac:chgData name="Rosalie Isagan Cayetano (2430254)" userId="S::2430254@student.uwtsd.ac.uk::8311a0eb-3432-447e-9404-f06e45beb57e" providerId="AD" clId="Web-{C353DDA9-BCE6-9F8C-DEFB-097393892669}" dt="2026-10-20T19:51:06.788" v="20"/>
          <ac:spMkLst>
            <pc:docMk/>
            <pc:sldMk cId="109857222" sldId="256"/>
            <ac:spMk id="30" creationId="{C7163242-6303-46DC-BAC1-2A204F061321}"/>
          </ac:spMkLst>
        </pc:spChg>
        <pc:spChg chg="add del">
          <ac:chgData name="Rosalie Isagan Cayetano (2430254)" userId="S::2430254@student.uwtsd.ac.uk::8311a0eb-3432-447e-9404-f06e45beb57e" providerId="AD" clId="Web-{C353DDA9-BCE6-9F8C-DEFB-097393892669}" dt="2026-10-20T19:51:06.788" v="20"/>
          <ac:spMkLst>
            <pc:docMk/>
            <pc:sldMk cId="109857222" sldId="256"/>
            <ac:spMk id="31" creationId="{9A5160F0-6244-48E8-9E71-1F51EA90C9E2}"/>
          </ac:spMkLst>
        </pc:spChg>
        <pc:spChg chg="add del">
          <ac:chgData name="Rosalie Isagan Cayetano (2430254)" userId="S::2430254@student.uwtsd.ac.uk::8311a0eb-3432-447e-9404-f06e45beb57e" providerId="AD" clId="Web-{C353DDA9-BCE6-9F8C-DEFB-097393892669}" dt="2026-10-20T19:51:06.788" v="20"/>
          <ac:spMkLst>
            <pc:docMk/>
            <pc:sldMk cId="109857222" sldId="256"/>
            <ac:spMk id="32" creationId="{9BDFF5CA-602C-465F-8BC3-59C9963028BE}"/>
          </ac:spMkLst>
        </pc:spChg>
        <pc:spChg chg="add del">
          <ac:chgData name="Rosalie Isagan Cayetano (2430254)" userId="S::2430254@student.uwtsd.ac.uk::8311a0eb-3432-447e-9404-f06e45beb57e" providerId="AD" clId="Web-{C353DDA9-BCE6-9F8C-DEFB-097393892669}" dt="2026-10-20T19:51:06.788" v="20"/>
          <ac:spMkLst>
            <pc:docMk/>
            <pc:sldMk cId="109857222" sldId="256"/>
            <ac:spMk id="33" creationId="{31D5EF21-94C4-481A-BD01-3D29FB305BD9}"/>
          </ac:spMkLst>
        </pc:spChg>
        <pc:spChg chg="add del">
          <ac:chgData name="Rosalie Isagan Cayetano (2430254)" userId="S::2430254@student.uwtsd.ac.uk::8311a0eb-3432-447e-9404-f06e45beb57e" providerId="AD" clId="Web-{C353DDA9-BCE6-9F8C-DEFB-097393892669}" dt="2026-10-20T19:51:06.788" v="20"/>
          <ac:spMkLst>
            <pc:docMk/>
            <pc:sldMk cId="109857222" sldId="256"/>
            <ac:spMk id="34" creationId="{805C4C40-D70E-4C4F-B228-98A0A6132603}"/>
          </ac:spMkLst>
        </pc:spChg>
        <pc:spChg chg="add del">
          <ac:chgData name="Rosalie Isagan Cayetano (2430254)" userId="S::2430254@student.uwtsd.ac.uk::8311a0eb-3432-447e-9404-f06e45beb57e" providerId="AD" clId="Web-{C353DDA9-BCE6-9F8C-DEFB-097393892669}" dt="2026-10-20T20:02:42.203" v="90"/>
          <ac:spMkLst>
            <pc:docMk/>
            <pc:sldMk cId="109857222" sldId="256"/>
            <ac:spMk id="36" creationId="{848F64AA-5BE2-4280-BEFA-DC288118FCCE}"/>
          </ac:spMkLst>
        </pc:spChg>
        <pc:spChg chg="add del">
          <ac:chgData name="Rosalie Isagan Cayetano (2430254)" userId="S::2430254@student.uwtsd.ac.uk::8311a0eb-3432-447e-9404-f06e45beb57e" providerId="AD" clId="Web-{C353DDA9-BCE6-9F8C-DEFB-097393892669}" dt="2026-10-20T19:54:20.189" v="61"/>
          <ac:spMkLst>
            <pc:docMk/>
            <pc:sldMk cId="109857222" sldId="256"/>
            <ac:spMk id="41" creationId="{AC8EEB0F-BA72-49AC-956F-331B60FDE79E}"/>
          </ac:spMkLst>
        </pc:spChg>
        <pc:spChg chg="add del">
          <ac:chgData name="Rosalie Isagan Cayetano (2430254)" userId="S::2430254@student.uwtsd.ac.uk::8311a0eb-3432-447e-9404-f06e45beb57e" providerId="AD" clId="Web-{C353DDA9-BCE6-9F8C-DEFB-097393892669}" dt="2026-10-20T19:54:20.189" v="61"/>
          <ac:spMkLst>
            <pc:docMk/>
            <pc:sldMk cId="109857222" sldId="256"/>
            <ac:spMk id="43" creationId="{8CC700D5-9809-43F4-89D5-7DBBCB0DCC10}"/>
          </ac:spMkLst>
        </pc:spChg>
        <pc:spChg chg="add del">
          <ac:chgData name="Rosalie Isagan Cayetano (2430254)" userId="S::2430254@student.uwtsd.ac.uk::8311a0eb-3432-447e-9404-f06e45beb57e" providerId="AD" clId="Web-{C353DDA9-BCE6-9F8C-DEFB-097393892669}" dt="2026-10-20T19:54:20.189" v="61"/>
          <ac:spMkLst>
            <pc:docMk/>
            <pc:sldMk cId="109857222" sldId="256"/>
            <ac:spMk id="45" creationId="{C7163242-6303-46DC-BAC1-2A204F061321}"/>
          </ac:spMkLst>
        </pc:spChg>
        <pc:spChg chg="add del">
          <ac:chgData name="Rosalie Isagan Cayetano (2430254)" userId="S::2430254@student.uwtsd.ac.uk::8311a0eb-3432-447e-9404-f06e45beb57e" providerId="AD" clId="Web-{C353DDA9-BCE6-9F8C-DEFB-097393892669}" dt="2026-10-20T19:54:20.189" v="61"/>
          <ac:spMkLst>
            <pc:docMk/>
            <pc:sldMk cId="109857222" sldId="256"/>
            <ac:spMk id="47" creationId="{9A5160F0-6244-48E8-9E71-1F51EA90C9E2}"/>
          </ac:spMkLst>
        </pc:spChg>
        <pc:spChg chg="add del">
          <ac:chgData name="Rosalie Isagan Cayetano (2430254)" userId="S::2430254@student.uwtsd.ac.uk::8311a0eb-3432-447e-9404-f06e45beb57e" providerId="AD" clId="Web-{C353DDA9-BCE6-9F8C-DEFB-097393892669}" dt="2026-10-20T19:54:20.189" v="61"/>
          <ac:spMkLst>
            <pc:docMk/>
            <pc:sldMk cId="109857222" sldId="256"/>
            <ac:spMk id="49" creationId="{9BDFF5CA-602C-465F-8BC3-59C9963028BE}"/>
          </ac:spMkLst>
        </pc:spChg>
        <pc:spChg chg="add del">
          <ac:chgData name="Rosalie Isagan Cayetano (2430254)" userId="S::2430254@student.uwtsd.ac.uk::8311a0eb-3432-447e-9404-f06e45beb57e" providerId="AD" clId="Web-{C353DDA9-BCE6-9F8C-DEFB-097393892669}" dt="2026-10-20T19:54:20.189" v="61"/>
          <ac:spMkLst>
            <pc:docMk/>
            <pc:sldMk cId="109857222" sldId="256"/>
            <ac:spMk id="51" creationId="{D289228A-771B-48F6-B5DF-7A63EA32421C}"/>
          </ac:spMkLst>
        </pc:spChg>
        <pc:spChg chg="add del">
          <ac:chgData name="Rosalie Isagan Cayetano (2430254)" userId="S::2430254@student.uwtsd.ac.uk::8311a0eb-3432-447e-9404-f06e45beb57e" providerId="AD" clId="Web-{C353DDA9-BCE6-9F8C-DEFB-097393892669}" dt="2026-10-20T19:54:20.189" v="61"/>
          <ac:spMkLst>
            <pc:docMk/>
            <pc:sldMk cId="109857222" sldId="256"/>
            <ac:spMk id="53" creationId="{31D5EF21-94C4-481A-BD01-3D29FB305BD9}"/>
          </ac:spMkLst>
        </pc:spChg>
        <pc:spChg chg="add del">
          <ac:chgData name="Rosalie Isagan Cayetano (2430254)" userId="S::2430254@student.uwtsd.ac.uk::8311a0eb-3432-447e-9404-f06e45beb57e" providerId="AD" clId="Web-{C353DDA9-BCE6-9F8C-DEFB-097393892669}" dt="2026-10-20T19:54:20.189" v="61"/>
          <ac:spMkLst>
            <pc:docMk/>
            <pc:sldMk cId="109857222" sldId="256"/>
            <ac:spMk id="55" creationId="{805C4C40-D70E-4C4F-B228-98A0A6132603}"/>
          </ac:spMkLst>
        </pc:spChg>
        <pc:spChg chg="add del">
          <ac:chgData name="Rosalie Isagan Cayetano (2430254)" userId="S::2430254@student.uwtsd.ac.uk::8311a0eb-3432-447e-9404-f06e45beb57e" providerId="AD" clId="Web-{C353DDA9-BCE6-9F8C-DEFB-097393892669}" dt="2026-10-20T19:54:30.846" v="63"/>
          <ac:spMkLst>
            <pc:docMk/>
            <pc:sldMk cId="109857222" sldId="256"/>
            <ac:spMk id="57" creationId="{848F64AA-5BE2-4280-BEFA-DC288118FCCE}"/>
          </ac:spMkLst>
        </pc:spChg>
        <pc:spChg chg="add">
          <ac:chgData name="Rosalie Isagan Cayetano (2430254)" userId="S::2430254@student.uwtsd.ac.uk::8311a0eb-3432-447e-9404-f06e45beb57e" providerId="AD" clId="Web-{C353DDA9-BCE6-9F8C-DEFB-097393892669}" dt="2026-10-20T19:54:30.861" v="64"/>
          <ac:spMkLst>
            <pc:docMk/>
            <pc:sldMk cId="109857222" sldId="256"/>
            <ac:spMk id="59" creationId="{AC8EEB0F-BA72-49AC-956F-331B60FDE79E}"/>
          </ac:spMkLst>
        </pc:spChg>
        <pc:spChg chg="add del">
          <ac:chgData name="Rosalie Isagan Cayetano (2430254)" userId="S::2430254@student.uwtsd.ac.uk::8311a0eb-3432-447e-9404-f06e45beb57e" providerId="AD" clId="Web-{C353DDA9-BCE6-9F8C-DEFB-097393892669}" dt="2026-10-20T19:54:49.862" v="65"/>
          <ac:spMkLst>
            <pc:docMk/>
            <pc:sldMk cId="109857222" sldId="256"/>
            <ac:spMk id="60" creationId="{8CC700D5-9809-43F4-89D5-7DBBCB0DCC10}"/>
          </ac:spMkLst>
        </pc:spChg>
        <pc:spChg chg="add del">
          <ac:chgData name="Rosalie Isagan Cayetano (2430254)" userId="S::2430254@student.uwtsd.ac.uk::8311a0eb-3432-447e-9404-f06e45beb57e" providerId="AD" clId="Web-{C353DDA9-BCE6-9F8C-DEFB-097393892669}" dt="2026-10-20T19:54:49.862" v="65"/>
          <ac:spMkLst>
            <pc:docMk/>
            <pc:sldMk cId="109857222" sldId="256"/>
            <ac:spMk id="61" creationId="{C7163242-6303-46DC-BAC1-2A204F061321}"/>
          </ac:spMkLst>
        </pc:spChg>
        <pc:spChg chg="add del">
          <ac:chgData name="Rosalie Isagan Cayetano (2430254)" userId="S::2430254@student.uwtsd.ac.uk::8311a0eb-3432-447e-9404-f06e45beb57e" providerId="AD" clId="Web-{C353DDA9-BCE6-9F8C-DEFB-097393892669}" dt="2026-10-20T19:54:49.862" v="65"/>
          <ac:spMkLst>
            <pc:docMk/>
            <pc:sldMk cId="109857222" sldId="256"/>
            <ac:spMk id="62" creationId="{9A5160F0-6244-48E8-9E71-1F51EA90C9E2}"/>
          </ac:spMkLst>
        </pc:spChg>
        <pc:spChg chg="add del">
          <ac:chgData name="Rosalie Isagan Cayetano (2430254)" userId="S::2430254@student.uwtsd.ac.uk::8311a0eb-3432-447e-9404-f06e45beb57e" providerId="AD" clId="Web-{C353DDA9-BCE6-9F8C-DEFB-097393892669}" dt="2026-10-20T19:54:49.862" v="65"/>
          <ac:spMkLst>
            <pc:docMk/>
            <pc:sldMk cId="109857222" sldId="256"/>
            <ac:spMk id="63" creationId="{9BDFF5CA-602C-465F-8BC3-59C9963028BE}"/>
          </ac:spMkLst>
        </pc:spChg>
        <pc:spChg chg="add del">
          <ac:chgData name="Rosalie Isagan Cayetano (2430254)" userId="S::2430254@student.uwtsd.ac.uk::8311a0eb-3432-447e-9404-f06e45beb57e" providerId="AD" clId="Web-{C353DDA9-BCE6-9F8C-DEFB-097393892669}" dt="2026-10-20T19:54:49.862" v="65"/>
          <ac:spMkLst>
            <pc:docMk/>
            <pc:sldMk cId="109857222" sldId="256"/>
            <ac:spMk id="64" creationId="{D289228A-771B-48F6-B5DF-7A63EA32421C}"/>
          </ac:spMkLst>
        </pc:spChg>
        <pc:spChg chg="add del">
          <ac:chgData name="Rosalie Isagan Cayetano (2430254)" userId="S::2430254@student.uwtsd.ac.uk::8311a0eb-3432-447e-9404-f06e45beb57e" providerId="AD" clId="Web-{C353DDA9-BCE6-9F8C-DEFB-097393892669}" dt="2026-10-20T19:54:49.862" v="65"/>
          <ac:spMkLst>
            <pc:docMk/>
            <pc:sldMk cId="109857222" sldId="256"/>
            <ac:spMk id="65" creationId="{31D5EF21-94C4-481A-BD01-3D29FB305BD9}"/>
          </ac:spMkLst>
        </pc:spChg>
        <pc:spChg chg="add del">
          <ac:chgData name="Rosalie Isagan Cayetano (2430254)" userId="S::2430254@student.uwtsd.ac.uk::8311a0eb-3432-447e-9404-f06e45beb57e" providerId="AD" clId="Web-{C353DDA9-BCE6-9F8C-DEFB-097393892669}" dt="2026-10-20T19:54:49.862" v="65"/>
          <ac:spMkLst>
            <pc:docMk/>
            <pc:sldMk cId="109857222" sldId="256"/>
            <ac:spMk id="66" creationId="{805C4C40-D70E-4C4F-B228-98A0A6132603}"/>
          </ac:spMkLst>
        </pc:spChg>
        <pc:spChg chg="add del">
          <ac:chgData name="Rosalie Isagan Cayetano (2430254)" userId="S::2430254@student.uwtsd.ac.uk::8311a0eb-3432-447e-9404-f06e45beb57e" providerId="AD" clId="Web-{C353DDA9-BCE6-9F8C-DEFB-097393892669}" dt="2026-10-20T19:54:58.519" v="67"/>
          <ac:spMkLst>
            <pc:docMk/>
            <pc:sldMk cId="109857222" sldId="256"/>
            <ac:spMk id="68" creationId="{4585881B-0E59-429C-BDFD-2DD5F4822276}"/>
          </ac:spMkLst>
        </pc:spChg>
        <pc:spChg chg="add del">
          <ac:chgData name="Rosalie Isagan Cayetano (2430254)" userId="S::2430254@student.uwtsd.ac.uk::8311a0eb-3432-447e-9404-f06e45beb57e" providerId="AD" clId="Web-{C353DDA9-BCE6-9F8C-DEFB-097393892669}" dt="2026-10-20T19:55:15.957" v="69"/>
          <ac:spMkLst>
            <pc:docMk/>
            <pc:sldMk cId="109857222" sldId="256"/>
            <ac:spMk id="74" creationId="{2111B97A-2FB0-4625-8C2E-CDCB1AF683A2}"/>
          </ac:spMkLst>
        </pc:spChg>
        <pc:spChg chg="add del">
          <ac:chgData name="Rosalie Isagan Cayetano (2430254)" userId="S::2430254@student.uwtsd.ac.uk::8311a0eb-3432-447e-9404-f06e45beb57e" providerId="AD" clId="Web-{C353DDA9-BCE6-9F8C-DEFB-097393892669}" dt="2026-10-20T19:55:15.957" v="69"/>
          <ac:spMkLst>
            <pc:docMk/>
            <pc:sldMk cId="109857222" sldId="256"/>
            <ac:spMk id="77" creationId="{8ED94938-268E-4C0A-A08A-B3980C78BAEB}"/>
          </ac:spMkLst>
        </pc:spChg>
        <pc:spChg chg="add del">
          <ac:chgData name="Rosalie Isagan Cayetano (2430254)" userId="S::2430254@student.uwtsd.ac.uk::8311a0eb-3432-447e-9404-f06e45beb57e" providerId="AD" clId="Web-{C353DDA9-BCE6-9F8C-DEFB-097393892669}" dt="2026-10-20T19:58:35.567" v="71"/>
          <ac:spMkLst>
            <pc:docMk/>
            <pc:sldMk cId="109857222" sldId="256"/>
            <ac:spMk id="79" creationId="{FC3D2873-2194-4FB0-BFBA-7E7EEB984862}"/>
          </ac:spMkLst>
        </pc:spChg>
        <pc:spChg chg="add del">
          <ac:chgData name="Rosalie Isagan Cayetano (2430254)" userId="S::2430254@student.uwtsd.ac.uk::8311a0eb-3432-447e-9404-f06e45beb57e" providerId="AD" clId="Web-{C353DDA9-BCE6-9F8C-DEFB-097393892669}" dt="2026-10-20T19:58:35.567" v="71"/>
          <ac:spMkLst>
            <pc:docMk/>
            <pc:sldMk cId="109857222" sldId="256"/>
            <ac:spMk id="80" creationId="{B228652A-FD81-4A3C-B164-2012BF4EEA56}"/>
          </ac:spMkLst>
        </pc:spChg>
        <pc:spChg chg="add del">
          <ac:chgData name="Rosalie Isagan Cayetano (2430254)" userId="S::2430254@student.uwtsd.ac.uk::8311a0eb-3432-447e-9404-f06e45beb57e" providerId="AD" clId="Web-{C353DDA9-BCE6-9F8C-DEFB-097393892669}" dt="2026-10-20T19:58:35.567" v="71"/>
          <ac:spMkLst>
            <pc:docMk/>
            <pc:sldMk cId="109857222" sldId="256"/>
            <ac:spMk id="81" creationId="{FE8F25D8-4980-4C67-9E0C-7BE94C9CBFE6}"/>
          </ac:spMkLst>
        </pc:spChg>
        <pc:spChg chg="add del">
          <ac:chgData name="Rosalie Isagan Cayetano (2430254)" userId="S::2430254@student.uwtsd.ac.uk::8311a0eb-3432-447e-9404-f06e45beb57e" providerId="AD" clId="Web-{C353DDA9-BCE6-9F8C-DEFB-097393892669}" dt="2026-10-20T19:58:35.567" v="71"/>
          <ac:spMkLst>
            <pc:docMk/>
            <pc:sldMk cId="109857222" sldId="256"/>
            <ac:spMk id="82" creationId="{1A214C69-1234-4E5D-91CD-BEA00204258E}"/>
          </ac:spMkLst>
        </pc:spChg>
        <pc:spChg chg="add del">
          <ac:chgData name="Rosalie Isagan Cayetano (2430254)" userId="S::2430254@student.uwtsd.ac.uk::8311a0eb-3432-447e-9404-f06e45beb57e" providerId="AD" clId="Web-{C353DDA9-BCE6-9F8C-DEFB-097393892669}" dt="2026-10-20T19:58:35.567" v="71"/>
          <ac:spMkLst>
            <pc:docMk/>
            <pc:sldMk cId="109857222" sldId="256"/>
            <ac:spMk id="83" creationId="{F86E49C8-40C0-4E80-BAC0-9A66298F1D1C}"/>
          </ac:spMkLst>
        </pc:spChg>
        <pc:spChg chg="add del">
          <ac:chgData name="Rosalie Isagan Cayetano (2430254)" userId="S::2430254@student.uwtsd.ac.uk::8311a0eb-3432-447e-9404-f06e45beb57e" providerId="AD" clId="Web-{C353DDA9-BCE6-9F8C-DEFB-097393892669}" dt="2026-10-20T19:59:24.898" v="73"/>
          <ac:spMkLst>
            <pc:docMk/>
            <pc:sldMk cId="109857222" sldId="256"/>
            <ac:spMk id="85" creationId="{DC35A348-C5D6-4112-9FDD-93A493B010B5}"/>
          </ac:spMkLst>
        </pc:spChg>
        <pc:spChg chg="add del">
          <ac:chgData name="Rosalie Isagan Cayetano (2430254)" userId="S::2430254@student.uwtsd.ac.uk::8311a0eb-3432-447e-9404-f06e45beb57e" providerId="AD" clId="Web-{C353DDA9-BCE6-9F8C-DEFB-097393892669}" dt="2026-10-20T20:00:10.197" v="75"/>
          <ac:spMkLst>
            <pc:docMk/>
            <pc:sldMk cId="109857222" sldId="256"/>
            <ac:spMk id="89" creationId="{7E734232-46A8-4884-9A59-B7E3BA4BC313}"/>
          </ac:spMkLst>
        </pc:spChg>
        <pc:spChg chg="add del">
          <ac:chgData name="Rosalie Isagan Cayetano (2430254)" userId="S::2430254@student.uwtsd.ac.uk::8311a0eb-3432-447e-9404-f06e45beb57e" providerId="AD" clId="Web-{C353DDA9-BCE6-9F8C-DEFB-097393892669}" dt="2026-10-20T20:00:10.197" v="75"/>
          <ac:spMkLst>
            <pc:docMk/>
            <pc:sldMk cId="109857222" sldId="256"/>
            <ac:spMk id="90" creationId="{D346B8D2-3218-41A5-B817-9ABFB108C6DA}"/>
          </ac:spMkLst>
        </pc:spChg>
        <pc:spChg chg="add del">
          <ac:chgData name="Rosalie Isagan Cayetano (2430254)" userId="S::2430254@student.uwtsd.ac.uk::8311a0eb-3432-447e-9404-f06e45beb57e" providerId="AD" clId="Web-{C353DDA9-BCE6-9F8C-DEFB-097393892669}" dt="2026-10-20T20:00:10.197" v="75"/>
          <ac:spMkLst>
            <pc:docMk/>
            <pc:sldMk cId="109857222" sldId="256"/>
            <ac:spMk id="91" creationId="{88D6B9EF-FF47-487C-8B82-F9F2B9A54AD6}"/>
          </ac:spMkLst>
        </pc:spChg>
        <pc:spChg chg="add del">
          <ac:chgData name="Rosalie Isagan Cayetano (2430254)" userId="S::2430254@student.uwtsd.ac.uk::8311a0eb-3432-447e-9404-f06e45beb57e" providerId="AD" clId="Web-{C353DDA9-BCE6-9F8C-DEFB-097393892669}" dt="2026-10-20T20:00:30.729" v="77"/>
          <ac:spMkLst>
            <pc:docMk/>
            <pc:sldMk cId="109857222" sldId="256"/>
            <ac:spMk id="93" creationId="{C3896A03-3945-419A-B66B-4EE266EDD152}"/>
          </ac:spMkLst>
        </pc:spChg>
        <pc:spChg chg="add del">
          <ac:chgData name="Rosalie Isagan Cayetano (2430254)" userId="S::2430254@student.uwtsd.ac.uk::8311a0eb-3432-447e-9404-f06e45beb57e" providerId="AD" clId="Web-{C353DDA9-BCE6-9F8C-DEFB-097393892669}" dt="2026-10-20T20:00:30.729" v="77"/>
          <ac:spMkLst>
            <pc:docMk/>
            <pc:sldMk cId="109857222" sldId="256"/>
            <ac:spMk id="94" creationId="{B34F5AD2-EDBD-4BBD-A55C-EAFFD0C7097A}"/>
          </ac:spMkLst>
        </pc:spChg>
        <pc:spChg chg="add del">
          <ac:chgData name="Rosalie Isagan Cayetano (2430254)" userId="S::2430254@student.uwtsd.ac.uk::8311a0eb-3432-447e-9404-f06e45beb57e" providerId="AD" clId="Web-{C353DDA9-BCE6-9F8C-DEFB-097393892669}" dt="2026-10-20T20:00:43.605" v="79"/>
          <ac:spMkLst>
            <pc:docMk/>
            <pc:sldMk cId="109857222" sldId="256"/>
            <ac:spMk id="96" creationId="{FC3D2873-2194-4FB0-BFBA-7E7EEB984862}"/>
          </ac:spMkLst>
        </pc:spChg>
        <pc:spChg chg="add del">
          <ac:chgData name="Rosalie Isagan Cayetano (2430254)" userId="S::2430254@student.uwtsd.ac.uk::8311a0eb-3432-447e-9404-f06e45beb57e" providerId="AD" clId="Web-{C353DDA9-BCE6-9F8C-DEFB-097393892669}" dt="2026-10-20T20:00:43.605" v="79"/>
          <ac:spMkLst>
            <pc:docMk/>
            <pc:sldMk cId="109857222" sldId="256"/>
            <ac:spMk id="97" creationId="{B228652A-FD81-4A3C-B164-2012BF4EEA56}"/>
          </ac:spMkLst>
        </pc:spChg>
        <pc:spChg chg="add del">
          <ac:chgData name="Rosalie Isagan Cayetano (2430254)" userId="S::2430254@student.uwtsd.ac.uk::8311a0eb-3432-447e-9404-f06e45beb57e" providerId="AD" clId="Web-{C353DDA9-BCE6-9F8C-DEFB-097393892669}" dt="2026-10-20T20:00:43.605" v="79"/>
          <ac:spMkLst>
            <pc:docMk/>
            <pc:sldMk cId="109857222" sldId="256"/>
            <ac:spMk id="98" creationId="{FE8F25D8-4980-4C67-9E0C-7BE94C9CBFE6}"/>
          </ac:spMkLst>
        </pc:spChg>
        <pc:spChg chg="add del">
          <ac:chgData name="Rosalie Isagan Cayetano (2430254)" userId="S::2430254@student.uwtsd.ac.uk::8311a0eb-3432-447e-9404-f06e45beb57e" providerId="AD" clId="Web-{C353DDA9-BCE6-9F8C-DEFB-097393892669}" dt="2026-10-20T20:00:43.605" v="79"/>
          <ac:spMkLst>
            <pc:docMk/>
            <pc:sldMk cId="109857222" sldId="256"/>
            <ac:spMk id="99" creationId="{1A214C69-1234-4E5D-91CD-BEA00204258E}"/>
          </ac:spMkLst>
        </pc:spChg>
        <pc:spChg chg="add del">
          <ac:chgData name="Rosalie Isagan Cayetano (2430254)" userId="S::2430254@student.uwtsd.ac.uk::8311a0eb-3432-447e-9404-f06e45beb57e" providerId="AD" clId="Web-{C353DDA9-BCE6-9F8C-DEFB-097393892669}" dt="2026-10-20T20:00:43.605" v="79"/>
          <ac:spMkLst>
            <pc:docMk/>
            <pc:sldMk cId="109857222" sldId="256"/>
            <ac:spMk id="100" creationId="{F86E49C8-40C0-4E80-BAC0-9A66298F1D1C}"/>
          </ac:spMkLst>
        </pc:spChg>
        <pc:spChg chg="add del">
          <ac:chgData name="Rosalie Isagan Cayetano (2430254)" userId="S::2430254@student.uwtsd.ac.uk::8311a0eb-3432-447e-9404-f06e45beb57e" providerId="AD" clId="Web-{C353DDA9-BCE6-9F8C-DEFB-097393892669}" dt="2026-10-20T20:00:53.089" v="81"/>
          <ac:spMkLst>
            <pc:docMk/>
            <pc:sldMk cId="109857222" sldId="256"/>
            <ac:spMk id="102" creationId="{848F64AA-5BE2-4280-BEFA-DC288118FCCE}"/>
          </ac:spMkLst>
        </pc:spChg>
        <pc:spChg chg="add del">
          <ac:chgData name="Rosalie Isagan Cayetano (2430254)" userId="S::2430254@student.uwtsd.ac.uk::8311a0eb-3432-447e-9404-f06e45beb57e" providerId="AD" clId="Web-{C353DDA9-BCE6-9F8C-DEFB-097393892669}" dt="2026-10-20T20:00:57.840" v="83"/>
          <ac:spMkLst>
            <pc:docMk/>
            <pc:sldMk cId="109857222" sldId="256"/>
            <ac:spMk id="104" creationId="{AC8EEB0F-BA72-49AC-956F-331B60FDE79E}"/>
          </ac:spMkLst>
        </pc:spChg>
        <pc:spChg chg="add del">
          <ac:chgData name="Rosalie Isagan Cayetano (2430254)" userId="S::2430254@student.uwtsd.ac.uk::8311a0eb-3432-447e-9404-f06e45beb57e" providerId="AD" clId="Web-{C353DDA9-BCE6-9F8C-DEFB-097393892669}" dt="2026-10-20T20:00:57.840" v="83"/>
          <ac:spMkLst>
            <pc:docMk/>
            <pc:sldMk cId="109857222" sldId="256"/>
            <ac:spMk id="105" creationId="{8CC700D5-9809-43F4-89D5-7DBBCB0DCC10}"/>
          </ac:spMkLst>
        </pc:spChg>
        <pc:spChg chg="add del">
          <ac:chgData name="Rosalie Isagan Cayetano (2430254)" userId="S::2430254@student.uwtsd.ac.uk::8311a0eb-3432-447e-9404-f06e45beb57e" providerId="AD" clId="Web-{C353DDA9-BCE6-9F8C-DEFB-097393892669}" dt="2026-10-20T20:00:57.840" v="83"/>
          <ac:spMkLst>
            <pc:docMk/>
            <pc:sldMk cId="109857222" sldId="256"/>
            <ac:spMk id="106" creationId="{C7163242-6303-46DC-BAC1-2A204F061321}"/>
          </ac:spMkLst>
        </pc:spChg>
        <pc:spChg chg="add del">
          <ac:chgData name="Rosalie Isagan Cayetano (2430254)" userId="S::2430254@student.uwtsd.ac.uk::8311a0eb-3432-447e-9404-f06e45beb57e" providerId="AD" clId="Web-{C353DDA9-BCE6-9F8C-DEFB-097393892669}" dt="2026-10-20T20:00:57.840" v="83"/>
          <ac:spMkLst>
            <pc:docMk/>
            <pc:sldMk cId="109857222" sldId="256"/>
            <ac:spMk id="107" creationId="{9A5160F0-6244-48E8-9E71-1F51EA90C9E2}"/>
          </ac:spMkLst>
        </pc:spChg>
        <pc:spChg chg="add del">
          <ac:chgData name="Rosalie Isagan Cayetano (2430254)" userId="S::2430254@student.uwtsd.ac.uk::8311a0eb-3432-447e-9404-f06e45beb57e" providerId="AD" clId="Web-{C353DDA9-BCE6-9F8C-DEFB-097393892669}" dt="2026-10-20T20:00:57.840" v="83"/>
          <ac:spMkLst>
            <pc:docMk/>
            <pc:sldMk cId="109857222" sldId="256"/>
            <ac:spMk id="108" creationId="{9BDFF5CA-602C-465F-8BC3-59C9963028BE}"/>
          </ac:spMkLst>
        </pc:spChg>
        <pc:spChg chg="add del">
          <ac:chgData name="Rosalie Isagan Cayetano (2430254)" userId="S::2430254@student.uwtsd.ac.uk::8311a0eb-3432-447e-9404-f06e45beb57e" providerId="AD" clId="Web-{C353DDA9-BCE6-9F8C-DEFB-097393892669}" dt="2026-10-20T20:00:57.840" v="83"/>
          <ac:spMkLst>
            <pc:docMk/>
            <pc:sldMk cId="109857222" sldId="256"/>
            <ac:spMk id="109" creationId="{D289228A-771B-48F6-B5DF-7A63EA32421C}"/>
          </ac:spMkLst>
        </pc:spChg>
        <pc:spChg chg="add del">
          <ac:chgData name="Rosalie Isagan Cayetano (2430254)" userId="S::2430254@student.uwtsd.ac.uk::8311a0eb-3432-447e-9404-f06e45beb57e" providerId="AD" clId="Web-{C353DDA9-BCE6-9F8C-DEFB-097393892669}" dt="2026-10-20T20:00:57.840" v="83"/>
          <ac:spMkLst>
            <pc:docMk/>
            <pc:sldMk cId="109857222" sldId="256"/>
            <ac:spMk id="110" creationId="{31D5EF21-94C4-481A-BD01-3D29FB305BD9}"/>
          </ac:spMkLst>
        </pc:spChg>
        <pc:spChg chg="add del">
          <ac:chgData name="Rosalie Isagan Cayetano (2430254)" userId="S::2430254@student.uwtsd.ac.uk::8311a0eb-3432-447e-9404-f06e45beb57e" providerId="AD" clId="Web-{C353DDA9-BCE6-9F8C-DEFB-097393892669}" dt="2026-10-20T20:00:57.840" v="83"/>
          <ac:spMkLst>
            <pc:docMk/>
            <pc:sldMk cId="109857222" sldId="256"/>
            <ac:spMk id="111" creationId="{805C4C40-D70E-4C4F-B228-98A0A6132603}"/>
          </ac:spMkLst>
        </pc:spChg>
        <pc:spChg chg="add del">
          <ac:chgData name="Rosalie Isagan Cayetano (2430254)" userId="S::2430254@student.uwtsd.ac.uk::8311a0eb-3432-447e-9404-f06e45beb57e" providerId="AD" clId="Web-{C353DDA9-BCE6-9F8C-DEFB-097393892669}" dt="2026-10-20T20:01:10.575" v="85"/>
          <ac:spMkLst>
            <pc:docMk/>
            <pc:sldMk cId="109857222" sldId="256"/>
            <ac:spMk id="113" creationId="{4585881B-0E59-429C-BDFD-2DD5F4822276}"/>
          </ac:spMkLst>
        </pc:spChg>
        <pc:spChg chg="add del">
          <ac:chgData name="Rosalie Isagan Cayetano (2430254)" userId="S::2430254@student.uwtsd.ac.uk::8311a0eb-3432-447e-9404-f06e45beb57e" providerId="AD" clId="Web-{C353DDA9-BCE6-9F8C-DEFB-097393892669}" dt="2026-10-20T20:01:29.716" v="87"/>
          <ac:spMkLst>
            <pc:docMk/>
            <pc:sldMk cId="109857222" sldId="256"/>
            <ac:spMk id="119" creationId="{848F64AA-5BE2-4280-BEFA-DC288118FCCE}"/>
          </ac:spMkLst>
        </pc:spChg>
        <pc:spChg chg="add del">
          <ac:chgData name="Rosalie Isagan Cayetano (2430254)" userId="S::2430254@student.uwtsd.ac.uk::8311a0eb-3432-447e-9404-f06e45beb57e" providerId="AD" clId="Web-{C353DDA9-BCE6-9F8C-DEFB-097393892669}" dt="2026-10-20T20:02:42.203" v="89"/>
          <ac:spMkLst>
            <pc:docMk/>
            <pc:sldMk cId="109857222" sldId="256"/>
            <ac:spMk id="121" creationId="{FC3D2873-2194-4FB0-BFBA-7E7EEB984862}"/>
          </ac:spMkLst>
        </pc:spChg>
        <pc:spChg chg="add del">
          <ac:chgData name="Rosalie Isagan Cayetano (2430254)" userId="S::2430254@student.uwtsd.ac.uk::8311a0eb-3432-447e-9404-f06e45beb57e" providerId="AD" clId="Web-{C353DDA9-BCE6-9F8C-DEFB-097393892669}" dt="2026-10-20T20:02:42.203" v="89"/>
          <ac:spMkLst>
            <pc:docMk/>
            <pc:sldMk cId="109857222" sldId="256"/>
            <ac:spMk id="122" creationId="{B228652A-FD81-4A3C-B164-2012BF4EEA56}"/>
          </ac:spMkLst>
        </pc:spChg>
        <pc:spChg chg="add del">
          <ac:chgData name="Rosalie Isagan Cayetano (2430254)" userId="S::2430254@student.uwtsd.ac.uk::8311a0eb-3432-447e-9404-f06e45beb57e" providerId="AD" clId="Web-{C353DDA9-BCE6-9F8C-DEFB-097393892669}" dt="2026-10-20T20:02:42.203" v="89"/>
          <ac:spMkLst>
            <pc:docMk/>
            <pc:sldMk cId="109857222" sldId="256"/>
            <ac:spMk id="123" creationId="{FE8F25D8-4980-4C67-9E0C-7BE94C9CBFE6}"/>
          </ac:spMkLst>
        </pc:spChg>
        <pc:spChg chg="add del">
          <ac:chgData name="Rosalie Isagan Cayetano (2430254)" userId="S::2430254@student.uwtsd.ac.uk::8311a0eb-3432-447e-9404-f06e45beb57e" providerId="AD" clId="Web-{C353DDA9-BCE6-9F8C-DEFB-097393892669}" dt="2026-10-20T20:02:42.203" v="89"/>
          <ac:spMkLst>
            <pc:docMk/>
            <pc:sldMk cId="109857222" sldId="256"/>
            <ac:spMk id="124" creationId="{1A214C69-1234-4E5D-91CD-BEA00204258E}"/>
          </ac:spMkLst>
        </pc:spChg>
        <pc:spChg chg="add del">
          <ac:chgData name="Rosalie Isagan Cayetano (2430254)" userId="S::2430254@student.uwtsd.ac.uk::8311a0eb-3432-447e-9404-f06e45beb57e" providerId="AD" clId="Web-{C353DDA9-BCE6-9F8C-DEFB-097393892669}" dt="2026-10-20T20:02:42.203" v="89"/>
          <ac:spMkLst>
            <pc:docMk/>
            <pc:sldMk cId="109857222" sldId="256"/>
            <ac:spMk id="125" creationId="{F86E49C8-40C0-4E80-BAC0-9A66298F1D1C}"/>
          </ac:spMkLst>
        </pc:spChg>
        <pc:spChg chg="add">
          <ac:chgData name="Rosalie Isagan Cayetano (2430254)" userId="S::2430254@student.uwtsd.ac.uk::8311a0eb-3432-447e-9404-f06e45beb57e" providerId="AD" clId="Web-{C353DDA9-BCE6-9F8C-DEFB-097393892669}" dt="2026-10-20T20:02:42.203" v="90"/>
          <ac:spMkLst>
            <pc:docMk/>
            <pc:sldMk cId="109857222" sldId="256"/>
            <ac:spMk id="127" creationId="{7E734232-46A8-4884-9A59-B7E3BA4BC313}"/>
          </ac:spMkLst>
        </pc:spChg>
        <pc:spChg chg="add">
          <ac:chgData name="Rosalie Isagan Cayetano (2430254)" userId="S::2430254@student.uwtsd.ac.uk::8311a0eb-3432-447e-9404-f06e45beb57e" providerId="AD" clId="Web-{C353DDA9-BCE6-9F8C-DEFB-097393892669}" dt="2026-10-20T20:02:42.203" v="90"/>
          <ac:spMkLst>
            <pc:docMk/>
            <pc:sldMk cId="109857222" sldId="256"/>
            <ac:spMk id="128" creationId="{D346B8D2-3218-41A5-B817-9ABFB108C6DA}"/>
          </ac:spMkLst>
        </pc:spChg>
        <pc:spChg chg="add">
          <ac:chgData name="Rosalie Isagan Cayetano (2430254)" userId="S::2430254@student.uwtsd.ac.uk::8311a0eb-3432-447e-9404-f06e45beb57e" providerId="AD" clId="Web-{C353DDA9-BCE6-9F8C-DEFB-097393892669}" dt="2026-10-20T20:02:42.203" v="90"/>
          <ac:spMkLst>
            <pc:docMk/>
            <pc:sldMk cId="109857222" sldId="256"/>
            <ac:spMk id="129" creationId="{88D6B9EF-FF47-487C-8B82-F9F2B9A54AD6}"/>
          </ac:spMkLst>
        </pc:spChg>
        <pc:grpChg chg="add del">
          <ac:chgData name="Rosalie Isagan Cayetano (2430254)" userId="S::2430254@student.uwtsd.ac.uk::8311a0eb-3432-447e-9404-f06e45beb57e" providerId="AD" clId="Web-{C353DDA9-BCE6-9F8C-DEFB-097393892669}" dt="2026-10-20T19:50:30.848" v="16"/>
          <ac:grpSpMkLst>
            <pc:docMk/>
            <pc:sldMk cId="109857222" sldId="256"/>
            <ac:grpSpMk id="19" creationId="{B83D307E-DF68-43F8-97CE-0AAE950A7129}"/>
          </ac:grpSpMkLst>
        </pc:grpChg>
        <pc:grpChg chg="add del">
          <ac:chgData name="Rosalie Isagan Cayetano (2430254)" userId="S::2430254@student.uwtsd.ac.uk::8311a0eb-3432-447e-9404-f06e45beb57e" providerId="AD" clId="Web-{C353DDA9-BCE6-9F8C-DEFB-097393892669}" dt="2026-10-20T19:54:58.519" v="67"/>
          <ac:grpSpMkLst>
            <pc:docMk/>
            <pc:sldMk cId="109857222" sldId="256"/>
            <ac:grpSpMk id="69" creationId="{FBC8B6C8-85BC-486C-8279-C77598FA8551}"/>
          </ac:grpSpMkLst>
        </pc:grpChg>
        <pc:grpChg chg="add del">
          <ac:chgData name="Rosalie Isagan Cayetano (2430254)" userId="S::2430254@student.uwtsd.ac.uk::8311a0eb-3432-447e-9404-f06e45beb57e" providerId="AD" clId="Web-{C353DDA9-BCE6-9F8C-DEFB-097393892669}" dt="2026-10-20T19:55:15.957" v="69"/>
          <ac:grpSpMkLst>
            <pc:docMk/>
            <pc:sldMk cId="109857222" sldId="256"/>
            <ac:grpSpMk id="75" creationId="{B83D307E-DF68-43F8-97CE-0AAE950A7129}"/>
          </ac:grpSpMkLst>
        </pc:grpChg>
        <pc:grpChg chg="add del">
          <ac:chgData name="Rosalie Isagan Cayetano (2430254)" userId="S::2430254@student.uwtsd.ac.uk::8311a0eb-3432-447e-9404-f06e45beb57e" providerId="AD" clId="Web-{C353DDA9-BCE6-9F8C-DEFB-097393892669}" dt="2026-10-20T19:59:24.898" v="73"/>
          <ac:grpSpMkLst>
            <pc:docMk/>
            <pc:sldMk cId="109857222" sldId="256"/>
            <ac:grpSpMk id="86" creationId="{AC0B7807-0C83-4963-821A-69B172722E49}"/>
          </ac:grpSpMkLst>
        </pc:grpChg>
        <pc:grpChg chg="add del">
          <ac:chgData name="Rosalie Isagan Cayetano (2430254)" userId="S::2430254@student.uwtsd.ac.uk::8311a0eb-3432-447e-9404-f06e45beb57e" providerId="AD" clId="Web-{C353DDA9-BCE6-9F8C-DEFB-097393892669}" dt="2026-10-20T20:01:10.575" v="85"/>
          <ac:grpSpMkLst>
            <pc:docMk/>
            <pc:sldMk cId="109857222" sldId="256"/>
            <ac:grpSpMk id="114" creationId="{FBC8B6C8-85BC-486C-8279-C77598FA8551}"/>
          </ac:grpSpMkLst>
        </pc:grpChg>
        <pc:picChg chg="add mod ord">
          <ac:chgData name="Rosalie Isagan Cayetano (2430254)" userId="S::2430254@student.uwtsd.ac.uk::8311a0eb-3432-447e-9404-f06e45beb57e" providerId="AD" clId="Web-{C353DDA9-BCE6-9F8C-DEFB-097393892669}" dt="2026-10-20T20:06:06.413" v="92" actId="14100"/>
          <ac:picMkLst>
            <pc:docMk/>
            <pc:sldMk cId="109857222" sldId="256"/>
            <ac:picMk id="4" creationId="{BF97AD11-AC1A-859D-8BCD-E6943328108D}"/>
          </ac:picMkLst>
        </pc:picChg>
        <pc:picChg chg="add mod ord">
          <ac:chgData name="Rosalie Isagan Cayetano (2430254)" userId="S::2430254@student.uwtsd.ac.uk::8311a0eb-3432-447e-9404-f06e45beb57e" providerId="AD" clId="Web-{C353DDA9-BCE6-9F8C-DEFB-097393892669}" dt="2026-10-20T20:02:42.203" v="90"/>
          <ac:picMkLst>
            <pc:docMk/>
            <pc:sldMk cId="109857222" sldId="256"/>
            <ac:picMk id="5" creationId="{D99A5988-2EAA-A499-ECD7-4DC431D956FB}"/>
          </ac:picMkLst>
        </pc:picChg>
        <pc:picChg chg="add mod ord">
          <ac:chgData name="Rosalie Isagan Cayetano (2430254)" userId="S::2430254@student.uwtsd.ac.uk::8311a0eb-3432-447e-9404-f06e45beb57e" providerId="AD" clId="Web-{C353DDA9-BCE6-9F8C-DEFB-097393892669}" dt="2026-10-20T20:02:42.203" v="90"/>
          <ac:picMkLst>
            <pc:docMk/>
            <pc:sldMk cId="109857222" sldId="256"/>
            <ac:picMk id="6" creationId="{7CE7051A-8CF4-A29A-E747-2FD5DA285098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20/10/2026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20/10/2026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20/10/2026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20/10/2026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7" name="Rectangle 126">
            <a:extLst>
              <a:ext uri="{FF2B5EF4-FFF2-40B4-BE49-F238E27FC236}">
                <a16:creationId xmlns:a16="http://schemas.microsoft.com/office/drawing/2014/main" id="{7E734232-46A8-4884-9A59-B7E3BA4BC3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F97AD11-AC1A-859D-8BCD-E6943328108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890" b="2"/>
          <a:stretch>
            <a:fillRect/>
          </a:stretch>
        </p:blipFill>
        <p:spPr>
          <a:xfrm>
            <a:off x="-3" y="-8371"/>
            <a:ext cx="8104849" cy="447081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7CE7051A-8CF4-A29A-E747-2FD5DA28509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3567" r="32147"/>
          <a:stretch>
            <a:fillRect/>
          </a:stretch>
        </p:blipFill>
        <p:spPr>
          <a:xfrm>
            <a:off x="8115292" y="-8371"/>
            <a:ext cx="4076700" cy="4470815"/>
          </a:xfrm>
          <a:prstGeom prst="rect">
            <a:avLst/>
          </a:prstGeom>
        </p:spPr>
      </p:pic>
      <p:sp>
        <p:nvSpPr>
          <p:cNvPr id="128" name="Rectangle 127">
            <a:extLst>
              <a:ext uri="{FF2B5EF4-FFF2-40B4-BE49-F238E27FC236}">
                <a16:creationId xmlns:a16="http://schemas.microsoft.com/office/drawing/2014/main" id="{D346B8D2-3218-41A5-B817-9ABFB108C6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4462444"/>
            <a:ext cx="8115290" cy="2394056"/>
          </a:xfrm>
          <a:prstGeom prst="rect">
            <a:avLst/>
          </a:prstGeom>
          <a:gradFill>
            <a:gsLst>
              <a:gs pos="10000">
                <a:srgbClr val="000000">
                  <a:alpha val="96000"/>
                </a:srgbClr>
              </a:gs>
              <a:gs pos="100000">
                <a:schemeClr val="accent1"/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Rectangle 128">
            <a:extLst>
              <a:ext uri="{FF2B5EF4-FFF2-40B4-BE49-F238E27FC236}">
                <a16:creationId xmlns:a16="http://schemas.microsoft.com/office/drawing/2014/main" id="{88D6B9EF-FF47-487C-8B82-F9F2B9A54A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4460944"/>
            <a:ext cx="8115285" cy="2397055"/>
          </a:xfrm>
          <a:prstGeom prst="rect">
            <a:avLst/>
          </a:prstGeom>
          <a:gradFill>
            <a:gsLst>
              <a:gs pos="7000">
                <a:srgbClr val="000000">
                  <a:alpha val="49000"/>
                </a:srgbClr>
              </a:gs>
              <a:gs pos="67000">
                <a:schemeClr val="accent1">
                  <a:lumMod val="75000"/>
                  <a:alpha val="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95739" y="4768553"/>
            <a:ext cx="6867289" cy="1115412"/>
          </a:xfrm>
        </p:spPr>
        <p:txBody>
          <a:bodyPr>
            <a:normAutofit/>
          </a:bodyPr>
          <a:lstStyle/>
          <a:p>
            <a:pPr algn="l"/>
            <a:r>
              <a:rPr lang="en-GB" sz="3700">
                <a:solidFill>
                  <a:srgbClr val="FFFFFF"/>
                </a:solidFill>
              </a:rPr>
              <a:t>Emotional Intelligence And Academic Success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95739" y="5883965"/>
            <a:ext cx="6867289" cy="542471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GB" sz="2000">
                <a:solidFill>
                  <a:srgbClr val="FFFFFF"/>
                </a:solidFill>
              </a:rPr>
              <a:t>"How Emotions Shape Our Studies"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99A5988-2EAA-A499-ECD7-4DC431D956FB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5687" r="2" b="23029"/>
          <a:stretch>
            <a:fillRect/>
          </a:stretch>
        </p:blipFill>
        <p:spPr>
          <a:xfrm>
            <a:off x="8115292" y="4454317"/>
            <a:ext cx="4076700" cy="24120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Emotional Intelligence And Academic Success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49</cp:revision>
  <dcterms:created xsi:type="dcterms:W3CDTF">2026-10-20T19:45:05Z</dcterms:created>
  <dcterms:modified xsi:type="dcterms:W3CDTF">2026-10-20T20:06:07Z</dcterms:modified>
</cp:coreProperties>
</file>