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B3A622-89F1-4000-BB49-CB80FDFE15B7}" v="73" dt="2025-11-26T12:22:54.644"/>
    <p1510:client id="{D9C51C2D-AE4F-45AE-BE9D-7CDC2AA0CBA1}" v="3" dt="2025-11-26T14:45:49.5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Naica" userId="c17082168d7416ba" providerId="Windows Live" clId="Web-{2DB3A622-89F1-4000-BB49-CB80FDFE15B7}"/>
    <pc:docChg chg="modSld">
      <pc:chgData name="Daniel Naica" userId="c17082168d7416ba" providerId="Windows Live" clId="Web-{2DB3A622-89F1-4000-BB49-CB80FDFE15B7}" dt="2025-11-26T12:22:54.644" v="106"/>
      <pc:docMkLst>
        <pc:docMk/>
      </pc:docMkLst>
      <pc:sldChg chg="addSp delSp modSp mod setBg">
        <pc:chgData name="Daniel Naica" userId="c17082168d7416ba" providerId="Windows Live" clId="Web-{2DB3A622-89F1-4000-BB49-CB80FDFE15B7}" dt="2025-11-26T11:53:42.685" v="13"/>
        <pc:sldMkLst>
          <pc:docMk/>
          <pc:sldMk cId="0" sldId="256"/>
        </pc:sldMkLst>
        <pc:spChg chg="mod ord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Daniel Naica" userId="c17082168d7416ba" providerId="Windows Live" clId="Web-{2DB3A622-89F1-4000-BB49-CB80FDFE15B7}" dt="2025-11-26T11:49:24.479" v="4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2:49.059" v="8"/>
          <ac:spMkLst>
            <pc:docMk/>
            <pc:sldMk cId="0" sldId="256"/>
            <ac:spMk id="9" creationId="{0671A8AE-40A1-4631-A6B8-581AFF065482}"/>
          </ac:spMkLst>
        </pc:spChg>
        <pc:spChg chg="add del">
          <ac:chgData name="Daniel Naica" userId="c17082168d7416ba" providerId="Windows Live" clId="Web-{2DB3A622-89F1-4000-BB49-CB80FDFE15B7}" dt="2025-11-26T11:52:49.059" v="8"/>
          <ac:spMkLst>
            <pc:docMk/>
            <pc:sldMk cId="0" sldId="256"/>
            <ac:spMk id="11" creationId="{AB58EF07-17C2-48CF-ABB0-EEF1F17CB8F0}"/>
          </ac:spMkLst>
        </pc:spChg>
        <pc:spChg chg="add del">
          <ac:chgData name="Daniel Naica" userId="c17082168d7416ba" providerId="Windows Live" clId="Web-{2DB3A622-89F1-4000-BB49-CB80FDFE15B7}" dt="2025-11-26T11:52:49.059" v="8"/>
          <ac:spMkLst>
            <pc:docMk/>
            <pc:sldMk cId="0" sldId="256"/>
            <ac:spMk id="13" creationId="{AF2F604E-43BE-4DC3-B983-E071523364F8}"/>
          </ac:spMkLst>
        </pc:spChg>
        <pc:spChg chg="add del">
          <ac:chgData name="Daniel Naica" userId="c17082168d7416ba" providerId="Windows Live" clId="Web-{2DB3A622-89F1-4000-BB49-CB80FDFE15B7}" dt="2025-11-26T11:52:49.059" v="8"/>
          <ac:spMkLst>
            <pc:docMk/>
            <pc:sldMk cId="0" sldId="256"/>
            <ac:spMk id="15" creationId="{08C9B587-E65E-4B52-B37C-ABEBB6E87928}"/>
          </ac:spMkLst>
        </pc:spChg>
        <pc:spChg chg="add del">
          <ac:chgData name="Daniel Naica" userId="c17082168d7416ba" providerId="Windows Live" clId="Web-{2DB3A622-89F1-4000-BB49-CB80FDFE15B7}" dt="2025-11-26T11:52:54.965" v="10"/>
          <ac:spMkLst>
            <pc:docMk/>
            <pc:sldMk cId="0" sldId="256"/>
            <ac:spMk id="17" creationId="{870A1295-61BC-4214-AA3E-D396673024D0}"/>
          </ac:spMkLst>
        </pc:spChg>
        <pc:spChg chg="add del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22" creationId="{0671A8AE-40A1-4631-A6B8-581AFF065482}"/>
          </ac:spMkLst>
        </pc:spChg>
        <pc:spChg chg="add del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23" creationId="{AB58EF07-17C2-48CF-ABB0-EEF1F17CB8F0}"/>
          </ac:spMkLst>
        </pc:spChg>
        <pc:spChg chg="add del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24" creationId="{AF2F604E-43BE-4DC3-B983-E071523364F8}"/>
          </ac:spMkLst>
        </pc:spChg>
        <pc:spChg chg="add del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25" creationId="{08C9B587-E65E-4B52-B37C-ABEBB6E87928}"/>
          </ac:spMkLst>
        </pc:spChg>
        <pc:spChg chg="add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31" creationId="{3A930249-8242-4E2B-AF17-C01826488321}"/>
          </ac:spMkLst>
        </pc:spChg>
        <pc:spChg chg="add">
          <ac:chgData name="Daniel Naica" userId="c17082168d7416ba" providerId="Windows Live" clId="Web-{2DB3A622-89F1-4000-BB49-CB80FDFE15B7}" dt="2025-11-26T11:53:42.685" v="13"/>
          <ac:spMkLst>
            <pc:docMk/>
            <pc:sldMk cId="0" sldId="256"/>
            <ac:spMk id="33" creationId="{A5BDD999-C5E1-4B3E-A710-768673819165}"/>
          </ac:spMkLst>
        </pc:spChg>
        <pc:grpChg chg="add del">
          <ac:chgData name="Daniel Naica" userId="c17082168d7416ba" providerId="Windows Live" clId="Web-{2DB3A622-89F1-4000-BB49-CB80FDFE15B7}" dt="2025-11-26T11:52:54.965" v="10"/>
          <ac:grpSpMkLst>
            <pc:docMk/>
            <pc:sldMk cId="0" sldId="256"/>
            <ac:grpSpMk id="18" creationId="{0B139475-2B26-4CA9-9413-DE741E49F7BB}"/>
          </ac:grpSpMkLst>
        </pc:grpChg>
        <pc:picChg chg="add del mod">
          <ac:chgData name="Daniel Naica" userId="c17082168d7416ba" providerId="Windows Live" clId="Web-{2DB3A622-89F1-4000-BB49-CB80FDFE15B7}" dt="2025-11-26T11:53:09.747" v="12"/>
          <ac:picMkLst>
            <pc:docMk/>
            <pc:sldMk cId="0" sldId="256"/>
            <ac:picMk id="4" creationId="{638B9102-D8CB-2116-65C2-865CBB899812}"/>
          </ac:picMkLst>
        </pc:picChg>
        <pc:picChg chg="add">
          <ac:chgData name="Daniel Naica" userId="c17082168d7416ba" providerId="Windows Live" clId="Web-{2DB3A622-89F1-4000-BB49-CB80FDFE15B7}" dt="2025-11-26T11:53:42.685" v="13"/>
          <ac:picMkLst>
            <pc:docMk/>
            <pc:sldMk cId="0" sldId="256"/>
            <ac:picMk id="27" creationId="{3AE417B7-5CCC-4495-88AF-5E7FCA0BDA25}"/>
          </ac:picMkLst>
        </pc:picChg>
      </pc:sldChg>
      <pc:sldChg chg="addSp delSp modSp mod setBg setClrOvrMap">
        <pc:chgData name="Daniel Naica" userId="c17082168d7416ba" providerId="Windows Live" clId="Web-{2DB3A622-89F1-4000-BB49-CB80FDFE15B7}" dt="2025-11-26T12:02:12.914" v="45"/>
        <pc:sldMkLst>
          <pc:docMk/>
          <pc:sldMk cId="0" sldId="257"/>
        </pc:sldMkLst>
        <pc:spChg chg="mod">
          <ac:chgData name="Daniel Naica" userId="c17082168d7416ba" providerId="Windows Live" clId="Web-{2DB3A622-89F1-4000-BB49-CB80FDFE15B7}" dt="2025-11-26T12:02:12.914" v="45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4:04.779" v="18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3:59.623" v="15"/>
          <ac:spMkLst>
            <pc:docMk/>
            <pc:sldMk cId="0" sldId="257"/>
            <ac:spMk id="9" creationId="{BACC6370-2D7E-4714-9D71-7542949D7D5D}"/>
          </ac:spMkLst>
        </pc:spChg>
        <pc:spChg chg="add del">
          <ac:chgData name="Daniel Naica" userId="c17082168d7416ba" providerId="Windows Live" clId="Web-{2DB3A622-89F1-4000-BB49-CB80FDFE15B7}" dt="2025-11-26T11:53:59.623" v="15"/>
          <ac:spMkLst>
            <pc:docMk/>
            <pc:sldMk cId="0" sldId="257"/>
            <ac:spMk id="11" creationId="{F68B3F68-107C-434F-AA38-110D5EA91B85}"/>
          </ac:spMkLst>
        </pc:spChg>
        <pc:spChg chg="add del">
          <ac:chgData name="Daniel Naica" userId="c17082168d7416ba" providerId="Windows Live" clId="Web-{2DB3A622-89F1-4000-BB49-CB80FDFE15B7}" dt="2025-11-26T11:53:59.623" v="15"/>
          <ac:spMkLst>
            <pc:docMk/>
            <pc:sldMk cId="0" sldId="257"/>
            <ac:spMk id="13" creationId="{AAD0DBB9-1A4B-4391-81D4-CB19F9AB918A}"/>
          </ac:spMkLst>
        </pc:spChg>
        <pc:spChg chg="add del">
          <ac:chgData name="Daniel Naica" userId="c17082168d7416ba" providerId="Windows Live" clId="Web-{2DB3A622-89F1-4000-BB49-CB80FDFE15B7}" dt="2025-11-26T11:53:59.623" v="15"/>
          <ac:spMkLst>
            <pc:docMk/>
            <pc:sldMk cId="0" sldId="257"/>
            <ac:spMk id="15" creationId="{063BBA22-50EA-4C4D-BE05-F1CE4E63AA56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17" creationId="{43F8A58B-5155-44CE-A5FF-7647B47D0A7A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18" creationId="{BACC6370-2D7E-4714-9D71-7542949D7D5D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19" creationId="{443F2ACA-E6D6-4028-82DD-F03C262D5DE6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20" creationId="{256B2C21-A230-48C0-8DF1-C46611373C44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21" creationId="{3847E18C-932D-4C95-AABA-FEC7C9499AD7}"/>
          </ac:spMkLst>
        </pc:spChg>
        <pc:spChg chg="add del">
          <ac:chgData name="Daniel Naica" userId="c17082168d7416ba" providerId="Windows Live" clId="Web-{2DB3A622-89F1-4000-BB49-CB80FDFE15B7}" dt="2025-11-26T11:54:04.763" v="17"/>
          <ac:spMkLst>
            <pc:docMk/>
            <pc:sldMk cId="0" sldId="257"/>
            <ac:spMk id="22" creationId="{3150CB11-0C61-439E-910F-5787759E72A0}"/>
          </ac:spMkLst>
        </pc:spChg>
        <pc:spChg chg="add del">
          <ac:chgData name="Daniel Naica" userId="c17082168d7416ba" providerId="Windows Live" clId="Web-{2DB3A622-89F1-4000-BB49-CB80FDFE15B7}" dt="2025-11-26T12:02:12.914" v="45"/>
          <ac:spMkLst>
            <pc:docMk/>
            <pc:sldMk cId="0" sldId="257"/>
            <ac:spMk id="25" creationId="{BACC6370-2D7E-4714-9D71-7542949D7D5D}"/>
          </ac:spMkLst>
        </pc:spChg>
        <pc:spChg chg="add del">
          <ac:chgData name="Daniel Naica" userId="c17082168d7416ba" providerId="Windows Live" clId="Web-{2DB3A622-89F1-4000-BB49-CB80FDFE15B7}" dt="2025-11-26T12:02:12.914" v="45"/>
          <ac:spMkLst>
            <pc:docMk/>
            <pc:sldMk cId="0" sldId="257"/>
            <ac:spMk id="26" creationId="{F68B3F68-107C-434F-AA38-110D5EA91B85}"/>
          </ac:spMkLst>
        </pc:spChg>
        <pc:spChg chg="add del">
          <ac:chgData name="Daniel Naica" userId="c17082168d7416ba" providerId="Windows Live" clId="Web-{2DB3A622-89F1-4000-BB49-CB80FDFE15B7}" dt="2025-11-26T12:02:12.914" v="45"/>
          <ac:spMkLst>
            <pc:docMk/>
            <pc:sldMk cId="0" sldId="257"/>
            <ac:spMk id="27" creationId="{AAD0DBB9-1A4B-4391-81D4-CB19F9AB918A}"/>
          </ac:spMkLst>
        </pc:spChg>
        <pc:spChg chg="add del">
          <ac:chgData name="Daniel Naica" userId="c17082168d7416ba" providerId="Windows Live" clId="Web-{2DB3A622-89F1-4000-BB49-CB80FDFE15B7}" dt="2025-11-26T12:02:12.914" v="45"/>
          <ac:spMkLst>
            <pc:docMk/>
            <pc:sldMk cId="0" sldId="257"/>
            <ac:spMk id="28" creationId="{063BBA22-50EA-4C4D-BE05-F1CE4E63AA56}"/>
          </ac:spMkLst>
        </pc:spChg>
        <pc:spChg chg="add del">
          <ac:chgData name="Daniel Naica" userId="c17082168d7416ba" providerId="Windows Live" clId="Web-{2DB3A622-89F1-4000-BB49-CB80FDFE15B7}" dt="2025-11-26T12:02:12.835" v="44"/>
          <ac:spMkLst>
            <pc:docMk/>
            <pc:sldMk cId="0" sldId="257"/>
            <ac:spMk id="45" creationId="{C0763A76-9F1C-4FC5-82B7-DD475DA461B2}"/>
          </ac:spMkLst>
        </pc:spChg>
        <pc:spChg chg="add del">
          <ac:chgData name="Daniel Naica" userId="c17082168d7416ba" providerId="Windows Live" clId="Web-{2DB3A622-89F1-4000-BB49-CB80FDFE15B7}" dt="2025-11-26T12:02:12.835" v="44"/>
          <ac:spMkLst>
            <pc:docMk/>
            <pc:sldMk cId="0" sldId="257"/>
            <ac:spMk id="47" creationId="{E81BF4F6-F2CF-4984-9D14-D6966D92F99F}"/>
          </ac:spMkLst>
        </pc:spChg>
        <pc:graphicFrameChg chg="add del">
          <ac:chgData name="Daniel Naica" userId="c17082168d7416ba" providerId="Windows Live" clId="Web-{2DB3A622-89F1-4000-BB49-CB80FDFE15B7}" dt="2025-11-26T11:53:59.623" v="15"/>
          <ac:graphicFrameMkLst>
            <pc:docMk/>
            <pc:sldMk cId="0" sldId="257"/>
            <ac:graphicFrameMk id="5" creationId="{5C06B4E1-B9C0-F8DA-E844-5F4FCBC294BB}"/>
          </ac:graphicFrameMkLst>
        </pc:graphicFrameChg>
        <pc:graphicFrameChg chg="add del">
          <ac:chgData name="Daniel Naica" userId="c17082168d7416ba" providerId="Windows Live" clId="Web-{2DB3A622-89F1-4000-BB49-CB80FDFE15B7}" dt="2025-11-26T11:54:04.763" v="17"/>
          <ac:graphicFrameMkLst>
            <pc:docMk/>
            <pc:sldMk cId="0" sldId="257"/>
            <ac:graphicFrameMk id="23" creationId="{CACCBC7E-C751-ECFC-4624-0A2FD6F8CB32}"/>
          </ac:graphicFrameMkLst>
        </pc:graphicFrameChg>
        <pc:graphicFrameChg chg="add mod ord modGraphic">
          <ac:chgData name="Daniel Naica" userId="c17082168d7416ba" providerId="Windows Live" clId="Web-{2DB3A622-89F1-4000-BB49-CB80FDFE15B7}" dt="2025-11-26T12:02:12.914" v="45"/>
          <ac:graphicFrameMkLst>
            <pc:docMk/>
            <pc:sldMk cId="0" sldId="257"/>
            <ac:graphicFrameMk id="29" creationId="{5C06B4E1-B9C0-F8DA-E844-5F4FCBC294BB}"/>
          </ac:graphicFrameMkLst>
        </pc:graphicFrameChg>
        <pc:picChg chg="add mod ord">
          <ac:chgData name="Daniel Naica" userId="c17082168d7416ba" providerId="Windows Live" clId="Web-{2DB3A622-89F1-4000-BB49-CB80FDFE15B7}" dt="2025-11-26T12:02:12.914" v="45"/>
          <ac:picMkLst>
            <pc:docMk/>
            <pc:sldMk cId="0" sldId="257"/>
            <ac:picMk id="40" creationId="{04FB3902-BC9E-7032-F446-C85E86828A7A}"/>
          </ac:picMkLst>
        </pc:picChg>
      </pc:sldChg>
      <pc:sldChg chg="addSp delSp modSp mod setBg">
        <pc:chgData name="Daniel Naica" userId="c17082168d7416ba" providerId="Windows Live" clId="Web-{2DB3A622-89F1-4000-BB49-CB80FDFE15B7}" dt="2025-11-26T12:20:45.202" v="87"/>
        <pc:sldMkLst>
          <pc:docMk/>
          <pc:sldMk cId="0" sldId="258"/>
        </pc:sldMkLst>
        <pc:spChg chg="mod">
          <ac:chgData name="Daniel Naica" userId="c17082168d7416ba" providerId="Windows Live" clId="Web-{2DB3A622-89F1-4000-BB49-CB80FDFE15B7}" dt="2025-11-26T11:55:04.889" v="23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5:04.889" v="23"/>
          <ac:spMkLst>
            <pc:docMk/>
            <pc:sldMk cId="0" sldId="258"/>
            <ac:spMk id="3" creationId="{00000000-0000-0000-0000-000000000000}"/>
          </ac:spMkLst>
        </pc:spChg>
        <pc:spChg chg="add">
          <ac:chgData name="Daniel Naica" userId="c17082168d7416ba" providerId="Windows Live" clId="Web-{2DB3A622-89F1-4000-BB49-CB80FDFE15B7}" dt="2025-11-26T11:55:04.889" v="23"/>
          <ac:spMkLst>
            <pc:docMk/>
            <pc:sldMk cId="0" sldId="258"/>
            <ac:spMk id="9" creationId="{1D63C574-BFD2-41A1-A567-B0C3CC7FDD4F}"/>
          </ac:spMkLst>
        </pc:spChg>
        <pc:spChg chg="add">
          <ac:chgData name="Daniel Naica" userId="c17082168d7416ba" providerId="Windows Live" clId="Web-{2DB3A622-89F1-4000-BB49-CB80FDFE15B7}" dt="2025-11-26T11:55:04.889" v="23"/>
          <ac:spMkLst>
            <pc:docMk/>
            <pc:sldMk cId="0" sldId="258"/>
            <ac:spMk id="11" creationId="{E2A46BAB-8C31-42B2-90E8-B26DD3E81D37}"/>
          </ac:spMkLst>
        </pc:spChg>
        <pc:spChg chg="add del mod">
          <ac:chgData name="Daniel Naica" userId="c17082168d7416ba" providerId="Windows Live" clId="Web-{2DB3A622-89F1-4000-BB49-CB80FDFE15B7}" dt="2025-11-26T12:20:45.202" v="86"/>
          <ac:spMkLst>
            <pc:docMk/>
            <pc:sldMk cId="0" sldId="258"/>
            <ac:spMk id="33" creationId="{61C1819F-A7DC-2F1E-87B2-33273E7ECFBA}"/>
          </ac:spMkLst>
        </pc:spChg>
        <pc:grpChg chg="add">
          <ac:chgData name="Daniel Naica" userId="c17082168d7416ba" providerId="Windows Live" clId="Web-{2DB3A622-89F1-4000-BB49-CB80FDFE15B7}" dt="2025-11-26T11:55:04.889" v="23"/>
          <ac:grpSpMkLst>
            <pc:docMk/>
            <pc:sldMk cId="0" sldId="258"/>
            <ac:grpSpMk id="13" creationId="{B3F7A3C7-0737-4E57-B30E-8EEFE638B401}"/>
          </ac:grpSpMkLst>
        </pc:grpChg>
        <pc:grpChg chg="add">
          <ac:chgData name="Daniel Naica" userId="c17082168d7416ba" providerId="Windows Live" clId="Web-{2DB3A622-89F1-4000-BB49-CB80FDFE15B7}" dt="2025-11-26T11:55:04.889" v="23"/>
          <ac:grpSpMkLst>
            <pc:docMk/>
            <pc:sldMk cId="0" sldId="258"/>
            <ac:grpSpMk id="17" creationId="{43F5E015-E085-4624-B431-B42414448684}"/>
          </ac:grpSpMkLst>
        </pc:grpChg>
        <pc:graphicFrameChg chg="add del">
          <ac:chgData name="Daniel Naica" userId="c17082168d7416ba" providerId="Windows Live" clId="Web-{2DB3A622-89F1-4000-BB49-CB80FDFE15B7}" dt="2025-11-26T11:54:31.795" v="20"/>
          <ac:graphicFrameMkLst>
            <pc:docMk/>
            <pc:sldMk cId="0" sldId="258"/>
            <ac:graphicFrameMk id="5" creationId="{80674887-9468-0FE0-CA78-4D0F0D27869C}"/>
          </ac:graphicFrameMkLst>
        </pc:graphicFrameChg>
        <pc:graphicFrameChg chg="add del">
          <ac:chgData name="Daniel Naica" userId="c17082168d7416ba" providerId="Windows Live" clId="Web-{2DB3A622-89F1-4000-BB49-CB80FDFE15B7}" dt="2025-11-26T11:55:04.748" v="22"/>
          <ac:graphicFrameMkLst>
            <pc:docMk/>
            <pc:sldMk cId="0" sldId="258"/>
            <ac:graphicFrameMk id="7" creationId="{6892410E-1E87-2820-781E-ED0C7BE1ABC4}"/>
          </ac:graphicFrameMkLst>
        </pc:graphicFrameChg>
        <pc:graphicFrameChg chg="add">
          <ac:chgData name="Daniel Naica" userId="c17082168d7416ba" providerId="Windows Live" clId="Web-{2DB3A622-89F1-4000-BB49-CB80FDFE15B7}" dt="2025-11-26T11:55:04.889" v="23"/>
          <ac:graphicFrameMkLst>
            <pc:docMk/>
            <pc:sldMk cId="0" sldId="258"/>
            <ac:graphicFrameMk id="10" creationId="{4D343F8A-C09A-00D2-021B-6D4AA4DC61D9}"/>
          </ac:graphicFrameMkLst>
        </pc:graphicFrameChg>
        <pc:picChg chg="add del mod">
          <ac:chgData name="Daniel Naica" userId="c17082168d7416ba" providerId="Windows Live" clId="Web-{2DB3A622-89F1-4000-BB49-CB80FDFE15B7}" dt="2025-11-26T12:20:45.202" v="87"/>
          <ac:picMkLst>
            <pc:docMk/>
            <pc:sldMk cId="0" sldId="258"/>
            <ac:picMk id="32" creationId="{78B91562-E15D-B326-9E56-0258A6017A3A}"/>
          </ac:picMkLst>
        </pc:picChg>
      </pc:sldChg>
      <pc:sldChg chg="addSp delSp modSp mod setBg">
        <pc:chgData name="Daniel Naica" userId="c17082168d7416ba" providerId="Windows Live" clId="Web-{2DB3A622-89F1-4000-BB49-CB80FDFE15B7}" dt="2025-11-26T12:22:54.644" v="106"/>
        <pc:sldMkLst>
          <pc:docMk/>
          <pc:sldMk cId="0" sldId="259"/>
        </pc:sldMkLst>
        <pc:spChg chg="mo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6:28.873" v="25"/>
          <ac:spMkLst>
            <pc:docMk/>
            <pc:sldMk cId="0" sldId="259"/>
            <ac:spMk id="8" creationId="{B34F5AD2-EDBD-4BBD-A55C-EAFFD0C7097A}"/>
          </ac:spMkLst>
        </pc:spChg>
        <pc:spChg chg="add del">
          <ac:chgData name="Daniel Naica" userId="c17082168d7416ba" providerId="Windows Live" clId="Web-{2DB3A622-89F1-4000-BB49-CB80FDFE15B7}" dt="2025-11-26T11:56:49.014" v="29"/>
          <ac:spMkLst>
            <pc:docMk/>
            <pc:sldMk cId="0" sldId="259"/>
            <ac:spMk id="9" creationId="{CB49665F-0298-4449-8D2D-209989CB9EE3}"/>
          </ac:spMkLst>
        </pc:spChg>
        <pc:spChg chg="add del">
          <ac:chgData name="Daniel Naica" userId="c17082168d7416ba" providerId="Windows Live" clId="Web-{2DB3A622-89F1-4000-BB49-CB80FDFE15B7}" dt="2025-11-26T11:56:28.873" v="25"/>
          <ac:spMkLst>
            <pc:docMk/>
            <pc:sldMk cId="0" sldId="259"/>
            <ac:spMk id="10" creationId="{C3896A03-3945-419A-B66B-4EE266EDD152}"/>
          </ac:spMkLst>
        </pc:spChg>
        <pc:spChg chg="add del">
          <ac:chgData name="Daniel Naica" userId="c17082168d7416ba" providerId="Windows Live" clId="Web-{2DB3A622-89F1-4000-BB49-CB80FDFE15B7}" dt="2025-11-26T11:56:49.014" v="29"/>
          <ac:spMkLst>
            <pc:docMk/>
            <pc:sldMk cId="0" sldId="259"/>
            <ac:spMk id="11" creationId="{A71EEC14-174A-46FA-B046-474750457130}"/>
          </ac:spMkLst>
        </pc:spChg>
        <pc:spChg chg="add del">
          <ac:chgData name="Daniel Naica" userId="c17082168d7416ba" providerId="Windows Live" clId="Web-{2DB3A622-89F1-4000-BB49-CB80FDFE15B7}" dt="2025-11-26T11:56:28.873" v="25"/>
          <ac:spMkLst>
            <pc:docMk/>
            <pc:sldMk cId="0" sldId="259"/>
            <ac:spMk id="12" creationId="{B8EAE243-3A9F-4A46-B0D9-04C723A8A1BD}"/>
          </ac:spMkLst>
        </pc:spChg>
        <pc:spChg chg="add del">
          <ac:chgData name="Daniel Naica" userId="c17082168d7416ba" providerId="Windows Live" clId="Web-{2DB3A622-89F1-4000-BB49-CB80FDFE15B7}" dt="2025-11-26T11:56:36.155" v="27"/>
          <ac:spMkLst>
            <pc:docMk/>
            <pc:sldMk cId="0" sldId="259"/>
            <ac:spMk id="14" creationId="{AC17DE74-01C9-4859-B65A-85CF999E8580}"/>
          </ac:spMkLst>
        </pc:spChg>
        <pc:spChg chg="add del">
          <ac:chgData name="Daniel Naica" userId="c17082168d7416ba" providerId="Windows Live" clId="Web-{2DB3A622-89F1-4000-BB49-CB80FDFE15B7}" dt="2025-11-26T11:56:36.155" v="27"/>
          <ac:spMkLst>
            <pc:docMk/>
            <pc:sldMk cId="0" sldId="259"/>
            <ac:spMk id="15" creationId="{068C0432-0E90-4CC1-8CD3-D44A90DF07EF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19" creationId="{443F2ACA-E6D6-4028-82DD-F03C262D5DE6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28" creationId="{BACC6370-2D7E-4714-9D71-7542949D7D5D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29" creationId="{256B2C21-A230-48C0-8DF1-C46611373C44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30" creationId="{3847E18C-932D-4C95-AABA-FEC7C9499AD7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31" creationId="{3150CB11-0C61-439E-910F-5787759E72A0}"/>
          </ac:spMkLst>
        </pc:spChg>
        <pc:spChg chg="add">
          <ac:chgData name="Daniel Naica" userId="c17082168d7416ba" providerId="Windows Live" clId="Web-{2DB3A622-89F1-4000-BB49-CB80FDFE15B7}" dt="2025-11-26T11:56:49.045" v="30"/>
          <ac:spMkLst>
            <pc:docMk/>
            <pc:sldMk cId="0" sldId="259"/>
            <ac:spMk id="32" creationId="{43F8A58B-5155-44CE-A5FF-7647B47D0A7A}"/>
          </ac:spMkLst>
        </pc:spChg>
        <pc:spChg chg="add del mod">
          <ac:chgData name="Daniel Naica" userId="c17082168d7416ba" providerId="Windows Live" clId="Web-{2DB3A622-89F1-4000-BB49-CB80FDFE15B7}" dt="2025-11-26T12:22:54.644" v="106"/>
          <ac:spMkLst>
            <pc:docMk/>
            <pc:sldMk cId="0" sldId="259"/>
            <ac:spMk id="39" creationId="{364D75A9-1176-1989-29A7-8F85DAC2DBB0}"/>
          </ac:spMkLst>
        </pc:spChg>
        <pc:spChg chg="add del mod">
          <ac:chgData name="Daniel Naica" userId="c17082168d7416ba" providerId="Windows Live" clId="Web-{2DB3A622-89F1-4000-BB49-CB80FDFE15B7}" dt="2025-11-26T12:22:07.705" v="97"/>
          <ac:spMkLst>
            <pc:docMk/>
            <pc:sldMk cId="0" sldId="259"/>
            <ac:spMk id="42" creationId="{4912C50F-6540-591E-971A-A358B17BFF0B}"/>
          </ac:spMkLst>
        </pc:spChg>
        <pc:grpChg chg="add del">
          <ac:chgData name="Daniel Naica" userId="c17082168d7416ba" providerId="Windows Live" clId="Web-{2DB3A622-89F1-4000-BB49-CB80FDFE15B7}" dt="2025-11-26T11:56:49.014" v="29"/>
          <ac:grpSpMkLst>
            <pc:docMk/>
            <pc:sldMk cId="0" sldId="259"/>
            <ac:grpSpMk id="13" creationId="{EEB6CB95-E653-4C6C-AE51-62FD848E8D5B}"/>
          </ac:grpSpMkLst>
        </pc:grpChg>
        <pc:grpChg chg="add del">
          <ac:chgData name="Daniel Naica" userId="c17082168d7416ba" providerId="Windows Live" clId="Web-{2DB3A622-89F1-4000-BB49-CB80FDFE15B7}" dt="2025-11-26T11:56:49.014" v="29"/>
          <ac:grpSpMkLst>
            <pc:docMk/>
            <pc:sldMk cId="0" sldId="259"/>
            <ac:grpSpMk id="17" creationId="{43F5E015-E085-4624-B431-B42414448684}"/>
          </ac:grpSpMkLst>
        </pc:grpChg>
        <pc:graphicFrameChg chg="add del">
          <ac:chgData name="Daniel Naica" userId="c17082168d7416ba" providerId="Windows Live" clId="Web-{2DB3A622-89F1-4000-BB49-CB80FDFE15B7}" dt="2025-11-26T11:56:49.014" v="29"/>
          <ac:graphicFrameMkLst>
            <pc:docMk/>
            <pc:sldMk cId="0" sldId="259"/>
            <ac:graphicFrameMk id="5" creationId="{5CCAF092-038C-B6BC-581C-0801B61EA62B}"/>
          </ac:graphicFrameMkLst>
        </pc:graphicFrameChg>
        <pc:graphicFrameChg chg="add">
          <ac:chgData name="Daniel Naica" userId="c17082168d7416ba" providerId="Windows Live" clId="Web-{2DB3A622-89F1-4000-BB49-CB80FDFE15B7}" dt="2025-11-26T11:56:49.045" v="30"/>
          <ac:graphicFrameMkLst>
            <pc:docMk/>
            <pc:sldMk cId="0" sldId="259"/>
            <ac:graphicFrameMk id="33" creationId="{78A1CDB7-F920-A8DF-0A62-E66CAEE8A384}"/>
          </ac:graphicFrameMkLst>
        </pc:graphicFrameChg>
        <pc:picChg chg="add del mod">
          <ac:chgData name="Daniel Naica" userId="c17082168d7416ba" providerId="Windows Live" clId="Web-{2DB3A622-89F1-4000-BB49-CB80FDFE15B7}" dt="2025-11-26T12:21:42.657" v="92"/>
          <ac:picMkLst>
            <pc:docMk/>
            <pc:sldMk cId="0" sldId="259"/>
            <ac:picMk id="38" creationId="{88F42F85-B7EF-7A1B-D2DA-00293AF29634}"/>
          </ac:picMkLst>
        </pc:picChg>
        <pc:picChg chg="add del mod">
          <ac:chgData name="Daniel Naica" userId="c17082168d7416ba" providerId="Windows Live" clId="Web-{2DB3A622-89F1-4000-BB49-CB80FDFE15B7}" dt="2025-11-26T12:22:07.705" v="98"/>
          <ac:picMkLst>
            <pc:docMk/>
            <pc:sldMk cId="0" sldId="259"/>
            <ac:picMk id="41" creationId="{D10EE0AF-E4F5-CDDA-CA7E-1475EEBCC011}"/>
          </ac:picMkLst>
        </pc:picChg>
      </pc:sldChg>
      <pc:sldChg chg="addSp delSp modSp mod setBg">
        <pc:chgData name="Daniel Naica" userId="c17082168d7416ba" providerId="Windows Live" clId="Web-{2DB3A622-89F1-4000-BB49-CB80FDFE15B7}" dt="2025-11-26T12:19:21.603" v="76" actId="20577"/>
        <pc:sldMkLst>
          <pc:docMk/>
          <pc:sldMk cId="0" sldId="260"/>
        </pc:sldMkLst>
        <pc:spChg chg="mod ord">
          <ac:chgData name="Daniel Naica" userId="c17082168d7416ba" providerId="Windows Live" clId="Web-{2DB3A622-89F1-4000-BB49-CB80FDFE15B7}" dt="2025-11-26T12:19:21.603" v="76" actId="20577"/>
          <ac:spMkLst>
            <pc:docMk/>
            <pc:sldMk cId="0" sldId="260"/>
            <ac:spMk id="2" creationId="{00000000-0000-0000-0000-000000000000}"/>
          </ac:spMkLst>
        </pc:spChg>
        <pc:spChg chg="del">
          <ac:chgData name="Daniel Naica" userId="c17082168d7416ba" providerId="Windows Live" clId="Web-{2DB3A622-89F1-4000-BB49-CB80FDFE15B7}" dt="2025-11-26T11:57:01.374" v="31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Daniel Naica" userId="c17082168d7416ba" providerId="Windows Live" clId="Web-{2DB3A622-89F1-4000-BB49-CB80FDFE15B7}" dt="2025-11-26T11:59:02.827" v="38"/>
          <ac:spMkLst>
            <pc:docMk/>
            <pc:sldMk cId="0" sldId="260"/>
            <ac:spMk id="27" creationId="{B50AB553-2A96-4A92-96F2-93548E096954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29" creationId="{1661932C-CA15-4E17-B115-FAE7CBEE4789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30" creationId="{1CD81A2A-6ED4-4EF4-A14C-912D31E14800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31" creationId="{8590ADD5-9383-4D3D-9047-3DA2593CCB5D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33" creationId="{DABE3E45-88CF-45D8-8D40-C773324D93F6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37" creationId="{B91ECDA9-56DC-4270-8F33-01C5637B8CEB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39" creationId="{75F47824-961D-465D-84F9-EAE11BC6173B}"/>
          </ac:spMkLst>
        </pc:spChg>
        <pc:spChg chg="add">
          <ac:chgData name="Daniel Naica" userId="c17082168d7416ba" providerId="Windows Live" clId="Web-{2DB3A622-89F1-4000-BB49-CB80FDFE15B7}" dt="2025-11-26T11:59:02.905" v="39"/>
          <ac:spMkLst>
            <pc:docMk/>
            <pc:sldMk cId="0" sldId="260"/>
            <ac:spMk id="41" creationId="{FEC9DA3E-C1D7-472D-B7C0-F71AE41FBA23}"/>
          </ac:spMkLst>
        </pc:spChg>
        <pc:grpChg chg="add del">
          <ac:chgData name="Daniel Naica" userId="c17082168d7416ba" providerId="Windows Live" clId="Web-{2DB3A622-89F1-4000-BB49-CB80FDFE15B7}" dt="2025-11-26T11:58:38.452" v="35"/>
          <ac:grpSpMkLst>
            <pc:docMk/>
            <pc:sldMk cId="0" sldId="260"/>
            <ac:grpSpMk id="18" creationId="{1FD67D68-9B83-C338-8342-3348D8F22347}"/>
          </ac:grpSpMkLst>
        </pc:grpChg>
        <pc:grpChg chg="add del">
          <ac:chgData name="Daniel Naica" userId="c17082168d7416ba" providerId="Windows Live" clId="Web-{2DB3A622-89F1-4000-BB49-CB80FDFE15B7}" dt="2025-11-26T11:59:02.827" v="38"/>
          <ac:grpSpMkLst>
            <pc:docMk/>
            <pc:sldMk cId="0" sldId="260"/>
            <ac:grpSpMk id="22" creationId="{1FD67D68-9B83-C338-8342-3348D8F22347}"/>
          </ac:grpSpMkLst>
        </pc:grpChg>
        <pc:graphicFrameChg chg="add mod ord modGraphic">
          <ac:chgData name="Daniel Naica" userId="c17082168d7416ba" providerId="Windows Live" clId="Web-{2DB3A622-89F1-4000-BB49-CB80FDFE15B7}" dt="2025-11-26T11:59:02.905" v="39"/>
          <ac:graphicFrameMkLst>
            <pc:docMk/>
            <pc:sldMk cId="0" sldId="260"/>
            <ac:graphicFrameMk id="5" creationId="{C152CAFD-EA28-91BB-C866-30A7197C072C}"/>
          </ac:graphicFrameMkLst>
        </pc:graphicFrameChg>
        <pc:picChg chg="add del">
          <ac:chgData name="Daniel Naica" userId="c17082168d7416ba" providerId="Windows Live" clId="Web-{2DB3A622-89F1-4000-BB49-CB80FDFE15B7}" dt="2025-11-26T11:58:27.968" v="33"/>
          <ac:picMkLst>
            <pc:docMk/>
            <pc:sldMk cId="0" sldId="260"/>
            <ac:picMk id="6" creationId="{FC7ECBF9-F102-3C3A-9FCB-6096D580D778}"/>
          </ac:picMkLst>
        </pc:picChg>
        <pc:picChg chg="add mod">
          <ac:chgData name="Daniel Naica" userId="c17082168d7416ba" providerId="Windows Live" clId="Web-{2DB3A622-89F1-4000-BB49-CB80FDFE15B7}" dt="2025-11-26T11:59:02.905" v="39"/>
          <ac:picMkLst>
            <pc:docMk/>
            <pc:sldMk cId="0" sldId="260"/>
            <ac:picMk id="13" creationId="{04EDE68B-39A6-A16E-A721-72A27DF322BE}"/>
          </ac:picMkLst>
        </pc:picChg>
      </pc:sldChg>
      <pc:sldChg chg="addSp modSp mod setBg">
        <pc:chgData name="Daniel Naica" userId="c17082168d7416ba" providerId="Windows Live" clId="Web-{2DB3A622-89F1-4000-BB49-CB80FDFE15B7}" dt="2025-11-26T12:19:29.088" v="79" actId="20577"/>
        <pc:sldMkLst>
          <pc:docMk/>
          <pc:sldMk cId="0" sldId="261"/>
        </pc:sldMkLst>
        <pc:spChg chg="mod">
          <ac:chgData name="Daniel Naica" userId="c17082168d7416ba" providerId="Windows Live" clId="Web-{2DB3A622-89F1-4000-BB49-CB80FDFE15B7}" dt="2025-11-26T12:19:29.088" v="79" actId="20577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Daniel Naica" userId="c17082168d7416ba" providerId="Windows Live" clId="Web-{2DB3A622-89F1-4000-BB49-CB80FDFE15B7}" dt="2025-11-26T12:00:10.468" v="41"/>
          <ac:spMkLst>
            <pc:docMk/>
            <pc:sldMk cId="0" sldId="261"/>
            <ac:spMk id="3" creationId="{00000000-0000-0000-0000-000000000000}"/>
          </ac:spMkLst>
        </pc:spChg>
        <pc:picChg chg="add mod">
          <ac:chgData name="Daniel Naica" userId="c17082168d7416ba" providerId="Windows Live" clId="Web-{2DB3A622-89F1-4000-BB49-CB80FDFE15B7}" dt="2025-11-26T12:00:10.468" v="41"/>
          <ac:picMkLst>
            <pc:docMk/>
            <pc:sldMk cId="0" sldId="261"/>
            <ac:picMk id="4" creationId="{0E64C075-B388-74E0-0A4C-A3A557146AB5}"/>
          </ac:picMkLst>
        </pc:picChg>
      </pc:sldChg>
      <pc:sldChg chg="addSp modSp mod setBg">
        <pc:chgData name="Daniel Naica" userId="c17082168d7416ba" providerId="Windows Live" clId="Web-{2DB3A622-89F1-4000-BB49-CB80FDFE15B7}" dt="2025-11-26T12:04:38.244" v="47"/>
        <pc:sldMkLst>
          <pc:docMk/>
          <pc:sldMk cId="0" sldId="262"/>
        </pc:sldMkLst>
        <pc:spChg chg="mod">
          <ac:chgData name="Daniel Naica" userId="c17082168d7416ba" providerId="Windows Live" clId="Web-{2DB3A622-89F1-4000-BB49-CB80FDFE15B7}" dt="2025-11-26T12:04:38.244" v="47"/>
          <ac:spMkLst>
            <pc:docMk/>
            <pc:sldMk cId="0" sldId="262"/>
            <ac:spMk id="2" creationId="{00000000-0000-0000-0000-000000000000}"/>
          </ac:spMkLst>
        </pc:spChg>
        <pc:spChg chg="mod">
          <ac:chgData name="Daniel Naica" userId="c17082168d7416ba" providerId="Windows Live" clId="Web-{2DB3A622-89F1-4000-BB49-CB80FDFE15B7}" dt="2025-11-26T12:04:38.244" v="47"/>
          <ac:spMkLst>
            <pc:docMk/>
            <pc:sldMk cId="0" sldId="262"/>
            <ac:spMk id="3" creationId="{00000000-0000-0000-0000-000000000000}"/>
          </ac:spMkLst>
        </pc:spChg>
        <pc:spChg chg="add">
          <ac:chgData name="Daniel Naica" userId="c17082168d7416ba" providerId="Windows Live" clId="Web-{2DB3A622-89F1-4000-BB49-CB80FDFE15B7}" dt="2025-11-26T12:04:38.244" v="47"/>
          <ac:spMkLst>
            <pc:docMk/>
            <pc:sldMk cId="0" sldId="262"/>
            <ac:spMk id="9" creationId="{743AA782-23D1-4521-8CAD-47662984AA08}"/>
          </ac:spMkLst>
        </pc:spChg>
        <pc:spChg chg="add">
          <ac:chgData name="Daniel Naica" userId="c17082168d7416ba" providerId="Windows Live" clId="Web-{2DB3A622-89F1-4000-BB49-CB80FDFE15B7}" dt="2025-11-26T12:04:38.244" v="47"/>
          <ac:spMkLst>
            <pc:docMk/>
            <pc:sldMk cId="0" sldId="262"/>
            <ac:spMk id="11" creationId="{71877DBC-BB60-40F0-AC93-2ACDBAAE60CE}"/>
          </ac:spMkLst>
        </pc:spChg>
        <pc:picChg chg="add mod">
          <ac:chgData name="Daniel Naica" userId="c17082168d7416ba" providerId="Windows Live" clId="Web-{2DB3A622-89F1-4000-BB49-CB80FDFE15B7}" dt="2025-11-26T12:04:38.244" v="47"/>
          <ac:picMkLst>
            <pc:docMk/>
            <pc:sldMk cId="0" sldId="262"/>
            <ac:picMk id="4" creationId="{F65D14BC-86D0-3F70-5CA5-D6F2DDEC6A0A}"/>
          </ac:picMkLst>
        </pc:picChg>
      </pc:sldChg>
      <pc:sldChg chg="addSp modSp mod setBg">
        <pc:chgData name="Daniel Naica" userId="c17082168d7416ba" providerId="Windows Live" clId="Web-{2DB3A622-89F1-4000-BB49-CB80FDFE15B7}" dt="2025-11-26T12:19:07.914" v="74" actId="20577"/>
        <pc:sldMkLst>
          <pc:docMk/>
          <pc:sldMk cId="0" sldId="263"/>
        </pc:sldMkLst>
        <pc:spChg chg="mod">
          <ac:chgData name="Daniel Naica" userId="c17082168d7416ba" providerId="Windows Live" clId="Web-{2DB3A622-89F1-4000-BB49-CB80FDFE15B7}" dt="2025-11-26T12:19:07.914" v="74" actId="20577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Daniel Naica" userId="c17082168d7416ba" providerId="Windows Live" clId="Web-{2DB3A622-89F1-4000-BB49-CB80FDFE15B7}" dt="2025-11-26T12:06:12.918" v="49"/>
          <ac:spMkLst>
            <pc:docMk/>
            <pc:sldMk cId="0" sldId="263"/>
            <ac:spMk id="3" creationId="{00000000-0000-0000-0000-000000000000}"/>
          </ac:spMkLst>
        </pc:spChg>
        <pc:picChg chg="add mod">
          <ac:chgData name="Daniel Naica" userId="c17082168d7416ba" providerId="Windows Live" clId="Web-{2DB3A622-89F1-4000-BB49-CB80FDFE15B7}" dt="2025-11-26T12:06:12.918" v="49"/>
          <ac:picMkLst>
            <pc:docMk/>
            <pc:sldMk cId="0" sldId="263"/>
            <ac:picMk id="4" creationId="{FE85DFEE-33EE-41D4-4DA7-6E3C43885F1B}"/>
          </ac:picMkLst>
        </pc:picChg>
      </pc:sldChg>
      <pc:sldChg chg="addSp modSp mod setBg">
        <pc:chgData name="Daniel Naica" userId="c17082168d7416ba" providerId="Windows Live" clId="Web-{2DB3A622-89F1-4000-BB49-CB80FDFE15B7}" dt="2025-11-26T12:18:59.726" v="72" actId="20577"/>
        <pc:sldMkLst>
          <pc:docMk/>
          <pc:sldMk cId="0" sldId="264"/>
        </pc:sldMkLst>
        <pc:spChg chg="mod">
          <ac:chgData name="Daniel Naica" userId="c17082168d7416ba" providerId="Windows Live" clId="Web-{2DB3A622-89F1-4000-BB49-CB80FDFE15B7}" dt="2025-11-26T12:18:59.726" v="72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Daniel Naica" userId="c17082168d7416ba" providerId="Windows Live" clId="Web-{2DB3A622-89F1-4000-BB49-CB80FDFE15B7}" dt="2025-11-26T12:07:59.217" v="51"/>
          <ac:spMkLst>
            <pc:docMk/>
            <pc:sldMk cId="0" sldId="264"/>
            <ac:spMk id="3" creationId="{00000000-0000-0000-0000-000000000000}"/>
          </ac:spMkLst>
        </pc:spChg>
        <pc:spChg chg="add">
          <ac:chgData name="Daniel Naica" userId="c17082168d7416ba" providerId="Windows Live" clId="Web-{2DB3A622-89F1-4000-BB49-CB80FDFE15B7}" dt="2025-11-26T12:07:59.217" v="51"/>
          <ac:spMkLst>
            <pc:docMk/>
            <pc:sldMk cId="0" sldId="264"/>
            <ac:spMk id="9" creationId="{04812C46-200A-4DEB-A05E-3ED6C68C2387}"/>
          </ac:spMkLst>
        </pc:spChg>
        <pc:spChg chg="add">
          <ac:chgData name="Daniel Naica" userId="c17082168d7416ba" providerId="Windows Live" clId="Web-{2DB3A622-89F1-4000-BB49-CB80FDFE15B7}" dt="2025-11-26T12:07:59.217" v="51"/>
          <ac:spMkLst>
            <pc:docMk/>
            <pc:sldMk cId="0" sldId="264"/>
            <ac:spMk id="11" creationId="{D1EA859B-E555-4109-94F3-6700E046E008}"/>
          </ac:spMkLst>
        </pc:spChg>
        <pc:picChg chg="add mod ord">
          <ac:chgData name="Daniel Naica" userId="c17082168d7416ba" providerId="Windows Live" clId="Web-{2DB3A622-89F1-4000-BB49-CB80FDFE15B7}" dt="2025-11-26T12:07:59.217" v="51"/>
          <ac:picMkLst>
            <pc:docMk/>
            <pc:sldMk cId="0" sldId="264"/>
            <ac:picMk id="4" creationId="{0CBBEB76-FA1D-8EE4-2525-DAC32A9ABDB3}"/>
          </ac:picMkLst>
        </pc:picChg>
      </pc:sldChg>
      <pc:sldChg chg="addSp modSp mod setBg">
        <pc:chgData name="Daniel Naica" userId="c17082168d7416ba" providerId="Windows Live" clId="Web-{2DB3A622-89F1-4000-BB49-CB80FDFE15B7}" dt="2025-11-26T12:11:42.333" v="56" actId="20577"/>
        <pc:sldMkLst>
          <pc:docMk/>
          <pc:sldMk cId="0" sldId="265"/>
        </pc:sldMkLst>
        <pc:spChg chg="mod">
          <ac:chgData name="Daniel Naica" userId="c17082168d7416ba" providerId="Windows Live" clId="Web-{2DB3A622-89F1-4000-BB49-CB80FDFE15B7}" dt="2025-11-26T12:11:42.333" v="56" actId="20577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Daniel Naica" userId="c17082168d7416ba" providerId="Windows Live" clId="Web-{2DB3A622-89F1-4000-BB49-CB80FDFE15B7}" dt="2025-11-26T12:11:29.519" v="53"/>
          <ac:spMkLst>
            <pc:docMk/>
            <pc:sldMk cId="0" sldId="265"/>
            <ac:spMk id="3" creationId="{00000000-0000-0000-0000-000000000000}"/>
          </ac:spMkLst>
        </pc:spChg>
        <pc:picChg chg="add mod">
          <ac:chgData name="Daniel Naica" userId="c17082168d7416ba" providerId="Windows Live" clId="Web-{2DB3A622-89F1-4000-BB49-CB80FDFE15B7}" dt="2025-11-26T12:11:29.519" v="53"/>
          <ac:picMkLst>
            <pc:docMk/>
            <pc:sldMk cId="0" sldId="265"/>
            <ac:picMk id="4" creationId="{0ABE05AD-0508-906A-9283-60EEAD1780E5}"/>
          </ac:picMkLst>
        </pc:picChg>
      </pc:sldChg>
      <pc:sldChg chg="addSp modSp mod setBg">
        <pc:chgData name="Daniel Naica" userId="c17082168d7416ba" providerId="Windows Live" clId="Web-{2DB3A622-89F1-4000-BB49-CB80FDFE15B7}" dt="2025-11-26T12:18:50.459" v="68" actId="20577"/>
        <pc:sldMkLst>
          <pc:docMk/>
          <pc:sldMk cId="0" sldId="266"/>
        </pc:sldMkLst>
        <pc:spChg chg="mod">
          <ac:chgData name="Daniel Naica" userId="c17082168d7416ba" providerId="Windows Live" clId="Web-{2DB3A622-89F1-4000-BB49-CB80FDFE15B7}" dt="2025-11-26T12:18:50.459" v="68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3" creationId="{00000000-0000-0000-0000-000000000000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9" creationId="{1CD81A2A-6ED4-4EF4-A14C-912D31E14800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11" creationId="{1661932C-CA15-4E17-B115-FAE7CBEE4789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13" creationId="{8590ADD5-9383-4D3D-9047-3DA2593CCB5D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15" creationId="{DABE3E45-88CF-45D8-8D40-C773324D93F6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19" creationId="{B91ECDA9-56DC-4270-8F33-01C5637B8CEB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21" creationId="{75F47824-961D-465D-84F9-EAE11BC6173B}"/>
          </ac:spMkLst>
        </pc:spChg>
        <pc:spChg chg="add">
          <ac:chgData name="Daniel Naica" userId="c17082168d7416ba" providerId="Windows Live" clId="Web-{2DB3A622-89F1-4000-BB49-CB80FDFE15B7}" dt="2025-11-26T12:14:59.136" v="58"/>
          <ac:spMkLst>
            <pc:docMk/>
            <pc:sldMk cId="0" sldId="266"/>
            <ac:spMk id="23" creationId="{FEC9DA3E-C1D7-472D-B7C0-F71AE41FBA23}"/>
          </ac:spMkLst>
        </pc:spChg>
        <pc:picChg chg="add mod">
          <ac:chgData name="Daniel Naica" userId="c17082168d7416ba" providerId="Windows Live" clId="Web-{2DB3A622-89F1-4000-BB49-CB80FDFE15B7}" dt="2025-11-26T12:14:59.136" v="58"/>
          <ac:picMkLst>
            <pc:docMk/>
            <pc:sldMk cId="0" sldId="266"/>
            <ac:picMk id="4" creationId="{CD0D4442-9718-3891-2337-8DA59676C0C7}"/>
          </ac:picMkLst>
        </pc:picChg>
      </pc:sldChg>
      <pc:sldChg chg="addSp modSp mod setBg">
        <pc:chgData name="Daniel Naica" userId="c17082168d7416ba" providerId="Windows Live" clId="Web-{2DB3A622-89F1-4000-BB49-CB80FDFE15B7}" dt="2025-11-26T12:17:34.121" v="60"/>
        <pc:sldMkLst>
          <pc:docMk/>
          <pc:sldMk cId="0" sldId="267"/>
        </pc:sldMkLst>
        <pc:spChg chg="mod">
          <ac:chgData name="Daniel Naica" userId="c17082168d7416ba" providerId="Windows Live" clId="Web-{2DB3A622-89F1-4000-BB49-CB80FDFE15B7}" dt="2025-11-26T12:17:34.121" v="60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Daniel Naica" userId="c17082168d7416ba" providerId="Windows Live" clId="Web-{2DB3A622-89F1-4000-BB49-CB80FDFE15B7}" dt="2025-11-26T12:17:34.121" v="60"/>
          <ac:spMkLst>
            <pc:docMk/>
            <pc:sldMk cId="0" sldId="267"/>
            <ac:spMk id="3" creationId="{00000000-0000-0000-0000-000000000000}"/>
          </ac:spMkLst>
        </pc:spChg>
        <pc:picChg chg="add mod">
          <ac:chgData name="Daniel Naica" userId="c17082168d7416ba" providerId="Windows Live" clId="Web-{2DB3A622-89F1-4000-BB49-CB80FDFE15B7}" dt="2025-11-26T12:17:34.121" v="60"/>
          <ac:picMkLst>
            <pc:docMk/>
            <pc:sldMk cId="0" sldId="267"/>
            <ac:picMk id="4" creationId="{4079618D-2859-6E50-C32E-75AC7D96CBAB}"/>
          </ac:picMkLst>
        </pc:picChg>
      </pc:sldChg>
      <pc:sldChg chg="addSp modSp mod setBg">
        <pc:chgData name="Daniel Naica" userId="c17082168d7416ba" providerId="Windows Live" clId="Web-{2DB3A622-89F1-4000-BB49-CB80FDFE15B7}" dt="2025-11-26T12:18:38.161" v="62"/>
        <pc:sldMkLst>
          <pc:docMk/>
          <pc:sldMk cId="0" sldId="268"/>
        </pc:sldMkLst>
        <pc:spChg chg="mod">
          <ac:chgData name="Daniel Naica" userId="c17082168d7416ba" providerId="Windows Live" clId="Web-{2DB3A622-89F1-4000-BB49-CB80FDFE15B7}" dt="2025-11-26T12:18:38.161" v="62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Daniel Naica" userId="c17082168d7416ba" providerId="Windows Live" clId="Web-{2DB3A622-89F1-4000-BB49-CB80FDFE15B7}" dt="2025-11-26T12:18:38.161" v="62"/>
          <ac:spMkLst>
            <pc:docMk/>
            <pc:sldMk cId="0" sldId="268"/>
            <ac:spMk id="3" creationId="{00000000-0000-0000-0000-000000000000}"/>
          </ac:spMkLst>
        </pc:spChg>
        <pc:picChg chg="add mod">
          <ac:chgData name="Daniel Naica" userId="c17082168d7416ba" providerId="Windows Live" clId="Web-{2DB3A622-89F1-4000-BB49-CB80FDFE15B7}" dt="2025-11-26T12:18:38.161" v="62"/>
          <ac:picMkLst>
            <pc:docMk/>
            <pc:sldMk cId="0" sldId="268"/>
            <ac:picMk id="4" creationId="{E28908FD-8610-E340-B1D4-AFB20DB1FFE2}"/>
          </ac:picMkLst>
        </pc:picChg>
      </pc:sldChg>
    </pc:docChg>
  </pc:docChgLst>
  <pc:docChgLst>
    <pc:chgData name="Daniel Naica" userId="c17082168d7416ba" providerId="Windows Live" clId="Web-{D9C51C2D-AE4F-45AE-BE9D-7CDC2AA0CBA1}"/>
    <pc:docChg chg="modSld">
      <pc:chgData name="Daniel Naica" userId="c17082168d7416ba" providerId="Windows Live" clId="Web-{D9C51C2D-AE4F-45AE-BE9D-7CDC2AA0CBA1}" dt="2025-11-26T14:46:22.162" v="5"/>
      <pc:docMkLst>
        <pc:docMk/>
      </pc:docMkLst>
      <pc:sldChg chg="addSp delSp modSp">
        <pc:chgData name="Daniel Naica" userId="c17082168d7416ba" providerId="Windows Live" clId="Web-{D9C51C2D-AE4F-45AE-BE9D-7CDC2AA0CBA1}" dt="2025-11-26T14:46:22.162" v="5"/>
        <pc:sldMkLst>
          <pc:docMk/>
          <pc:sldMk cId="0" sldId="268"/>
        </pc:sldMkLst>
        <pc:spChg chg="mod">
          <ac:chgData name="Daniel Naica" userId="c17082168d7416ba" providerId="Windows Live" clId="Web-{D9C51C2D-AE4F-45AE-BE9D-7CDC2AA0CBA1}" dt="2025-11-26T14:46:22.162" v="5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Daniel Naica" userId="c17082168d7416ba" providerId="Windows Live" clId="Web-{D9C51C2D-AE4F-45AE-BE9D-7CDC2AA0CBA1}" dt="2025-11-26T14:46:22.162" v="5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Daniel Naica" userId="c17082168d7416ba" providerId="Windows Live" clId="Web-{D9C51C2D-AE4F-45AE-BE9D-7CDC2AA0CBA1}" dt="2025-11-26T14:46:22.147" v="4"/>
          <ac:spMkLst>
            <pc:docMk/>
            <pc:sldMk cId="0" sldId="268"/>
            <ac:spMk id="10" creationId="{A8908DB7-C3A6-4FCB-9820-CEE02B398C4A}"/>
          </ac:spMkLst>
        </pc:spChg>
        <pc:spChg chg="add del">
          <ac:chgData name="Daniel Naica" userId="c17082168d7416ba" providerId="Windows Live" clId="Web-{D9C51C2D-AE4F-45AE-BE9D-7CDC2AA0CBA1}" dt="2025-11-26T14:46:22.147" v="4"/>
          <ac:spMkLst>
            <pc:docMk/>
            <pc:sldMk cId="0" sldId="268"/>
            <ac:spMk id="12" creationId="{535742DD-1B16-4E9D-B715-0D74B4574A68}"/>
          </ac:spMkLst>
        </pc:spChg>
        <pc:spChg chg="add">
          <ac:chgData name="Daniel Naica" userId="c17082168d7416ba" providerId="Windows Live" clId="Web-{D9C51C2D-AE4F-45AE-BE9D-7CDC2AA0CBA1}" dt="2025-11-26T14:46:22.162" v="5"/>
          <ac:spMkLst>
            <pc:docMk/>
            <pc:sldMk cId="0" sldId="268"/>
            <ac:spMk id="14" creationId="{8B3A2D1A-45FC-4F95-B150-1C13EF2F6D09}"/>
          </ac:spMkLst>
        </pc:spChg>
        <pc:spChg chg="add">
          <ac:chgData name="Daniel Naica" userId="c17082168d7416ba" providerId="Windows Live" clId="Web-{D9C51C2D-AE4F-45AE-BE9D-7CDC2AA0CBA1}" dt="2025-11-26T14:46:22.162" v="5"/>
          <ac:spMkLst>
            <pc:docMk/>
            <pc:sldMk cId="0" sldId="268"/>
            <ac:spMk id="15" creationId="{F3768FD5-DD7A-43C7-8DEA-1F5DB3CB5B95}"/>
          </ac:spMkLst>
        </pc:spChg>
        <pc:picChg chg="del">
          <ac:chgData name="Daniel Naica" userId="c17082168d7416ba" providerId="Windows Live" clId="Web-{D9C51C2D-AE4F-45AE-BE9D-7CDC2AA0CBA1}" dt="2025-11-26T14:44:53.237" v="0"/>
          <ac:picMkLst>
            <pc:docMk/>
            <pc:sldMk cId="0" sldId="268"/>
            <ac:picMk id="4" creationId="{E28908FD-8610-E340-B1D4-AFB20DB1FFE2}"/>
          </ac:picMkLst>
        </pc:picChg>
        <pc:picChg chg="add mod">
          <ac:chgData name="Daniel Naica" userId="c17082168d7416ba" providerId="Windows Live" clId="Web-{D9C51C2D-AE4F-45AE-BE9D-7CDC2AA0CBA1}" dt="2025-11-26T14:46:22.162" v="5"/>
          <ac:picMkLst>
            <pc:docMk/>
            <pc:sldMk cId="0" sldId="268"/>
            <ac:picMk id="5" creationId="{BF3B2743-4F85-2F07-3B0F-E56401D41F6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20F1C6-C1C8-40D4-A1D8-8C1B8385528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B8596994-F7FC-43DF-B685-E50C08EB77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Explain what ‘digital’ and ‘social’ media mean within Customer Relationship Management (CRM).</a:t>
          </a:r>
        </a:p>
      </dgm:t>
    </dgm:pt>
    <dgm:pt modelId="{120682A8-CD94-4B5E-BAC1-742AE9661BF7}" type="parTrans" cxnId="{1A4202B0-BDEA-4270-8D37-73BBB701F0D3}">
      <dgm:prSet/>
      <dgm:spPr/>
      <dgm:t>
        <a:bodyPr/>
        <a:lstStyle/>
        <a:p>
          <a:endParaRPr lang="en-US"/>
        </a:p>
      </dgm:t>
    </dgm:pt>
    <dgm:pt modelId="{E41716E6-B55D-4CF4-AF9E-90422043C266}" type="sibTrans" cxnId="{1A4202B0-BDEA-4270-8D37-73BBB701F0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222D65E-DDB6-40A1-8517-863C70BD20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Evaluate how M&amp;S Food uses these tools to build relationships, improve experience and support performance.</a:t>
          </a:r>
        </a:p>
      </dgm:t>
    </dgm:pt>
    <dgm:pt modelId="{B3E701B9-3D24-47F9-9EE3-2F5EC7C95179}" type="parTrans" cxnId="{E5114916-B9DB-4238-939A-AF698AE1165F}">
      <dgm:prSet/>
      <dgm:spPr/>
      <dgm:t>
        <a:bodyPr/>
        <a:lstStyle/>
        <a:p>
          <a:endParaRPr lang="en-US"/>
        </a:p>
      </dgm:t>
    </dgm:pt>
    <dgm:pt modelId="{124AA08A-0B0B-43B9-9B32-BFA502DAB4B4}" type="sibTrans" cxnId="{E5114916-B9DB-4238-939A-AF698AE116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4D37FF-19CB-445E-B586-7E31036897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Deliver a clear 15-minute briefing for the M&amp;S Food management team.</a:t>
          </a:r>
        </a:p>
      </dgm:t>
    </dgm:pt>
    <dgm:pt modelId="{7D2B6B50-36DD-4E73-9665-229A10B0B0AF}" type="parTrans" cxnId="{C4915D5E-493E-4859-B3FA-DE345B14CF0C}">
      <dgm:prSet/>
      <dgm:spPr/>
      <dgm:t>
        <a:bodyPr/>
        <a:lstStyle/>
        <a:p>
          <a:endParaRPr lang="en-US"/>
        </a:p>
      </dgm:t>
    </dgm:pt>
    <dgm:pt modelId="{A0415A0A-A1E9-4AE3-9D47-9DCDBC71D4BA}" type="sibTrans" cxnId="{C4915D5E-493E-4859-B3FA-DE345B14CF0C}">
      <dgm:prSet/>
      <dgm:spPr/>
      <dgm:t>
        <a:bodyPr/>
        <a:lstStyle/>
        <a:p>
          <a:endParaRPr lang="en-US"/>
        </a:p>
      </dgm:t>
    </dgm:pt>
    <dgm:pt modelId="{27AF9F65-D912-4E2F-9C3A-564C0AFB4706}" type="pres">
      <dgm:prSet presAssocID="{2820F1C6-C1C8-40D4-A1D8-8C1B83855285}" presName="root" presStyleCnt="0">
        <dgm:presLayoutVars>
          <dgm:dir/>
          <dgm:resizeHandles val="exact"/>
        </dgm:presLayoutVars>
      </dgm:prSet>
      <dgm:spPr/>
    </dgm:pt>
    <dgm:pt modelId="{E9BD9F5D-D349-466B-9666-82B053B3422A}" type="pres">
      <dgm:prSet presAssocID="{2820F1C6-C1C8-40D4-A1D8-8C1B83855285}" presName="container" presStyleCnt="0">
        <dgm:presLayoutVars>
          <dgm:dir/>
          <dgm:resizeHandles val="exact"/>
        </dgm:presLayoutVars>
      </dgm:prSet>
      <dgm:spPr/>
    </dgm:pt>
    <dgm:pt modelId="{F2E4E2EE-0531-4A1B-9260-528EAD90A8CA}" type="pres">
      <dgm:prSet presAssocID="{B8596994-F7FC-43DF-B685-E50C08EB7751}" presName="compNode" presStyleCnt="0"/>
      <dgm:spPr/>
    </dgm:pt>
    <dgm:pt modelId="{18377D4E-6C54-4062-8AD6-1811E267E4C1}" type="pres">
      <dgm:prSet presAssocID="{B8596994-F7FC-43DF-B685-E50C08EB7751}" presName="iconBgRect" presStyleLbl="bgShp" presStyleIdx="0" presStyleCnt="3"/>
      <dgm:spPr/>
    </dgm:pt>
    <dgm:pt modelId="{E5D645B4-C039-4155-B14B-D51C8F51B545}" type="pres">
      <dgm:prSet presAssocID="{B8596994-F7FC-43DF-B685-E50C08EB77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47B656BF-52FE-4FA6-8F5E-7AE9994C91E9}" type="pres">
      <dgm:prSet presAssocID="{B8596994-F7FC-43DF-B685-E50C08EB7751}" presName="spaceRect" presStyleCnt="0"/>
      <dgm:spPr/>
    </dgm:pt>
    <dgm:pt modelId="{670D2A6B-0812-4028-9161-9F6B93E5DF52}" type="pres">
      <dgm:prSet presAssocID="{B8596994-F7FC-43DF-B685-E50C08EB7751}" presName="textRect" presStyleLbl="revTx" presStyleIdx="0" presStyleCnt="3">
        <dgm:presLayoutVars>
          <dgm:chMax val="1"/>
          <dgm:chPref val="1"/>
        </dgm:presLayoutVars>
      </dgm:prSet>
      <dgm:spPr/>
    </dgm:pt>
    <dgm:pt modelId="{54341345-C2BB-47B3-8A9C-F72E080B9B7A}" type="pres">
      <dgm:prSet presAssocID="{E41716E6-B55D-4CF4-AF9E-90422043C266}" presName="sibTrans" presStyleLbl="sibTrans2D1" presStyleIdx="0" presStyleCnt="0"/>
      <dgm:spPr/>
    </dgm:pt>
    <dgm:pt modelId="{45BE7078-1B2F-4AFE-ACC2-C9466B92A267}" type="pres">
      <dgm:prSet presAssocID="{B222D65E-DDB6-40A1-8517-863C70BD2056}" presName="compNode" presStyleCnt="0"/>
      <dgm:spPr/>
    </dgm:pt>
    <dgm:pt modelId="{9991497E-D7F5-488D-8E65-E508A0BCF546}" type="pres">
      <dgm:prSet presAssocID="{B222D65E-DDB6-40A1-8517-863C70BD2056}" presName="iconBgRect" presStyleLbl="bgShp" presStyleIdx="1" presStyleCnt="3"/>
      <dgm:spPr/>
    </dgm:pt>
    <dgm:pt modelId="{37BF642E-BB3B-49ED-8075-61E2DAC26DFE}" type="pres">
      <dgm:prSet presAssocID="{B222D65E-DDB6-40A1-8517-863C70BD20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ă de verificare"/>
        </a:ext>
      </dgm:extLst>
    </dgm:pt>
    <dgm:pt modelId="{9339634B-DAF8-4C01-987A-ACBA24684185}" type="pres">
      <dgm:prSet presAssocID="{B222D65E-DDB6-40A1-8517-863C70BD2056}" presName="spaceRect" presStyleCnt="0"/>
      <dgm:spPr/>
    </dgm:pt>
    <dgm:pt modelId="{F370C47A-A7BB-4F25-80F4-EBDB1854B4C1}" type="pres">
      <dgm:prSet presAssocID="{B222D65E-DDB6-40A1-8517-863C70BD2056}" presName="textRect" presStyleLbl="revTx" presStyleIdx="1" presStyleCnt="3">
        <dgm:presLayoutVars>
          <dgm:chMax val="1"/>
          <dgm:chPref val="1"/>
        </dgm:presLayoutVars>
      </dgm:prSet>
      <dgm:spPr/>
    </dgm:pt>
    <dgm:pt modelId="{0028604D-5A4E-407D-8E81-B5465DBF886B}" type="pres">
      <dgm:prSet presAssocID="{124AA08A-0B0B-43B9-9B32-BFA502DAB4B4}" presName="sibTrans" presStyleLbl="sibTrans2D1" presStyleIdx="0" presStyleCnt="0"/>
      <dgm:spPr/>
    </dgm:pt>
    <dgm:pt modelId="{FD436F9B-C994-4EAE-AE04-D31F7B6FBC9F}" type="pres">
      <dgm:prSet presAssocID="{DB4D37FF-19CB-445E-B586-7E3103689711}" presName="compNode" presStyleCnt="0"/>
      <dgm:spPr/>
    </dgm:pt>
    <dgm:pt modelId="{DA79AED9-5E77-4C68-816A-14DBBE2C5EBF}" type="pres">
      <dgm:prSet presAssocID="{DB4D37FF-19CB-445E-B586-7E3103689711}" presName="iconBgRect" presStyleLbl="bgShp" presStyleIdx="2" presStyleCnt="3"/>
      <dgm:spPr/>
    </dgm:pt>
    <dgm:pt modelId="{E82FD5FF-BE62-47C1-9AC6-B7962237920C}" type="pres">
      <dgm:prSet presAssocID="{DB4D37FF-19CB-445E-B586-7E310368971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Întâlnire"/>
        </a:ext>
      </dgm:extLst>
    </dgm:pt>
    <dgm:pt modelId="{73B5228D-0361-44EE-ACD3-96D6AFA69892}" type="pres">
      <dgm:prSet presAssocID="{DB4D37FF-19CB-445E-B586-7E3103689711}" presName="spaceRect" presStyleCnt="0"/>
      <dgm:spPr/>
    </dgm:pt>
    <dgm:pt modelId="{88FA5A0B-B681-4C66-82A8-11D7C9E9D13F}" type="pres">
      <dgm:prSet presAssocID="{DB4D37FF-19CB-445E-B586-7E310368971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5114916-B9DB-4238-939A-AF698AE1165F}" srcId="{2820F1C6-C1C8-40D4-A1D8-8C1B83855285}" destId="{B222D65E-DDB6-40A1-8517-863C70BD2056}" srcOrd="1" destOrd="0" parTransId="{B3E701B9-3D24-47F9-9EE3-2F5EC7C95179}" sibTransId="{124AA08A-0B0B-43B9-9B32-BFA502DAB4B4}"/>
    <dgm:cxn modelId="{77C17E18-49ED-4111-9176-929AAA00256F}" type="presOf" srcId="{DB4D37FF-19CB-445E-B586-7E3103689711}" destId="{88FA5A0B-B681-4C66-82A8-11D7C9E9D13F}" srcOrd="0" destOrd="0" presId="urn:microsoft.com/office/officeart/2018/2/layout/IconCircleList"/>
    <dgm:cxn modelId="{EBA74132-EF3E-49D4-9A26-5D6F29A9CC0F}" type="presOf" srcId="{B8596994-F7FC-43DF-B685-E50C08EB7751}" destId="{670D2A6B-0812-4028-9161-9F6B93E5DF52}" srcOrd="0" destOrd="0" presId="urn:microsoft.com/office/officeart/2018/2/layout/IconCircleList"/>
    <dgm:cxn modelId="{C4915D5E-493E-4859-B3FA-DE345B14CF0C}" srcId="{2820F1C6-C1C8-40D4-A1D8-8C1B83855285}" destId="{DB4D37FF-19CB-445E-B586-7E3103689711}" srcOrd="2" destOrd="0" parTransId="{7D2B6B50-36DD-4E73-9665-229A10B0B0AF}" sibTransId="{A0415A0A-A1E9-4AE3-9D47-9DCDBC71D4BA}"/>
    <dgm:cxn modelId="{9B72C16C-0BE1-4927-A235-4C77495F20F9}" type="presOf" srcId="{E41716E6-B55D-4CF4-AF9E-90422043C266}" destId="{54341345-C2BB-47B3-8A9C-F72E080B9B7A}" srcOrd="0" destOrd="0" presId="urn:microsoft.com/office/officeart/2018/2/layout/IconCircleList"/>
    <dgm:cxn modelId="{1A4202B0-BDEA-4270-8D37-73BBB701F0D3}" srcId="{2820F1C6-C1C8-40D4-A1D8-8C1B83855285}" destId="{B8596994-F7FC-43DF-B685-E50C08EB7751}" srcOrd="0" destOrd="0" parTransId="{120682A8-CD94-4B5E-BAC1-742AE9661BF7}" sibTransId="{E41716E6-B55D-4CF4-AF9E-90422043C266}"/>
    <dgm:cxn modelId="{BF0177CD-985E-4428-B1DB-D792AB1BA09E}" type="presOf" srcId="{B222D65E-DDB6-40A1-8517-863C70BD2056}" destId="{F370C47A-A7BB-4F25-80F4-EBDB1854B4C1}" srcOrd="0" destOrd="0" presId="urn:microsoft.com/office/officeart/2018/2/layout/IconCircleList"/>
    <dgm:cxn modelId="{5CF3A5DD-CB36-4C69-BA1D-CB59463EA127}" type="presOf" srcId="{124AA08A-0B0B-43B9-9B32-BFA502DAB4B4}" destId="{0028604D-5A4E-407D-8E81-B5465DBF886B}" srcOrd="0" destOrd="0" presId="urn:microsoft.com/office/officeart/2018/2/layout/IconCircleList"/>
    <dgm:cxn modelId="{B764BFFC-CA90-476F-9A17-693B2537C20A}" type="presOf" srcId="{2820F1C6-C1C8-40D4-A1D8-8C1B83855285}" destId="{27AF9F65-D912-4E2F-9C3A-564C0AFB4706}" srcOrd="0" destOrd="0" presId="urn:microsoft.com/office/officeart/2018/2/layout/IconCircleList"/>
    <dgm:cxn modelId="{0EAAFEC3-6574-4145-A09D-B8CB810B694A}" type="presParOf" srcId="{27AF9F65-D912-4E2F-9C3A-564C0AFB4706}" destId="{E9BD9F5D-D349-466B-9666-82B053B3422A}" srcOrd="0" destOrd="0" presId="urn:microsoft.com/office/officeart/2018/2/layout/IconCircleList"/>
    <dgm:cxn modelId="{00C4DCCE-788A-48BA-995C-DDC8E3A16ED2}" type="presParOf" srcId="{E9BD9F5D-D349-466B-9666-82B053B3422A}" destId="{F2E4E2EE-0531-4A1B-9260-528EAD90A8CA}" srcOrd="0" destOrd="0" presId="urn:microsoft.com/office/officeart/2018/2/layout/IconCircleList"/>
    <dgm:cxn modelId="{97B586B7-49B8-4CD6-BDCD-983E01F7C566}" type="presParOf" srcId="{F2E4E2EE-0531-4A1B-9260-528EAD90A8CA}" destId="{18377D4E-6C54-4062-8AD6-1811E267E4C1}" srcOrd="0" destOrd="0" presId="urn:microsoft.com/office/officeart/2018/2/layout/IconCircleList"/>
    <dgm:cxn modelId="{CEAFD096-1B66-4FA6-B462-25BDB364D41B}" type="presParOf" srcId="{F2E4E2EE-0531-4A1B-9260-528EAD90A8CA}" destId="{E5D645B4-C039-4155-B14B-D51C8F51B545}" srcOrd="1" destOrd="0" presId="urn:microsoft.com/office/officeart/2018/2/layout/IconCircleList"/>
    <dgm:cxn modelId="{4655F9A7-B90C-4606-9ECE-5C43EFE90060}" type="presParOf" srcId="{F2E4E2EE-0531-4A1B-9260-528EAD90A8CA}" destId="{47B656BF-52FE-4FA6-8F5E-7AE9994C91E9}" srcOrd="2" destOrd="0" presId="urn:microsoft.com/office/officeart/2018/2/layout/IconCircleList"/>
    <dgm:cxn modelId="{339C02BC-10B3-4681-9F12-D9BBAAF755B9}" type="presParOf" srcId="{F2E4E2EE-0531-4A1B-9260-528EAD90A8CA}" destId="{670D2A6B-0812-4028-9161-9F6B93E5DF52}" srcOrd="3" destOrd="0" presId="urn:microsoft.com/office/officeart/2018/2/layout/IconCircleList"/>
    <dgm:cxn modelId="{B2431793-8BA5-4055-A29B-DFEB7DA3A98C}" type="presParOf" srcId="{E9BD9F5D-D349-466B-9666-82B053B3422A}" destId="{54341345-C2BB-47B3-8A9C-F72E080B9B7A}" srcOrd="1" destOrd="0" presId="urn:microsoft.com/office/officeart/2018/2/layout/IconCircleList"/>
    <dgm:cxn modelId="{8E541C62-B19B-4DDA-8C28-49CE46A73ACC}" type="presParOf" srcId="{E9BD9F5D-D349-466B-9666-82B053B3422A}" destId="{45BE7078-1B2F-4AFE-ACC2-C9466B92A267}" srcOrd="2" destOrd="0" presId="urn:microsoft.com/office/officeart/2018/2/layout/IconCircleList"/>
    <dgm:cxn modelId="{87D0A81D-3B32-4BB7-9359-F58A42690FC0}" type="presParOf" srcId="{45BE7078-1B2F-4AFE-ACC2-C9466B92A267}" destId="{9991497E-D7F5-488D-8E65-E508A0BCF546}" srcOrd="0" destOrd="0" presId="urn:microsoft.com/office/officeart/2018/2/layout/IconCircleList"/>
    <dgm:cxn modelId="{F480A896-03A1-4382-BE52-8A2E86675C8D}" type="presParOf" srcId="{45BE7078-1B2F-4AFE-ACC2-C9466B92A267}" destId="{37BF642E-BB3B-49ED-8075-61E2DAC26DFE}" srcOrd="1" destOrd="0" presId="urn:microsoft.com/office/officeart/2018/2/layout/IconCircleList"/>
    <dgm:cxn modelId="{A40F4655-005D-4471-A463-70FCAA3B50AE}" type="presParOf" srcId="{45BE7078-1B2F-4AFE-ACC2-C9466B92A267}" destId="{9339634B-DAF8-4C01-987A-ACBA24684185}" srcOrd="2" destOrd="0" presId="urn:microsoft.com/office/officeart/2018/2/layout/IconCircleList"/>
    <dgm:cxn modelId="{54C7473D-8A02-4C2F-9524-65AEF24A8277}" type="presParOf" srcId="{45BE7078-1B2F-4AFE-ACC2-C9466B92A267}" destId="{F370C47A-A7BB-4F25-80F4-EBDB1854B4C1}" srcOrd="3" destOrd="0" presId="urn:microsoft.com/office/officeart/2018/2/layout/IconCircleList"/>
    <dgm:cxn modelId="{CD29D43A-85A0-477E-8D0B-53D908E3B6C0}" type="presParOf" srcId="{E9BD9F5D-D349-466B-9666-82B053B3422A}" destId="{0028604D-5A4E-407D-8E81-B5465DBF886B}" srcOrd="3" destOrd="0" presId="urn:microsoft.com/office/officeart/2018/2/layout/IconCircleList"/>
    <dgm:cxn modelId="{99394796-3696-456F-8DCC-7395D15EB10A}" type="presParOf" srcId="{E9BD9F5D-D349-466B-9666-82B053B3422A}" destId="{FD436F9B-C994-4EAE-AE04-D31F7B6FBC9F}" srcOrd="4" destOrd="0" presId="urn:microsoft.com/office/officeart/2018/2/layout/IconCircleList"/>
    <dgm:cxn modelId="{940627B9-CC71-4546-8295-6B86FF56D7FE}" type="presParOf" srcId="{FD436F9B-C994-4EAE-AE04-D31F7B6FBC9F}" destId="{DA79AED9-5E77-4C68-816A-14DBBE2C5EBF}" srcOrd="0" destOrd="0" presId="urn:microsoft.com/office/officeart/2018/2/layout/IconCircleList"/>
    <dgm:cxn modelId="{04DE000E-4A5E-4C8A-8C89-2CB66850F383}" type="presParOf" srcId="{FD436F9B-C994-4EAE-AE04-D31F7B6FBC9F}" destId="{E82FD5FF-BE62-47C1-9AC6-B7962237920C}" srcOrd="1" destOrd="0" presId="urn:microsoft.com/office/officeart/2018/2/layout/IconCircleList"/>
    <dgm:cxn modelId="{1BB9B59F-11B8-4EEC-90E7-4D381CD3B37E}" type="presParOf" srcId="{FD436F9B-C994-4EAE-AE04-D31F7B6FBC9F}" destId="{73B5228D-0361-44EE-ACD3-96D6AFA69892}" srcOrd="2" destOrd="0" presId="urn:microsoft.com/office/officeart/2018/2/layout/IconCircleList"/>
    <dgm:cxn modelId="{0CEC8A41-2517-4786-9B41-6290F4F6FFFF}" type="presParOf" srcId="{FD436F9B-C994-4EAE-AE04-D31F7B6FBC9F}" destId="{88FA5A0B-B681-4C66-82A8-11D7C9E9D13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91C6A9-A0BC-4715-B0A3-20EF9D95F6A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E3B2B7C-A65C-4CE1-9848-1DBC42E95AF1}">
      <dgm:prSet/>
      <dgm:spPr/>
      <dgm:t>
        <a:bodyPr/>
        <a:lstStyle/>
        <a:p>
          <a:r>
            <a:rPr lang="en-US"/>
            <a:t>UK premium food retailer facing strong competition from value and mid-market supermarkets (Marks and Spencer Group plc, 2025).</a:t>
          </a:r>
        </a:p>
      </dgm:t>
    </dgm:pt>
    <dgm:pt modelId="{34548353-21E6-4EA0-ABFB-589E882B6E57}" type="parTrans" cxnId="{CB90CDD2-0464-4342-B837-62FA61E81D49}">
      <dgm:prSet/>
      <dgm:spPr/>
      <dgm:t>
        <a:bodyPr/>
        <a:lstStyle/>
        <a:p>
          <a:endParaRPr lang="en-US"/>
        </a:p>
      </dgm:t>
    </dgm:pt>
    <dgm:pt modelId="{E0E45088-CB2E-4763-97BB-F3BED31CA8BF}" type="sibTrans" cxnId="{CB90CDD2-0464-4342-B837-62FA61E81D49}">
      <dgm:prSet/>
      <dgm:spPr/>
      <dgm:t>
        <a:bodyPr/>
        <a:lstStyle/>
        <a:p>
          <a:endParaRPr lang="en-US"/>
        </a:p>
      </dgm:t>
    </dgm:pt>
    <dgm:pt modelId="{82F92B2A-4E8B-4A05-B3B7-8D626779C316}">
      <dgm:prSet/>
      <dgm:spPr/>
      <dgm:t>
        <a:bodyPr/>
        <a:lstStyle/>
        <a:p>
          <a:r>
            <a:rPr lang="en-US"/>
            <a:t>Customers are value-conscious; long-term loyalty and repeat visits are essential in a cost-of-living crisis.</a:t>
          </a:r>
        </a:p>
      </dgm:t>
    </dgm:pt>
    <dgm:pt modelId="{182937EE-C7F7-4C92-A62D-022247731849}" type="parTrans" cxnId="{F2202B76-9212-430F-B207-7AC70DFAD35E}">
      <dgm:prSet/>
      <dgm:spPr/>
      <dgm:t>
        <a:bodyPr/>
        <a:lstStyle/>
        <a:p>
          <a:endParaRPr lang="en-US"/>
        </a:p>
      </dgm:t>
    </dgm:pt>
    <dgm:pt modelId="{98AAE924-348B-4B07-93C2-21BB5F0BBD44}" type="sibTrans" cxnId="{F2202B76-9212-430F-B207-7AC70DFAD35E}">
      <dgm:prSet/>
      <dgm:spPr/>
      <dgm:t>
        <a:bodyPr/>
        <a:lstStyle/>
        <a:p>
          <a:endParaRPr lang="en-US"/>
        </a:p>
      </dgm:t>
    </dgm:pt>
    <dgm:pt modelId="{A102DA50-32C7-4334-B370-B165BA2688E6}">
      <dgm:prSet/>
      <dgm:spPr/>
      <dgm:t>
        <a:bodyPr/>
        <a:lstStyle/>
        <a:p>
          <a:r>
            <a:rPr lang="en-US"/>
            <a:t>Strategy aims to become a ‘shopping-list retailer’, supported by stronger digital capability (Marks and Spencer Group plc, 2025).</a:t>
          </a:r>
        </a:p>
      </dgm:t>
    </dgm:pt>
    <dgm:pt modelId="{DAEACD60-8AFC-4DA3-B9DC-090315708496}" type="parTrans" cxnId="{5A9ABFDC-EF02-4142-AEAB-1B2980DED460}">
      <dgm:prSet/>
      <dgm:spPr/>
      <dgm:t>
        <a:bodyPr/>
        <a:lstStyle/>
        <a:p>
          <a:endParaRPr lang="en-US"/>
        </a:p>
      </dgm:t>
    </dgm:pt>
    <dgm:pt modelId="{BE21E55F-FDBF-4DB7-9585-037C02429074}" type="sibTrans" cxnId="{5A9ABFDC-EF02-4142-AEAB-1B2980DED460}">
      <dgm:prSet/>
      <dgm:spPr/>
      <dgm:t>
        <a:bodyPr/>
        <a:lstStyle/>
        <a:p>
          <a:endParaRPr lang="en-US"/>
        </a:p>
      </dgm:t>
    </dgm:pt>
    <dgm:pt modelId="{09D395F6-AC1A-415F-974B-D53BB28D91FF}" type="pres">
      <dgm:prSet presAssocID="{3F91C6A9-A0BC-4715-B0A3-20EF9D95F6AC}" presName="root" presStyleCnt="0">
        <dgm:presLayoutVars>
          <dgm:dir/>
          <dgm:resizeHandles val="exact"/>
        </dgm:presLayoutVars>
      </dgm:prSet>
      <dgm:spPr/>
    </dgm:pt>
    <dgm:pt modelId="{4657BE0D-4AE6-47D6-99A0-7B9FFEF9DE1B}" type="pres">
      <dgm:prSet presAssocID="{DE3B2B7C-A65C-4CE1-9848-1DBC42E95AF1}" presName="compNode" presStyleCnt="0"/>
      <dgm:spPr/>
    </dgm:pt>
    <dgm:pt modelId="{784D6B90-D5B7-473C-A128-38516F9698F5}" type="pres">
      <dgm:prSet presAssocID="{DE3B2B7C-A65C-4CE1-9848-1DBC42E95A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oșc"/>
        </a:ext>
      </dgm:extLst>
    </dgm:pt>
    <dgm:pt modelId="{70E369A5-EA3F-45DA-BACB-9D533C88A26D}" type="pres">
      <dgm:prSet presAssocID="{DE3B2B7C-A65C-4CE1-9848-1DBC42E95AF1}" presName="spaceRect" presStyleCnt="0"/>
      <dgm:spPr/>
    </dgm:pt>
    <dgm:pt modelId="{81A944A4-D367-4433-A0B1-EA051C8FEBAA}" type="pres">
      <dgm:prSet presAssocID="{DE3B2B7C-A65C-4CE1-9848-1DBC42E95AF1}" presName="textRect" presStyleLbl="revTx" presStyleIdx="0" presStyleCnt="3">
        <dgm:presLayoutVars>
          <dgm:chMax val="1"/>
          <dgm:chPref val="1"/>
        </dgm:presLayoutVars>
      </dgm:prSet>
      <dgm:spPr/>
    </dgm:pt>
    <dgm:pt modelId="{7963F91B-CC18-4047-AA39-123ED63B3AD8}" type="pres">
      <dgm:prSet presAssocID="{E0E45088-CB2E-4763-97BB-F3BED31CA8BF}" presName="sibTrans" presStyleCnt="0"/>
      <dgm:spPr/>
    </dgm:pt>
    <dgm:pt modelId="{F22216CE-924D-4AC5-B6D8-F529877C10EA}" type="pres">
      <dgm:prSet presAssocID="{82F92B2A-4E8B-4A05-B3B7-8D626779C316}" presName="compNode" presStyleCnt="0"/>
      <dgm:spPr/>
    </dgm:pt>
    <dgm:pt modelId="{C7A9B1C6-AEA7-43FC-8B8E-14035A846047}" type="pres">
      <dgm:prSet presAssocID="{82F92B2A-4E8B-4A05-B3B7-8D626779C3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14C374EA-18B7-4C60-A0A3-FFFF89CFFEE6}" type="pres">
      <dgm:prSet presAssocID="{82F92B2A-4E8B-4A05-B3B7-8D626779C316}" presName="spaceRect" presStyleCnt="0"/>
      <dgm:spPr/>
    </dgm:pt>
    <dgm:pt modelId="{005C3C58-923E-4085-8BF4-C5BE8BCD3A81}" type="pres">
      <dgm:prSet presAssocID="{82F92B2A-4E8B-4A05-B3B7-8D626779C316}" presName="textRect" presStyleLbl="revTx" presStyleIdx="1" presStyleCnt="3">
        <dgm:presLayoutVars>
          <dgm:chMax val="1"/>
          <dgm:chPref val="1"/>
        </dgm:presLayoutVars>
      </dgm:prSet>
      <dgm:spPr/>
    </dgm:pt>
    <dgm:pt modelId="{03172965-C127-4E97-A4F8-AB66EF9E2C18}" type="pres">
      <dgm:prSet presAssocID="{98AAE924-348B-4B07-93C2-21BB5F0BBD44}" presName="sibTrans" presStyleCnt="0"/>
      <dgm:spPr/>
    </dgm:pt>
    <dgm:pt modelId="{AD21771D-AA1A-49F1-9BC8-8EA5FAE1CDE5}" type="pres">
      <dgm:prSet presAssocID="{A102DA50-32C7-4334-B370-B165BA2688E6}" presName="compNode" presStyleCnt="0"/>
      <dgm:spPr/>
    </dgm:pt>
    <dgm:pt modelId="{D1F07A2F-B27E-4753-8BA2-7A7D8F02E5FE}" type="pres">
      <dgm:prSet presAssocID="{A102DA50-32C7-4334-B370-B165BA2688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B9B4A409-B9C3-4788-8F4C-078F07D1EA14}" type="pres">
      <dgm:prSet presAssocID="{A102DA50-32C7-4334-B370-B165BA2688E6}" presName="spaceRect" presStyleCnt="0"/>
      <dgm:spPr/>
    </dgm:pt>
    <dgm:pt modelId="{CBC83F31-2C4B-4C91-9EBE-809780562FF5}" type="pres">
      <dgm:prSet presAssocID="{A102DA50-32C7-4334-B370-B165BA2688E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64D90A-6FCF-404C-BFF6-46870771A638}" type="presOf" srcId="{3F91C6A9-A0BC-4715-B0A3-20EF9D95F6AC}" destId="{09D395F6-AC1A-415F-974B-D53BB28D91FF}" srcOrd="0" destOrd="0" presId="urn:microsoft.com/office/officeart/2018/2/layout/IconLabelList"/>
    <dgm:cxn modelId="{F2202B76-9212-430F-B207-7AC70DFAD35E}" srcId="{3F91C6A9-A0BC-4715-B0A3-20EF9D95F6AC}" destId="{82F92B2A-4E8B-4A05-B3B7-8D626779C316}" srcOrd="1" destOrd="0" parTransId="{182937EE-C7F7-4C92-A62D-022247731849}" sibTransId="{98AAE924-348B-4B07-93C2-21BB5F0BBD44}"/>
    <dgm:cxn modelId="{8A31C276-2AEA-4931-B9C6-2414033DD72D}" type="presOf" srcId="{A102DA50-32C7-4334-B370-B165BA2688E6}" destId="{CBC83F31-2C4B-4C91-9EBE-809780562FF5}" srcOrd="0" destOrd="0" presId="urn:microsoft.com/office/officeart/2018/2/layout/IconLabelList"/>
    <dgm:cxn modelId="{CB90CDD2-0464-4342-B837-62FA61E81D49}" srcId="{3F91C6A9-A0BC-4715-B0A3-20EF9D95F6AC}" destId="{DE3B2B7C-A65C-4CE1-9848-1DBC42E95AF1}" srcOrd="0" destOrd="0" parTransId="{34548353-21E6-4EA0-ABFB-589E882B6E57}" sibTransId="{E0E45088-CB2E-4763-97BB-F3BED31CA8BF}"/>
    <dgm:cxn modelId="{5A9ABFDC-EF02-4142-AEAB-1B2980DED460}" srcId="{3F91C6A9-A0BC-4715-B0A3-20EF9D95F6AC}" destId="{A102DA50-32C7-4334-B370-B165BA2688E6}" srcOrd="2" destOrd="0" parTransId="{DAEACD60-8AFC-4DA3-B9DC-090315708496}" sibTransId="{BE21E55F-FDBF-4DB7-9585-037C02429074}"/>
    <dgm:cxn modelId="{AE73E8FC-AE00-4737-BB40-DD70B81F0A23}" type="presOf" srcId="{82F92B2A-4E8B-4A05-B3B7-8D626779C316}" destId="{005C3C58-923E-4085-8BF4-C5BE8BCD3A81}" srcOrd="0" destOrd="0" presId="urn:microsoft.com/office/officeart/2018/2/layout/IconLabelList"/>
    <dgm:cxn modelId="{7272C6FD-EB81-42B4-83F6-4EE0200B953D}" type="presOf" srcId="{DE3B2B7C-A65C-4CE1-9848-1DBC42E95AF1}" destId="{81A944A4-D367-4433-A0B1-EA051C8FEBAA}" srcOrd="0" destOrd="0" presId="urn:microsoft.com/office/officeart/2018/2/layout/IconLabelList"/>
    <dgm:cxn modelId="{0E81C19A-3A77-4F28-9420-8E604477E376}" type="presParOf" srcId="{09D395F6-AC1A-415F-974B-D53BB28D91FF}" destId="{4657BE0D-4AE6-47D6-99A0-7B9FFEF9DE1B}" srcOrd="0" destOrd="0" presId="urn:microsoft.com/office/officeart/2018/2/layout/IconLabelList"/>
    <dgm:cxn modelId="{9010007D-C822-43A2-803A-AF60089462CD}" type="presParOf" srcId="{4657BE0D-4AE6-47D6-99A0-7B9FFEF9DE1B}" destId="{784D6B90-D5B7-473C-A128-38516F9698F5}" srcOrd="0" destOrd="0" presId="urn:microsoft.com/office/officeart/2018/2/layout/IconLabelList"/>
    <dgm:cxn modelId="{AAF3ED64-E45E-470D-AB1F-7FC03D89B52D}" type="presParOf" srcId="{4657BE0D-4AE6-47D6-99A0-7B9FFEF9DE1B}" destId="{70E369A5-EA3F-45DA-BACB-9D533C88A26D}" srcOrd="1" destOrd="0" presId="urn:microsoft.com/office/officeart/2018/2/layout/IconLabelList"/>
    <dgm:cxn modelId="{CFA98CEF-3B59-4F78-8D98-51DE21C8745C}" type="presParOf" srcId="{4657BE0D-4AE6-47D6-99A0-7B9FFEF9DE1B}" destId="{81A944A4-D367-4433-A0B1-EA051C8FEBAA}" srcOrd="2" destOrd="0" presId="urn:microsoft.com/office/officeart/2018/2/layout/IconLabelList"/>
    <dgm:cxn modelId="{1EBDC7FC-7588-4786-A145-B55D01080A9E}" type="presParOf" srcId="{09D395F6-AC1A-415F-974B-D53BB28D91FF}" destId="{7963F91B-CC18-4047-AA39-123ED63B3AD8}" srcOrd="1" destOrd="0" presId="urn:microsoft.com/office/officeart/2018/2/layout/IconLabelList"/>
    <dgm:cxn modelId="{7EF74090-B311-495C-A0B7-41BFF019FF6E}" type="presParOf" srcId="{09D395F6-AC1A-415F-974B-D53BB28D91FF}" destId="{F22216CE-924D-4AC5-B6D8-F529877C10EA}" srcOrd="2" destOrd="0" presId="urn:microsoft.com/office/officeart/2018/2/layout/IconLabelList"/>
    <dgm:cxn modelId="{C65E885C-5646-4115-8E5D-4BB3374DB870}" type="presParOf" srcId="{F22216CE-924D-4AC5-B6D8-F529877C10EA}" destId="{C7A9B1C6-AEA7-43FC-8B8E-14035A846047}" srcOrd="0" destOrd="0" presId="urn:microsoft.com/office/officeart/2018/2/layout/IconLabelList"/>
    <dgm:cxn modelId="{CFCB9F31-BA2E-4289-89A8-B5AF94FBED39}" type="presParOf" srcId="{F22216CE-924D-4AC5-B6D8-F529877C10EA}" destId="{14C374EA-18B7-4C60-A0A3-FFFF89CFFEE6}" srcOrd="1" destOrd="0" presId="urn:microsoft.com/office/officeart/2018/2/layout/IconLabelList"/>
    <dgm:cxn modelId="{4D4C9E46-21BA-43F8-ACFA-8FA1B4189D11}" type="presParOf" srcId="{F22216CE-924D-4AC5-B6D8-F529877C10EA}" destId="{005C3C58-923E-4085-8BF4-C5BE8BCD3A81}" srcOrd="2" destOrd="0" presId="urn:microsoft.com/office/officeart/2018/2/layout/IconLabelList"/>
    <dgm:cxn modelId="{44AD0F39-CB4D-4A21-9ECE-F610ADA68554}" type="presParOf" srcId="{09D395F6-AC1A-415F-974B-D53BB28D91FF}" destId="{03172965-C127-4E97-A4F8-AB66EF9E2C18}" srcOrd="3" destOrd="0" presId="urn:microsoft.com/office/officeart/2018/2/layout/IconLabelList"/>
    <dgm:cxn modelId="{0481AABE-2D53-4DC4-BF3F-34431486F620}" type="presParOf" srcId="{09D395F6-AC1A-415F-974B-D53BB28D91FF}" destId="{AD21771D-AA1A-49F1-9BC8-8EA5FAE1CDE5}" srcOrd="4" destOrd="0" presId="urn:microsoft.com/office/officeart/2018/2/layout/IconLabelList"/>
    <dgm:cxn modelId="{7F864312-6256-4AF8-9AD4-6BE28A739D27}" type="presParOf" srcId="{AD21771D-AA1A-49F1-9BC8-8EA5FAE1CDE5}" destId="{D1F07A2F-B27E-4753-8BA2-7A7D8F02E5FE}" srcOrd="0" destOrd="0" presId="urn:microsoft.com/office/officeart/2018/2/layout/IconLabelList"/>
    <dgm:cxn modelId="{73C3816E-27BD-4FB6-A5BC-CFED394025A2}" type="presParOf" srcId="{AD21771D-AA1A-49F1-9BC8-8EA5FAE1CDE5}" destId="{B9B4A409-B9C3-4788-8F4C-078F07D1EA14}" srcOrd="1" destOrd="0" presId="urn:microsoft.com/office/officeart/2018/2/layout/IconLabelList"/>
    <dgm:cxn modelId="{2F30748B-D935-4DD2-97C8-9EAC364F1291}" type="presParOf" srcId="{AD21771D-AA1A-49F1-9BC8-8EA5FAE1CDE5}" destId="{CBC83F31-2C4B-4C91-9EBE-809780562F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DB5AC0-02F8-44BA-9558-B43ED787089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6772A19-BCFB-4C82-B8F5-6F678D7AC4F5}">
      <dgm:prSet/>
      <dgm:spPr/>
      <dgm:t>
        <a:bodyPr/>
        <a:lstStyle/>
        <a:p>
          <a:r>
            <a:rPr lang="en-US"/>
            <a:t>“Strategic approach to creating and managing long-term, profitable customer relationships” (Buttle and Maklan, 2019).</a:t>
          </a:r>
        </a:p>
      </dgm:t>
    </dgm:pt>
    <dgm:pt modelId="{8F2A366C-604F-446D-8700-676EE0260ECA}" type="parTrans" cxnId="{A2EF4850-E90A-47C2-80DB-810F6016CE40}">
      <dgm:prSet/>
      <dgm:spPr/>
      <dgm:t>
        <a:bodyPr/>
        <a:lstStyle/>
        <a:p>
          <a:endParaRPr lang="en-US"/>
        </a:p>
      </dgm:t>
    </dgm:pt>
    <dgm:pt modelId="{3DA5D381-42D2-404C-B891-8B542951A389}" type="sibTrans" cxnId="{A2EF4850-E90A-47C2-80DB-810F6016CE40}">
      <dgm:prSet/>
      <dgm:spPr/>
      <dgm:t>
        <a:bodyPr/>
        <a:lstStyle/>
        <a:p>
          <a:endParaRPr lang="en-US"/>
        </a:p>
      </dgm:t>
    </dgm:pt>
    <dgm:pt modelId="{E5E5C907-CB0B-4C02-856F-D2B523EA1968}">
      <dgm:prSet/>
      <dgm:spPr/>
      <dgm:t>
        <a:bodyPr/>
        <a:lstStyle/>
        <a:p>
          <a:r>
            <a:rPr lang="en-US"/>
            <a:t>Uses customer data, technology and processes to understand needs and behaviour over time (Payne and Frow, 2017).</a:t>
          </a:r>
        </a:p>
      </dgm:t>
    </dgm:pt>
    <dgm:pt modelId="{FDC8ACBD-C521-4C81-A513-C6FD31686CCE}" type="parTrans" cxnId="{404C1A1B-6531-4BCF-BC7B-3CF950B5B67D}">
      <dgm:prSet/>
      <dgm:spPr/>
      <dgm:t>
        <a:bodyPr/>
        <a:lstStyle/>
        <a:p>
          <a:endParaRPr lang="en-US"/>
        </a:p>
      </dgm:t>
    </dgm:pt>
    <dgm:pt modelId="{78C1274C-EC23-4123-B23C-DBA3AE9AAA17}" type="sibTrans" cxnId="{404C1A1B-6531-4BCF-BC7B-3CF950B5B67D}">
      <dgm:prSet/>
      <dgm:spPr/>
      <dgm:t>
        <a:bodyPr/>
        <a:lstStyle/>
        <a:p>
          <a:endParaRPr lang="en-US"/>
        </a:p>
      </dgm:t>
    </dgm:pt>
    <dgm:pt modelId="{F6B98F46-AA55-4131-A806-128DD40525C6}">
      <dgm:prSet/>
      <dgm:spPr/>
      <dgm:t>
        <a:bodyPr/>
        <a:lstStyle/>
        <a:p>
          <a:r>
            <a:rPr lang="en-US"/>
            <a:t>Focus on satisfaction, loyalty and customer lifetime value, not only one-off sales.</a:t>
          </a:r>
        </a:p>
      </dgm:t>
    </dgm:pt>
    <dgm:pt modelId="{4F4EE664-7997-401D-AC51-1F0E16599A74}" type="parTrans" cxnId="{CA8D22BD-961D-4DC9-8E17-B5779B66FABD}">
      <dgm:prSet/>
      <dgm:spPr/>
      <dgm:t>
        <a:bodyPr/>
        <a:lstStyle/>
        <a:p>
          <a:endParaRPr lang="en-US"/>
        </a:p>
      </dgm:t>
    </dgm:pt>
    <dgm:pt modelId="{62BDF70A-A97B-49EA-AB78-6598287719EE}" type="sibTrans" cxnId="{CA8D22BD-961D-4DC9-8E17-B5779B66FABD}">
      <dgm:prSet/>
      <dgm:spPr/>
      <dgm:t>
        <a:bodyPr/>
        <a:lstStyle/>
        <a:p>
          <a:endParaRPr lang="en-US"/>
        </a:p>
      </dgm:t>
    </dgm:pt>
    <dgm:pt modelId="{0B22B05D-127D-4F94-BF56-AE26655945EA}" type="pres">
      <dgm:prSet presAssocID="{AADB5AC0-02F8-44BA-9558-B43ED787089C}" presName="linear" presStyleCnt="0">
        <dgm:presLayoutVars>
          <dgm:animLvl val="lvl"/>
          <dgm:resizeHandles val="exact"/>
        </dgm:presLayoutVars>
      </dgm:prSet>
      <dgm:spPr/>
    </dgm:pt>
    <dgm:pt modelId="{920872E8-4630-49CC-A1D1-93B0103B039E}" type="pres">
      <dgm:prSet presAssocID="{56772A19-BCFB-4C82-B8F5-6F678D7AC4F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6FC6D67-EFC1-4D01-8D30-CA4F3231D1B8}" type="pres">
      <dgm:prSet presAssocID="{3DA5D381-42D2-404C-B891-8B542951A389}" presName="spacer" presStyleCnt="0"/>
      <dgm:spPr/>
    </dgm:pt>
    <dgm:pt modelId="{5705184D-3AF2-4443-9EC2-8E405E3F9CBD}" type="pres">
      <dgm:prSet presAssocID="{E5E5C907-CB0B-4C02-856F-D2B523EA196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41119E0-E9B1-4E03-8A0D-2A0C048F4547}" type="pres">
      <dgm:prSet presAssocID="{78C1274C-EC23-4123-B23C-DBA3AE9AAA17}" presName="spacer" presStyleCnt="0"/>
      <dgm:spPr/>
    </dgm:pt>
    <dgm:pt modelId="{1B9A740E-9E92-429D-B67C-264725BB65AE}" type="pres">
      <dgm:prSet presAssocID="{F6B98F46-AA55-4131-A806-128DD40525C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4C1A1B-6531-4BCF-BC7B-3CF950B5B67D}" srcId="{AADB5AC0-02F8-44BA-9558-B43ED787089C}" destId="{E5E5C907-CB0B-4C02-856F-D2B523EA1968}" srcOrd="1" destOrd="0" parTransId="{FDC8ACBD-C521-4C81-A513-C6FD31686CCE}" sibTransId="{78C1274C-EC23-4123-B23C-DBA3AE9AAA17}"/>
    <dgm:cxn modelId="{A2EF4850-E90A-47C2-80DB-810F6016CE40}" srcId="{AADB5AC0-02F8-44BA-9558-B43ED787089C}" destId="{56772A19-BCFB-4C82-B8F5-6F678D7AC4F5}" srcOrd="0" destOrd="0" parTransId="{8F2A366C-604F-446D-8700-676EE0260ECA}" sibTransId="{3DA5D381-42D2-404C-B891-8B542951A389}"/>
    <dgm:cxn modelId="{60CFFC71-21F4-4E97-90C0-EFC138D2AD9A}" type="presOf" srcId="{E5E5C907-CB0B-4C02-856F-D2B523EA1968}" destId="{5705184D-3AF2-4443-9EC2-8E405E3F9CBD}" srcOrd="0" destOrd="0" presId="urn:microsoft.com/office/officeart/2005/8/layout/vList2"/>
    <dgm:cxn modelId="{813A49A6-3CE8-49FA-AA9F-7461E75F2E29}" type="presOf" srcId="{AADB5AC0-02F8-44BA-9558-B43ED787089C}" destId="{0B22B05D-127D-4F94-BF56-AE26655945EA}" srcOrd="0" destOrd="0" presId="urn:microsoft.com/office/officeart/2005/8/layout/vList2"/>
    <dgm:cxn modelId="{52249ABC-08C0-46B3-8F45-298733C198C0}" type="presOf" srcId="{F6B98F46-AA55-4131-A806-128DD40525C6}" destId="{1B9A740E-9E92-429D-B67C-264725BB65AE}" srcOrd="0" destOrd="0" presId="urn:microsoft.com/office/officeart/2005/8/layout/vList2"/>
    <dgm:cxn modelId="{CA8D22BD-961D-4DC9-8E17-B5779B66FABD}" srcId="{AADB5AC0-02F8-44BA-9558-B43ED787089C}" destId="{F6B98F46-AA55-4131-A806-128DD40525C6}" srcOrd="2" destOrd="0" parTransId="{4F4EE664-7997-401D-AC51-1F0E16599A74}" sibTransId="{62BDF70A-A97B-49EA-AB78-6598287719EE}"/>
    <dgm:cxn modelId="{F431B2CF-E8F0-4084-BC86-404C9DF7B3ED}" type="presOf" srcId="{56772A19-BCFB-4C82-B8F5-6F678D7AC4F5}" destId="{920872E8-4630-49CC-A1D1-93B0103B039E}" srcOrd="0" destOrd="0" presId="urn:microsoft.com/office/officeart/2005/8/layout/vList2"/>
    <dgm:cxn modelId="{9B45D3CC-C498-44FA-9254-950174DE4964}" type="presParOf" srcId="{0B22B05D-127D-4F94-BF56-AE26655945EA}" destId="{920872E8-4630-49CC-A1D1-93B0103B039E}" srcOrd="0" destOrd="0" presId="urn:microsoft.com/office/officeart/2005/8/layout/vList2"/>
    <dgm:cxn modelId="{5A479D34-0611-4593-83A6-CC989E2ED77E}" type="presParOf" srcId="{0B22B05D-127D-4F94-BF56-AE26655945EA}" destId="{86FC6D67-EFC1-4D01-8D30-CA4F3231D1B8}" srcOrd="1" destOrd="0" presId="urn:microsoft.com/office/officeart/2005/8/layout/vList2"/>
    <dgm:cxn modelId="{277F2040-84CD-4CB5-85BE-2DE730AAF495}" type="presParOf" srcId="{0B22B05D-127D-4F94-BF56-AE26655945EA}" destId="{5705184D-3AF2-4443-9EC2-8E405E3F9CBD}" srcOrd="2" destOrd="0" presId="urn:microsoft.com/office/officeart/2005/8/layout/vList2"/>
    <dgm:cxn modelId="{096C4E50-6E9F-4128-AA37-F53DDA51826C}" type="presParOf" srcId="{0B22B05D-127D-4F94-BF56-AE26655945EA}" destId="{941119E0-E9B1-4E03-8A0D-2A0C048F4547}" srcOrd="3" destOrd="0" presId="urn:microsoft.com/office/officeart/2005/8/layout/vList2"/>
    <dgm:cxn modelId="{F6D288AE-B63D-4EDF-835E-E96123691F05}" type="presParOf" srcId="{0B22B05D-127D-4F94-BF56-AE26655945EA}" destId="{1B9A740E-9E92-429D-B67C-264725BB65A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40D978-5E2D-4BA4-BDE9-7FFEDDCBC1B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533D254-7B31-4DA4-9221-F4EADDD2A2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“Using digital technologies and channels to achieve marketing goals” (Chaffey and Ellis-Chadwick, 2022).</a:t>
          </a:r>
        </a:p>
      </dgm:t>
    </dgm:pt>
    <dgm:pt modelId="{DBFE4E1F-819A-40DF-9F58-AC9DD6914171}" type="parTrans" cxnId="{5F6F0294-EDF2-42EC-8785-D6E41399E567}">
      <dgm:prSet/>
      <dgm:spPr/>
      <dgm:t>
        <a:bodyPr/>
        <a:lstStyle/>
        <a:p>
          <a:endParaRPr lang="en-US"/>
        </a:p>
      </dgm:t>
    </dgm:pt>
    <dgm:pt modelId="{331C9138-2617-49FF-8DEB-D5EDE55CAC3A}" type="sibTrans" cxnId="{5F6F0294-EDF2-42EC-8785-D6E41399E567}">
      <dgm:prSet/>
      <dgm:spPr/>
      <dgm:t>
        <a:bodyPr/>
        <a:lstStyle/>
        <a:p>
          <a:endParaRPr lang="en-US"/>
        </a:p>
      </dgm:t>
    </dgm:pt>
    <dgm:pt modelId="{AB66554C-E247-45DB-8797-BBA778FDE4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Channels include websites, apps, email, search and online adverts (Solomons, Kliphuis and Wadley, 2022).</a:t>
          </a:r>
        </a:p>
      </dgm:t>
    </dgm:pt>
    <dgm:pt modelId="{56EDAC37-2C09-4978-BE1A-6D91FB1F1C45}" type="parTrans" cxnId="{ACD5FC25-5DF2-4892-8B5B-CA9B296ED5B5}">
      <dgm:prSet/>
      <dgm:spPr/>
      <dgm:t>
        <a:bodyPr/>
        <a:lstStyle/>
        <a:p>
          <a:endParaRPr lang="en-US"/>
        </a:p>
      </dgm:t>
    </dgm:pt>
    <dgm:pt modelId="{C53BADC8-AD09-4F6E-B4BE-05CB70DC303E}" type="sibTrans" cxnId="{ACD5FC25-5DF2-4892-8B5B-CA9B296ED5B5}">
      <dgm:prSet/>
      <dgm:spPr/>
      <dgm:t>
        <a:bodyPr/>
        <a:lstStyle/>
        <a:p>
          <a:endParaRPr lang="en-US"/>
        </a:p>
      </dgm:t>
    </dgm:pt>
    <dgm:pt modelId="{934B1796-E982-419E-BE63-0A55C38BAF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CRM, digital media supports data-driven, personalised communication and convenient self-service.</a:t>
          </a:r>
        </a:p>
      </dgm:t>
    </dgm:pt>
    <dgm:pt modelId="{BF057657-9D6F-48A8-B68D-DD662997BF32}" type="parTrans" cxnId="{2C3C921D-C475-4EB6-9136-05D06971876D}">
      <dgm:prSet/>
      <dgm:spPr/>
      <dgm:t>
        <a:bodyPr/>
        <a:lstStyle/>
        <a:p>
          <a:endParaRPr lang="en-US"/>
        </a:p>
      </dgm:t>
    </dgm:pt>
    <dgm:pt modelId="{2C74514C-B460-4367-8BA7-FB6478914FFC}" type="sibTrans" cxnId="{2C3C921D-C475-4EB6-9136-05D06971876D}">
      <dgm:prSet/>
      <dgm:spPr/>
      <dgm:t>
        <a:bodyPr/>
        <a:lstStyle/>
        <a:p>
          <a:endParaRPr lang="en-US"/>
        </a:p>
      </dgm:t>
    </dgm:pt>
    <dgm:pt modelId="{81B7CEE9-69A6-47AB-BD67-F5DFD2839D30}" type="pres">
      <dgm:prSet presAssocID="{1340D978-5E2D-4BA4-BDE9-7FFEDDCBC1B8}" presName="root" presStyleCnt="0">
        <dgm:presLayoutVars>
          <dgm:dir/>
          <dgm:resizeHandles val="exact"/>
        </dgm:presLayoutVars>
      </dgm:prSet>
      <dgm:spPr/>
    </dgm:pt>
    <dgm:pt modelId="{98B85CFC-7B57-4159-880A-1CB86BB6506F}" type="pres">
      <dgm:prSet presAssocID="{8533D254-7B31-4DA4-9221-F4EADDD2A26D}" presName="compNode" presStyleCnt="0"/>
      <dgm:spPr/>
    </dgm:pt>
    <dgm:pt modelId="{8C542CC4-680F-4C54-9E37-47A0E95F3275}" type="pres">
      <dgm:prSet presAssocID="{8533D254-7B31-4DA4-9221-F4EADDD2A26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ED955DDA-E1CD-430E-955F-ED93BFCA111E}" type="pres">
      <dgm:prSet presAssocID="{8533D254-7B31-4DA4-9221-F4EADDD2A26D}" presName="spaceRect" presStyleCnt="0"/>
      <dgm:spPr/>
    </dgm:pt>
    <dgm:pt modelId="{E1B71574-B883-4F2B-8313-CFF026CE8C2D}" type="pres">
      <dgm:prSet presAssocID="{8533D254-7B31-4DA4-9221-F4EADDD2A26D}" presName="textRect" presStyleLbl="revTx" presStyleIdx="0" presStyleCnt="3">
        <dgm:presLayoutVars>
          <dgm:chMax val="1"/>
          <dgm:chPref val="1"/>
        </dgm:presLayoutVars>
      </dgm:prSet>
      <dgm:spPr/>
    </dgm:pt>
    <dgm:pt modelId="{7EEB39D7-55FC-4095-AF8A-215254338A88}" type="pres">
      <dgm:prSet presAssocID="{331C9138-2617-49FF-8DEB-D5EDE55CAC3A}" presName="sibTrans" presStyleCnt="0"/>
      <dgm:spPr/>
    </dgm:pt>
    <dgm:pt modelId="{55027A94-B010-4F9F-8947-208DA42530B7}" type="pres">
      <dgm:prSet presAssocID="{AB66554C-E247-45DB-8797-BBA778FDE4A9}" presName="compNode" presStyleCnt="0"/>
      <dgm:spPr/>
    </dgm:pt>
    <dgm:pt modelId="{12B02B67-20CD-41A9-AFF1-AF984D2DB382}" type="pres">
      <dgm:prSet presAssocID="{AB66554C-E247-45DB-8797-BBA778FDE4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ator"/>
        </a:ext>
      </dgm:extLst>
    </dgm:pt>
    <dgm:pt modelId="{65D1C38D-21A2-48AC-866B-85D178AC31E9}" type="pres">
      <dgm:prSet presAssocID="{AB66554C-E247-45DB-8797-BBA778FDE4A9}" presName="spaceRect" presStyleCnt="0"/>
      <dgm:spPr/>
    </dgm:pt>
    <dgm:pt modelId="{7E0CA42C-ED82-4A28-9AE1-76C16CB455F8}" type="pres">
      <dgm:prSet presAssocID="{AB66554C-E247-45DB-8797-BBA778FDE4A9}" presName="textRect" presStyleLbl="revTx" presStyleIdx="1" presStyleCnt="3">
        <dgm:presLayoutVars>
          <dgm:chMax val="1"/>
          <dgm:chPref val="1"/>
        </dgm:presLayoutVars>
      </dgm:prSet>
      <dgm:spPr/>
    </dgm:pt>
    <dgm:pt modelId="{669BB57D-164A-45C4-AF1C-62CA7E9E5196}" type="pres">
      <dgm:prSet presAssocID="{C53BADC8-AD09-4F6E-B4BE-05CB70DC303E}" presName="sibTrans" presStyleCnt="0"/>
      <dgm:spPr/>
    </dgm:pt>
    <dgm:pt modelId="{8FB0FBF4-D165-4BC6-AE02-F260F5F763C4}" type="pres">
      <dgm:prSet presAssocID="{934B1796-E982-419E-BE63-0A55C38BAF30}" presName="compNode" presStyleCnt="0"/>
      <dgm:spPr/>
    </dgm:pt>
    <dgm:pt modelId="{0FA6BBD7-0A11-4137-8F3D-FCF3923FCFDB}" type="pres">
      <dgm:prSet presAssocID="{934B1796-E982-419E-BE63-0A55C38BAF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tilizator"/>
        </a:ext>
      </dgm:extLst>
    </dgm:pt>
    <dgm:pt modelId="{32758E4F-85B5-4EFD-AFB8-44B9672602B2}" type="pres">
      <dgm:prSet presAssocID="{934B1796-E982-419E-BE63-0A55C38BAF30}" presName="spaceRect" presStyleCnt="0"/>
      <dgm:spPr/>
    </dgm:pt>
    <dgm:pt modelId="{882DBD8B-4838-4EA9-A52B-79009D6F0A75}" type="pres">
      <dgm:prSet presAssocID="{934B1796-E982-419E-BE63-0A55C38BAF3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752A912-44D8-4C6D-A1F6-AAECBDEF1B30}" type="presOf" srcId="{AB66554C-E247-45DB-8797-BBA778FDE4A9}" destId="{7E0CA42C-ED82-4A28-9AE1-76C16CB455F8}" srcOrd="0" destOrd="0" presId="urn:microsoft.com/office/officeart/2018/2/layout/IconLabelList"/>
    <dgm:cxn modelId="{2C3C921D-C475-4EB6-9136-05D06971876D}" srcId="{1340D978-5E2D-4BA4-BDE9-7FFEDDCBC1B8}" destId="{934B1796-E982-419E-BE63-0A55C38BAF30}" srcOrd="2" destOrd="0" parTransId="{BF057657-9D6F-48A8-B68D-DD662997BF32}" sibTransId="{2C74514C-B460-4367-8BA7-FB6478914FFC}"/>
    <dgm:cxn modelId="{ACD5FC25-5DF2-4892-8B5B-CA9B296ED5B5}" srcId="{1340D978-5E2D-4BA4-BDE9-7FFEDDCBC1B8}" destId="{AB66554C-E247-45DB-8797-BBA778FDE4A9}" srcOrd="1" destOrd="0" parTransId="{56EDAC37-2C09-4978-BE1A-6D91FB1F1C45}" sibTransId="{C53BADC8-AD09-4F6E-B4BE-05CB70DC303E}"/>
    <dgm:cxn modelId="{C99EE62F-CC57-4DC2-B4AD-5346D9116A83}" type="presOf" srcId="{934B1796-E982-419E-BE63-0A55C38BAF30}" destId="{882DBD8B-4838-4EA9-A52B-79009D6F0A75}" srcOrd="0" destOrd="0" presId="urn:microsoft.com/office/officeart/2018/2/layout/IconLabelList"/>
    <dgm:cxn modelId="{A9311042-6F33-4A55-AC0D-2D09AF28EDCD}" type="presOf" srcId="{1340D978-5E2D-4BA4-BDE9-7FFEDDCBC1B8}" destId="{81B7CEE9-69A6-47AB-BD67-F5DFD2839D30}" srcOrd="0" destOrd="0" presId="urn:microsoft.com/office/officeart/2018/2/layout/IconLabelList"/>
    <dgm:cxn modelId="{13A03B6A-07CA-45C7-8246-BF4A53CE261D}" type="presOf" srcId="{8533D254-7B31-4DA4-9221-F4EADDD2A26D}" destId="{E1B71574-B883-4F2B-8313-CFF026CE8C2D}" srcOrd="0" destOrd="0" presId="urn:microsoft.com/office/officeart/2018/2/layout/IconLabelList"/>
    <dgm:cxn modelId="{5F6F0294-EDF2-42EC-8785-D6E41399E567}" srcId="{1340D978-5E2D-4BA4-BDE9-7FFEDDCBC1B8}" destId="{8533D254-7B31-4DA4-9221-F4EADDD2A26D}" srcOrd="0" destOrd="0" parTransId="{DBFE4E1F-819A-40DF-9F58-AC9DD6914171}" sibTransId="{331C9138-2617-49FF-8DEB-D5EDE55CAC3A}"/>
    <dgm:cxn modelId="{66098C47-6822-41D3-85B6-FAB0B6BE5483}" type="presParOf" srcId="{81B7CEE9-69A6-47AB-BD67-F5DFD2839D30}" destId="{98B85CFC-7B57-4159-880A-1CB86BB6506F}" srcOrd="0" destOrd="0" presId="urn:microsoft.com/office/officeart/2018/2/layout/IconLabelList"/>
    <dgm:cxn modelId="{E0748668-B822-4F9E-AC50-264B6992708F}" type="presParOf" srcId="{98B85CFC-7B57-4159-880A-1CB86BB6506F}" destId="{8C542CC4-680F-4C54-9E37-47A0E95F3275}" srcOrd="0" destOrd="0" presId="urn:microsoft.com/office/officeart/2018/2/layout/IconLabelList"/>
    <dgm:cxn modelId="{508E4E1C-8D9A-43BD-9AB7-D3C5AD97F350}" type="presParOf" srcId="{98B85CFC-7B57-4159-880A-1CB86BB6506F}" destId="{ED955DDA-E1CD-430E-955F-ED93BFCA111E}" srcOrd="1" destOrd="0" presId="urn:microsoft.com/office/officeart/2018/2/layout/IconLabelList"/>
    <dgm:cxn modelId="{F2732AC2-C627-4B41-9A0F-054080BB6A91}" type="presParOf" srcId="{98B85CFC-7B57-4159-880A-1CB86BB6506F}" destId="{E1B71574-B883-4F2B-8313-CFF026CE8C2D}" srcOrd="2" destOrd="0" presId="urn:microsoft.com/office/officeart/2018/2/layout/IconLabelList"/>
    <dgm:cxn modelId="{7B93C1A1-35E5-4085-A546-353C2E5BDA4C}" type="presParOf" srcId="{81B7CEE9-69A6-47AB-BD67-F5DFD2839D30}" destId="{7EEB39D7-55FC-4095-AF8A-215254338A88}" srcOrd="1" destOrd="0" presId="urn:microsoft.com/office/officeart/2018/2/layout/IconLabelList"/>
    <dgm:cxn modelId="{FF098000-642F-46EE-9F3D-1F9FC2E2A22C}" type="presParOf" srcId="{81B7CEE9-69A6-47AB-BD67-F5DFD2839D30}" destId="{55027A94-B010-4F9F-8947-208DA42530B7}" srcOrd="2" destOrd="0" presId="urn:microsoft.com/office/officeart/2018/2/layout/IconLabelList"/>
    <dgm:cxn modelId="{9D1E84D1-AE56-4FEA-9106-AD37D10E4665}" type="presParOf" srcId="{55027A94-B010-4F9F-8947-208DA42530B7}" destId="{12B02B67-20CD-41A9-AFF1-AF984D2DB382}" srcOrd="0" destOrd="0" presId="urn:microsoft.com/office/officeart/2018/2/layout/IconLabelList"/>
    <dgm:cxn modelId="{ACA9F88D-8471-49FC-9213-52DC87B7414D}" type="presParOf" srcId="{55027A94-B010-4F9F-8947-208DA42530B7}" destId="{65D1C38D-21A2-48AC-866B-85D178AC31E9}" srcOrd="1" destOrd="0" presId="urn:microsoft.com/office/officeart/2018/2/layout/IconLabelList"/>
    <dgm:cxn modelId="{98D588C9-542B-4219-965A-F4BACD7CF4C0}" type="presParOf" srcId="{55027A94-B010-4F9F-8947-208DA42530B7}" destId="{7E0CA42C-ED82-4A28-9AE1-76C16CB455F8}" srcOrd="2" destOrd="0" presId="urn:microsoft.com/office/officeart/2018/2/layout/IconLabelList"/>
    <dgm:cxn modelId="{CC365AD0-BB50-4E91-8225-6D88E0511135}" type="presParOf" srcId="{81B7CEE9-69A6-47AB-BD67-F5DFD2839D30}" destId="{669BB57D-164A-45C4-AF1C-62CA7E9E5196}" srcOrd="3" destOrd="0" presId="urn:microsoft.com/office/officeart/2018/2/layout/IconLabelList"/>
    <dgm:cxn modelId="{89056346-88DF-4D99-98CF-7BD36067EEAF}" type="presParOf" srcId="{81B7CEE9-69A6-47AB-BD67-F5DFD2839D30}" destId="{8FB0FBF4-D165-4BC6-AE02-F260F5F763C4}" srcOrd="4" destOrd="0" presId="urn:microsoft.com/office/officeart/2018/2/layout/IconLabelList"/>
    <dgm:cxn modelId="{294E6D64-5CC9-42AB-B050-99917EBF7E2B}" type="presParOf" srcId="{8FB0FBF4-D165-4BC6-AE02-F260F5F763C4}" destId="{0FA6BBD7-0A11-4137-8F3D-FCF3923FCFDB}" srcOrd="0" destOrd="0" presId="urn:microsoft.com/office/officeart/2018/2/layout/IconLabelList"/>
    <dgm:cxn modelId="{9888EC4B-BDE5-4A34-A700-276B6932630E}" type="presParOf" srcId="{8FB0FBF4-D165-4BC6-AE02-F260F5F763C4}" destId="{32758E4F-85B5-4EFD-AFB8-44B9672602B2}" srcOrd="1" destOrd="0" presId="urn:microsoft.com/office/officeart/2018/2/layout/IconLabelList"/>
    <dgm:cxn modelId="{A9E0151C-665D-4106-85AD-38E55FF6E395}" type="presParOf" srcId="{8FB0FBF4-D165-4BC6-AE02-F260F5F763C4}" destId="{882DBD8B-4838-4EA9-A52B-79009D6F0A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77D4E-6C54-4062-8AD6-1811E267E4C1}">
      <dsp:nvSpPr>
        <dsp:cNvPr id="0" name=""/>
        <dsp:cNvSpPr/>
      </dsp:nvSpPr>
      <dsp:spPr>
        <a:xfrm>
          <a:off x="1280650" y="1322706"/>
          <a:ext cx="705017" cy="7050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645B4-C039-4155-B14B-D51C8F51B545}">
      <dsp:nvSpPr>
        <dsp:cNvPr id="0" name=""/>
        <dsp:cNvSpPr/>
      </dsp:nvSpPr>
      <dsp:spPr>
        <a:xfrm>
          <a:off x="1428704" y="1470759"/>
          <a:ext cx="408910" cy="4089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D2A6B-0812-4028-9161-9F6B93E5DF52}">
      <dsp:nvSpPr>
        <dsp:cNvPr id="0" name=""/>
        <dsp:cNvSpPr/>
      </dsp:nvSpPr>
      <dsp:spPr>
        <a:xfrm>
          <a:off x="2136743" y="1322706"/>
          <a:ext cx="1661826" cy="705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Explain what ‘digital’ and ‘social’ media mean within Customer Relationship Management (CRM).</a:t>
          </a:r>
        </a:p>
      </dsp:txBody>
      <dsp:txXfrm>
        <a:off x="2136743" y="1322706"/>
        <a:ext cx="1661826" cy="705017"/>
      </dsp:txXfrm>
    </dsp:sp>
    <dsp:sp modelId="{9991497E-D7F5-488D-8E65-E508A0BCF546}">
      <dsp:nvSpPr>
        <dsp:cNvPr id="0" name=""/>
        <dsp:cNvSpPr/>
      </dsp:nvSpPr>
      <dsp:spPr>
        <a:xfrm>
          <a:off x="4088130" y="1322706"/>
          <a:ext cx="705017" cy="7050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F642E-BB3B-49ED-8075-61E2DAC26DFE}">
      <dsp:nvSpPr>
        <dsp:cNvPr id="0" name=""/>
        <dsp:cNvSpPr/>
      </dsp:nvSpPr>
      <dsp:spPr>
        <a:xfrm>
          <a:off x="4236183" y="1470759"/>
          <a:ext cx="408910" cy="4089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0C47A-A7BB-4F25-80F4-EBDB1854B4C1}">
      <dsp:nvSpPr>
        <dsp:cNvPr id="0" name=""/>
        <dsp:cNvSpPr/>
      </dsp:nvSpPr>
      <dsp:spPr>
        <a:xfrm>
          <a:off x="4944222" y="1322706"/>
          <a:ext cx="1661826" cy="705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Evaluate how M&amp;S Food uses these tools to build relationships, improve experience and support performance.</a:t>
          </a:r>
        </a:p>
      </dsp:txBody>
      <dsp:txXfrm>
        <a:off x="4944222" y="1322706"/>
        <a:ext cx="1661826" cy="705017"/>
      </dsp:txXfrm>
    </dsp:sp>
    <dsp:sp modelId="{DA79AED9-5E77-4C68-816A-14DBBE2C5EBF}">
      <dsp:nvSpPr>
        <dsp:cNvPr id="0" name=""/>
        <dsp:cNvSpPr/>
      </dsp:nvSpPr>
      <dsp:spPr>
        <a:xfrm>
          <a:off x="1280650" y="2323614"/>
          <a:ext cx="705017" cy="7050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FD5FF-BE62-47C1-9AC6-B7962237920C}">
      <dsp:nvSpPr>
        <dsp:cNvPr id="0" name=""/>
        <dsp:cNvSpPr/>
      </dsp:nvSpPr>
      <dsp:spPr>
        <a:xfrm>
          <a:off x="1428704" y="2471668"/>
          <a:ext cx="408910" cy="4089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A5A0B-B681-4C66-82A8-11D7C9E9D13F}">
      <dsp:nvSpPr>
        <dsp:cNvPr id="0" name=""/>
        <dsp:cNvSpPr/>
      </dsp:nvSpPr>
      <dsp:spPr>
        <a:xfrm>
          <a:off x="2136743" y="2323614"/>
          <a:ext cx="1661826" cy="705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Deliver a clear 15-minute briefing for the M&amp;S Food management team.</a:t>
          </a:r>
        </a:p>
      </dsp:txBody>
      <dsp:txXfrm>
        <a:off x="2136743" y="2323614"/>
        <a:ext cx="1661826" cy="705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D6B90-D5B7-473C-A128-38516F9698F5}">
      <dsp:nvSpPr>
        <dsp:cNvPr id="0" name=""/>
        <dsp:cNvSpPr/>
      </dsp:nvSpPr>
      <dsp:spPr>
        <a:xfrm>
          <a:off x="623224" y="849574"/>
          <a:ext cx="977396" cy="9773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944A4-D367-4433-A0B1-EA051C8FEBAA}">
      <dsp:nvSpPr>
        <dsp:cNvPr id="0" name=""/>
        <dsp:cNvSpPr/>
      </dsp:nvSpPr>
      <dsp:spPr>
        <a:xfrm>
          <a:off x="25926" y="2211307"/>
          <a:ext cx="21719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UK premium food retailer facing strong competition from value and mid-market supermarkets (Marks and Spencer Group plc, 2025).</a:t>
          </a:r>
        </a:p>
      </dsp:txBody>
      <dsp:txXfrm>
        <a:off x="25926" y="2211307"/>
        <a:ext cx="2171991" cy="720000"/>
      </dsp:txXfrm>
    </dsp:sp>
    <dsp:sp modelId="{C7A9B1C6-AEA7-43FC-8B8E-14035A846047}">
      <dsp:nvSpPr>
        <dsp:cNvPr id="0" name=""/>
        <dsp:cNvSpPr/>
      </dsp:nvSpPr>
      <dsp:spPr>
        <a:xfrm>
          <a:off x="3175314" y="849574"/>
          <a:ext cx="977396" cy="9773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C3C58-923E-4085-8BF4-C5BE8BCD3A81}">
      <dsp:nvSpPr>
        <dsp:cNvPr id="0" name=""/>
        <dsp:cNvSpPr/>
      </dsp:nvSpPr>
      <dsp:spPr>
        <a:xfrm>
          <a:off x="2578016" y="2211307"/>
          <a:ext cx="21719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Customers are value-conscious; long-term loyalty and repeat visits are essential in a cost-of-living crisis.</a:t>
          </a:r>
        </a:p>
      </dsp:txBody>
      <dsp:txXfrm>
        <a:off x="2578016" y="2211307"/>
        <a:ext cx="2171991" cy="720000"/>
      </dsp:txXfrm>
    </dsp:sp>
    <dsp:sp modelId="{D1F07A2F-B27E-4753-8BA2-7A7D8F02E5FE}">
      <dsp:nvSpPr>
        <dsp:cNvPr id="0" name=""/>
        <dsp:cNvSpPr/>
      </dsp:nvSpPr>
      <dsp:spPr>
        <a:xfrm>
          <a:off x="1899269" y="3474305"/>
          <a:ext cx="977396" cy="9773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83F31-2C4B-4C91-9EBE-809780562FF5}">
      <dsp:nvSpPr>
        <dsp:cNvPr id="0" name=""/>
        <dsp:cNvSpPr/>
      </dsp:nvSpPr>
      <dsp:spPr>
        <a:xfrm>
          <a:off x="1301971" y="4836038"/>
          <a:ext cx="21719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Strategy aims to become a ‘shopping-list retailer’, supported by stronger digital capability (Marks and Spencer Group plc, 2025).</a:t>
          </a:r>
        </a:p>
      </dsp:txBody>
      <dsp:txXfrm>
        <a:off x="1301971" y="4836038"/>
        <a:ext cx="2171991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872E8-4630-49CC-A1D1-93B0103B039E}">
      <dsp:nvSpPr>
        <dsp:cNvPr id="0" name=""/>
        <dsp:cNvSpPr/>
      </dsp:nvSpPr>
      <dsp:spPr>
        <a:xfrm>
          <a:off x="0" y="88520"/>
          <a:ext cx="5000124" cy="171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“Strategic approach to creating and managing long-term, profitable customer relationships” (Buttle and Maklan, 2019).</a:t>
          </a:r>
        </a:p>
      </dsp:txBody>
      <dsp:txXfrm>
        <a:off x="83616" y="172136"/>
        <a:ext cx="4832892" cy="1545648"/>
      </dsp:txXfrm>
    </dsp:sp>
    <dsp:sp modelId="{5705184D-3AF2-4443-9EC2-8E405E3F9CBD}">
      <dsp:nvSpPr>
        <dsp:cNvPr id="0" name=""/>
        <dsp:cNvSpPr/>
      </dsp:nvSpPr>
      <dsp:spPr>
        <a:xfrm>
          <a:off x="0" y="1870520"/>
          <a:ext cx="5000124" cy="171288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Uses customer data, technology and processes to understand needs and behaviour over time (Payne and Frow, 2017).</a:t>
          </a:r>
        </a:p>
      </dsp:txBody>
      <dsp:txXfrm>
        <a:off x="83616" y="1954136"/>
        <a:ext cx="4832892" cy="1545648"/>
      </dsp:txXfrm>
    </dsp:sp>
    <dsp:sp modelId="{1B9A740E-9E92-429D-B67C-264725BB65AE}">
      <dsp:nvSpPr>
        <dsp:cNvPr id="0" name=""/>
        <dsp:cNvSpPr/>
      </dsp:nvSpPr>
      <dsp:spPr>
        <a:xfrm>
          <a:off x="0" y="3652520"/>
          <a:ext cx="5000124" cy="171288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Focus on satisfaction, loyalty and customer lifetime value, not only one-off sales.</a:t>
          </a:r>
        </a:p>
      </dsp:txBody>
      <dsp:txXfrm>
        <a:off x="83616" y="3736136"/>
        <a:ext cx="4832892" cy="1545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42CC4-680F-4C54-9E37-47A0E95F3275}">
      <dsp:nvSpPr>
        <dsp:cNvPr id="0" name=""/>
        <dsp:cNvSpPr/>
      </dsp:nvSpPr>
      <dsp:spPr>
        <a:xfrm>
          <a:off x="578576" y="176259"/>
          <a:ext cx="799716" cy="7997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71574-B883-4F2B-8313-CFF026CE8C2D}">
      <dsp:nvSpPr>
        <dsp:cNvPr id="0" name=""/>
        <dsp:cNvSpPr/>
      </dsp:nvSpPr>
      <dsp:spPr>
        <a:xfrm>
          <a:off x="89861" y="1242666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“Using digital technologies and channels to achieve marketing goals” (Chaffey and Ellis-Chadwick, 2022).</a:t>
          </a:r>
        </a:p>
      </dsp:txBody>
      <dsp:txXfrm>
        <a:off x="89861" y="1242666"/>
        <a:ext cx="1777148" cy="710859"/>
      </dsp:txXfrm>
    </dsp:sp>
    <dsp:sp modelId="{12B02B67-20CD-41A9-AFF1-AF984D2DB382}">
      <dsp:nvSpPr>
        <dsp:cNvPr id="0" name=""/>
        <dsp:cNvSpPr/>
      </dsp:nvSpPr>
      <dsp:spPr>
        <a:xfrm>
          <a:off x="2666726" y="176259"/>
          <a:ext cx="799716" cy="7997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CA42C-ED82-4A28-9AE1-76C16CB455F8}">
      <dsp:nvSpPr>
        <dsp:cNvPr id="0" name=""/>
        <dsp:cNvSpPr/>
      </dsp:nvSpPr>
      <dsp:spPr>
        <a:xfrm>
          <a:off x="2178010" y="1242666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Channels include websites, apps, email, search and online adverts (Solomons, Kliphuis and Wadley, 2022).</a:t>
          </a:r>
        </a:p>
      </dsp:txBody>
      <dsp:txXfrm>
        <a:off x="2178010" y="1242666"/>
        <a:ext cx="1777148" cy="710859"/>
      </dsp:txXfrm>
    </dsp:sp>
    <dsp:sp modelId="{0FA6BBD7-0A11-4137-8F3D-FCF3923FCFDB}">
      <dsp:nvSpPr>
        <dsp:cNvPr id="0" name=""/>
        <dsp:cNvSpPr/>
      </dsp:nvSpPr>
      <dsp:spPr>
        <a:xfrm>
          <a:off x="1622651" y="2397812"/>
          <a:ext cx="799716" cy="7997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DBD8B-4838-4EA9-A52B-79009D6F0A75}">
      <dsp:nvSpPr>
        <dsp:cNvPr id="0" name=""/>
        <dsp:cNvSpPr/>
      </dsp:nvSpPr>
      <dsp:spPr>
        <a:xfrm>
          <a:off x="1133935" y="3464218"/>
          <a:ext cx="1777148" cy="71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 CRM, digital media supports data-driven, personalised communication and convenient self-service.</a:t>
          </a:r>
        </a:p>
      </dsp:txBody>
      <dsp:txXfrm>
        <a:off x="1133935" y="3464218"/>
        <a:ext cx="1777148" cy="710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27" name="Picture 26" descr="A breakfast spread">
            <a:extLst>
              <a:ext uri="{FF2B5EF4-FFF2-40B4-BE49-F238E27FC236}">
                <a16:creationId xmlns:a16="http://schemas.microsoft.com/office/drawing/2014/main" id="{3AE417B7-5CCC-4495-88AF-5E7FCA0BDA2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790" r="10269" b="-8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635" y="1122363"/>
            <a:ext cx="7346728" cy="2220775"/>
          </a:xfrm>
        </p:spPr>
        <p:txBody>
          <a:bodyPr>
            <a:normAutofit/>
          </a:bodyPr>
          <a:lstStyle/>
          <a:p>
            <a:r>
              <a:rPr lang="ro-RO" sz="4500">
                <a:solidFill>
                  <a:srgbClr val="FFFFFF"/>
                </a:solidFill>
              </a:rPr>
              <a:t>M&amp;S Food: Digital and Social Media in Customer Relationship Management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Imagine 39" descr="Aim And Objective Images">
            <a:extLst>
              <a:ext uri="{FF2B5EF4-FFF2-40B4-BE49-F238E27FC236}">
                <a16:creationId xmlns:a16="http://schemas.microsoft.com/office/drawing/2014/main" id="{04FB3902-BC9E-7032-F446-C85E86828A7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5568" r="543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ro-RO"/>
              <a:t>Aims and assessment tasks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5C06B4E1-B9C0-F8DA-E844-5F4FCBC29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94390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ro-RO" sz="4200">
                <a:solidFill>
                  <a:schemeClr val="bg1"/>
                </a:solidFill>
              </a:rPr>
              <a:t>M&amp;S Food: why CRM matters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4D343F8A-C09A-00D2-021B-6D4AA4DC61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7222923"/>
              </p:ext>
            </p:extLst>
          </p:nvPr>
        </p:nvGraphicFramePr>
        <p:xfrm>
          <a:off x="3739414" y="231006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ro-RO" sz="3000">
                <a:solidFill>
                  <a:srgbClr val="FFFFFF"/>
                </a:solidFill>
              </a:rPr>
              <a:t>What is Customer Relationship Management (CRM)?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8A1CDB7-F920-A8DF-0A62-E66CAEE8A3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98993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6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dirty="0"/>
              <a:t>Digital media in CRM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8992" y="1"/>
            <a:ext cx="866357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Imagine 12" descr="Digital Media">
            <a:extLst>
              <a:ext uri="{FF2B5EF4-FFF2-40B4-BE49-F238E27FC236}">
                <a16:creationId xmlns:a16="http://schemas.microsoft.com/office/drawing/2014/main" id="{04EDE68B-39A6-A16E-A721-72A27DF322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5388" y="2196014"/>
            <a:ext cx="2835788" cy="182199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201" y="1"/>
            <a:ext cx="1550211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04058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5592435" y="5166682"/>
            <a:ext cx="1376793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145" y="6033795"/>
            <a:ext cx="1493298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8772" y="5519196"/>
            <a:ext cx="1005228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52CAFD-EA28-91BB-C866-30A7197C07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158205"/>
              </p:ext>
            </p:extLst>
          </p:nvPr>
        </p:nvGraphicFramePr>
        <p:xfrm>
          <a:off x="628650" y="1825625"/>
          <a:ext cx="404502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3100" dirty="0"/>
              <a:t>Social media in CRM</a:t>
            </a:r>
          </a:p>
        </p:txBody>
      </p:sp>
      <p:pic>
        <p:nvPicPr>
          <p:cNvPr id="4" name="Imagine 3" descr="The Dhruv Rathee Controversy: Unpacking the Facts">
            <a:extLst>
              <a:ext uri="{FF2B5EF4-FFF2-40B4-BE49-F238E27FC236}">
                <a16:creationId xmlns:a16="http://schemas.microsoft.com/office/drawing/2014/main" id="{0E64C075-B388-74E0-0A4C-A3A557146A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367" b="15474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/>
              <a:t>“Internet-based applications that allow users to create and exchange content” (Kaplan and Haenlein, 2010).</a:t>
            </a:r>
          </a:p>
          <a:p>
            <a:r>
              <a:rPr lang="ro-RO" sz="1600"/>
              <a:t>Examples: Instagram, TikTok, Facebook, X and YouTube enable two-way dialogue and communities.</a:t>
            </a:r>
          </a:p>
          <a:p>
            <a:r>
              <a:rPr lang="ro-RO" sz="1600"/>
              <a:t>In CRM, social media is used to listen, respond and encourage advocacy (HubSpot and Masters in Marketing,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40080"/>
            <a:ext cx="3614166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ro-RO" sz="3300"/>
              <a:t>Digital and social media – benefits and risks for CRM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372868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660904"/>
            <a:ext cx="3614166" cy="354787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600"/>
              <a:t>Benefits: broad reach, detailed measurement and real-time updates; support for targeted content and offers (Chaffey and Ellis-Chadwick, 2022; Solomons et al., 2022).</a:t>
            </a:r>
          </a:p>
          <a:p>
            <a:pPr>
              <a:lnSpc>
                <a:spcPct val="90000"/>
              </a:lnSpc>
            </a:pPr>
            <a:r>
              <a:rPr lang="ro-RO" sz="1600"/>
              <a:t>Benefits: real-time interaction, feedback and user-generated content that deepen emotional ties (Kaplan and Haenlein, 2010; Mangold and Faulds, 2009).</a:t>
            </a:r>
          </a:p>
          <a:p>
            <a:pPr>
              <a:lnSpc>
                <a:spcPct val="90000"/>
              </a:lnSpc>
            </a:pPr>
            <a:r>
              <a:rPr lang="ro-RO" sz="1600"/>
              <a:t>Risks: high cost, complex integration, privacy and cyber-security issues; complaints can spread quickly and harm reputation (Solomons et al., 2022).</a:t>
            </a:r>
          </a:p>
        </p:txBody>
      </p:sp>
      <p:pic>
        <p:nvPicPr>
          <p:cNvPr id="4" name="Imagine 3" descr="risk-benefit ratio - The Multi-Regional Clinical Trials Center of ...">
            <a:extLst>
              <a:ext uri="{FF2B5EF4-FFF2-40B4-BE49-F238E27FC236}">
                <a16:creationId xmlns:a16="http://schemas.microsoft.com/office/drawing/2014/main" id="{F65D14BC-86D0-3F70-5CA5-D6F2DDEC6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86" y="2149554"/>
            <a:ext cx="4094226" cy="255889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3100" dirty="0"/>
              <a:t>M&amp;S </a:t>
            </a:r>
            <a:r>
              <a:rPr lang="ro-RO" sz="3100" dirty="0" err="1"/>
              <a:t>Food</a:t>
            </a:r>
            <a:r>
              <a:rPr lang="ro-RO" sz="3100" dirty="0"/>
              <a:t>: </a:t>
            </a:r>
            <a:r>
              <a:rPr lang="ro-RO" sz="3100" dirty="0" err="1"/>
              <a:t>key</a:t>
            </a:r>
            <a:r>
              <a:rPr lang="ro-RO" sz="3100" dirty="0"/>
              <a:t> digital </a:t>
            </a:r>
            <a:r>
              <a:rPr lang="ro-RO" sz="3100" dirty="0" err="1"/>
              <a:t>and</a:t>
            </a:r>
            <a:r>
              <a:rPr lang="ro-RO" sz="3100" dirty="0"/>
              <a:t> social </a:t>
            </a:r>
            <a:r>
              <a:rPr lang="ro-RO" sz="3100" dirty="0" err="1"/>
              <a:t>tools</a:t>
            </a:r>
            <a:endParaRPr lang="ro-RO" sz="3100" dirty="0" err="1">
              <a:ea typeface="Calibri"/>
              <a:cs typeface="Calibri"/>
            </a:endParaRPr>
          </a:p>
        </p:txBody>
      </p:sp>
      <p:pic>
        <p:nvPicPr>
          <p:cNvPr id="4" name="Imagine 3" descr="What Is Social Media Engagement? Strategies &amp; Tips 2025">
            <a:extLst>
              <a:ext uri="{FF2B5EF4-FFF2-40B4-BE49-F238E27FC236}">
                <a16:creationId xmlns:a16="http://schemas.microsoft.com/office/drawing/2014/main" id="{FE85DFEE-33EE-41D4-4DA7-6E3C43885F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33" b="3361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/>
              <a:t>Sparks loyalty and the M&amp;S app with personalised deals, treats and charity donations (Marks and Spencer Group plc, 2025).</a:t>
            </a:r>
          </a:p>
          <a:p>
            <a:r>
              <a:rPr lang="ro-RO" sz="1600"/>
              <a:t>M&amp;S website and Ocado partnership for browsing, home delivery and click-and-collect food shopping (Marks and Spencer Group plc, 2025).</a:t>
            </a:r>
          </a:p>
          <a:p>
            <a:r>
              <a:rPr lang="ro-RO" sz="1600"/>
              <a:t>Active social media presence and influencer campaigns sharing recipes, ‘picky bits’ and seasonal content.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Role of Trust in Building Sustainable Relationships in 2025">
            <a:extLst>
              <a:ext uri="{FF2B5EF4-FFF2-40B4-BE49-F238E27FC236}">
                <a16:creationId xmlns:a16="http://schemas.microsoft.com/office/drawing/2014/main" id="{0CBBEB76-FA1D-8EE4-2525-DAC32A9ABD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44" r="19516" b="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3200" dirty="0"/>
              <a:t> </a:t>
            </a:r>
            <a:r>
              <a:rPr lang="ro-RO" sz="3200" err="1"/>
              <a:t>Developing</a:t>
            </a:r>
            <a:r>
              <a:rPr lang="ro-RO" sz="3200" dirty="0"/>
              <a:t> </a:t>
            </a:r>
            <a:r>
              <a:rPr lang="ro-RO" sz="3200" err="1"/>
              <a:t>and</a:t>
            </a:r>
            <a:r>
              <a:rPr lang="ro-RO" sz="3200" dirty="0"/>
              <a:t> </a:t>
            </a:r>
            <a:r>
              <a:rPr lang="ro-RO" sz="3200" err="1"/>
              <a:t>sustaining</a:t>
            </a:r>
            <a:r>
              <a:rPr lang="ro-RO" sz="3200" dirty="0"/>
              <a:t> </a:t>
            </a:r>
            <a:r>
              <a:rPr lang="ro-RO" sz="3200" err="1"/>
              <a:t>relationships</a:t>
            </a:r>
            <a:endParaRPr lang="ro-RO" sz="3200" err="1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400"/>
              <a:t>Sparks and the app track what, when and where customers shop, enabling segmentation and tailored offers (Marks and Spencer Group plc, 2025).</a:t>
            </a:r>
          </a:p>
          <a:p>
            <a:pPr>
              <a:lnSpc>
                <a:spcPct val="90000"/>
              </a:lnSpc>
            </a:pPr>
            <a:r>
              <a:rPr lang="ro-RO" sz="1400"/>
              <a:t>Personalised rewards and charity donations help customers feel recognised and valued, supporting loyalty (Buttle and Maklan, 2019).</a:t>
            </a:r>
          </a:p>
          <a:p>
            <a:pPr>
              <a:lnSpc>
                <a:spcPct val="90000"/>
              </a:lnSpc>
            </a:pPr>
            <a:r>
              <a:rPr lang="ro-RO" sz="1400"/>
              <a:t>Website and social channels keep M&amp;S present in daily life, reinforcing the relationship between store visits.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ro-RO" sz="3100" dirty="0"/>
              <a:t> </a:t>
            </a:r>
            <a:r>
              <a:rPr lang="ro-RO" sz="3100" err="1"/>
              <a:t>Enhancing</a:t>
            </a:r>
            <a:r>
              <a:rPr lang="ro-RO" sz="3100" dirty="0"/>
              <a:t> </a:t>
            </a:r>
            <a:r>
              <a:rPr lang="ro-RO" sz="3100" err="1"/>
              <a:t>experience</a:t>
            </a:r>
            <a:r>
              <a:rPr lang="ro-RO" sz="3100" dirty="0"/>
              <a:t> </a:t>
            </a:r>
            <a:r>
              <a:rPr lang="ro-RO" sz="3100" err="1"/>
              <a:t>and</a:t>
            </a:r>
            <a:r>
              <a:rPr lang="ro-RO" sz="3100" dirty="0"/>
              <a:t> </a:t>
            </a:r>
            <a:r>
              <a:rPr lang="ro-RO" sz="3100" err="1"/>
              <a:t>engagement</a:t>
            </a:r>
            <a:endParaRPr lang="ro-RO" sz="3100" err="1">
              <a:ea typeface="Calibri"/>
              <a:cs typeface="Calibri"/>
            </a:endParaRPr>
          </a:p>
        </p:txBody>
      </p:sp>
      <p:pic>
        <p:nvPicPr>
          <p:cNvPr id="4" name="Imagine 3" descr="People experience and employee engagement at 9fin">
            <a:extLst>
              <a:ext uri="{FF2B5EF4-FFF2-40B4-BE49-F238E27FC236}">
                <a16:creationId xmlns:a16="http://schemas.microsoft.com/office/drawing/2014/main" id="{0ABE05AD-0508-906A-9283-60EEAD1780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70" r="-1" b="-1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600"/>
              <a:t>Social media content (recipes, meal ideas, seasonal ranges) makes M&amp;S feel more human and engaging (Marks and Spencer Group plc, 2025).</a:t>
            </a:r>
          </a:p>
          <a:p>
            <a:pPr>
              <a:lnSpc>
                <a:spcPct val="90000"/>
              </a:lnSpc>
            </a:pPr>
            <a:r>
              <a:rPr lang="ro-RO" sz="1600"/>
              <a:t>Comments, shares and replies provide two-way dialogue and quick feedback, improving perceived service (HubSpot and Masters in Marketing, 2025; Verhoef, Reinartz and Krafft, 2010).</a:t>
            </a:r>
          </a:p>
          <a:p>
            <a:pPr>
              <a:lnSpc>
                <a:spcPct val="90000"/>
              </a:lnSpc>
            </a:pPr>
            <a:r>
              <a:rPr lang="ro-RO" sz="1600"/>
              <a:t>Digital services such as order tracking, store information and nutrition details support a smoother overall experience (Chaffey and Ellis-Chadwick, 2022).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2800" dirty="0"/>
              <a:t> </a:t>
            </a:r>
            <a:r>
              <a:rPr lang="ro-RO" sz="2800" dirty="0" err="1"/>
              <a:t>Supporting</a:t>
            </a:r>
            <a:r>
              <a:rPr lang="ro-RO" sz="2800" dirty="0"/>
              <a:t> </a:t>
            </a:r>
            <a:r>
              <a:rPr lang="ro-RO" sz="2800" dirty="0" err="1"/>
              <a:t>organisational</a:t>
            </a:r>
            <a:r>
              <a:rPr lang="ro-RO" sz="2800" dirty="0"/>
              <a:t> performance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8992" y="1"/>
            <a:ext cx="866357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04502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sz="1800"/>
              <a:t>M&amp;S reports stronger food sales and market share supported by improved digital capability (Marks and Spencer Group plc, 2025).</a:t>
            </a:r>
            <a:endParaRPr lang="ro-RO" sz="1800"/>
          </a:p>
          <a:p>
            <a:pPr>
              <a:lnSpc>
                <a:spcPct val="90000"/>
              </a:lnSpc>
            </a:pPr>
            <a:r>
              <a:rPr sz="1800"/>
              <a:t>Sparks and the app encourage repeat visits and higher basket spend, supporting retention and customer lifetime value (Buttle and Maklan, 2019; Payne and Frow, 2005).</a:t>
            </a:r>
            <a:endParaRPr lang="ro-RO" sz="1800"/>
          </a:p>
          <a:p>
            <a:pPr>
              <a:lnSpc>
                <a:spcPct val="90000"/>
              </a:lnSpc>
            </a:pPr>
            <a:r>
              <a:rPr sz="1800"/>
              <a:t>Social campaigns boost awareness and online engagement, but ROI is harder to measure directly (HubSpot and Masters in Marketing, 2025; Kumar et al., 2010).</a:t>
            </a:r>
            <a:endParaRPr lang="ro-RO" sz="18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How to: Structure Your Organization to Support Your Product Vision">
            <a:extLst>
              <a:ext uri="{FF2B5EF4-FFF2-40B4-BE49-F238E27FC236}">
                <a16:creationId xmlns:a16="http://schemas.microsoft.com/office/drawing/2014/main" id="{CD0D4442-9718-3891-2337-8DA59676C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5388" y="2366161"/>
            <a:ext cx="2835788" cy="1481699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201" y="1"/>
            <a:ext cx="1550211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04058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5592435" y="5166682"/>
            <a:ext cx="1376793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145" y="6033795"/>
            <a:ext cx="1493298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8772" y="5519196"/>
            <a:ext cx="1005228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3100"/>
              <a:t>Critical view of M&amp;S Food’s digital strategies</a:t>
            </a:r>
          </a:p>
        </p:txBody>
      </p:sp>
      <p:pic>
        <p:nvPicPr>
          <p:cNvPr id="4" name="Imagine 3" descr="Agency Digital Marketing Strategies to Skyrocket Sales">
            <a:extLst>
              <a:ext uri="{FF2B5EF4-FFF2-40B4-BE49-F238E27FC236}">
                <a16:creationId xmlns:a16="http://schemas.microsoft.com/office/drawing/2014/main" id="{4079618D-2859-6E50-C32E-75AC7D96CB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908" b="7165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/>
              <a:t>Strengths: strong CRM base via Sparks and the app; convenient digital journeys; lively, relatable social presence.</a:t>
            </a:r>
          </a:p>
          <a:p>
            <a:r>
              <a:rPr lang="ro-RO" sz="1600"/>
              <a:t>Weaknesses: risk of digital exclusion; privacy and cyber-security challenges; weak link between social metrics and long-term loyalty.</a:t>
            </a:r>
          </a:p>
          <a:p>
            <a:r>
              <a:rPr lang="ro-RO" sz="1600"/>
              <a:t>Overall: strategies are effective, but need better inclusion, clearer measurement and ongoing investment in security and data integration.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559" y="3703975"/>
            <a:ext cx="3253394" cy="2398713"/>
          </a:xfrm>
        </p:spPr>
        <p:txBody>
          <a:bodyPr>
            <a:normAutofit/>
          </a:bodyPr>
          <a:lstStyle/>
          <a:p>
            <a:r>
              <a:rPr lang="ro-RO" sz="3000"/>
              <a:t>Recommendations and conclusion</a:t>
            </a:r>
          </a:p>
        </p:txBody>
      </p:sp>
      <p:pic>
        <p:nvPicPr>
          <p:cNvPr id="5" name="Imagine 4" descr="Writing Conclusions and Recommendations | Faculty of Engineering and ...">
            <a:extLst>
              <a:ext uri="{FF2B5EF4-FFF2-40B4-BE49-F238E27FC236}">
                <a16:creationId xmlns:a16="http://schemas.microsoft.com/office/drawing/2014/main" id="{BF3B2743-4F85-2F07-3B0F-E56401D41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776"/>
          <a:stretch>
            <a:fillRect/>
          </a:stretch>
        </p:blipFill>
        <p:spPr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3703975"/>
            <a:ext cx="3943350" cy="2398713"/>
          </a:xfrm>
        </p:spPr>
        <p:txBody>
          <a:bodyPr anchor="ctr">
            <a:normAutofit/>
          </a:bodyPr>
          <a:lstStyle/>
          <a:p>
            <a:r>
              <a:rPr lang="ro-RO" sz="1600"/>
              <a:t>Invest further in secure, user-friendly digital platforms and clear data privacy communication (Payne and Frow, 2017).</a:t>
            </a:r>
          </a:p>
          <a:p>
            <a:r>
              <a:rPr lang="ro-RO" sz="1600"/>
              <a:t>Offer simple non-digital options alongside apps and email to avoid excluding some customer groups.</a:t>
            </a:r>
          </a:p>
          <a:p>
            <a:r>
              <a:rPr lang="ro-RO" sz="1600"/>
              <a:t>Strengthen links between social data, Sparks data and sales to track full customer journeys and refine CRM.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400"/>
              <a:t>Buttle, F. and Maklan, S. (2019) Customer Relationship Management: Concepts and Technologies. 4th edn. Routledge.</a:t>
            </a:r>
          </a:p>
          <a:p>
            <a:r>
              <a:rPr sz="1400"/>
              <a:t>Chaffey, D. and Ellis-Chadwick, F. (2022) Digital Marketing. 8th edn. Pearson.</a:t>
            </a:r>
          </a:p>
          <a:p>
            <a:r>
              <a:rPr sz="1400"/>
              <a:t>HubSpot and Masters in Marketing (2025) Global Social Media Trends Report 2025.</a:t>
            </a:r>
          </a:p>
          <a:p>
            <a:r>
              <a:rPr sz="1400"/>
              <a:t>Kaplan, A.M. and Haenlein, M. (2010) ‘Users of the world, unite!’, Business Horizons, 53(1), pp. 59–68.</a:t>
            </a:r>
          </a:p>
          <a:p>
            <a:r>
              <a:rPr sz="1400"/>
              <a:t>Kumar, V. et al. (2010) ‘Customer engagement value’, Journal of Service Research, 13(3), pp. 297–310.</a:t>
            </a:r>
          </a:p>
          <a:p>
            <a:r>
              <a:rPr sz="1400"/>
              <a:t>Mangold, W.G. and Faulds, D.J. (2009) ‘Social media: The new hybrid element of the promotion mix’, Business Horizons, 52(4), pp. 357–365.</a:t>
            </a:r>
          </a:p>
          <a:p>
            <a:r>
              <a:rPr sz="1400"/>
              <a:t>Marks and Spencer Group plc (2025) Annual Report and Financial Statements 2025.</a:t>
            </a:r>
          </a:p>
          <a:p>
            <a:r>
              <a:rPr sz="1400"/>
              <a:t>Payne, A. and Frow, P. (2005) ‘A strategic framework for customer relationship management’, Journal of Marketing, 69(4), pp. 167–176.</a:t>
            </a:r>
          </a:p>
          <a:p>
            <a:r>
              <a:rPr sz="1400"/>
              <a:t>Payne, A. and Frow, P. (2017) ‘Relationship marketing and CRM’, in Baker, M. and Hart, S. (eds.) The Marketing Book.</a:t>
            </a:r>
          </a:p>
          <a:p>
            <a:r>
              <a:rPr sz="1400"/>
              <a:t>Solomons, I., Kliphuis, E. and Wadley, D. (2022) eMarketing: The Essential Guide to Marketing in a Digital World. 7th edn.</a:t>
            </a:r>
          </a:p>
          <a:p>
            <a:r>
              <a:rPr sz="1400"/>
              <a:t>Verhoef, P.C., Reinartz, W. and Krafft, M. (2010) ‘Customer engagement as a new perspective on CRM’, Journal of Service Research, 13(3), pp. 247–252.</a:t>
            </a:r>
          </a:p>
          <a:p>
            <a:r>
              <a:rPr sz="1400"/>
              <a:t>BMSW5007 Digital Marketing Presentation Guidance (2025).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Expunere pe ecran (4:3)</PresentationFormat>
  <Paragraphs>0</Paragraphs>
  <Slides>14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Office Theme</vt:lpstr>
      <vt:lpstr>M&amp;S Food: Digital and Social Media in Customer Relationship Management</vt:lpstr>
      <vt:lpstr>Aims and assessment tasks</vt:lpstr>
      <vt:lpstr>M&amp;S Food: why CRM matters</vt:lpstr>
      <vt:lpstr>What is Customer Relationship Management (CRM)?</vt:lpstr>
      <vt:lpstr>Digital media in CRM</vt:lpstr>
      <vt:lpstr>Social media in CRM</vt:lpstr>
      <vt:lpstr>Digital and social media – benefits and risks for CRM</vt:lpstr>
      <vt:lpstr>M&amp;S Food: key digital and social tools</vt:lpstr>
      <vt:lpstr> Developing and sustaining relationships</vt:lpstr>
      <vt:lpstr> Enhancing experience and engagement</vt:lpstr>
      <vt:lpstr> Supporting organisational performance</vt:lpstr>
      <vt:lpstr>Critical view of M&amp;S Food’s digital strategies</vt:lpstr>
      <vt:lpstr>Recommendations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74</cp:revision>
  <dcterms:created xsi:type="dcterms:W3CDTF">2013-01-27T09:14:16Z</dcterms:created>
  <dcterms:modified xsi:type="dcterms:W3CDTF">2025-11-26T14:46:23Z</dcterms:modified>
  <cp:category/>
</cp:coreProperties>
</file>