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5143500" type="screen16x9"/>
  <p:notesSz cx="6858000" cy="9144000"/>
  <p:embeddedFontLst>
    <p:embeddedFont>
      <p:font typeface="Lato" panose="020B0604020202020204" charset="0"/>
      <p:regular r:id="rId12"/>
      <p:bold r:id="rId13"/>
      <p:italic r:id="rId14"/>
      <p:boldItalic r:id="rId15"/>
    </p:embeddedFont>
    <p:embeddedFont>
      <p:font typeface="Raleway" panose="020B0604020202020204" charset="0"/>
      <p:regular r:id="rId16"/>
      <p:bold r:id="rId17"/>
      <p:italic r:id="rId18"/>
      <p:boldItalic r:id="rId1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580D18-0753-49FF-B0F3-3670D38F1674}" v="1" dt="2026-03-03T14:08:48.937"/>
    <p1510:client id="{B78BE447-EC81-4432-8955-E4153A818026}" v="53" dt="2026-03-03T13:45:29.6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162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dan Aldred" userId="3bb06d02-95c5-4161-b26c-43400d370f6d" providerId="ADAL" clId="{A46026EB-9670-45A7-97FD-78046E3A4CBF}"/>
    <pc:docChg chg="custSel mod modSld">
      <pc:chgData name="Aidan Aldred" userId="3bb06d02-95c5-4161-b26c-43400d370f6d" providerId="ADAL" clId="{A46026EB-9670-45A7-97FD-78046E3A4CBF}" dt="2026-03-03T13:45:49.337" v="155" actId="313"/>
      <pc:docMkLst>
        <pc:docMk/>
      </pc:docMkLst>
      <pc:sldChg chg="addSp modSp mod modNotes">
        <pc:chgData name="Aidan Aldred" userId="3bb06d02-95c5-4161-b26c-43400d370f6d" providerId="ADAL" clId="{A46026EB-9670-45A7-97FD-78046E3A4CBF}" dt="2026-03-03T12:44:40.025" v="17" actId="1076"/>
        <pc:sldMkLst>
          <pc:docMk/>
          <pc:sldMk cId="0" sldId="257"/>
        </pc:sldMkLst>
        <pc:spChg chg="add mod">
          <ac:chgData name="Aidan Aldred" userId="3bb06d02-95c5-4161-b26c-43400d370f6d" providerId="ADAL" clId="{A46026EB-9670-45A7-97FD-78046E3A4CBF}" dt="2026-03-03T12:44:40.025" v="17" actId="1076"/>
          <ac:spMkLst>
            <pc:docMk/>
            <pc:sldMk cId="0" sldId="257"/>
            <ac:spMk id="2" creationId="{FD0A8178-DE72-A161-FCE5-50B98234E8E2}"/>
          </ac:spMkLst>
        </pc:spChg>
        <pc:picChg chg="add mod">
          <ac:chgData name="Aidan Aldred" userId="3bb06d02-95c5-4161-b26c-43400d370f6d" providerId="ADAL" clId="{A46026EB-9670-45A7-97FD-78046E3A4CBF}" dt="2026-03-03T12:42:10.357" v="6" actId="1076"/>
          <ac:picMkLst>
            <pc:docMk/>
            <pc:sldMk cId="0" sldId="257"/>
            <ac:picMk id="1026" creationId="{C2BF05A6-A61F-E8C6-8A62-0A55C04EF5F7}"/>
          </ac:picMkLst>
        </pc:picChg>
      </pc:sldChg>
      <pc:sldChg chg="addSp delSp modSp mod modNotes">
        <pc:chgData name="Aidan Aldred" userId="3bb06d02-95c5-4161-b26c-43400d370f6d" providerId="ADAL" clId="{A46026EB-9670-45A7-97FD-78046E3A4CBF}" dt="2026-03-03T13:45:31.702" v="154" actId="1076"/>
        <pc:sldMkLst>
          <pc:docMk/>
          <pc:sldMk cId="0" sldId="258"/>
        </pc:sldMkLst>
        <pc:spChg chg="add">
          <ac:chgData name="Aidan Aldred" userId="3bb06d02-95c5-4161-b26c-43400d370f6d" providerId="ADAL" clId="{A46026EB-9670-45A7-97FD-78046E3A4CBF}" dt="2026-03-03T12:46:12.553" v="22"/>
          <ac:spMkLst>
            <pc:docMk/>
            <pc:sldMk cId="0" sldId="258"/>
            <ac:spMk id="2" creationId="{7EE165F1-1890-9E73-6A56-5159969C865E}"/>
          </ac:spMkLst>
        </pc:spChg>
        <pc:spChg chg="add">
          <ac:chgData name="Aidan Aldred" userId="3bb06d02-95c5-4161-b26c-43400d370f6d" providerId="ADAL" clId="{A46026EB-9670-45A7-97FD-78046E3A4CBF}" dt="2026-03-03T12:46:19.131" v="24"/>
          <ac:spMkLst>
            <pc:docMk/>
            <pc:sldMk cId="0" sldId="258"/>
            <ac:spMk id="3" creationId="{3CEC53D4-B520-00EC-D7AE-70B9F8D3395A}"/>
          </ac:spMkLst>
        </pc:spChg>
        <pc:spChg chg="add del mod">
          <ac:chgData name="Aidan Aldred" userId="3bb06d02-95c5-4161-b26c-43400d370f6d" providerId="ADAL" clId="{A46026EB-9670-45A7-97FD-78046E3A4CBF}" dt="2026-03-03T12:46:31.434" v="26" actId="478"/>
          <ac:spMkLst>
            <pc:docMk/>
            <pc:sldMk cId="0" sldId="258"/>
            <ac:spMk id="4" creationId="{91FBA4E5-865E-23CB-AB1E-1B54D6B6DF3A}"/>
          </ac:spMkLst>
        </pc:spChg>
        <pc:spChg chg="add mod">
          <ac:chgData name="Aidan Aldred" userId="3bb06d02-95c5-4161-b26c-43400d370f6d" providerId="ADAL" clId="{A46026EB-9670-45A7-97FD-78046E3A4CBF}" dt="2026-03-03T13:45:31.702" v="154" actId="1076"/>
          <ac:spMkLst>
            <pc:docMk/>
            <pc:sldMk cId="0" sldId="258"/>
            <ac:spMk id="6" creationId="{D4DEEEEB-F802-6C4D-4B77-C73CD52CAA9E}"/>
          </ac:spMkLst>
        </pc:spChg>
        <pc:spChg chg="mod">
          <ac:chgData name="Aidan Aldred" userId="3bb06d02-95c5-4161-b26c-43400d370f6d" providerId="ADAL" clId="{A46026EB-9670-45A7-97FD-78046E3A4CBF}" dt="2026-03-03T12:47:08.043" v="36" actId="1076"/>
          <ac:spMkLst>
            <pc:docMk/>
            <pc:sldMk cId="0" sldId="258"/>
            <ac:spMk id="99" creationId="{00000000-0000-0000-0000-000000000000}"/>
          </ac:spMkLst>
        </pc:spChg>
        <pc:picChg chg="add mod">
          <ac:chgData name="Aidan Aldred" userId="3bb06d02-95c5-4161-b26c-43400d370f6d" providerId="ADAL" clId="{A46026EB-9670-45A7-97FD-78046E3A4CBF}" dt="2026-03-03T13:45:29.680" v="153" actId="1076"/>
          <ac:picMkLst>
            <pc:docMk/>
            <pc:sldMk cId="0" sldId="258"/>
            <ac:picMk id="2056" creationId="{59DA1ADE-8330-6524-4C36-E39FD7E4B067}"/>
          </ac:picMkLst>
        </pc:picChg>
      </pc:sldChg>
      <pc:sldChg chg="addSp delSp modSp mod modNotes">
        <pc:chgData name="Aidan Aldred" userId="3bb06d02-95c5-4161-b26c-43400d370f6d" providerId="ADAL" clId="{A46026EB-9670-45A7-97FD-78046E3A4CBF}" dt="2026-03-03T12:52:45.247" v="57" actId="108"/>
        <pc:sldMkLst>
          <pc:docMk/>
          <pc:sldMk cId="0" sldId="259"/>
        </pc:sldMkLst>
        <pc:spChg chg="add">
          <ac:chgData name="Aidan Aldred" userId="3bb06d02-95c5-4161-b26c-43400d370f6d" providerId="ADAL" clId="{A46026EB-9670-45A7-97FD-78046E3A4CBF}" dt="2026-03-03T12:51:36.348" v="47"/>
          <ac:spMkLst>
            <pc:docMk/>
            <pc:sldMk cId="0" sldId="259"/>
            <ac:spMk id="2" creationId="{7D526C91-101D-A779-1310-6AEF64F90413}"/>
          </ac:spMkLst>
        </pc:spChg>
        <pc:spChg chg="add del mod">
          <ac:chgData name="Aidan Aldred" userId="3bb06d02-95c5-4161-b26c-43400d370f6d" providerId="ADAL" clId="{A46026EB-9670-45A7-97FD-78046E3A4CBF}" dt="2026-03-03T12:51:43.726" v="49" actId="478"/>
          <ac:spMkLst>
            <pc:docMk/>
            <pc:sldMk cId="0" sldId="259"/>
            <ac:spMk id="3" creationId="{C9EDFF98-533A-C88D-4E10-192708A27DCB}"/>
          </ac:spMkLst>
        </pc:spChg>
        <pc:spChg chg="add mod">
          <ac:chgData name="Aidan Aldred" userId="3bb06d02-95c5-4161-b26c-43400d370f6d" providerId="ADAL" clId="{A46026EB-9670-45A7-97FD-78046E3A4CBF}" dt="2026-03-03T12:52:45.247" v="57" actId="108"/>
          <ac:spMkLst>
            <pc:docMk/>
            <pc:sldMk cId="0" sldId="259"/>
            <ac:spMk id="5" creationId="{AE4898E4-B0B2-3303-AE80-DC78E8F9BB3F}"/>
          </ac:spMkLst>
        </pc:spChg>
        <pc:picChg chg="add mod">
          <ac:chgData name="Aidan Aldred" userId="3bb06d02-95c5-4161-b26c-43400d370f6d" providerId="ADAL" clId="{A46026EB-9670-45A7-97FD-78046E3A4CBF}" dt="2026-03-03T12:51:59.254" v="52" actId="1076"/>
          <ac:picMkLst>
            <pc:docMk/>
            <pc:sldMk cId="0" sldId="259"/>
            <ac:picMk id="3078" creationId="{F25DE3CB-98B5-2EFC-8AE2-57EE95BC6FBA}"/>
          </ac:picMkLst>
        </pc:picChg>
      </pc:sldChg>
      <pc:sldChg chg="addSp modSp mod modNotes">
        <pc:chgData name="Aidan Aldred" userId="3bb06d02-95c5-4161-b26c-43400d370f6d" providerId="ADAL" clId="{A46026EB-9670-45A7-97FD-78046E3A4CBF}" dt="2026-03-03T12:54:24.176" v="70" actId="1076"/>
        <pc:sldMkLst>
          <pc:docMk/>
          <pc:sldMk cId="0" sldId="260"/>
        </pc:sldMkLst>
        <pc:spChg chg="add mod">
          <ac:chgData name="Aidan Aldred" userId="3bb06d02-95c5-4161-b26c-43400d370f6d" providerId="ADAL" clId="{A46026EB-9670-45A7-97FD-78046E3A4CBF}" dt="2026-03-03T12:54:24.176" v="70" actId="1076"/>
          <ac:spMkLst>
            <pc:docMk/>
            <pc:sldMk cId="0" sldId="260"/>
            <ac:spMk id="3" creationId="{2961FD7F-9C11-305B-BA6C-BBCFBDCE8EF3}"/>
          </ac:spMkLst>
        </pc:spChg>
        <pc:picChg chg="add mod">
          <ac:chgData name="Aidan Aldred" userId="3bb06d02-95c5-4161-b26c-43400d370f6d" providerId="ADAL" clId="{A46026EB-9670-45A7-97FD-78046E3A4CBF}" dt="2026-03-03T12:53:37.671" v="65" actId="1076"/>
          <ac:picMkLst>
            <pc:docMk/>
            <pc:sldMk cId="0" sldId="260"/>
            <ac:picMk id="4098" creationId="{5A7AE6DA-5C11-9784-31EC-5E76D626D19F}"/>
          </ac:picMkLst>
        </pc:picChg>
      </pc:sldChg>
      <pc:sldChg chg="addSp modSp mod modNotes">
        <pc:chgData name="Aidan Aldred" userId="3bb06d02-95c5-4161-b26c-43400d370f6d" providerId="ADAL" clId="{A46026EB-9670-45A7-97FD-78046E3A4CBF}" dt="2026-03-03T13:45:49.337" v="155" actId="313"/>
        <pc:sldMkLst>
          <pc:docMk/>
          <pc:sldMk cId="0" sldId="263"/>
        </pc:sldMkLst>
        <pc:spChg chg="add mod">
          <ac:chgData name="Aidan Aldred" userId="3bb06d02-95c5-4161-b26c-43400d370f6d" providerId="ADAL" clId="{A46026EB-9670-45A7-97FD-78046E3A4CBF}" dt="2026-03-03T12:56:39.402" v="110" actId="20577"/>
          <ac:spMkLst>
            <pc:docMk/>
            <pc:sldMk cId="0" sldId="263"/>
            <ac:spMk id="3" creationId="{06F18EDE-7428-A694-016D-80042FEC4509}"/>
          </ac:spMkLst>
        </pc:spChg>
        <pc:spChg chg="mod">
          <ac:chgData name="Aidan Aldred" userId="3bb06d02-95c5-4161-b26c-43400d370f6d" providerId="ADAL" clId="{A46026EB-9670-45A7-97FD-78046E3A4CBF}" dt="2026-03-03T13:45:49.337" v="155" actId="313"/>
          <ac:spMkLst>
            <pc:docMk/>
            <pc:sldMk cId="0" sldId="263"/>
            <ac:spMk id="129" creationId="{00000000-0000-0000-0000-000000000000}"/>
          </ac:spMkLst>
        </pc:spChg>
        <pc:picChg chg="add mod">
          <ac:chgData name="Aidan Aldred" userId="3bb06d02-95c5-4161-b26c-43400d370f6d" providerId="ADAL" clId="{A46026EB-9670-45A7-97FD-78046E3A4CBF}" dt="2026-03-03T12:55:48.537" v="86" actId="1076"/>
          <ac:picMkLst>
            <pc:docMk/>
            <pc:sldMk cId="0" sldId="263"/>
            <ac:picMk id="5122" creationId="{0897390B-50A4-B60F-40CA-18AC3EF5EAB7}"/>
          </ac:picMkLst>
        </pc:picChg>
        <pc:picChg chg="add mod">
          <ac:chgData name="Aidan Aldred" userId="3bb06d02-95c5-4161-b26c-43400d370f6d" providerId="ADAL" clId="{A46026EB-9670-45A7-97FD-78046E3A4CBF}" dt="2026-03-03T12:56:06.482" v="89" actId="1076"/>
          <ac:picMkLst>
            <pc:docMk/>
            <pc:sldMk cId="0" sldId="263"/>
            <ac:picMk id="5124" creationId="{9DDDF995-4BB2-9EC6-D5A1-3E0903610FEC}"/>
          </ac:picMkLst>
        </pc:picChg>
      </pc:sldChg>
      <pc:sldChg chg="modSp mod">
        <pc:chgData name="Aidan Aldred" userId="3bb06d02-95c5-4161-b26c-43400d370f6d" providerId="ADAL" clId="{A46026EB-9670-45A7-97FD-78046E3A4CBF}" dt="2026-03-03T13:45:10.124" v="152" actId="27636"/>
        <pc:sldMkLst>
          <pc:docMk/>
          <pc:sldMk cId="0" sldId="264"/>
        </pc:sldMkLst>
        <pc:spChg chg="mod">
          <ac:chgData name="Aidan Aldred" userId="3bb06d02-95c5-4161-b26c-43400d370f6d" providerId="ADAL" clId="{A46026EB-9670-45A7-97FD-78046E3A4CBF}" dt="2026-03-03T13:45:10.124" v="152" actId="27636"/>
          <ac:spMkLst>
            <pc:docMk/>
            <pc:sldMk cId="0" sldId="264"/>
            <ac:spMk id="135" creationId="{00000000-0000-0000-0000-000000000000}"/>
          </ac:spMkLst>
        </pc:spChg>
      </pc:sldChg>
    </pc:docChg>
  </pc:docChgLst>
  <pc:docChgLst>
    <pc:chgData name="Aidan Aldred" userId="3bb06d02-95c5-4161-b26c-43400d370f6d" providerId="ADAL" clId="{7BBC86B3-9016-4F2A-A312-474BBBEA2C00}"/>
    <pc:docChg chg="modSld">
      <pc:chgData name="Aidan Aldred" userId="3bb06d02-95c5-4161-b26c-43400d370f6d" providerId="ADAL" clId="{7BBC86B3-9016-4F2A-A312-474BBBEA2C00}" dt="2026-03-03T14:08:48.935" v="0"/>
      <pc:docMkLst>
        <pc:docMk/>
      </pc:docMkLst>
      <pc:sldChg chg="addSp modSp modNotes">
        <pc:chgData name="Aidan Aldred" userId="3bb06d02-95c5-4161-b26c-43400d370f6d" providerId="ADAL" clId="{7BBC86B3-9016-4F2A-A312-474BBBEA2C00}" dt="2026-03-03T14:08:48.935" v="0"/>
        <pc:sldMkLst>
          <pc:docMk/>
          <pc:sldMk cId="0" sldId="256"/>
        </pc:sldMkLst>
        <pc:picChg chg="add mod">
          <ac:chgData name="Aidan Aldred" userId="3bb06d02-95c5-4161-b26c-43400d370f6d" providerId="ADAL" clId="{7BBC86B3-9016-4F2A-A312-474BBBEA2C00}" dt="2026-03-03T14:08:48.935" v="0"/>
          <ac:picMkLst>
            <pc:docMk/>
            <pc:sldMk cId="0" sldId="256"/>
            <ac:picMk id="8" creationId="{C9B8416A-4F5B-AF77-5B7A-787B24EF96BD}"/>
          </ac:picMkLst>
        </pc:picChg>
      </pc:sldChg>
      <pc:sldChg chg="addSp modSp">
        <pc:chgData name="Aidan Aldred" userId="3bb06d02-95c5-4161-b26c-43400d370f6d" providerId="ADAL" clId="{7BBC86B3-9016-4F2A-A312-474BBBEA2C00}" dt="2026-03-03T14:08:48.935" v="0"/>
        <pc:sldMkLst>
          <pc:docMk/>
          <pc:sldMk cId="0" sldId="257"/>
        </pc:sldMkLst>
        <pc:picChg chg="add mod">
          <ac:chgData name="Aidan Aldred" userId="3bb06d02-95c5-4161-b26c-43400d370f6d" providerId="ADAL" clId="{7BBC86B3-9016-4F2A-A312-474BBBEA2C00}" dt="2026-03-03T14:08:48.935" v="0"/>
          <ac:picMkLst>
            <pc:docMk/>
            <pc:sldMk cId="0" sldId="257"/>
            <ac:picMk id="5" creationId="{28C4ACAE-D8D8-059B-3189-6F4AF20E20CA}"/>
          </ac:picMkLst>
        </pc:picChg>
      </pc:sldChg>
      <pc:sldChg chg="addSp modSp">
        <pc:chgData name="Aidan Aldred" userId="3bb06d02-95c5-4161-b26c-43400d370f6d" providerId="ADAL" clId="{7BBC86B3-9016-4F2A-A312-474BBBEA2C00}" dt="2026-03-03T14:08:48.935" v="0"/>
        <pc:sldMkLst>
          <pc:docMk/>
          <pc:sldMk cId="0" sldId="258"/>
        </pc:sldMkLst>
        <pc:picChg chg="add mod">
          <ac:chgData name="Aidan Aldred" userId="3bb06d02-95c5-4161-b26c-43400d370f6d" providerId="ADAL" clId="{7BBC86B3-9016-4F2A-A312-474BBBEA2C00}" dt="2026-03-03T14:08:48.935" v="0"/>
          <ac:picMkLst>
            <pc:docMk/>
            <pc:sldMk cId="0" sldId="258"/>
            <ac:picMk id="5" creationId="{F93CE45F-EE72-7F9C-B3D0-08B9C2679709}"/>
          </ac:picMkLst>
        </pc:picChg>
      </pc:sldChg>
      <pc:sldChg chg="addSp modSp">
        <pc:chgData name="Aidan Aldred" userId="3bb06d02-95c5-4161-b26c-43400d370f6d" providerId="ADAL" clId="{7BBC86B3-9016-4F2A-A312-474BBBEA2C00}" dt="2026-03-03T14:08:48.935" v="0"/>
        <pc:sldMkLst>
          <pc:docMk/>
          <pc:sldMk cId="0" sldId="259"/>
        </pc:sldMkLst>
        <pc:picChg chg="add mod">
          <ac:chgData name="Aidan Aldred" userId="3bb06d02-95c5-4161-b26c-43400d370f6d" providerId="ADAL" clId="{7BBC86B3-9016-4F2A-A312-474BBBEA2C00}" dt="2026-03-03T14:08:48.935" v="0"/>
          <ac:picMkLst>
            <pc:docMk/>
            <pc:sldMk cId="0" sldId="259"/>
            <ac:picMk id="4" creationId="{2500119E-9755-5359-060D-AADF64BE2420}"/>
          </ac:picMkLst>
        </pc:picChg>
      </pc:sldChg>
      <pc:sldChg chg="addSp modSp">
        <pc:chgData name="Aidan Aldred" userId="3bb06d02-95c5-4161-b26c-43400d370f6d" providerId="ADAL" clId="{7BBC86B3-9016-4F2A-A312-474BBBEA2C00}" dt="2026-03-03T14:08:48.935" v="0"/>
        <pc:sldMkLst>
          <pc:docMk/>
          <pc:sldMk cId="0" sldId="260"/>
        </pc:sldMkLst>
        <pc:picChg chg="add mod">
          <ac:chgData name="Aidan Aldred" userId="3bb06d02-95c5-4161-b26c-43400d370f6d" providerId="ADAL" clId="{7BBC86B3-9016-4F2A-A312-474BBBEA2C00}" dt="2026-03-03T14:08:48.935" v="0"/>
          <ac:picMkLst>
            <pc:docMk/>
            <pc:sldMk cId="0" sldId="260"/>
            <ac:picMk id="4" creationId="{9C823CB2-65AE-33CF-D9E8-ACC59FF12435}"/>
          </ac:picMkLst>
        </pc:picChg>
      </pc:sldChg>
      <pc:sldChg chg="addSp modSp modNotes">
        <pc:chgData name="Aidan Aldred" userId="3bb06d02-95c5-4161-b26c-43400d370f6d" providerId="ADAL" clId="{7BBC86B3-9016-4F2A-A312-474BBBEA2C00}" dt="2026-03-03T14:08:48.935" v="0"/>
        <pc:sldMkLst>
          <pc:docMk/>
          <pc:sldMk cId="0" sldId="261"/>
        </pc:sldMkLst>
        <pc:picChg chg="add mod">
          <ac:chgData name="Aidan Aldred" userId="3bb06d02-95c5-4161-b26c-43400d370f6d" providerId="ADAL" clId="{7BBC86B3-9016-4F2A-A312-474BBBEA2C00}" dt="2026-03-03T14:08:48.935" v="0"/>
          <ac:picMkLst>
            <pc:docMk/>
            <pc:sldMk cId="0" sldId="261"/>
            <ac:picMk id="3" creationId="{34AAD938-02BC-F51E-6E8C-C624729315A8}"/>
          </ac:picMkLst>
        </pc:picChg>
      </pc:sldChg>
      <pc:sldChg chg="addSp modSp modNotes">
        <pc:chgData name="Aidan Aldred" userId="3bb06d02-95c5-4161-b26c-43400d370f6d" providerId="ADAL" clId="{7BBC86B3-9016-4F2A-A312-474BBBEA2C00}" dt="2026-03-03T14:08:48.935" v="0"/>
        <pc:sldMkLst>
          <pc:docMk/>
          <pc:sldMk cId="0" sldId="262"/>
        </pc:sldMkLst>
        <pc:picChg chg="add mod">
          <ac:chgData name="Aidan Aldred" userId="3bb06d02-95c5-4161-b26c-43400d370f6d" providerId="ADAL" clId="{7BBC86B3-9016-4F2A-A312-474BBBEA2C00}" dt="2026-03-03T14:08:48.935" v="0"/>
          <ac:picMkLst>
            <pc:docMk/>
            <pc:sldMk cId="0" sldId="262"/>
            <ac:picMk id="3" creationId="{3B8AAE04-978D-C4F6-A6A5-45DE6EB23799}"/>
          </ac:picMkLst>
        </pc:picChg>
      </pc:sldChg>
      <pc:sldChg chg="addSp modSp">
        <pc:chgData name="Aidan Aldred" userId="3bb06d02-95c5-4161-b26c-43400d370f6d" providerId="ADAL" clId="{7BBC86B3-9016-4F2A-A312-474BBBEA2C00}" dt="2026-03-03T14:08:48.935" v="0"/>
        <pc:sldMkLst>
          <pc:docMk/>
          <pc:sldMk cId="0" sldId="263"/>
        </pc:sldMkLst>
        <pc:picChg chg="add mod">
          <ac:chgData name="Aidan Aldred" userId="3bb06d02-95c5-4161-b26c-43400d370f6d" providerId="ADAL" clId="{7BBC86B3-9016-4F2A-A312-474BBBEA2C00}" dt="2026-03-03T14:08:48.935" v="0"/>
          <ac:picMkLst>
            <pc:docMk/>
            <pc:sldMk cId="0" sldId="263"/>
            <ac:picMk id="4" creationId="{A7432C31-91A1-6C0E-F4AA-44C2876E6489}"/>
          </ac:picMkLst>
        </pc:picChg>
      </pc:sldChg>
      <pc:sldChg chg="addSp modSp">
        <pc:chgData name="Aidan Aldred" userId="3bb06d02-95c5-4161-b26c-43400d370f6d" providerId="ADAL" clId="{7BBC86B3-9016-4F2A-A312-474BBBEA2C00}" dt="2026-03-03T14:08:48.935" v="0"/>
        <pc:sldMkLst>
          <pc:docMk/>
          <pc:sldMk cId="0" sldId="264"/>
        </pc:sldMkLst>
        <pc:picChg chg="add mod">
          <ac:chgData name="Aidan Aldred" userId="3bb06d02-95c5-4161-b26c-43400d370f6d" providerId="ADAL" clId="{7BBC86B3-9016-4F2A-A312-474BBBEA2C00}" dt="2026-03-03T14:08:48.935" v="0"/>
          <ac:picMkLst>
            <pc:docMk/>
            <pc:sldMk cId="0" sldId="264"/>
            <ac:picMk id="3" creationId="{1FE68BB9-F5E6-9BCE-F614-93E0AC7F13F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Google Shape;84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g3cc3da01b12_0_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Google Shape;90;g3cc3da01b12_0_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3cc3da01b12_0_8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3cc3da01b12_0_8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3cc3da01b12_0_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3cc3da01b12_0_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g3cc3da01b12_0_9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8" name="Google Shape;108;g3cc3da01b12_0_9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g3cc3da01b12_0_9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4" name="Google Shape;114;g3cc3da01b12_0_9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g3cc3da01b12_0_10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0" name="Google Shape;120;g3cc3da01b12_0_10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g3cc3da01b12_0_1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g3cc3da01b12_0_1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g3cc3da01b12_0_1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2" name="Google Shape;132;g3cc3da01b12_0_1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lt2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12" name="Google Shape;12;p2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" name="Google Shape;14;p2"/>
          <p:cNvSpPr txBox="1">
            <a:spLocks noGrp="1"/>
          </p:cNvSpPr>
          <p:nvPr>
            <p:ph type="ctrTitle"/>
          </p:nvPr>
        </p:nvSpPr>
        <p:spPr>
          <a:xfrm>
            <a:off x="729450" y="1322450"/>
            <a:ext cx="7688100" cy="1664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subTitle" idx="1"/>
          </p:nvPr>
        </p:nvSpPr>
        <p:spPr>
          <a:xfrm>
            <a:off x="729627" y="3172900"/>
            <a:ext cx="7688100" cy="5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oogle Shape;18;p3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19" name="Google Shape;19;p3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3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1" name="Google Shape;21;p3"/>
          <p:cNvSpPr txBox="1">
            <a:spLocks noGrp="1"/>
          </p:cNvSpPr>
          <p:nvPr>
            <p:ph type="title"/>
          </p:nvPr>
        </p:nvSpPr>
        <p:spPr>
          <a:xfrm>
            <a:off x="729450" y="1322450"/>
            <a:ext cx="7688400" cy="151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5" name="Google Shape;25;p4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26" name="Google Shape;26;p4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4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" name="Google Shape;28;p4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body" idx="1"/>
          </p:nvPr>
        </p:nvSpPr>
        <p:spPr>
          <a:xfrm>
            <a:off x="729450" y="2078875"/>
            <a:ext cx="76887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30" name="Google Shape;30;p4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3" name="Google Shape;33;p5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34" name="Google Shape;34;p5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5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6" name="Google Shape;36;p5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37" name="Google Shape;37;p5"/>
          <p:cNvSpPr txBox="1">
            <a:spLocks noGrp="1"/>
          </p:cNvSpPr>
          <p:nvPr>
            <p:ph type="body" idx="1"/>
          </p:nvPr>
        </p:nvSpPr>
        <p:spPr>
          <a:xfrm>
            <a:off x="729325" y="2078875"/>
            <a:ext cx="37743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38" name="Google Shape;38;p5"/>
          <p:cNvSpPr txBox="1">
            <a:spLocks noGrp="1"/>
          </p:cNvSpPr>
          <p:nvPr>
            <p:ph type="body" idx="2"/>
          </p:nvPr>
        </p:nvSpPr>
        <p:spPr>
          <a:xfrm>
            <a:off x="4643604" y="2078875"/>
            <a:ext cx="3774300" cy="226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39" name="Google Shape;39;p5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6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2" name="Google Shape;42;p6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43" name="Google Shape;43;p6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6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5" name="Google Shape;45;p6"/>
          <p:cNvSpPr txBox="1">
            <a:spLocks noGrp="1"/>
          </p:cNvSpPr>
          <p:nvPr>
            <p:ph type="title"/>
          </p:nvPr>
        </p:nvSpPr>
        <p:spPr>
          <a:xfrm>
            <a:off x="729450" y="1318650"/>
            <a:ext cx="76884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46" name="Google Shape;46;p6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Google Shape;48;p7"/>
          <p:cNvSpPr/>
          <p:nvPr/>
        </p:nvSpPr>
        <p:spPr>
          <a:xfrm>
            <a:off x="0" y="0"/>
            <a:ext cx="9144000" cy="4878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9" name="Google Shape;49;p7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50" name="Google Shape;50;p7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7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2" name="Google Shape;52;p7"/>
          <p:cNvSpPr txBox="1">
            <a:spLocks noGrp="1"/>
          </p:cNvSpPr>
          <p:nvPr>
            <p:ph type="title"/>
          </p:nvPr>
        </p:nvSpPr>
        <p:spPr>
          <a:xfrm>
            <a:off x="730000" y="1318650"/>
            <a:ext cx="3300900" cy="1381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53" name="Google Shape;53;p7"/>
          <p:cNvSpPr txBox="1">
            <a:spLocks noGrp="1"/>
          </p:cNvSpPr>
          <p:nvPr>
            <p:ph type="body" idx="1"/>
          </p:nvPr>
        </p:nvSpPr>
        <p:spPr>
          <a:xfrm>
            <a:off x="721225" y="2781725"/>
            <a:ext cx="3300900" cy="159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54" name="Google Shape;54;p7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3"/>
        </a:solidFill>
        <a:effectLst/>
      </p:bgPr>
    </p:bg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6" name="Google Shape;56;p8"/>
          <p:cNvGrpSpPr/>
          <p:nvPr/>
        </p:nvGrpSpPr>
        <p:grpSpPr>
          <a:xfrm>
            <a:off x="830392" y="4169130"/>
            <a:ext cx="745763" cy="45826"/>
            <a:chOff x="4580561" y="2589004"/>
            <a:chExt cx="1064464" cy="25200"/>
          </a:xfrm>
        </p:grpSpPr>
        <p:sp>
          <p:nvSpPr>
            <p:cNvPr id="57" name="Google Shape;57;p8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58;p8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9" name="Google Shape;59;p8"/>
          <p:cNvSpPr txBox="1">
            <a:spLocks noGrp="1"/>
          </p:cNvSpPr>
          <p:nvPr>
            <p:ph type="title"/>
          </p:nvPr>
        </p:nvSpPr>
        <p:spPr>
          <a:xfrm>
            <a:off x="729450" y="864300"/>
            <a:ext cx="7021200" cy="2985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60" name="Google Shape;60;p8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9"/>
          <p:cNvSpPr/>
          <p:nvPr/>
        </p:nvSpPr>
        <p:spPr>
          <a:xfrm>
            <a:off x="0" y="0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63" name="Google Shape;63;p9"/>
          <p:cNvGrpSpPr/>
          <p:nvPr/>
        </p:nvGrpSpPr>
        <p:grpSpPr>
          <a:xfrm>
            <a:off x="830392" y="1191256"/>
            <a:ext cx="745763" cy="45826"/>
            <a:chOff x="4580561" y="2589004"/>
            <a:chExt cx="1064464" cy="25200"/>
          </a:xfrm>
        </p:grpSpPr>
        <p:sp>
          <p:nvSpPr>
            <p:cNvPr id="64" name="Google Shape;64;p9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9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6" name="Google Shape;66;p9"/>
          <p:cNvSpPr txBox="1">
            <a:spLocks noGrp="1"/>
          </p:cNvSpPr>
          <p:nvPr>
            <p:ph type="title"/>
          </p:nvPr>
        </p:nvSpPr>
        <p:spPr>
          <a:xfrm>
            <a:off x="730000" y="1318650"/>
            <a:ext cx="3300900" cy="168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1pPr>
            <a:lvl2pPr lvl="1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2pPr>
            <a:lvl3pPr lvl="2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3pPr>
            <a:lvl4pPr lvl="3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4pPr>
            <a:lvl5pPr lvl="4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5pPr>
            <a:lvl6pPr lvl="5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6pPr>
            <a:lvl7pPr lvl="6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7pPr>
            <a:lvl8pPr lvl="7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8pPr>
            <a:lvl9pPr lvl="8">
              <a:spcBef>
                <a:spcPts val="0"/>
              </a:spcBef>
              <a:spcAft>
                <a:spcPts val="0"/>
              </a:spcAft>
              <a:buSzPts val="2600"/>
              <a:buNone/>
              <a:defRPr sz="2600"/>
            </a:lvl9pPr>
          </a:lstStyle>
          <a:p>
            <a:endParaRPr/>
          </a:p>
        </p:txBody>
      </p:sp>
      <p:sp>
        <p:nvSpPr>
          <p:cNvPr id="67" name="Google Shape;67;p9"/>
          <p:cNvSpPr txBox="1">
            <a:spLocks noGrp="1"/>
          </p:cNvSpPr>
          <p:nvPr>
            <p:ph type="subTitle" idx="1"/>
          </p:nvPr>
        </p:nvSpPr>
        <p:spPr>
          <a:xfrm>
            <a:off x="724950" y="3161525"/>
            <a:ext cx="3300900" cy="759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68" name="Google Shape;68;p9"/>
          <p:cNvSpPr txBox="1">
            <a:spLocks noGrp="1"/>
          </p:cNvSpPr>
          <p:nvPr>
            <p:ph type="body" idx="2"/>
          </p:nvPr>
        </p:nvSpPr>
        <p:spPr>
          <a:xfrm>
            <a:off x="5174225" y="1352625"/>
            <a:ext cx="3374400" cy="302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>
            <a:endParaRPr/>
          </a:p>
        </p:txBody>
      </p:sp>
      <p:sp>
        <p:nvSpPr>
          <p:cNvPr id="69" name="Google Shape;69;p9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0"/>
          <p:cNvSpPr txBox="1">
            <a:spLocks noGrp="1"/>
          </p:cNvSpPr>
          <p:nvPr>
            <p:ph type="body" idx="1"/>
          </p:nvPr>
        </p:nvSpPr>
        <p:spPr>
          <a:xfrm>
            <a:off x="724950" y="4372551"/>
            <a:ext cx="7697400" cy="460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>
            <a:endParaRPr/>
          </a:p>
        </p:txBody>
      </p:sp>
      <p:sp>
        <p:nvSpPr>
          <p:cNvPr id="72" name="Google Shape;72;p10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bg>
      <p:bgPr>
        <a:solidFill>
          <a:schemeClr val="dk1"/>
        </a:solidFill>
        <a:effectLst/>
      </p:bgPr>
    </p:bg>
    <p:spTree>
      <p:nvGrpSpPr>
        <p:cNvPr id="1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oogle Shape;74;p11"/>
          <p:cNvGrpSpPr/>
          <p:nvPr/>
        </p:nvGrpSpPr>
        <p:grpSpPr>
          <a:xfrm>
            <a:off x="830392" y="4169130"/>
            <a:ext cx="745763" cy="45826"/>
            <a:chOff x="4580561" y="2589004"/>
            <a:chExt cx="1064464" cy="25200"/>
          </a:xfrm>
        </p:grpSpPr>
        <p:sp>
          <p:nvSpPr>
            <p:cNvPr id="75" name="Google Shape;75;p11"/>
            <p:cNvSpPr/>
            <p:nvPr/>
          </p:nvSpPr>
          <p:spPr>
            <a:xfrm rot="-5400000">
              <a:off x="5366325" y="2335504"/>
              <a:ext cx="25200" cy="5322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11"/>
            <p:cNvSpPr/>
            <p:nvPr/>
          </p:nvSpPr>
          <p:spPr>
            <a:xfrm rot="-5400000">
              <a:off x="4836311" y="2333254"/>
              <a:ext cx="25200" cy="536700"/>
            </a:xfrm>
            <a:prstGeom prst="rect">
              <a:avLst/>
            </a:pr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7" name="Google Shape;77;p11"/>
          <p:cNvSpPr txBox="1">
            <a:spLocks noGrp="1"/>
          </p:cNvSpPr>
          <p:nvPr>
            <p:ph type="title" hasCustomPrompt="1"/>
          </p:nvPr>
        </p:nvSpPr>
        <p:spPr>
          <a:xfrm>
            <a:off x="729450" y="733950"/>
            <a:ext cx="7688400" cy="1244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8000"/>
              <a:buNone/>
              <a:defRPr sz="8000">
                <a:solidFill>
                  <a:schemeClr val="lt1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78" name="Google Shape;78;p11"/>
          <p:cNvSpPr txBox="1">
            <a:spLocks noGrp="1"/>
          </p:cNvSpPr>
          <p:nvPr>
            <p:ph type="body" idx="1"/>
          </p:nvPr>
        </p:nvSpPr>
        <p:spPr>
          <a:xfrm>
            <a:off x="729450" y="2272888"/>
            <a:ext cx="7688400" cy="1580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Char char="●"/>
              <a:defRPr>
                <a:solidFill>
                  <a:schemeClr val="lt1"/>
                </a:solidFill>
              </a:defRPr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>
                <a:solidFill>
                  <a:schemeClr val="lt1"/>
                </a:solidFill>
              </a:defRPr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>
                <a:solidFill>
                  <a:schemeClr val="lt1"/>
                </a:solidFill>
              </a:defRPr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>
                <a:solidFill>
                  <a:schemeClr val="lt1"/>
                </a:solidFill>
              </a:defRPr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>
                <a:solidFill>
                  <a:schemeClr val="lt1"/>
                </a:solidFill>
              </a:defRPr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>
                <a:solidFill>
                  <a:schemeClr val="lt1"/>
                </a:solidFill>
              </a:defRPr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●"/>
              <a:defRPr>
                <a:solidFill>
                  <a:schemeClr val="lt1"/>
                </a:solidFill>
              </a:defRPr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○"/>
              <a:defRPr>
                <a:solidFill>
                  <a:schemeClr val="lt1"/>
                </a:solidFill>
              </a:defRPr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1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79" name="Google Shape;79;p11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2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treamline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sz="28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sz="28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sz="28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sz="28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sz="28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sz="28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sz="28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sz="28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Raleway"/>
              <a:buNone/>
              <a:defRPr sz="28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11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300"/>
              <a:buFont typeface="Lato"/>
              <a:buChar char="●"/>
              <a:defRPr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lvl="1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○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lvl="2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■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lvl="3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●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lvl="4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○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lvl="5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■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lvl="6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●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lvl="7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○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lvl="8" indent="-29845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100"/>
              <a:buFont typeface="Lato"/>
              <a:buChar char="■"/>
              <a:defRPr sz="11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36302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image" Target="../media/image5.gif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www.library.wales/" TargetMode="External"/><Relationship Id="rId5" Type="http://schemas.openxmlformats.org/officeDocument/2006/relationships/hyperlink" Target="https://www.bl.uk/" TargetMode="External"/><Relationship Id="rId4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3"/>
          <p:cNvSpPr txBox="1">
            <a:spLocks noGrp="1"/>
          </p:cNvSpPr>
          <p:nvPr>
            <p:ph type="ctrTitle"/>
          </p:nvPr>
        </p:nvSpPr>
        <p:spPr>
          <a:xfrm>
            <a:off x="313383" y="1008550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800"/>
              <a:t>Swansea, Hafod &amp; The Industrial Revolution</a:t>
            </a:r>
            <a:endParaRPr sz="4800"/>
          </a:p>
        </p:txBody>
      </p:sp>
      <p:sp>
        <p:nvSpPr>
          <p:cNvPr id="87" name="Google Shape;87;p13"/>
          <p:cNvSpPr txBox="1"/>
          <p:nvPr/>
        </p:nvSpPr>
        <p:spPr>
          <a:xfrm>
            <a:off x="313375" y="2923200"/>
            <a:ext cx="7560000" cy="12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Between 1950-1900 Swansea became the world centre of copper smelting, powered by coal and steam technology and eventually being known as ‘Copperopolis’. </a:t>
            </a:r>
            <a:endParaRPr sz="1300">
              <a:solidFill>
                <a:schemeClr val="accent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C9B8416A-4F5B-AF77-5B7A-787B24EF96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055"/>
    </mc:Choice>
    <mc:Fallback>
      <p:transition spd="slow" advTm="290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4"/>
          <p:cNvSpPr txBox="1">
            <a:spLocks noGrp="1"/>
          </p:cNvSpPr>
          <p:nvPr>
            <p:ph type="title"/>
          </p:nvPr>
        </p:nvSpPr>
        <p:spPr>
          <a:xfrm>
            <a:off x="729450" y="5770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Where is Swansea? </a:t>
            </a:r>
            <a:endParaRPr/>
          </a:p>
        </p:txBody>
      </p:sp>
      <p:sp>
        <p:nvSpPr>
          <p:cNvPr id="93" name="Google Shape;93;p14"/>
          <p:cNvSpPr txBox="1">
            <a:spLocks noGrp="1"/>
          </p:cNvSpPr>
          <p:nvPr>
            <p:ph type="body" idx="1"/>
          </p:nvPr>
        </p:nvSpPr>
        <p:spPr>
          <a:xfrm>
            <a:off x="729450" y="1404000"/>
            <a:ext cx="7688700" cy="293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2500" lnSpcReduction="2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. Swansea is located in South Wales, Uk.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Lower Swansea Valley, along the river Towe.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Close to the South Wales coalfield.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Coastal Access via Bristol Channel, global trade routes.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Why this mattered?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Sea access for importing Copper Ore.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Abundant local coal for smelting.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. River transport and dock development. </a:t>
            </a:r>
            <a:endParaRPr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2BF05A6-A61F-E8C6-8A62-0A55C04EF5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8053" y="911777"/>
            <a:ext cx="3609762" cy="3014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D0A8178-DE72-A161-FCE5-50B98234E8E2}"/>
              </a:ext>
            </a:extLst>
          </p:cNvPr>
          <p:cNvSpPr txBox="1"/>
          <p:nvPr/>
        </p:nvSpPr>
        <p:spPr>
          <a:xfrm>
            <a:off x="6121623" y="3994607"/>
            <a:ext cx="229292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solidFill>
                  <a:schemeClr val="accent1"/>
                </a:solidFill>
                <a:latin typeface="Lato"/>
                <a:ea typeface="Lato"/>
                <a:cs typeface="Lato"/>
              </a:rPr>
              <a:t>(“</a:t>
            </a:r>
            <a:r>
              <a:rPr lang="en-GB" sz="12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Swansea</a:t>
            </a:r>
            <a:r>
              <a:rPr lang="en-GB" sz="1200">
                <a:solidFill>
                  <a:schemeClr val="accent1"/>
                </a:solidFill>
                <a:latin typeface="Lato"/>
                <a:ea typeface="Lato"/>
                <a:cs typeface="Lato"/>
              </a:rPr>
              <a:t> </a:t>
            </a:r>
            <a:r>
              <a:rPr lang="en-GB" sz="12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1850</a:t>
            </a:r>
            <a:r>
              <a:rPr lang="en-GB" sz="1200">
                <a:solidFill>
                  <a:schemeClr val="accent1"/>
                </a:solidFill>
                <a:latin typeface="Lato"/>
                <a:ea typeface="Lato"/>
                <a:cs typeface="Lato"/>
              </a:rPr>
              <a:t>,” 1850)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8C4ACAE-D8D8-059B-3189-6F4AF20E20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503"/>
    </mc:Choice>
    <mc:Fallback>
      <p:transition spd="slow" advTm="165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5"/>
          <p:cNvSpPr txBox="1">
            <a:spLocks noGrp="1"/>
          </p:cNvSpPr>
          <p:nvPr>
            <p:ph type="title"/>
          </p:nvPr>
        </p:nvSpPr>
        <p:spPr>
          <a:xfrm>
            <a:off x="772650" y="5482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Industrial Revolution</a:t>
            </a:r>
            <a:endParaRPr/>
          </a:p>
        </p:txBody>
      </p:sp>
      <p:sp>
        <p:nvSpPr>
          <p:cNvPr id="99" name="Google Shape;99;p15"/>
          <p:cNvSpPr txBox="1">
            <a:spLocks noGrp="1"/>
          </p:cNvSpPr>
          <p:nvPr>
            <p:ph type="body" idx="1"/>
          </p:nvPr>
        </p:nvSpPr>
        <p:spPr>
          <a:xfrm>
            <a:off x="772650" y="1390114"/>
            <a:ext cx="7688700" cy="3015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. Industrial revolution took place 1750 - 1850.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Steam engines increased demand for coal and copper (Ships and Machinery)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South Wales Advantage?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Large, high quality coal reserves.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Limestone for Flux in smelting process.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. An established Port infrastructure. </a:t>
            </a:r>
            <a:endParaRPr/>
          </a:p>
        </p:txBody>
      </p:sp>
      <p:sp>
        <p:nvSpPr>
          <p:cNvPr id="3" name="AutoShape 4" descr="Copperopolis - Discover Your Ancestors - Paul Matthews looks for work in  the “ugly, lovely town” of Swansea, powerhouse of industry in the 19th  century">
            <a:extLst>
              <a:ext uri="{FF2B5EF4-FFF2-40B4-BE49-F238E27FC236}">
                <a16:creationId xmlns:a16="http://schemas.microsoft.com/office/drawing/2014/main" id="{3CEC53D4-B520-00EC-D7AE-70B9F8D3395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6" name="Picture 8">
            <a:extLst>
              <a:ext uri="{FF2B5EF4-FFF2-40B4-BE49-F238E27FC236}">
                <a16:creationId xmlns:a16="http://schemas.microsoft.com/office/drawing/2014/main" id="{59DA1ADE-8330-6524-4C36-E39FD7E4B0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4836" y="2116772"/>
            <a:ext cx="3174444" cy="2595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DEEEEB-F802-6C4D-4B77-C73CD52CAA9E}"/>
              </a:ext>
            </a:extLst>
          </p:cNvPr>
          <p:cNvSpPr txBox="1"/>
          <p:nvPr/>
        </p:nvSpPr>
        <p:spPr>
          <a:xfrm>
            <a:off x="5382491" y="4712078"/>
            <a:ext cx="4572000" cy="3004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Bef>
                <a:spcPts val="1200"/>
              </a:spcBef>
              <a:buClr>
                <a:schemeClr val="accent1"/>
              </a:buClr>
              <a:buSzPts val="1300"/>
            </a:pPr>
            <a:r>
              <a:rPr lang="en-GB"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(“</a:t>
            </a:r>
            <a:r>
              <a:rPr lang="en-GB" sz="1300" err="1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Girlamone</a:t>
            </a:r>
            <a:r>
              <a:rPr lang="en-GB"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 Copper Smelting Works,” n.d.)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93CE45F-EE72-7F9C-B3D0-08B9C26797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604"/>
    </mc:Choice>
    <mc:Fallback>
      <p:transition spd="slow" advTm="186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6"/>
          <p:cNvSpPr txBox="1">
            <a:spLocks noGrp="1"/>
          </p:cNvSpPr>
          <p:nvPr>
            <p:ph type="title"/>
          </p:nvPr>
        </p:nvSpPr>
        <p:spPr>
          <a:xfrm>
            <a:off x="729450" y="5770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Why Swansea became ‘Copperopolis’</a:t>
            </a:r>
            <a:endParaRPr/>
          </a:p>
        </p:txBody>
      </p:sp>
      <p:sp>
        <p:nvSpPr>
          <p:cNvPr id="105" name="Google Shape;105;p16"/>
          <p:cNvSpPr txBox="1">
            <a:spLocks noGrp="1"/>
          </p:cNvSpPr>
          <p:nvPr>
            <p:ph type="body" idx="1"/>
          </p:nvPr>
        </p:nvSpPr>
        <p:spPr>
          <a:xfrm>
            <a:off x="729450" y="1396800"/>
            <a:ext cx="7688700" cy="2943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By 1850, Swansea smelted over 60% of the worlds copper.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Key Reasons?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Cheap abundant coal (Fuel)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Imported Copper Ore from Cornwall, Chile and Cuba.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Exported finished Copper worldwide.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Main players and investors?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. Vivian and Sons, Williams Foster and Co, Hafod Copper works.  </a:t>
            </a:r>
            <a:endParaRPr/>
          </a:p>
        </p:txBody>
      </p:sp>
      <p:sp>
        <p:nvSpPr>
          <p:cNvPr id="2" name="AutoShape 2" descr="South Wales coalfield : map showing the mineral takings of steam and  anthracite properties, the railways serving the district and the ports of  shipment - American Geographical Society Library Digital Map Collection -">
            <a:extLst>
              <a:ext uri="{FF2B5EF4-FFF2-40B4-BE49-F238E27FC236}">
                <a16:creationId xmlns:a16="http://schemas.microsoft.com/office/drawing/2014/main" id="{7D526C91-101D-A779-1310-6AEF64F9041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241935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78" name="Picture 6">
            <a:extLst>
              <a:ext uri="{FF2B5EF4-FFF2-40B4-BE49-F238E27FC236}">
                <a16:creationId xmlns:a16="http://schemas.microsoft.com/office/drawing/2014/main" id="{F25DE3CB-98B5-2EFC-8AE2-57EE95BC6F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026" y="1392464"/>
            <a:ext cx="3462877" cy="2358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E4898E4-B0B2-3303-AE80-DC78E8F9BB3F}"/>
              </a:ext>
            </a:extLst>
          </p:cNvPr>
          <p:cNvSpPr txBox="1"/>
          <p:nvPr/>
        </p:nvSpPr>
        <p:spPr>
          <a:xfrm>
            <a:off x="5957455" y="3845828"/>
            <a:ext cx="4572000" cy="29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300">
                <a:solidFill>
                  <a:schemeClr val="accent1"/>
                </a:solidFill>
                <a:latin typeface="Lato"/>
                <a:ea typeface="Lato"/>
                <a:cs typeface="Lato"/>
              </a:rPr>
              <a:t>(</a:t>
            </a:r>
            <a:r>
              <a:rPr lang="en-GB"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South Wales Coalfield, n.d.)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500119E-9755-5359-060D-AADF64BE24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324"/>
    </mc:Choice>
    <mc:Fallback>
      <p:transition spd="slow" advTm="173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7"/>
          <p:cNvSpPr txBox="1">
            <a:spLocks noGrp="1"/>
          </p:cNvSpPr>
          <p:nvPr>
            <p:ph type="title"/>
          </p:nvPr>
        </p:nvSpPr>
        <p:spPr>
          <a:xfrm>
            <a:off x="729450" y="5554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Coal, Importance and Formation</a:t>
            </a:r>
            <a:endParaRPr/>
          </a:p>
        </p:txBody>
      </p:sp>
      <p:sp>
        <p:nvSpPr>
          <p:cNvPr id="111" name="Google Shape;111;p17"/>
          <p:cNvSpPr txBox="1">
            <a:spLocks noGrp="1"/>
          </p:cNvSpPr>
          <p:nvPr>
            <p:ph type="body" idx="1"/>
          </p:nvPr>
        </p:nvSpPr>
        <p:spPr>
          <a:xfrm>
            <a:off x="729450" y="1360800"/>
            <a:ext cx="7688700" cy="297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is Coal?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A fossil fuel, formed over 300 million years ago during the Carboniferous period.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South Wales Coal was: high quality, energy dense, ideal for steam power.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. Coal powered smelting furnaces, steam engines and transport.  </a:t>
            </a:r>
            <a:endParaRPr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5A7AE6DA-5C11-9784-31EC-5E76D626D1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8341" y="2850450"/>
            <a:ext cx="3512045" cy="2065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961FD7F-9C11-305B-BA6C-BBCFBDCE8EF3}"/>
              </a:ext>
            </a:extLst>
          </p:cNvPr>
          <p:cNvSpPr txBox="1"/>
          <p:nvPr/>
        </p:nvSpPr>
        <p:spPr>
          <a:xfrm>
            <a:off x="2847890" y="3736797"/>
            <a:ext cx="4572000" cy="2923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(“Coal formation process,” n.d.)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C823CB2-65AE-33CF-D9E8-ACC59FF124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513"/>
    </mc:Choice>
    <mc:Fallback>
      <p:transition spd="slow" advTm="165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8"/>
          <p:cNvSpPr txBox="1">
            <a:spLocks noGrp="1"/>
          </p:cNvSpPr>
          <p:nvPr>
            <p:ph type="title"/>
          </p:nvPr>
        </p:nvSpPr>
        <p:spPr>
          <a:xfrm>
            <a:off x="765450" y="5554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Technology and Industrial processes</a:t>
            </a:r>
            <a:endParaRPr/>
          </a:p>
        </p:txBody>
      </p:sp>
      <p:sp>
        <p:nvSpPr>
          <p:cNvPr id="117" name="Google Shape;117;p18"/>
          <p:cNvSpPr txBox="1">
            <a:spLocks noGrp="1"/>
          </p:cNvSpPr>
          <p:nvPr>
            <p:ph type="body" idx="1"/>
          </p:nvPr>
        </p:nvSpPr>
        <p:spPr>
          <a:xfrm>
            <a:off x="729450" y="1382400"/>
            <a:ext cx="7688700" cy="295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Key Process?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Reverberatory Furnace: Used coal instead of charcoal, allowed large scale copper smelting.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Technology links?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Steam Engines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Railways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Dock extension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Swansea became an early example of global industrial capitalism. </a:t>
            </a:r>
            <a:endParaRPr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4AAD938-02BC-F51E-6E8C-C624729315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400"/>
    </mc:Choice>
    <mc:Fallback>
      <p:transition spd="slow" advTm="14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9"/>
          <p:cNvSpPr txBox="1">
            <a:spLocks noGrp="1"/>
          </p:cNvSpPr>
          <p:nvPr>
            <p:ph type="title"/>
          </p:nvPr>
        </p:nvSpPr>
        <p:spPr>
          <a:xfrm>
            <a:off x="729450" y="5698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Environment and Social Issues </a:t>
            </a:r>
            <a:endParaRPr/>
          </a:p>
        </p:txBody>
      </p:sp>
      <p:sp>
        <p:nvSpPr>
          <p:cNvPr id="123" name="Google Shape;123;p19"/>
          <p:cNvSpPr txBox="1">
            <a:spLocks noGrp="1"/>
          </p:cNvSpPr>
          <p:nvPr>
            <p:ph type="body" idx="1"/>
          </p:nvPr>
        </p:nvSpPr>
        <p:spPr>
          <a:xfrm>
            <a:off x="729450" y="1375200"/>
            <a:ext cx="7688700" cy="2964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Environmental Impact?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Severe air pollution, Vegetation destroyed, River contamination, Landscape described as “industrial wasteland”.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Social Issues?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Dangerous labour conditions, Child Labour, disease in overcrowded houses, class divisons.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Positives?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. Created employment, Urban growth, rising local wealth. </a:t>
            </a:r>
            <a:endParaRPr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B8AAE04-978D-C4F6-A6A5-45DE6EB237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085"/>
    </mc:Choice>
    <mc:Fallback>
      <p:transition spd="slow" advTm="170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20"/>
          <p:cNvSpPr txBox="1">
            <a:spLocks noGrp="1"/>
          </p:cNvSpPr>
          <p:nvPr>
            <p:ph type="title"/>
          </p:nvPr>
        </p:nvSpPr>
        <p:spPr>
          <a:xfrm>
            <a:off x="729450" y="5842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Local and National Economic Impact </a:t>
            </a:r>
            <a:endParaRPr/>
          </a:p>
        </p:txBody>
      </p:sp>
      <p:sp>
        <p:nvSpPr>
          <p:cNvPr id="129" name="Google Shape;129;p20"/>
          <p:cNvSpPr txBox="1">
            <a:spLocks noGrp="1"/>
          </p:cNvSpPr>
          <p:nvPr>
            <p:ph type="body" idx="1"/>
          </p:nvPr>
        </p:nvSpPr>
        <p:spPr>
          <a:xfrm>
            <a:off x="729450" y="1404000"/>
            <a:ext cx="7688700" cy="2936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Local Economy: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. Rapid urban expansion, Banking and shipping growth, infrastructure development.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r>
              <a:rPr lang="en-GB"/>
              <a:t>National Impact: </a:t>
            </a:r>
            <a:endParaRPr/>
          </a:p>
          <a:p>
            <a:pPr marL="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/>
              <a:t>. Supported British naval power, fuelled empire trade, positioned Britain as global industrial leader. </a:t>
            </a:r>
            <a:endParaRPr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0897390B-50A4-B60F-40CA-18AC3EF5EA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679" y="2920235"/>
            <a:ext cx="2994252" cy="1991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>
            <a:extLst>
              <a:ext uri="{FF2B5EF4-FFF2-40B4-BE49-F238E27FC236}">
                <a16:creationId xmlns:a16="http://schemas.microsoft.com/office/drawing/2014/main" id="{9DDDF995-4BB2-9EC6-D5A1-3E0903610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315" y="2863431"/>
            <a:ext cx="3261961" cy="2042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6F18EDE-7428-A694-016D-80042FEC4509}"/>
              </a:ext>
            </a:extLst>
          </p:cNvPr>
          <p:cNvSpPr txBox="1"/>
          <p:nvPr/>
        </p:nvSpPr>
        <p:spPr>
          <a:xfrm>
            <a:off x="488314" y="4848898"/>
            <a:ext cx="871803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300">
                <a:solidFill>
                  <a:schemeClr val="accent1"/>
                </a:solidFill>
                <a:latin typeface="Lato"/>
                <a:ea typeface="Lato"/>
                <a:cs typeface="Lato"/>
                <a:sym typeface="Lato"/>
              </a:rPr>
              <a:t>Miskell, L. (2006). Urban History</a:t>
            </a:r>
            <a:r>
              <a:rPr lang="en-GB" i="1"/>
              <a:t>. 			        </a:t>
            </a:r>
            <a:r>
              <a:rPr lang="en-GB" sz="1300">
                <a:solidFill>
                  <a:schemeClr val="accent1"/>
                </a:solidFill>
                <a:latin typeface="Lato"/>
                <a:ea typeface="Lato"/>
                <a:cs typeface="Lato"/>
              </a:rPr>
              <a:t>British Library Victorian archives.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7432C31-91A1-6C0E-F4AA-44C2876E64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295"/>
    </mc:Choice>
    <mc:Fallback>
      <p:transition spd="slow" advTm="202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21"/>
          <p:cNvSpPr txBox="1">
            <a:spLocks noGrp="1"/>
          </p:cNvSpPr>
          <p:nvPr>
            <p:ph type="title"/>
          </p:nvPr>
        </p:nvSpPr>
        <p:spPr>
          <a:xfrm>
            <a:off x="727650" y="584850"/>
            <a:ext cx="7688700" cy="53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 </a:t>
            </a:r>
            <a:endParaRPr/>
          </a:p>
        </p:txBody>
      </p:sp>
      <p:sp>
        <p:nvSpPr>
          <p:cNvPr id="135" name="Google Shape;135;p21"/>
          <p:cNvSpPr txBox="1">
            <a:spLocks noGrp="1"/>
          </p:cNvSpPr>
          <p:nvPr>
            <p:ph type="body" idx="1"/>
          </p:nvPr>
        </p:nvSpPr>
        <p:spPr>
          <a:xfrm>
            <a:off x="729450" y="1377599"/>
            <a:ext cx="7688700" cy="354769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85000" lnSpcReduction="20000"/>
          </a:bodyPr>
          <a:lstStyle/>
          <a:p>
            <a:pPr marL="146050" indent="0">
              <a:buNone/>
            </a:pPr>
            <a:r>
              <a:rPr lang="en-GB" sz="1100"/>
              <a:t>Alderman, G. (1996). The Lower Swansea Valley Project. </a:t>
            </a:r>
            <a:r>
              <a:rPr lang="en-GB" sz="1100" i="1"/>
              <a:t>Industrial Archaeology Review</a:t>
            </a:r>
            <a:r>
              <a:rPr lang="en-GB" sz="1100"/>
              <a:t>.</a:t>
            </a:r>
          </a:p>
          <a:p>
            <a:pPr marL="146050" indent="0">
              <a:buNone/>
            </a:pPr>
            <a:endParaRPr lang="en-GB" sz="1100"/>
          </a:p>
          <a:p>
            <a:pPr marL="146050" indent="0">
              <a:buNone/>
            </a:pPr>
            <a:r>
              <a:rPr lang="en-GB" sz="1100"/>
              <a:t>British Library. (n.d.). </a:t>
            </a:r>
            <a:r>
              <a:rPr lang="en-GB" sz="1100" i="1"/>
              <a:t>Victorian archives and manuscripts</a:t>
            </a:r>
            <a:r>
              <a:rPr lang="en-GB" sz="1100"/>
              <a:t>. </a:t>
            </a:r>
            <a:r>
              <a:rPr lang="en-GB" sz="1100">
                <a:hlinkClick r:id="rId5"/>
              </a:rPr>
              <a:t>https://www.bl.uk/</a:t>
            </a:r>
            <a:endParaRPr lang="en-GB" sz="1100"/>
          </a:p>
          <a:p>
            <a:pPr marL="146050" indent="0">
              <a:buNone/>
            </a:pPr>
            <a:endParaRPr lang="en-GB" sz="1100"/>
          </a:p>
          <a:p>
            <a:pPr marL="146050" indent="0">
              <a:buNone/>
            </a:pPr>
            <a:r>
              <a:rPr lang="en-GB" sz="1100"/>
              <a:t>Evans, C., &amp; Rydén, G. (2005). </a:t>
            </a:r>
            <a:r>
              <a:rPr lang="en-GB" sz="1100" i="1"/>
              <a:t>The Industrial Revolution in copper</a:t>
            </a:r>
            <a:r>
              <a:rPr lang="en-GB" sz="1100"/>
              <a:t>.</a:t>
            </a:r>
          </a:p>
          <a:p>
            <a:pPr marL="146050" indent="0">
              <a:buNone/>
            </a:pPr>
            <a:endParaRPr lang="en-GB" sz="1100"/>
          </a:p>
          <a:p>
            <a:pPr marL="146050" indent="0">
              <a:buNone/>
            </a:pPr>
            <a:r>
              <a:rPr lang="en-GB" sz="1100" err="1"/>
              <a:t>Girlamone</a:t>
            </a:r>
            <a:r>
              <a:rPr lang="en-GB" sz="1100"/>
              <a:t> copper smelting works (Reverberatory furnace, showing sand moulds filled with matte). (n.d.).</a:t>
            </a:r>
          </a:p>
          <a:p>
            <a:pPr marL="146050" indent="0">
              <a:buNone/>
            </a:pPr>
            <a:endParaRPr lang="en-GB" sz="1100"/>
          </a:p>
          <a:p>
            <a:pPr marL="146050" indent="0">
              <a:buNone/>
            </a:pPr>
            <a:r>
              <a:rPr lang="en-GB" sz="1100"/>
              <a:t>Hughes, S. (2000). </a:t>
            </a:r>
            <a:r>
              <a:rPr lang="en-GB" sz="1100" i="1"/>
              <a:t>Copperopolis: Landscapes of the early industrial period in Swansea</a:t>
            </a:r>
            <a:r>
              <a:rPr lang="en-GB" sz="1100"/>
              <a:t>.</a:t>
            </a:r>
          </a:p>
          <a:p>
            <a:pPr marL="146050" indent="0">
              <a:buNone/>
            </a:pPr>
            <a:endParaRPr lang="en-GB" sz="1100"/>
          </a:p>
          <a:p>
            <a:pPr marL="146050" indent="0">
              <a:buNone/>
            </a:pPr>
            <a:r>
              <a:rPr lang="en-GB" sz="1100"/>
              <a:t>Hyde, C. (1977). </a:t>
            </a:r>
            <a:r>
              <a:rPr lang="en-GB" sz="1100" i="1"/>
              <a:t>Copper for America: The United States copper industry from colonial times to the 1990s</a:t>
            </a:r>
            <a:r>
              <a:rPr lang="en-GB" sz="1100"/>
              <a:t>.</a:t>
            </a:r>
          </a:p>
          <a:p>
            <a:pPr marL="146050" indent="0">
              <a:buNone/>
            </a:pPr>
            <a:endParaRPr lang="en-GB" sz="1100"/>
          </a:p>
          <a:p>
            <a:pPr marL="146050" indent="0">
              <a:buNone/>
            </a:pPr>
            <a:r>
              <a:rPr lang="en-GB" sz="1100"/>
              <a:t>Jenkins, G. (1981). </a:t>
            </a:r>
            <a:r>
              <a:rPr lang="en-GB" sz="1100" i="1"/>
              <a:t>The foundations of modern Wales</a:t>
            </a:r>
            <a:r>
              <a:rPr lang="en-GB" sz="1100"/>
              <a:t>.</a:t>
            </a:r>
          </a:p>
          <a:p>
            <a:pPr marL="146050" indent="0">
              <a:buNone/>
            </a:pPr>
            <a:endParaRPr lang="en-GB" sz="1100"/>
          </a:p>
          <a:p>
            <a:pPr marL="146050" indent="0">
              <a:buNone/>
            </a:pPr>
            <a:r>
              <a:rPr lang="en-GB" sz="1100"/>
              <a:t>Miskell, L. (2006). Urban development and the Welsh copper industry. </a:t>
            </a:r>
            <a:r>
              <a:rPr lang="en-GB" sz="1100" i="1"/>
              <a:t>Urban History</a:t>
            </a:r>
            <a:r>
              <a:rPr lang="en-GB" sz="1100"/>
              <a:t>.</a:t>
            </a:r>
          </a:p>
          <a:p>
            <a:pPr marL="146050" indent="0">
              <a:buNone/>
            </a:pPr>
            <a:endParaRPr lang="en-GB" sz="1100"/>
          </a:p>
          <a:p>
            <a:pPr marL="146050" indent="0">
              <a:buNone/>
            </a:pPr>
            <a:r>
              <a:rPr lang="en-GB" sz="1100"/>
              <a:t>Rees, W. (1975). </a:t>
            </a:r>
            <a:r>
              <a:rPr lang="en-GB" sz="1100" i="1"/>
              <a:t>Industry before the Industrial Revolution: Swansea and South Wales</a:t>
            </a:r>
            <a:r>
              <a:rPr lang="en-GB" sz="1100"/>
              <a:t>.</a:t>
            </a:r>
          </a:p>
          <a:p>
            <a:pPr marL="146050" indent="0">
              <a:buNone/>
            </a:pPr>
            <a:endParaRPr lang="en-GB" sz="1100"/>
          </a:p>
          <a:p>
            <a:pPr marL="146050" indent="0">
              <a:buNone/>
            </a:pPr>
            <a:r>
              <a:rPr lang="en-GB" sz="1100"/>
              <a:t>South Wales coalfield: Map showing the mineral takings of steam and anthracite properties, the railways serving the district and the ports of shipment. (n.d.). [Map].</a:t>
            </a:r>
          </a:p>
          <a:p>
            <a:pPr marL="146050" indent="0">
              <a:buNone/>
            </a:pPr>
            <a:endParaRPr lang="en-GB" sz="1100"/>
          </a:p>
          <a:p>
            <a:pPr marL="146050" indent="0">
              <a:buNone/>
            </a:pPr>
            <a:r>
              <a:rPr lang="en-GB" sz="1100"/>
              <a:t>Swansea 1850. (1850). [Map]. National Library of Wales. </a:t>
            </a:r>
            <a:r>
              <a:rPr lang="en-GB" sz="1100">
                <a:hlinkClick r:id="rId6"/>
              </a:rPr>
              <a:t>https://www.library.wales/</a:t>
            </a:r>
            <a:endParaRPr lang="en-GB" sz="1100"/>
          </a:p>
          <a:p>
            <a:pPr marL="146050" indent="0">
              <a:buNone/>
            </a:pPr>
            <a:endParaRPr lang="en-GB" sz="1100"/>
          </a:p>
          <a:p>
            <a:pPr marL="146050" indent="0">
              <a:buNone/>
            </a:pPr>
            <a:r>
              <a:rPr lang="en-GB" sz="1100"/>
              <a:t>Williams, C. (1999). </a:t>
            </a:r>
            <a:r>
              <a:rPr lang="en-GB" sz="1100" i="1"/>
              <a:t>Capitalism, community and conflict: The South Wales coalfield 1898–1947</a:t>
            </a:r>
            <a:r>
              <a:rPr lang="en-GB" sz="1100"/>
              <a:t>.</a:t>
            </a:r>
          </a:p>
          <a:p>
            <a:pPr marL="0" lvl="0" indent="0" algn="l" rtl="0">
              <a:spcBef>
                <a:spcPts val="0"/>
              </a:spcBef>
              <a:spcAft>
                <a:spcPts val="1200"/>
              </a:spcAft>
              <a:buNone/>
            </a:pPr>
            <a:endParaRPr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FE68BB9-F5E6-9BCE-F614-93E0AC7F13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44"/>
    </mc:Choice>
    <mc:Fallback>
      <p:transition spd="slow" advTm="24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Streamline">
  <a:themeElements>
    <a:clrScheme name="Streamline">
      <a:dk1>
        <a:srgbClr val="1A9988"/>
      </a:dk1>
      <a:lt1>
        <a:srgbClr val="FFFFFF"/>
      </a:lt1>
      <a:dk2>
        <a:srgbClr val="1A1A1A"/>
      </a:dk2>
      <a:lt2>
        <a:srgbClr val="E9EDEE"/>
      </a:lt2>
      <a:accent1>
        <a:srgbClr val="595959"/>
      </a:accent1>
      <a:accent2>
        <a:srgbClr val="6AA4C8"/>
      </a:accent2>
      <a:accent3>
        <a:srgbClr val="EB5600"/>
      </a:accent3>
      <a:accent4>
        <a:srgbClr val="A2FFE8"/>
      </a:accent4>
      <a:accent5>
        <a:srgbClr val="1C3678"/>
      </a:accent5>
      <a:accent6>
        <a:srgbClr val="FFB8A2"/>
      </a:accent6>
      <a:hlink>
        <a:srgbClr val="1C3678"/>
      </a:hlink>
      <a:folHlink>
        <a:srgbClr val="1C367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Application>Microsoft Office PowerPoint</Application>
  <PresentationFormat>On-screen Show (16:9)</PresentationFormat>
  <Slides>9</Slides>
  <Notes>9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Streamline</vt:lpstr>
      <vt:lpstr>Swansea, Hafod &amp; The Industrial Revolution</vt:lpstr>
      <vt:lpstr>Where is Swansea? </vt:lpstr>
      <vt:lpstr>Industrial Revolution</vt:lpstr>
      <vt:lpstr>Why Swansea became ‘Copperopolis’</vt:lpstr>
      <vt:lpstr>Coal, Importance and Formation</vt:lpstr>
      <vt:lpstr>Technology and Industrial processes</vt:lpstr>
      <vt:lpstr>Environment and Social Issues </vt:lpstr>
      <vt:lpstr>Local and National Economic Impact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1</cp:revision>
  <dcterms:modified xsi:type="dcterms:W3CDTF">2026-03-03T14:08:53Z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01fc46b4-1669-4e04-8c1e-411ffcd74bae_Enabled">
    <vt:lpwstr>true</vt:lpwstr>
  </property>
  <property fmtid="{D5CDD505-2E9C-101B-9397-08002B2CF9AE}" pid="3" name="MSIP_Label_01fc46b4-1669-4e04-8c1e-411ffcd74bae_SetDate">
    <vt:lpwstr>2026-03-03T12:42:10Z</vt:lpwstr>
  </property>
  <property fmtid="{D5CDD505-2E9C-101B-9397-08002B2CF9AE}" pid="4" name="MSIP_Label_01fc46b4-1669-4e04-8c1e-411ffcd74bae_Method">
    <vt:lpwstr>Standard</vt:lpwstr>
  </property>
  <property fmtid="{D5CDD505-2E9C-101B-9397-08002B2CF9AE}" pid="5" name="MSIP_Label_01fc46b4-1669-4e04-8c1e-411ffcd74bae_Name">
    <vt:lpwstr>Unclassified for Copilot</vt:lpwstr>
  </property>
  <property fmtid="{D5CDD505-2E9C-101B-9397-08002B2CF9AE}" pid="6" name="MSIP_Label_01fc46b4-1669-4e04-8c1e-411ffcd74bae_SiteId">
    <vt:lpwstr>59b188f8-e21d-4e87-a1e4-83504fda686e</vt:lpwstr>
  </property>
  <property fmtid="{D5CDD505-2E9C-101B-9397-08002B2CF9AE}" pid="7" name="MSIP_Label_01fc46b4-1669-4e04-8c1e-411ffcd74bae_ActionId">
    <vt:lpwstr>1e775cbb-c204-4ad3-be44-7db8af85efe7</vt:lpwstr>
  </property>
  <property fmtid="{D5CDD505-2E9C-101B-9397-08002B2CF9AE}" pid="8" name="MSIP_Label_01fc46b4-1669-4e04-8c1e-411ffcd74bae_ContentBits">
    <vt:lpwstr>0</vt:lpwstr>
  </property>
  <property fmtid="{D5CDD505-2E9C-101B-9397-08002B2CF9AE}" pid="9" name="MSIP_Label_01fc46b4-1669-4e04-8c1e-411ffcd74bae_Tag">
    <vt:lpwstr>10, 3, 0, 1</vt:lpwstr>
  </property>
</Properties>
</file>