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8891E-A2DE-295A-3D55-58C037A43C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8522E9-8BCC-0107-4227-A942EF4D11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EAF4B8-7309-D27C-D936-CEE61E36E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B4821-2C2A-CE36-D44C-FE80FC26E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E1DF8F-5CD8-AD85-1F37-50E25A58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4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141D5-314B-40E5-696F-419D341A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146DB-237A-F867-E63B-E70A4A08BB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3834A-8281-5272-35C3-4A3554E1A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7F806-0AFB-087B-2170-0A89F91DF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7DC7C-9FC4-CAD0-8134-2AD9FCBCF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99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DED1A-35A4-8996-F89E-B1A87CAF8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BAA7D-1AE3-D25C-B018-D390396744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67F62F-A22A-40AC-78E1-E8099CEB6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7A39B-828D-EA53-ADBD-96A0F8BDF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84E93-93DF-03EA-E34C-72C447A3E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815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F26A9-4550-CB03-8641-E14DCE77B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0B1FA7-41A4-094D-27CE-C5129E305B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8C0755-818A-6576-B206-A11B38ECDA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DAB376-3227-D19A-05FF-A02A264B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4A7B07-94A3-047E-1235-CE21F47A4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725A7-D6EB-ED05-9558-600F4F491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30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9779D-F057-DCE1-4D64-C7B046FC3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A27424-6955-47A8-CB13-1134A8AB46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40C44-7C02-01B2-497B-EA21B849AA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DE2146-B4A5-D2F5-F5E7-1FCAD11008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13F942-52B7-BC54-35E4-9CED756B99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9F4A9E-A1F9-1422-F1FE-BBB6044DC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3A68B0-EBBA-3ADB-CA39-071224CDC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7735C5-2358-C56B-D923-16DEC0798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21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84AA7-ED20-2308-2B9A-51E299606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41D23F-8210-DC8B-61CA-3B8264D0F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EFE37D-1B2A-3178-2914-7608AB26E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6BC6AC-1193-33FF-F177-70BAA4716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789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532730-B909-E6B9-A596-28A0E1DF7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FAAA8A-F6E5-89AE-37B9-37B17C4E0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5B9ACD-4C01-9D22-3499-711327228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29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0BC16-741F-2812-8892-31A1A4E55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B98D4-F7A6-DEF4-6E67-C8ABF3DD5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6E741B-617A-4ECA-8FA3-A9459747B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66D02-8570-64E0-BF8F-2D68F87F0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7F3EC8-A848-45B1-A047-2EDD53CA7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37C3-DD60-6F5C-7DFC-22044F689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15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B357C-86A1-C386-3C20-67A27BFAC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9BAB94-37FC-ADD5-2973-7E6FBB49C2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8364FC-933A-7C81-99BA-2EB68946A4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33E74-824B-8271-F1D5-1A41E743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CA4937-9DD6-2C0E-5FD5-DFEA55776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D00581-8069-DD54-F628-67A888A4D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575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89987-5F8F-CA40-6F81-E9F5511EA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4A5AB7-2748-B649-7150-BB481ABBB8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BCE816-5A7F-DCD2-0F61-369D18C09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62406-7F57-5C22-4706-45058C8C7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A4A378-B139-FAB9-A14A-714104065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87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CE97CA-3EA1-82ED-BFD0-0A7E4E050D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C6D0DC-CC3B-0969-D430-CC01D4A47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F449D-5930-5972-2DB3-49F75B7D3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188AF-D830-1213-DBD3-C2AC59BD5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88A71-DA35-3692-F877-5C7487EB2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68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A88F0A-A7BF-7808-0DF5-C2DCD1F26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CCD70-2D78-7732-5D71-176CF16870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10264-C4D3-B976-4316-76AAC9CB7A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0CC68-4031-4BA7-A8D2-087C27B14782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00B71-6124-270A-9FC6-1751233242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989852-DE41-F37D-F436-C5651FDCB3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CC746-D53F-43E2-A7FA-725093572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18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croll: Vertical 3">
            <a:extLst>
              <a:ext uri="{FF2B5EF4-FFF2-40B4-BE49-F238E27FC236}">
                <a16:creationId xmlns:a16="http://schemas.microsoft.com/office/drawing/2014/main" id="{8096C387-A5DB-C09B-A7C9-ADECC7673F3E}"/>
              </a:ext>
            </a:extLst>
          </p:cNvPr>
          <p:cNvSpPr/>
          <p:nvPr/>
        </p:nvSpPr>
        <p:spPr>
          <a:xfrm>
            <a:off x="2133600" y="112889"/>
            <a:ext cx="6904384" cy="6632222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24E3E4-36A5-4BA0-B045-2AEFC43193D7}"/>
              </a:ext>
            </a:extLst>
          </p:cNvPr>
          <p:cNvSpPr txBox="1"/>
          <p:nvPr/>
        </p:nvSpPr>
        <p:spPr>
          <a:xfrm>
            <a:off x="4038600" y="1073426"/>
            <a:ext cx="3197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badi" panose="020B0604020104020204" pitchFamily="34" charset="0"/>
              </a:rPr>
              <a:t>MENÚ DEL DESAYUNO</a:t>
            </a:r>
          </a:p>
          <a:p>
            <a:pPr algn="ctr"/>
            <a:r>
              <a:rPr lang="en-GB" sz="1600" dirty="0">
                <a:latin typeface="Abadi" panose="020B0604020104020204" pitchFamily="34" charset="0"/>
              </a:rPr>
              <a:t>BREAKFAST MENU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BA5F1C2-B437-BF4A-FDBB-C064300E0D3E}"/>
              </a:ext>
            </a:extLst>
          </p:cNvPr>
          <p:cNvSpPr/>
          <p:nvPr/>
        </p:nvSpPr>
        <p:spPr>
          <a:xfrm>
            <a:off x="3339548" y="1781311"/>
            <a:ext cx="4505739" cy="4858027"/>
          </a:xfrm>
          <a:prstGeom prst="round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9D3630-0D11-615B-98F1-59B127BAA1C0}"/>
              </a:ext>
            </a:extLst>
          </p:cNvPr>
          <p:cNvSpPr txBox="1"/>
          <p:nvPr/>
        </p:nvSpPr>
        <p:spPr>
          <a:xfrm>
            <a:off x="3404152" y="1902001"/>
            <a:ext cx="43632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PRINCIPAL </a:t>
            </a:r>
            <a:r>
              <a:rPr lang="en-GB" sz="1400" b="1" dirty="0"/>
              <a:t>(</a:t>
            </a:r>
            <a:r>
              <a:rPr lang="en-GB" sz="1600" b="1" dirty="0"/>
              <a:t>MAIN</a:t>
            </a:r>
            <a:r>
              <a:rPr lang="en-GB" sz="1400" b="1" dirty="0"/>
              <a:t>)</a:t>
            </a:r>
          </a:p>
          <a:p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TOSTADO FRANCÉS (</a:t>
            </a:r>
            <a:r>
              <a:rPr lang="en-GB" sz="1400" dirty="0"/>
              <a:t>FRENCH TOAST</a:t>
            </a:r>
            <a:r>
              <a:rPr lang="en-GB" sz="1600" dirty="0"/>
              <a:t>) 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€6.50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PANCAKES 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€7.00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WAFFLE DE BÉLGICA </a:t>
            </a:r>
            <a:r>
              <a:rPr lang="en-GB" sz="1400" dirty="0"/>
              <a:t>(BELGIAN WAFFLE) 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€8.00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HUEVO REVESTIDO </a:t>
            </a:r>
            <a:r>
              <a:rPr lang="en-GB" sz="1400" dirty="0"/>
              <a:t>(THE SCRAMBLER) 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€5.00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F148D35-B1B8-5563-4D52-CC1F20EC9C42}"/>
              </a:ext>
            </a:extLst>
          </p:cNvPr>
          <p:cNvCxnSpPr/>
          <p:nvPr/>
        </p:nvCxnSpPr>
        <p:spPr>
          <a:xfrm>
            <a:off x="3404152" y="3737113"/>
            <a:ext cx="436327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5C63357-E2B2-B1C1-3BB1-59CDF7BDFACF}"/>
              </a:ext>
            </a:extLst>
          </p:cNvPr>
          <p:cNvCxnSpPr>
            <a:cxnSpLocks/>
          </p:cNvCxnSpPr>
          <p:nvPr/>
        </p:nvCxnSpPr>
        <p:spPr>
          <a:xfrm>
            <a:off x="4414629" y="5216266"/>
            <a:ext cx="282105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0EBBB53-F447-D3E7-828F-21267CB07794}"/>
              </a:ext>
            </a:extLst>
          </p:cNvPr>
          <p:cNvSpPr txBox="1"/>
          <p:nvPr/>
        </p:nvSpPr>
        <p:spPr>
          <a:xfrm>
            <a:off x="3339548" y="3782606"/>
            <a:ext cx="44411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BEBIDAS</a:t>
            </a:r>
            <a:r>
              <a:rPr lang="en-GB" b="1" dirty="0"/>
              <a:t> (</a:t>
            </a:r>
            <a:r>
              <a:rPr lang="en-GB" sz="1400" b="1" dirty="0"/>
              <a:t>DRINKS</a:t>
            </a:r>
            <a:r>
              <a:rPr lang="en-GB" b="1" dirty="0"/>
              <a:t>)</a:t>
            </a:r>
            <a:endParaRPr lang="en-GB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/>
              <a:t>TE</a:t>
            </a:r>
            <a:r>
              <a:rPr lang="en-GB" sz="1400" dirty="0"/>
              <a:t> (TEA)</a:t>
            </a:r>
            <a:r>
              <a:rPr lang="en-GB" sz="1600" dirty="0"/>
              <a:t>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€2.50</a:t>
            </a:r>
            <a:endParaRPr lang="en-GB" sz="1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/>
              <a:t>CAFÉ</a:t>
            </a:r>
            <a:r>
              <a:rPr lang="en-GB" sz="1400" dirty="0"/>
              <a:t> (COFFEE)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€3.00</a:t>
            </a:r>
            <a:endParaRPr lang="en-GB" sz="1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/>
              <a:t>ZUMO DE NARANJA </a:t>
            </a:r>
            <a:r>
              <a:rPr lang="en-GB" sz="1400" dirty="0"/>
              <a:t>(ORANGE JUICE)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€2.00</a:t>
            </a:r>
            <a:endParaRPr lang="en-GB" sz="1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/>
              <a:t>AGUA EMBOTELLADA </a:t>
            </a:r>
            <a:r>
              <a:rPr lang="en-GB" sz="1400" dirty="0"/>
              <a:t>(BOTTLED WATER)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€3.00</a:t>
            </a:r>
            <a:endParaRPr lang="en-GB" sz="1400" dirty="0"/>
          </a:p>
          <a:p>
            <a:endParaRPr lang="en-GB" sz="14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3514C4-C6B4-DC75-0D80-0ED40181B4CF}"/>
              </a:ext>
            </a:extLst>
          </p:cNvPr>
          <p:cNvSpPr txBox="1"/>
          <p:nvPr/>
        </p:nvSpPr>
        <p:spPr>
          <a:xfrm>
            <a:off x="4038600" y="5278435"/>
            <a:ext cx="29436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LADOS</a:t>
            </a:r>
            <a:r>
              <a:rPr lang="en-GB" b="1" dirty="0"/>
              <a:t> </a:t>
            </a:r>
            <a:r>
              <a:rPr lang="en-GB" sz="1400" b="1" dirty="0"/>
              <a:t>(SIDES)</a:t>
            </a:r>
          </a:p>
          <a:p>
            <a:pPr algn="ctr"/>
            <a:endParaRPr lang="en-GB" sz="1400" b="1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/>
              <a:t>FRUTA (</a:t>
            </a:r>
            <a:r>
              <a:rPr lang="en-GB" sz="1400" dirty="0"/>
              <a:t>FRUIT</a:t>
            </a:r>
            <a:r>
              <a:rPr lang="en-GB" sz="1600" dirty="0"/>
              <a:t>)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€1.00</a:t>
            </a:r>
            <a:endParaRPr lang="en-GB" sz="1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/>
              <a:t>PANECILLO</a:t>
            </a:r>
            <a:r>
              <a:rPr lang="en-GB" sz="1400" dirty="0"/>
              <a:t> (MUFFIN)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€2.00</a:t>
            </a:r>
            <a:endParaRPr lang="en-GB" sz="1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/>
              <a:t>GALLETA</a:t>
            </a:r>
            <a:r>
              <a:rPr lang="en-GB" sz="1400" dirty="0"/>
              <a:t> (COOKIE)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€2.00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490449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92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Abadi</vt:lpstr>
      <vt:lpstr>arial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Syed M Ahmed</dc:creator>
  <cp:lastModifiedBy>Syed M Ahmed</cp:lastModifiedBy>
  <cp:revision>1</cp:revision>
  <dcterms:created xsi:type="dcterms:W3CDTF">2022-11-23T18:57:34Z</dcterms:created>
  <dcterms:modified xsi:type="dcterms:W3CDTF">2022-11-23T19:00:30Z</dcterms:modified>
</cp:coreProperties>
</file>