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autoCompressPictures="0">
  <p:sldMasterIdLst>
    <p:sldMasterId id="2147483657" r:id="rId1"/>
  </p:sldMasterIdLst>
  <p:notesMasterIdLst>
    <p:notesMasterId r:id="rId33"/>
  </p:notesMasterIdLst>
  <p:sldIdLst>
    <p:sldId id="258" r:id="rId2"/>
    <p:sldId id="256" r:id="rId3"/>
    <p:sldId id="288" r:id="rId4"/>
    <p:sldId id="257" r:id="rId5"/>
    <p:sldId id="318" r:id="rId6"/>
    <p:sldId id="319" r:id="rId7"/>
    <p:sldId id="315" r:id="rId8"/>
    <p:sldId id="316" r:id="rId9"/>
    <p:sldId id="293" r:id="rId10"/>
    <p:sldId id="292" r:id="rId11"/>
    <p:sldId id="307" r:id="rId12"/>
    <p:sldId id="546" r:id="rId13"/>
    <p:sldId id="308" r:id="rId14"/>
    <p:sldId id="311" r:id="rId15"/>
    <p:sldId id="310" r:id="rId16"/>
    <p:sldId id="312" r:id="rId17"/>
    <p:sldId id="539" r:id="rId18"/>
    <p:sldId id="260" r:id="rId19"/>
    <p:sldId id="314" r:id="rId20"/>
    <p:sldId id="291" r:id="rId21"/>
    <p:sldId id="262" r:id="rId22"/>
    <p:sldId id="323" r:id="rId23"/>
    <p:sldId id="325" r:id="rId24"/>
    <p:sldId id="320" r:id="rId25"/>
    <p:sldId id="321" r:id="rId26"/>
    <p:sldId id="322" r:id="rId27"/>
    <p:sldId id="276" r:id="rId28"/>
    <p:sldId id="303" r:id="rId29"/>
    <p:sldId id="298" r:id="rId30"/>
    <p:sldId id="328" r:id="rId31"/>
    <p:sldId id="545" r:id="rId32"/>
  </p:sldIdLst>
  <p:sldSz cx="9144000" cy="5143500" type="screen16x9"/>
  <p:notesSz cx="6858000" cy="9144000"/>
  <p:embeddedFontLst>
    <p:embeddedFont>
      <p:font typeface="Arial Black" panose="020B0604020202020204" pitchFamily="34" charset="0"/>
      <p:bold r:id="rId34"/>
    </p:embeddedFont>
    <p:embeddedFont>
      <p:font typeface="Arial Unicode MS" panose="020B0604020202020204" pitchFamily="34" charset="-128"/>
      <p:regular r:id="rId35"/>
    </p:embeddedFont>
    <p:embeddedFont>
      <p:font typeface="Avenir Book" panose="02000503020000020003" pitchFamily="2" charset="0"/>
      <p:regular r:id="rId36"/>
      <p:italic r:id="rId37"/>
    </p:embeddedFont>
    <p:embeddedFont>
      <p:font typeface="Avenir Roman" panose="02000503020000020003" pitchFamily="2" charset="0"/>
      <p:regular r:id="rId38"/>
      <p:bold r:id="rId39"/>
      <p:italic r:id="rId40"/>
      <p:boldItalic r:id="rId41"/>
    </p:embeddedFont>
    <p:embeddedFont>
      <p:font typeface="Helvetica Neue" panose="02000503000000020004" pitchFamily="2" charset="0"/>
      <p:regular r:id="rId42"/>
      <p:bold r:id="rId43"/>
      <p:italic r:id="rId44"/>
      <p:boldItalic r:id="rId45"/>
    </p:embeddedFont>
    <p:embeddedFont>
      <p:font typeface="Muli" pitchFamily="2" charset="77"/>
      <p:regular r:id="rId46"/>
      <p:bold r:id="rId47"/>
      <p:italic r:id="rId48"/>
      <p:boldItalic r:id="rId49"/>
    </p:embeddedFont>
    <p:embeddedFont>
      <p:font typeface="Nixie One" panose="020F0502020204030204" pitchFamily="34" charset="0"/>
      <p:regular r:id="rId5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AFAF7C1-E4DF-421F-AD19-89E7281766AF}">
  <a:tblStyle styleId="{CAFAF7C1-E4DF-421F-AD19-89E7281766A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740"/>
    <p:restoredTop sz="94607"/>
  </p:normalViewPr>
  <p:slideViewPr>
    <p:cSldViewPr snapToGrid="0" snapToObjects="1">
      <p:cViewPr varScale="1">
        <p:scale>
          <a:sx n="156" d="100"/>
          <a:sy n="156" d="100"/>
        </p:scale>
        <p:origin x="192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font" Target="fonts/font17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0" Type="http://schemas.openxmlformats.org/officeDocument/2006/relationships/slide" Target="slides/slide19.xml"/><Relationship Id="rId41" Type="http://schemas.openxmlformats.org/officeDocument/2006/relationships/font" Target="fonts/font8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font" Target="fonts/font1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682378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Google Shape;340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Image Placeholder 1">
            <a:extLst>
              <a:ext uri="{FF2B5EF4-FFF2-40B4-BE49-F238E27FC236}">
                <a16:creationId xmlns:a16="http://schemas.microsoft.com/office/drawing/2014/main" id="{CB679462-37DE-E644-90EF-D7C2E2ED41A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8610" name="Notes Placeholder 2">
            <a:extLst>
              <a:ext uri="{FF2B5EF4-FFF2-40B4-BE49-F238E27FC236}">
                <a16:creationId xmlns:a16="http://schemas.microsoft.com/office/drawing/2014/main" id="{2CC27B86-30C1-E14E-96EA-925D3A9EE7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8611" name="Slide Number Placeholder 3">
            <a:extLst>
              <a:ext uri="{FF2B5EF4-FFF2-40B4-BE49-F238E27FC236}">
                <a16:creationId xmlns:a16="http://schemas.microsoft.com/office/drawing/2014/main" id="{8988E6C7-B12F-9E4E-88EE-F6BB7CF253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fld id="{EE6B6980-7DF8-1E41-9045-613DE0916415}" type="slidenum">
              <a:rPr lang="en-US" altLang="en-US" smtClean="0">
                <a:latin typeface="Arial" panose="020B0604020202020204" pitchFamily="34" charset="0"/>
              </a:rPr>
              <a:pPr/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467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Google Shape;364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5060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g35ed75ccf_0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1" name="Google Shape;531;g35ed75ccf_0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>
            <a:extLst>
              <a:ext uri="{FF2B5EF4-FFF2-40B4-BE49-F238E27FC236}">
                <a16:creationId xmlns:a16="http://schemas.microsoft.com/office/drawing/2014/main" id="{5A4757F7-F1B2-8647-B421-B3572DB367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fld id="{D1F2CD4B-E554-2240-9674-E1E7D4932DF1}" type="slidenum">
              <a:rPr lang="en-GB" altLang="en-US" smtClean="0">
                <a:latin typeface="Arial" panose="020B0604020202020204" pitchFamily="34" charset="0"/>
              </a:rPr>
              <a:pPr/>
              <a:t>29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67B2638B-D428-C545-90EB-C877A18DDE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52EA116D-1E7D-404B-A97A-3F5E8E2ED4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654498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>
            <a:extLst>
              <a:ext uri="{FF2B5EF4-FFF2-40B4-BE49-F238E27FC236}">
                <a16:creationId xmlns:a16="http://schemas.microsoft.com/office/drawing/2014/main" id="{5A4757F7-F1B2-8647-B421-B3572DB367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fld id="{D1F2CD4B-E554-2240-9674-E1E7D4932DF1}" type="slidenum">
              <a:rPr lang="en-GB" altLang="en-US" smtClean="0">
                <a:latin typeface="Arial" panose="020B0604020202020204" pitchFamily="34" charset="0"/>
              </a:rPr>
              <a:pPr/>
              <a:t>30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67B2638B-D428-C545-90EB-C877A18DDE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52EA116D-1E7D-404B-A97A-3F5E8E2ED4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94341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"/>
          <p:cNvSpPr/>
          <p:nvPr/>
        </p:nvSpPr>
        <p:spPr>
          <a:xfrm rot="10800000" flipH="1">
            <a:off x="-94969" y="303826"/>
            <a:ext cx="1034700" cy="895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30000" y="0"/>
                </a:moveTo>
                <a:lnTo>
                  <a:pt x="0" y="59994"/>
                </a:lnTo>
                <a:lnTo>
                  <a:pt x="30000" y="120000"/>
                </a:lnTo>
                <a:lnTo>
                  <a:pt x="90000" y="120000"/>
                </a:lnTo>
                <a:lnTo>
                  <a:pt x="120000" y="59994"/>
                </a:lnTo>
                <a:lnTo>
                  <a:pt x="90000" y="0"/>
                </a:lnTo>
                <a:lnTo>
                  <a:pt x="30000" y="0"/>
                </a:lnTo>
                <a:close/>
                <a:moveTo>
                  <a:pt x="38477" y="16950"/>
                </a:moveTo>
                <a:lnTo>
                  <a:pt x="81522" y="16950"/>
                </a:lnTo>
                <a:lnTo>
                  <a:pt x="103033" y="59994"/>
                </a:lnTo>
                <a:lnTo>
                  <a:pt x="81522" y="103038"/>
                </a:lnTo>
                <a:lnTo>
                  <a:pt x="38477" y="103038"/>
                </a:lnTo>
                <a:lnTo>
                  <a:pt x="16955" y="59994"/>
                </a:lnTo>
                <a:lnTo>
                  <a:pt x="38477" y="1695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lin ang="6983783" scaled="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0" name="Google Shape;50;p3"/>
          <p:cNvSpPr/>
          <p:nvPr/>
        </p:nvSpPr>
        <p:spPr>
          <a:xfrm rot="5400000">
            <a:off x="559400" y="1538825"/>
            <a:ext cx="1788000" cy="2064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60000" y="0"/>
                </a:moveTo>
                <a:lnTo>
                  <a:pt x="120000" y="30000"/>
                </a:lnTo>
                <a:lnTo>
                  <a:pt x="120000" y="90000"/>
                </a:lnTo>
                <a:lnTo>
                  <a:pt x="60000" y="120000"/>
                </a:lnTo>
                <a:lnTo>
                  <a:pt x="0" y="90000"/>
                </a:lnTo>
                <a:lnTo>
                  <a:pt x="0" y="3000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1" name="Google Shape;51;p3"/>
          <p:cNvSpPr txBox="1">
            <a:spLocks noGrp="1"/>
          </p:cNvSpPr>
          <p:nvPr>
            <p:ph type="ctrTitle"/>
          </p:nvPr>
        </p:nvSpPr>
        <p:spPr>
          <a:xfrm>
            <a:off x="2743200" y="1735750"/>
            <a:ext cx="56388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2" name="Google Shape;52;p3"/>
          <p:cNvSpPr txBox="1">
            <a:spLocks noGrp="1"/>
          </p:cNvSpPr>
          <p:nvPr>
            <p:ph type="subTitle" idx="1"/>
          </p:nvPr>
        </p:nvSpPr>
        <p:spPr>
          <a:xfrm>
            <a:off x="2743200" y="2821004"/>
            <a:ext cx="56961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"/>
          <p:cNvSpPr/>
          <p:nvPr/>
        </p:nvSpPr>
        <p:spPr>
          <a:xfrm rot="10800000" flipH="1">
            <a:off x="66674" y="3135425"/>
            <a:ext cx="819900" cy="710100"/>
          </a:xfrm>
          <a:prstGeom prst="hexagon">
            <a:avLst>
              <a:gd name="adj" fmla="val 28678"/>
              <a:gd name="vf" fmla="val 115470"/>
            </a:avLst>
          </a:prstGeom>
          <a:noFill/>
          <a:ln w="9525" cap="flat" cmpd="sng">
            <a:solidFill>
              <a:srgbClr val="19BBD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3"/>
          <p:cNvSpPr/>
          <p:nvPr/>
        </p:nvSpPr>
        <p:spPr>
          <a:xfrm rot="10800000" flipH="1">
            <a:off x="828675" y="3516550"/>
            <a:ext cx="428700" cy="3711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3"/>
          <p:cNvSpPr/>
          <p:nvPr/>
        </p:nvSpPr>
        <p:spPr>
          <a:xfrm rot="10800000" flipH="1">
            <a:off x="761999" y="877950"/>
            <a:ext cx="819900" cy="710100"/>
          </a:xfrm>
          <a:prstGeom prst="hexagon">
            <a:avLst>
              <a:gd name="adj" fmla="val 28678"/>
              <a:gd name="vf" fmla="val 115470"/>
            </a:avLst>
          </a:prstGeom>
          <a:noFill/>
          <a:ln w="76200" cap="flat" cmpd="sng">
            <a:solidFill>
              <a:srgbClr val="184769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3"/>
          <p:cNvSpPr/>
          <p:nvPr/>
        </p:nvSpPr>
        <p:spPr>
          <a:xfrm rot="10800000" flipH="1">
            <a:off x="793851" y="4692801"/>
            <a:ext cx="517500" cy="4479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00E1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7" name="Google Shape;57;p3"/>
          <p:cNvGrpSpPr/>
          <p:nvPr/>
        </p:nvGrpSpPr>
        <p:grpSpPr>
          <a:xfrm>
            <a:off x="996359" y="1070668"/>
            <a:ext cx="351204" cy="324661"/>
            <a:chOff x="5975075" y="2327500"/>
            <a:chExt cx="420100" cy="388350"/>
          </a:xfrm>
        </p:grpSpPr>
        <p:sp>
          <p:nvSpPr>
            <p:cNvPr id="58" name="Google Shape;58;p3"/>
            <p:cNvSpPr/>
            <p:nvPr/>
          </p:nvSpPr>
          <p:spPr>
            <a:xfrm>
              <a:off x="5975075" y="2474650"/>
              <a:ext cx="98325" cy="220450"/>
            </a:xfrm>
            <a:custGeom>
              <a:avLst/>
              <a:gdLst/>
              <a:ahLst/>
              <a:cxnLst/>
              <a:rect l="l" t="t" r="r" b="b"/>
              <a:pathLst>
                <a:path w="3933" h="8818" extrusionOk="0">
                  <a:moveTo>
                    <a:pt x="2418" y="1002"/>
                  </a:moveTo>
                  <a:lnTo>
                    <a:pt x="2565" y="1027"/>
                  </a:lnTo>
                  <a:lnTo>
                    <a:pt x="2687" y="1075"/>
                  </a:lnTo>
                  <a:lnTo>
                    <a:pt x="2809" y="1124"/>
                  </a:lnTo>
                  <a:lnTo>
                    <a:pt x="2907" y="1222"/>
                  </a:lnTo>
                  <a:lnTo>
                    <a:pt x="3005" y="1320"/>
                  </a:lnTo>
                  <a:lnTo>
                    <a:pt x="3078" y="1442"/>
                  </a:lnTo>
                  <a:lnTo>
                    <a:pt x="3102" y="1564"/>
                  </a:lnTo>
                  <a:lnTo>
                    <a:pt x="3127" y="1710"/>
                  </a:lnTo>
                  <a:lnTo>
                    <a:pt x="3102" y="1857"/>
                  </a:lnTo>
                  <a:lnTo>
                    <a:pt x="3078" y="1979"/>
                  </a:lnTo>
                  <a:lnTo>
                    <a:pt x="3005" y="2101"/>
                  </a:lnTo>
                  <a:lnTo>
                    <a:pt x="2907" y="2223"/>
                  </a:lnTo>
                  <a:lnTo>
                    <a:pt x="2809" y="2297"/>
                  </a:lnTo>
                  <a:lnTo>
                    <a:pt x="2687" y="2370"/>
                  </a:lnTo>
                  <a:lnTo>
                    <a:pt x="2565" y="2394"/>
                  </a:lnTo>
                  <a:lnTo>
                    <a:pt x="2418" y="2419"/>
                  </a:lnTo>
                  <a:lnTo>
                    <a:pt x="2272" y="2394"/>
                  </a:lnTo>
                  <a:lnTo>
                    <a:pt x="2150" y="2370"/>
                  </a:lnTo>
                  <a:lnTo>
                    <a:pt x="2028" y="2297"/>
                  </a:lnTo>
                  <a:lnTo>
                    <a:pt x="1930" y="2223"/>
                  </a:lnTo>
                  <a:lnTo>
                    <a:pt x="1832" y="2101"/>
                  </a:lnTo>
                  <a:lnTo>
                    <a:pt x="1759" y="1979"/>
                  </a:lnTo>
                  <a:lnTo>
                    <a:pt x="1735" y="1857"/>
                  </a:lnTo>
                  <a:lnTo>
                    <a:pt x="1710" y="1710"/>
                  </a:lnTo>
                  <a:lnTo>
                    <a:pt x="1735" y="1564"/>
                  </a:lnTo>
                  <a:lnTo>
                    <a:pt x="1759" y="1442"/>
                  </a:lnTo>
                  <a:lnTo>
                    <a:pt x="1832" y="1320"/>
                  </a:lnTo>
                  <a:lnTo>
                    <a:pt x="1930" y="1222"/>
                  </a:lnTo>
                  <a:lnTo>
                    <a:pt x="2028" y="1124"/>
                  </a:lnTo>
                  <a:lnTo>
                    <a:pt x="2150" y="1075"/>
                  </a:lnTo>
                  <a:lnTo>
                    <a:pt x="2272" y="1027"/>
                  </a:lnTo>
                  <a:lnTo>
                    <a:pt x="2418" y="1002"/>
                  </a:lnTo>
                  <a:close/>
                  <a:moveTo>
                    <a:pt x="1" y="1"/>
                  </a:moveTo>
                  <a:lnTo>
                    <a:pt x="1" y="8817"/>
                  </a:lnTo>
                  <a:lnTo>
                    <a:pt x="3933" y="8817"/>
                  </a:lnTo>
                  <a:lnTo>
                    <a:pt x="3933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3"/>
            <p:cNvSpPr/>
            <p:nvPr/>
          </p:nvSpPr>
          <p:spPr>
            <a:xfrm>
              <a:off x="6088025" y="2327500"/>
              <a:ext cx="307150" cy="388350"/>
            </a:xfrm>
            <a:custGeom>
              <a:avLst/>
              <a:gdLst/>
              <a:ahLst/>
              <a:cxnLst/>
              <a:rect l="l" t="t" r="r" b="b"/>
              <a:pathLst>
                <a:path w="12286" h="15534" extrusionOk="0">
                  <a:moveTo>
                    <a:pt x="6326" y="1"/>
                  </a:moveTo>
                  <a:lnTo>
                    <a:pt x="5960" y="25"/>
                  </a:lnTo>
                  <a:lnTo>
                    <a:pt x="5716" y="74"/>
                  </a:lnTo>
                  <a:lnTo>
                    <a:pt x="5520" y="147"/>
                  </a:lnTo>
                  <a:lnTo>
                    <a:pt x="5374" y="221"/>
                  </a:lnTo>
                  <a:lnTo>
                    <a:pt x="4983" y="1466"/>
                  </a:lnTo>
                  <a:lnTo>
                    <a:pt x="4788" y="2028"/>
                  </a:lnTo>
                  <a:lnTo>
                    <a:pt x="4592" y="2541"/>
                  </a:lnTo>
                  <a:lnTo>
                    <a:pt x="4397" y="3005"/>
                  </a:lnTo>
                  <a:lnTo>
                    <a:pt x="4202" y="3396"/>
                  </a:lnTo>
                  <a:lnTo>
                    <a:pt x="4031" y="3689"/>
                  </a:lnTo>
                  <a:lnTo>
                    <a:pt x="3884" y="3933"/>
                  </a:lnTo>
                  <a:lnTo>
                    <a:pt x="3664" y="4153"/>
                  </a:lnTo>
                  <a:lnTo>
                    <a:pt x="3322" y="4495"/>
                  </a:lnTo>
                  <a:lnTo>
                    <a:pt x="2516" y="5252"/>
                  </a:lnTo>
                  <a:lnTo>
                    <a:pt x="1442" y="6229"/>
                  </a:lnTo>
                  <a:lnTo>
                    <a:pt x="1" y="6229"/>
                  </a:lnTo>
                  <a:lnTo>
                    <a:pt x="1" y="13433"/>
                  </a:lnTo>
                  <a:lnTo>
                    <a:pt x="1515" y="13433"/>
                  </a:lnTo>
                  <a:lnTo>
                    <a:pt x="2004" y="13678"/>
                  </a:lnTo>
                  <a:lnTo>
                    <a:pt x="2687" y="13971"/>
                  </a:lnTo>
                  <a:lnTo>
                    <a:pt x="3567" y="14313"/>
                  </a:lnTo>
                  <a:lnTo>
                    <a:pt x="4544" y="14679"/>
                  </a:lnTo>
                  <a:lnTo>
                    <a:pt x="5594" y="14997"/>
                  </a:lnTo>
                  <a:lnTo>
                    <a:pt x="6131" y="15143"/>
                  </a:lnTo>
                  <a:lnTo>
                    <a:pt x="6668" y="15265"/>
                  </a:lnTo>
                  <a:lnTo>
                    <a:pt x="7181" y="15387"/>
                  </a:lnTo>
                  <a:lnTo>
                    <a:pt x="7694" y="15461"/>
                  </a:lnTo>
                  <a:lnTo>
                    <a:pt x="8158" y="15509"/>
                  </a:lnTo>
                  <a:lnTo>
                    <a:pt x="8622" y="15534"/>
                  </a:lnTo>
                  <a:lnTo>
                    <a:pt x="9404" y="15534"/>
                  </a:lnTo>
                  <a:lnTo>
                    <a:pt x="9819" y="15509"/>
                  </a:lnTo>
                  <a:lnTo>
                    <a:pt x="10210" y="15461"/>
                  </a:lnTo>
                  <a:lnTo>
                    <a:pt x="10552" y="15363"/>
                  </a:lnTo>
                  <a:lnTo>
                    <a:pt x="10723" y="15314"/>
                  </a:lnTo>
                  <a:lnTo>
                    <a:pt x="10845" y="15265"/>
                  </a:lnTo>
                  <a:lnTo>
                    <a:pt x="10967" y="15192"/>
                  </a:lnTo>
                  <a:lnTo>
                    <a:pt x="11064" y="15094"/>
                  </a:lnTo>
                  <a:lnTo>
                    <a:pt x="11113" y="14997"/>
                  </a:lnTo>
                  <a:lnTo>
                    <a:pt x="11162" y="14874"/>
                  </a:lnTo>
                  <a:lnTo>
                    <a:pt x="11235" y="14166"/>
                  </a:lnTo>
                  <a:lnTo>
                    <a:pt x="11211" y="13995"/>
                  </a:lnTo>
                  <a:lnTo>
                    <a:pt x="11162" y="13849"/>
                  </a:lnTo>
                  <a:lnTo>
                    <a:pt x="11064" y="13702"/>
                  </a:lnTo>
                  <a:lnTo>
                    <a:pt x="10918" y="13580"/>
                  </a:lnTo>
                  <a:lnTo>
                    <a:pt x="11040" y="13556"/>
                  </a:lnTo>
                  <a:lnTo>
                    <a:pt x="11162" y="13507"/>
                  </a:lnTo>
                  <a:lnTo>
                    <a:pt x="11284" y="13458"/>
                  </a:lnTo>
                  <a:lnTo>
                    <a:pt x="11382" y="13360"/>
                  </a:lnTo>
                  <a:lnTo>
                    <a:pt x="11455" y="13263"/>
                  </a:lnTo>
                  <a:lnTo>
                    <a:pt x="11528" y="13140"/>
                  </a:lnTo>
                  <a:lnTo>
                    <a:pt x="11577" y="12994"/>
                  </a:lnTo>
                  <a:lnTo>
                    <a:pt x="11602" y="12872"/>
                  </a:lnTo>
                  <a:lnTo>
                    <a:pt x="11675" y="11993"/>
                  </a:lnTo>
                  <a:lnTo>
                    <a:pt x="11675" y="11870"/>
                  </a:lnTo>
                  <a:lnTo>
                    <a:pt x="11675" y="11773"/>
                  </a:lnTo>
                  <a:lnTo>
                    <a:pt x="11651" y="11651"/>
                  </a:lnTo>
                  <a:lnTo>
                    <a:pt x="11602" y="11553"/>
                  </a:lnTo>
                  <a:lnTo>
                    <a:pt x="11480" y="11382"/>
                  </a:lnTo>
                  <a:lnTo>
                    <a:pt x="11406" y="11309"/>
                  </a:lnTo>
                  <a:lnTo>
                    <a:pt x="11333" y="11235"/>
                  </a:lnTo>
                  <a:lnTo>
                    <a:pt x="11455" y="11211"/>
                  </a:lnTo>
                  <a:lnTo>
                    <a:pt x="11553" y="11162"/>
                  </a:lnTo>
                  <a:lnTo>
                    <a:pt x="11651" y="11089"/>
                  </a:lnTo>
                  <a:lnTo>
                    <a:pt x="11748" y="10991"/>
                  </a:lnTo>
                  <a:lnTo>
                    <a:pt x="11822" y="10893"/>
                  </a:lnTo>
                  <a:lnTo>
                    <a:pt x="11870" y="10796"/>
                  </a:lnTo>
                  <a:lnTo>
                    <a:pt x="11919" y="10674"/>
                  </a:lnTo>
                  <a:lnTo>
                    <a:pt x="11944" y="10527"/>
                  </a:lnTo>
                  <a:lnTo>
                    <a:pt x="12017" y="9672"/>
                  </a:lnTo>
                  <a:lnTo>
                    <a:pt x="12017" y="9550"/>
                  </a:lnTo>
                  <a:lnTo>
                    <a:pt x="12017" y="9428"/>
                  </a:lnTo>
                  <a:lnTo>
                    <a:pt x="11993" y="9306"/>
                  </a:lnTo>
                  <a:lnTo>
                    <a:pt x="11944" y="9208"/>
                  </a:lnTo>
                  <a:lnTo>
                    <a:pt x="11895" y="9111"/>
                  </a:lnTo>
                  <a:lnTo>
                    <a:pt x="11822" y="9037"/>
                  </a:lnTo>
                  <a:lnTo>
                    <a:pt x="11748" y="8964"/>
                  </a:lnTo>
                  <a:lnTo>
                    <a:pt x="11651" y="8891"/>
                  </a:lnTo>
                  <a:lnTo>
                    <a:pt x="11748" y="8866"/>
                  </a:lnTo>
                  <a:lnTo>
                    <a:pt x="11846" y="8793"/>
                  </a:lnTo>
                  <a:lnTo>
                    <a:pt x="11944" y="8720"/>
                  </a:lnTo>
                  <a:lnTo>
                    <a:pt x="12017" y="8647"/>
                  </a:lnTo>
                  <a:lnTo>
                    <a:pt x="12090" y="8549"/>
                  </a:lnTo>
                  <a:lnTo>
                    <a:pt x="12139" y="8451"/>
                  </a:lnTo>
                  <a:lnTo>
                    <a:pt x="12163" y="8329"/>
                  </a:lnTo>
                  <a:lnTo>
                    <a:pt x="12188" y="8207"/>
                  </a:lnTo>
                  <a:lnTo>
                    <a:pt x="12286" y="7328"/>
                  </a:lnTo>
                  <a:lnTo>
                    <a:pt x="12261" y="7206"/>
                  </a:lnTo>
                  <a:lnTo>
                    <a:pt x="12237" y="7083"/>
                  </a:lnTo>
                  <a:lnTo>
                    <a:pt x="12188" y="6986"/>
                  </a:lnTo>
                  <a:lnTo>
                    <a:pt x="12139" y="6888"/>
                  </a:lnTo>
                  <a:lnTo>
                    <a:pt x="12066" y="6790"/>
                  </a:lnTo>
                  <a:lnTo>
                    <a:pt x="11968" y="6717"/>
                  </a:lnTo>
                  <a:lnTo>
                    <a:pt x="11748" y="6571"/>
                  </a:lnTo>
                  <a:lnTo>
                    <a:pt x="11504" y="6448"/>
                  </a:lnTo>
                  <a:lnTo>
                    <a:pt x="11211" y="6351"/>
                  </a:lnTo>
                  <a:lnTo>
                    <a:pt x="10893" y="6278"/>
                  </a:lnTo>
                  <a:lnTo>
                    <a:pt x="10576" y="6229"/>
                  </a:lnTo>
                  <a:lnTo>
                    <a:pt x="9892" y="6131"/>
                  </a:lnTo>
                  <a:lnTo>
                    <a:pt x="8842" y="6033"/>
                  </a:lnTo>
                  <a:lnTo>
                    <a:pt x="7596" y="5960"/>
                  </a:lnTo>
                  <a:lnTo>
                    <a:pt x="6326" y="5887"/>
                  </a:lnTo>
                  <a:lnTo>
                    <a:pt x="6497" y="5594"/>
                  </a:lnTo>
                  <a:lnTo>
                    <a:pt x="6644" y="5252"/>
                  </a:lnTo>
                  <a:lnTo>
                    <a:pt x="6790" y="4885"/>
                  </a:lnTo>
                  <a:lnTo>
                    <a:pt x="6888" y="4495"/>
                  </a:lnTo>
                  <a:lnTo>
                    <a:pt x="6986" y="4104"/>
                  </a:lnTo>
                  <a:lnTo>
                    <a:pt x="7083" y="3689"/>
                  </a:lnTo>
                  <a:lnTo>
                    <a:pt x="7181" y="2883"/>
                  </a:lnTo>
                  <a:lnTo>
                    <a:pt x="7254" y="2150"/>
                  </a:lnTo>
                  <a:lnTo>
                    <a:pt x="7303" y="1539"/>
                  </a:lnTo>
                  <a:lnTo>
                    <a:pt x="7303" y="978"/>
                  </a:lnTo>
                  <a:lnTo>
                    <a:pt x="7303" y="807"/>
                  </a:lnTo>
                  <a:lnTo>
                    <a:pt x="7230" y="611"/>
                  </a:lnTo>
                  <a:lnTo>
                    <a:pt x="7157" y="465"/>
                  </a:lnTo>
                  <a:lnTo>
                    <a:pt x="7035" y="318"/>
                  </a:lnTo>
                  <a:lnTo>
                    <a:pt x="6888" y="172"/>
                  </a:lnTo>
                  <a:lnTo>
                    <a:pt x="6717" y="98"/>
                  </a:lnTo>
                  <a:lnTo>
                    <a:pt x="6522" y="25"/>
                  </a:lnTo>
                  <a:lnTo>
                    <a:pt x="6326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" name="Google Shape;60;p3"/>
          <p:cNvSpPr/>
          <p:nvPr/>
        </p:nvSpPr>
        <p:spPr>
          <a:xfrm>
            <a:off x="393600" y="3346627"/>
            <a:ext cx="166061" cy="287704"/>
          </a:xfrm>
          <a:custGeom>
            <a:avLst/>
            <a:gdLst/>
            <a:ahLst/>
            <a:cxnLst/>
            <a:rect l="l" t="t" r="r" b="b"/>
            <a:pathLst>
              <a:path w="11870" h="20565" extrusionOk="0">
                <a:moveTo>
                  <a:pt x="6301" y="977"/>
                </a:moveTo>
                <a:lnTo>
                  <a:pt x="6423" y="1002"/>
                </a:lnTo>
                <a:lnTo>
                  <a:pt x="6497" y="1075"/>
                </a:lnTo>
                <a:lnTo>
                  <a:pt x="6570" y="1148"/>
                </a:lnTo>
                <a:lnTo>
                  <a:pt x="6594" y="1270"/>
                </a:lnTo>
                <a:lnTo>
                  <a:pt x="6570" y="1368"/>
                </a:lnTo>
                <a:lnTo>
                  <a:pt x="6497" y="1466"/>
                </a:lnTo>
                <a:lnTo>
                  <a:pt x="6423" y="1515"/>
                </a:lnTo>
                <a:lnTo>
                  <a:pt x="6301" y="1539"/>
                </a:lnTo>
                <a:lnTo>
                  <a:pt x="5569" y="1539"/>
                </a:lnTo>
                <a:lnTo>
                  <a:pt x="5446" y="1515"/>
                </a:lnTo>
                <a:lnTo>
                  <a:pt x="5373" y="1466"/>
                </a:lnTo>
                <a:lnTo>
                  <a:pt x="5300" y="1368"/>
                </a:lnTo>
                <a:lnTo>
                  <a:pt x="5276" y="1270"/>
                </a:lnTo>
                <a:lnTo>
                  <a:pt x="5300" y="1148"/>
                </a:lnTo>
                <a:lnTo>
                  <a:pt x="5373" y="1075"/>
                </a:lnTo>
                <a:lnTo>
                  <a:pt x="5446" y="1002"/>
                </a:lnTo>
                <a:lnTo>
                  <a:pt x="5569" y="977"/>
                </a:lnTo>
                <a:close/>
                <a:moveTo>
                  <a:pt x="10575" y="2565"/>
                </a:moveTo>
                <a:lnTo>
                  <a:pt x="10575" y="16706"/>
                </a:lnTo>
                <a:lnTo>
                  <a:pt x="1295" y="16706"/>
                </a:lnTo>
                <a:lnTo>
                  <a:pt x="1295" y="2565"/>
                </a:lnTo>
                <a:close/>
                <a:moveTo>
                  <a:pt x="5935" y="17780"/>
                </a:moveTo>
                <a:lnTo>
                  <a:pt x="6106" y="17805"/>
                </a:lnTo>
                <a:lnTo>
                  <a:pt x="6277" y="17854"/>
                </a:lnTo>
                <a:lnTo>
                  <a:pt x="6423" y="17927"/>
                </a:lnTo>
                <a:lnTo>
                  <a:pt x="6545" y="18025"/>
                </a:lnTo>
                <a:lnTo>
                  <a:pt x="6643" y="18147"/>
                </a:lnTo>
                <a:lnTo>
                  <a:pt x="6716" y="18293"/>
                </a:lnTo>
                <a:lnTo>
                  <a:pt x="6765" y="18464"/>
                </a:lnTo>
                <a:lnTo>
                  <a:pt x="6790" y="18635"/>
                </a:lnTo>
                <a:lnTo>
                  <a:pt x="6765" y="18806"/>
                </a:lnTo>
                <a:lnTo>
                  <a:pt x="6716" y="18977"/>
                </a:lnTo>
                <a:lnTo>
                  <a:pt x="6643" y="19124"/>
                </a:lnTo>
                <a:lnTo>
                  <a:pt x="6545" y="19246"/>
                </a:lnTo>
                <a:lnTo>
                  <a:pt x="6423" y="19343"/>
                </a:lnTo>
                <a:lnTo>
                  <a:pt x="6277" y="19417"/>
                </a:lnTo>
                <a:lnTo>
                  <a:pt x="6106" y="19465"/>
                </a:lnTo>
                <a:lnTo>
                  <a:pt x="5935" y="19490"/>
                </a:lnTo>
                <a:lnTo>
                  <a:pt x="5764" y="19465"/>
                </a:lnTo>
                <a:lnTo>
                  <a:pt x="5593" y="19417"/>
                </a:lnTo>
                <a:lnTo>
                  <a:pt x="5446" y="19343"/>
                </a:lnTo>
                <a:lnTo>
                  <a:pt x="5324" y="19246"/>
                </a:lnTo>
                <a:lnTo>
                  <a:pt x="5227" y="19124"/>
                </a:lnTo>
                <a:lnTo>
                  <a:pt x="5153" y="18977"/>
                </a:lnTo>
                <a:lnTo>
                  <a:pt x="5105" y="18806"/>
                </a:lnTo>
                <a:lnTo>
                  <a:pt x="5080" y="18635"/>
                </a:lnTo>
                <a:lnTo>
                  <a:pt x="5105" y="18464"/>
                </a:lnTo>
                <a:lnTo>
                  <a:pt x="5153" y="18293"/>
                </a:lnTo>
                <a:lnTo>
                  <a:pt x="5227" y="18147"/>
                </a:lnTo>
                <a:lnTo>
                  <a:pt x="5324" y="18025"/>
                </a:lnTo>
                <a:lnTo>
                  <a:pt x="5446" y="17927"/>
                </a:lnTo>
                <a:lnTo>
                  <a:pt x="5593" y="17854"/>
                </a:lnTo>
                <a:lnTo>
                  <a:pt x="5764" y="17805"/>
                </a:lnTo>
                <a:lnTo>
                  <a:pt x="5935" y="17780"/>
                </a:lnTo>
                <a:close/>
                <a:moveTo>
                  <a:pt x="1295" y="0"/>
                </a:moveTo>
                <a:lnTo>
                  <a:pt x="1026" y="25"/>
                </a:lnTo>
                <a:lnTo>
                  <a:pt x="782" y="98"/>
                </a:lnTo>
                <a:lnTo>
                  <a:pt x="562" y="220"/>
                </a:lnTo>
                <a:lnTo>
                  <a:pt x="366" y="367"/>
                </a:lnTo>
                <a:lnTo>
                  <a:pt x="220" y="562"/>
                </a:lnTo>
                <a:lnTo>
                  <a:pt x="98" y="782"/>
                </a:lnTo>
                <a:lnTo>
                  <a:pt x="25" y="1026"/>
                </a:lnTo>
                <a:lnTo>
                  <a:pt x="0" y="1295"/>
                </a:lnTo>
                <a:lnTo>
                  <a:pt x="0" y="19270"/>
                </a:lnTo>
                <a:lnTo>
                  <a:pt x="25" y="19539"/>
                </a:lnTo>
                <a:lnTo>
                  <a:pt x="98" y="19783"/>
                </a:lnTo>
                <a:lnTo>
                  <a:pt x="220" y="20003"/>
                </a:lnTo>
                <a:lnTo>
                  <a:pt x="366" y="20198"/>
                </a:lnTo>
                <a:lnTo>
                  <a:pt x="562" y="20345"/>
                </a:lnTo>
                <a:lnTo>
                  <a:pt x="782" y="20467"/>
                </a:lnTo>
                <a:lnTo>
                  <a:pt x="1026" y="20540"/>
                </a:lnTo>
                <a:lnTo>
                  <a:pt x="1295" y="20565"/>
                </a:lnTo>
                <a:lnTo>
                  <a:pt x="10575" y="20565"/>
                </a:lnTo>
                <a:lnTo>
                  <a:pt x="10844" y="20540"/>
                </a:lnTo>
                <a:lnTo>
                  <a:pt x="11088" y="20467"/>
                </a:lnTo>
                <a:lnTo>
                  <a:pt x="11308" y="20345"/>
                </a:lnTo>
                <a:lnTo>
                  <a:pt x="11503" y="20198"/>
                </a:lnTo>
                <a:lnTo>
                  <a:pt x="11650" y="20003"/>
                </a:lnTo>
                <a:lnTo>
                  <a:pt x="11772" y="19783"/>
                </a:lnTo>
                <a:lnTo>
                  <a:pt x="11845" y="19539"/>
                </a:lnTo>
                <a:lnTo>
                  <a:pt x="11870" y="19270"/>
                </a:lnTo>
                <a:lnTo>
                  <a:pt x="11870" y="1295"/>
                </a:lnTo>
                <a:lnTo>
                  <a:pt x="11845" y="1026"/>
                </a:lnTo>
                <a:lnTo>
                  <a:pt x="11772" y="782"/>
                </a:lnTo>
                <a:lnTo>
                  <a:pt x="11650" y="562"/>
                </a:lnTo>
                <a:lnTo>
                  <a:pt x="11503" y="367"/>
                </a:lnTo>
                <a:lnTo>
                  <a:pt x="11308" y="220"/>
                </a:lnTo>
                <a:lnTo>
                  <a:pt x="11088" y="98"/>
                </a:lnTo>
                <a:lnTo>
                  <a:pt x="10844" y="25"/>
                </a:lnTo>
                <a:lnTo>
                  <a:pt x="10575" y="0"/>
                </a:lnTo>
                <a:close/>
              </a:path>
            </a:pathLst>
          </a:custGeom>
          <a:solidFill>
            <a:srgbClr val="19BBD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1" name="Google Shape;61;p3"/>
          <p:cNvGrpSpPr/>
          <p:nvPr/>
        </p:nvGrpSpPr>
        <p:grpSpPr>
          <a:xfrm>
            <a:off x="305253" y="553856"/>
            <a:ext cx="247469" cy="392302"/>
            <a:chOff x="6718575" y="2318625"/>
            <a:chExt cx="256950" cy="407375"/>
          </a:xfrm>
        </p:grpSpPr>
        <p:sp>
          <p:nvSpPr>
            <p:cNvPr id="62" name="Google Shape;62;p3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3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3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3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3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3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3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3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" name="Google Shape;70;p3"/>
          <p:cNvGrpSpPr/>
          <p:nvPr/>
        </p:nvGrpSpPr>
        <p:grpSpPr>
          <a:xfrm>
            <a:off x="1419984" y="3634331"/>
            <a:ext cx="342882" cy="350068"/>
            <a:chOff x="3951850" y="2985350"/>
            <a:chExt cx="407950" cy="416500"/>
          </a:xfrm>
        </p:grpSpPr>
        <p:sp>
          <p:nvSpPr>
            <p:cNvPr id="71" name="Google Shape;71;p3"/>
            <p:cNvSpPr/>
            <p:nvPr/>
          </p:nvSpPr>
          <p:spPr>
            <a:xfrm>
              <a:off x="3951850" y="2985350"/>
              <a:ext cx="314800" cy="314825"/>
            </a:xfrm>
            <a:custGeom>
              <a:avLst/>
              <a:gdLst/>
              <a:ahLst/>
              <a:cxnLst/>
              <a:rect l="l" t="t" r="r" b="b"/>
              <a:pathLst>
                <a:path w="12592" h="12593" fill="none" extrusionOk="0">
                  <a:moveTo>
                    <a:pt x="6284" y="1"/>
                  </a:moveTo>
                  <a:lnTo>
                    <a:pt x="6284" y="1"/>
                  </a:lnTo>
                  <a:lnTo>
                    <a:pt x="5967" y="25"/>
                  </a:lnTo>
                  <a:lnTo>
                    <a:pt x="5651" y="49"/>
                  </a:lnTo>
                  <a:lnTo>
                    <a:pt x="5334" y="74"/>
                  </a:lnTo>
                  <a:lnTo>
                    <a:pt x="5017" y="147"/>
                  </a:lnTo>
                  <a:lnTo>
                    <a:pt x="4725" y="220"/>
                  </a:lnTo>
                  <a:lnTo>
                    <a:pt x="4433" y="293"/>
                  </a:lnTo>
                  <a:lnTo>
                    <a:pt x="4141" y="390"/>
                  </a:lnTo>
                  <a:lnTo>
                    <a:pt x="3848" y="512"/>
                  </a:lnTo>
                  <a:lnTo>
                    <a:pt x="3556" y="634"/>
                  </a:lnTo>
                  <a:lnTo>
                    <a:pt x="3288" y="780"/>
                  </a:lnTo>
                  <a:lnTo>
                    <a:pt x="3020" y="926"/>
                  </a:lnTo>
                  <a:lnTo>
                    <a:pt x="2777" y="1072"/>
                  </a:lnTo>
                  <a:lnTo>
                    <a:pt x="2290" y="1437"/>
                  </a:lnTo>
                  <a:lnTo>
                    <a:pt x="1851" y="1852"/>
                  </a:lnTo>
                  <a:lnTo>
                    <a:pt x="1437" y="2290"/>
                  </a:lnTo>
                  <a:lnTo>
                    <a:pt x="1072" y="2777"/>
                  </a:lnTo>
                  <a:lnTo>
                    <a:pt x="901" y="3045"/>
                  </a:lnTo>
                  <a:lnTo>
                    <a:pt x="755" y="3313"/>
                  </a:lnTo>
                  <a:lnTo>
                    <a:pt x="609" y="3581"/>
                  </a:lnTo>
                  <a:lnTo>
                    <a:pt x="487" y="3849"/>
                  </a:lnTo>
                  <a:lnTo>
                    <a:pt x="390" y="4141"/>
                  </a:lnTo>
                  <a:lnTo>
                    <a:pt x="292" y="4433"/>
                  </a:lnTo>
                  <a:lnTo>
                    <a:pt x="195" y="4725"/>
                  </a:lnTo>
                  <a:lnTo>
                    <a:pt x="122" y="5042"/>
                  </a:lnTo>
                  <a:lnTo>
                    <a:pt x="73" y="5334"/>
                  </a:lnTo>
                  <a:lnTo>
                    <a:pt x="25" y="5651"/>
                  </a:lnTo>
                  <a:lnTo>
                    <a:pt x="0" y="5968"/>
                  </a:lnTo>
                  <a:lnTo>
                    <a:pt x="0" y="6308"/>
                  </a:lnTo>
                  <a:lnTo>
                    <a:pt x="0" y="6308"/>
                  </a:lnTo>
                  <a:lnTo>
                    <a:pt x="0" y="6625"/>
                  </a:lnTo>
                  <a:lnTo>
                    <a:pt x="25" y="6942"/>
                  </a:lnTo>
                  <a:lnTo>
                    <a:pt x="73" y="7258"/>
                  </a:lnTo>
                  <a:lnTo>
                    <a:pt x="122" y="7575"/>
                  </a:lnTo>
                  <a:lnTo>
                    <a:pt x="195" y="7867"/>
                  </a:lnTo>
                  <a:lnTo>
                    <a:pt x="292" y="8184"/>
                  </a:lnTo>
                  <a:lnTo>
                    <a:pt x="390" y="8476"/>
                  </a:lnTo>
                  <a:lnTo>
                    <a:pt x="487" y="8744"/>
                  </a:lnTo>
                  <a:lnTo>
                    <a:pt x="609" y="9036"/>
                  </a:lnTo>
                  <a:lnTo>
                    <a:pt x="755" y="9304"/>
                  </a:lnTo>
                  <a:lnTo>
                    <a:pt x="901" y="9572"/>
                  </a:lnTo>
                  <a:lnTo>
                    <a:pt x="1072" y="9816"/>
                  </a:lnTo>
                  <a:lnTo>
                    <a:pt x="1437" y="10303"/>
                  </a:lnTo>
                  <a:lnTo>
                    <a:pt x="1851" y="10741"/>
                  </a:lnTo>
                  <a:lnTo>
                    <a:pt x="2290" y="11155"/>
                  </a:lnTo>
                  <a:lnTo>
                    <a:pt x="2777" y="11520"/>
                  </a:lnTo>
                  <a:lnTo>
                    <a:pt x="3020" y="11691"/>
                  </a:lnTo>
                  <a:lnTo>
                    <a:pt x="3288" y="11837"/>
                  </a:lnTo>
                  <a:lnTo>
                    <a:pt x="3556" y="11983"/>
                  </a:lnTo>
                  <a:lnTo>
                    <a:pt x="3848" y="12105"/>
                  </a:lnTo>
                  <a:lnTo>
                    <a:pt x="4141" y="12202"/>
                  </a:lnTo>
                  <a:lnTo>
                    <a:pt x="4433" y="12300"/>
                  </a:lnTo>
                  <a:lnTo>
                    <a:pt x="4725" y="12397"/>
                  </a:lnTo>
                  <a:lnTo>
                    <a:pt x="5017" y="12470"/>
                  </a:lnTo>
                  <a:lnTo>
                    <a:pt x="5334" y="12519"/>
                  </a:lnTo>
                  <a:lnTo>
                    <a:pt x="5651" y="12568"/>
                  </a:lnTo>
                  <a:lnTo>
                    <a:pt x="5967" y="12592"/>
                  </a:lnTo>
                  <a:lnTo>
                    <a:pt x="6284" y="12592"/>
                  </a:lnTo>
                  <a:lnTo>
                    <a:pt x="6284" y="12592"/>
                  </a:lnTo>
                  <a:lnTo>
                    <a:pt x="6625" y="12592"/>
                  </a:lnTo>
                  <a:lnTo>
                    <a:pt x="6941" y="12568"/>
                  </a:lnTo>
                  <a:lnTo>
                    <a:pt x="7258" y="12519"/>
                  </a:lnTo>
                  <a:lnTo>
                    <a:pt x="7550" y="12470"/>
                  </a:lnTo>
                  <a:lnTo>
                    <a:pt x="7867" y="12397"/>
                  </a:lnTo>
                  <a:lnTo>
                    <a:pt x="8159" y="12300"/>
                  </a:lnTo>
                  <a:lnTo>
                    <a:pt x="8451" y="12202"/>
                  </a:lnTo>
                  <a:lnTo>
                    <a:pt x="8744" y="12105"/>
                  </a:lnTo>
                  <a:lnTo>
                    <a:pt x="9012" y="11983"/>
                  </a:lnTo>
                  <a:lnTo>
                    <a:pt x="9279" y="11837"/>
                  </a:lnTo>
                  <a:lnTo>
                    <a:pt x="9547" y="11691"/>
                  </a:lnTo>
                  <a:lnTo>
                    <a:pt x="9815" y="11520"/>
                  </a:lnTo>
                  <a:lnTo>
                    <a:pt x="10302" y="11155"/>
                  </a:lnTo>
                  <a:lnTo>
                    <a:pt x="10741" y="10741"/>
                  </a:lnTo>
                  <a:lnTo>
                    <a:pt x="11155" y="10303"/>
                  </a:lnTo>
                  <a:lnTo>
                    <a:pt x="11520" y="9816"/>
                  </a:lnTo>
                  <a:lnTo>
                    <a:pt x="11666" y="9572"/>
                  </a:lnTo>
                  <a:lnTo>
                    <a:pt x="11812" y="9304"/>
                  </a:lnTo>
                  <a:lnTo>
                    <a:pt x="11958" y="9036"/>
                  </a:lnTo>
                  <a:lnTo>
                    <a:pt x="12080" y="8744"/>
                  </a:lnTo>
                  <a:lnTo>
                    <a:pt x="12202" y="8476"/>
                  </a:lnTo>
                  <a:lnTo>
                    <a:pt x="12299" y="8184"/>
                  </a:lnTo>
                  <a:lnTo>
                    <a:pt x="12397" y="7867"/>
                  </a:lnTo>
                  <a:lnTo>
                    <a:pt x="12446" y="7575"/>
                  </a:lnTo>
                  <a:lnTo>
                    <a:pt x="12519" y="7258"/>
                  </a:lnTo>
                  <a:lnTo>
                    <a:pt x="12543" y="6942"/>
                  </a:lnTo>
                  <a:lnTo>
                    <a:pt x="12567" y="6625"/>
                  </a:lnTo>
                  <a:lnTo>
                    <a:pt x="12592" y="6308"/>
                  </a:lnTo>
                  <a:lnTo>
                    <a:pt x="12592" y="6308"/>
                  </a:lnTo>
                  <a:lnTo>
                    <a:pt x="12567" y="5968"/>
                  </a:lnTo>
                  <a:lnTo>
                    <a:pt x="12543" y="5651"/>
                  </a:lnTo>
                  <a:lnTo>
                    <a:pt x="12519" y="5334"/>
                  </a:lnTo>
                  <a:lnTo>
                    <a:pt x="12446" y="5042"/>
                  </a:lnTo>
                  <a:lnTo>
                    <a:pt x="12397" y="4725"/>
                  </a:lnTo>
                  <a:lnTo>
                    <a:pt x="12299" y="4433"/>
                  </a:lnTo>
                  <a:lnTo>
                    <a:pt x="12202" y="4141"/>
                  </a:lnTo>
                  <a:lnTo>
                    <a:pt x="12080" y="3849"/>
                  </a:lnTo>
                  <a:lnTo>
                    <a:pt x="11958" y="3581"/>
                  </a:lnTo>
                  <a:lnTo>
                    <a:pt x="11812" y="3313"/>
                  </a:lnTo>
                  <a:lnTo>
                    <a:pt x="11666" y="3045"/>
                  </a:lnTo>
                  <a:lnTo>
                    <a:pt x="11520" y="2777"/>
                  </a:lnTo>
                  <a:lnTo>
                    <a:pt x="11155" y="2290"/>
                  </a:lnTo>
                  <a:lnTo>
                    <a:pt x="10741" y="1852"/>
                  </a:lnTo>
                  <a:lnTo>
                    <a:pt x="10302" y="1437"/>
                  </a:lnTo>
                  <a:lnTo>
                    <a:pt x="9815" y="1072"/>
                  </a:lnTo>
                  <a:lnTo>
                    <a:pt x="9547" y="926"/>
                  </a:lnTo>
                  <a:lnTo>
                    <a:pt x="9279" y="780"/>
                  </a:lnTo>
                  <a:lnTo>
                    <a:pt x="9012" y="634"/>
                  </a:lnTo>
                  <a:lnTo>
                    <a:pt x="8744" y="512"/>
                  </a:lnTo>
                  <a:lnTo>
                    <a:pt x="8451" y="390"/>
                  </a:lnTo>
                  <a:lnTo>
                    <a:pt x="8159" y="293"/>
                  </a:lnTo>
                  <a:lnTo>
                    <a:pt x="7867" y="220"/>
                  </a:lnTo>
                  <a:lnTo>
                    <a:pt x="7550" y="147"/>
                  </a:lnTo>
                  <a:lnTo>
                    <a:pt x="7258" y="74"/>
                  </a:lnTo>
                  <a:lnTo>
                    <a:pt x="6941" y="49"/>
                  </a:lnTo>
                  <a:lnTo>
                    <a:pt x="6625" y="25"/>
                  </a:lnTo>
                  <a:lnTo>
                    <a:pt x="6284" y="1"/>
                  </a:lnTo>
                  <a:lnTo>
                    <a:pt x="6284" y="1"/>
                  </a:lnTo>
                  <a:close/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3"/>
            <p:cNvSpPr/>
            <p:nvPr/>
          </p:nvSpPr>
          <p:spPr>
            <a:xfrm>
              <a:off x="3988375" y="3021875"/>
              <a:ext cx="241750" cy="241750"/>
            </a:xfrm>
            <a:custGeom>
              <a:avLst/>
              <a:gdLst/>
              <a:ahLst/>
              <a:cxnLst/>
              <a:rect l="l" t="t" r="r" b="b"/>
              <a:pathLst>
                <a:path w="9670" h="9670" fill="none" extrusionOk="0">
                  <a:moveTo>
                    <a:pt x="4823" y="1"/>
                  </a:moveTo>
                  <a:lnTo>
                    <a:pt x="4823" y="1"/>
                  </a:lnTo>
                  <a:lnTo>
                    <a:pt x="4336" y="25"/>
                  </a:lnTo>
                  <a:lnTo>
                    <a:pt x="3849" y="98"/>
                  </a:lnTo>
                  <a:lnTo>
                    <a:pt x="3386" y="220"/>
                  </a:lnTo>
                  <a:lnTo>
                    <a:pt x="2947" y="391"/>
                  </a:lnTo>
                  <a:lnTo>
                    <a:pt x="2533" y="585"/>
                  </a:lnTo>
                  <a:lnTo>
                    <a:pt x="2144" y="829"/>
                  </a:lnTo>
                  <a:lnTo>
                    <a:pt x="1754" y="1121"/>
                  </a:lnTo>
                  <a:lnTo>
                    <a:pt x="1413" y="1438"/>
                  </a:lnTo>
                  <a:lnTo>
                    <a:pt x="1096" y="1779"/>
                  </a:lnTo>
                  <a:lnTo>
                    <a:pt x="829" y="2144"/>
                  </a:lnTo>
                  <a:lnTo>
                    <a:pt x="585" y="2534"/>
                  </a:lnTo>
                  <a:lnTo>
                    <a:pt x="390" y="2972"/>
                  </a:lnTo>
                  <a:lnTo>
                    <a:pt x="220" y="3411"/>
                  </a:lnTo>
                  <a:lnTo>
                    <a:pt x="98" y="3873"/>
                  </a:lnTo>
                  <a:lnTo>
                    <a:pt x="25" y="4336"/>
                  </a:lnTo>
                  <a:lnTo>
                    <a:pt x="1" y="4847"/>
                  </a:lnTo>
                  <a:lnTo>
                    <a:pt x="1" y="4847"/>
                  </a:lnTo>
                  <a:lnTo>
                    <a:pt x="25" y="5335"/>
                  </a:lnTo>
                  <a:lnTo>
                    <a:pt x="98" y="5822"/>
                  </a:lnTo>
                  <a:lnTo>
                    <a:pt x="220" y="6284"/>
                  </a:lnTo>
                  <a:lnTo>
                    <a:pt x="390" y="6723"/>
                  </a:lnTo>
                  <a:lnTo>
                    <a:pt x="585" y="7137"/>
                  </a:lnTo>
                  <a:lnTo>
                    <a:pt x="829" y="7527"/>
                  </a:lnTo>
                  <a:lnTo>
                    <a:pt x="1096" y="7916"/>
                  </a:lnTo>
                  <a:lnTo>
                    <a:pt x="1413" y="8257"/>
                  </a:lnTo>
                  <a:lnTo>
                    <a:pt x="1754" y="8574"/>
                  </a:lnTo>
                  <a:lnTo>
                    <a:pt x="2144" y="8842"/>
                  </a:lnTo>
                  <a:lnTo>
                    <a:pt x="2533" y="9085"/>
                  </a:lnTo>
                  <a:lnTo>
                    <a:pt x="2947" y="9280"/>
                  </a:lnTo>
                  <a:lnTo>
                    <a:pt x="3386" y="9451"/>
                  </a:lnTo>
                  <a:lnTo>
                    <a:pt x="3849" y="9572"/>
                  </a:lnTo>
                  <a:lnTo>
                    <a:pt x="4336" y="9645"/>
                  </a:lnTo>
                  <a:lnTo>
                    <a:pt x="4823" y="9670"/>
                  </a:lnTo>
                  <a:lnTo>
                    <a:pt x="4823" y="9670"/>
                  </a:lnTo>
                  <a:lnTo>
                    <a:pt x="5334" y="9645"/>
                  </a:lnTo>
                  <a:lnTo>
                    <a:pt x="5797" y="9572"/>
                  </a:lnTo>
                  <a:lnTo>
                    <a:pt x="6260" y="9451"/>
                  </a:lnTo>
                  <a:lnTo>
                    <a:pt x="6698" y="9280"/>
                  </a:lnTo>
                  <a:lnTo>
                    <a:pt x="7136" y="9085"/>
                  </a:lnTo>
                  <a:lnTo>
                    <a:pt x="7526" y="8842"/>
                  </a:lnTo>
                  <a:lnTo>
                    <a:pt x="7892" y="8574"/>
                  </a:lnTo>
                  <a:lnTo>
                    <a:pt x="8232" y="8257"/>
                  </a:lnTo>
                  <a:lnTo>
                    <a:pt x="8549" y="7916"/>
                  </a:lnTo>
                  <a:lnTo>
                    <a:pt x="8841" y="7527"/>
                  </a:lnTo>
                  <a:lnTo>
                    <a:pt x="9085" y="7137"/>
                  </a:lnTo>
                  <a:lnTo>
                    <a:pt x="9280" y="6723"/>
                  </a:lnTo>
                  <a:lnTo>
                    <a:pt x="9450" y="6284"/>
                  </a:lnTo>
                  <a:lnTo>
                    <a:pt x="9572" y="5822"/>
                  </a:lnTo>
                  <a:lnTo>
                    <a:pt x="9645" y="5335"/>
                  </a:lnTo>
                  <a:lnTo>
                    <a:pt x="9669" y="4847"/>
                  </a:lnTo>
                  <a:lnTo>
                    <a:pt x="9669" y="4847"/>
                  </a:lnTo>
                  <a:lnTo>
                    <a:pt x="9645" y="4336"/>
                  </a:lnTo>
                  <a:lnTo>
                    <a:pt x="9572" y="3873"/>
                  </a:lnTo>
                  <a:lnTo>
                    <a:pt x="9450" y="3411"/>
                  </a:lnTo>
                  <a:lnTo>
                    <a:pt x="9280" y="2972"/>
                  </a:lnTo>
                  <a:lnTo>
                    <a:pt x="9085" y="2534"/>
                  </a:lnTo>
                  <a:lnTo>
                    <a:pt x="8841" y="2144"/>
                  </a:lnTo>
                  <a:lnTo>
                    <a:pt x="8549" y="1779"/>
                  </a:lnTo>
                  <a:lnTo>
                    <a:pt x="8232" y="1438"/>
                  </a:lnTo>
                  <a:lnTo>
                    <a:pt x="7892" y="1121"/>
                  </a:lnTo>
                  <a:lnTo>
                    <a:pt x="7526" y="829"/>
                  </a:lnTo>
                  <a:lnTo>
                    <a:pt x="7136" y="585"/>
                  </a:lnTo>
                  <a:lnTo>
                    <a:pt x="6698" y="391"/>
                  </a:lnTo>
                  <a:lnTo>
                    <a:pt x="6260" y="220"/>
                  </a:lnTo>
                  <a:lnTo>
                    <a:pt x="5797" y="98"/>
                  </a:lnTo>
                  <a:lnTo>
                    <a:pt x="5334" y="25"/>
                  </a:lnTo>
                  <a:lnTo>
                    <a:pt x="4823" y="1"/>
                  </a:lnTo>
                  <a:lnTo>
                    <a:pt x="4823" y="1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3"/>
            <p:cNvSpPr/>
            <p:nvPr/>
          </p:nvSpPr>
          <p:spPr>
            <a:xfrm>
              <a:off x="4024300" y="3058425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0" y="3385"/>
                  </a:moveTo>
                  <a:lnTo>
                    <a:pt x="0" y="3385"/>
                  </a:lnTo>
                  <a:lnTo>
                    <a:pt x="25" y="3020"/>
                  </a:lnTo>
                  <a:lnTo>
                    <a:pt x="74" y="2704"/>
                  </a:lnTo>
                  <a:lnTo>
                    <a:pt x="147" y="2363"/>
                  </a:lnTo>
                  <a:lnTo>
                    <a:pt x="268" y="2070"/>
                  </a:lnTo>
                  <a:lnTo>
                    <a:pt x="414" y="1754"/>
                  </a:lnTo>
                  <a:lnTo>
                    <a:pt x="585" y="1486"/>
                  </a:lnTo>
                  <a:lnTo>
                    <a:pt x="780" y="1218"/>
                  </a:lnTo>
                  <a:lnTo>
                    <a:pt x="999" y="974"/>
                  </a:lnTo>
                  <a:lnTo>
                    <a:pt x="1243" y="755"/>
                  </a:lnTo>
                  <a:lnTo>
                    <a:pt x="1510" y="560"/>
                  </a:lnTo>
                  <a:lnTo>
                    <a:pt x="1778" y="390"/>
                  </a:lnTo>
                  <a:lnTo>
                    <a:pt x="2071" y="244"/>
                  </a:lnTo>
                  <a:lnTo>
                    <a:pt x="2387" y="146"/>
                  </a:lnTo>
                  <a:lnTo>
                    <a:pt x="2704" y="49"/>
                  </a:lnTo>
                  <a:lnTo>
                    <a:pt x="3045" y="0"/>
                  </a:lnTo>
                  <a:lnTo>
                    <a:pt x="3386" y="0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3"/>
            <p:cNvSpPr/>
            <p:nvPr/>
          </p:nvSpPr>
          <p:spPr>
            <a:xfrm>
              <a:off x="4205750" y="3248375"/>
              <a:ext cx="154050" cy="153475"/>
            </a:xfrm>
            <a:custGeom>
              <a:avLst/>
              <a:gdLst/>
              <a:ahLst/>
              <a:cxnLst/>
              <a:rect l="l" t="t" r="r" b="b"/>
              <a:pathLst>
                <a:path w="6162" h="6139" fill="none" extrusionOk="0">
                  <a:moveTo>
                    <a:pt x="0" y="1024"/>
                  </a:moveTo>
                  <a:lnTo>
                    <a:pt x="4969" y="5992"/>
                  </a:lnTo>
                  <a:lnTo>
                    <a:pt x="4969" y="5992"/>
                  </a:lnTo>
                  <a:lnTo>
                    <a:pt x="5042" y="6041"/>
                  </a:lnTo>
                  <a:lnTo>
                    <a:pt x="5115" y="6090"/>
                  </a:lnTo>
                  <a:lnTo>
                    <a:pt x="5212" y="6114"/>
                  </a:lnTo>
                  <a:lnTo>
                    <a:pt x="5310" y="6138"/>
                  </a:lnTo>
                  <a:lnTo>
                    <a:pt x="5407" y="6114"/>
                  </a:lnTo>
                  <a:lnTo>
                    <a:pt x="5480" y="6090"/>
                  </a:lnTo>
                  <a:lnTo>
                    <a:pt x="5577" y="6041"/>
                  </a:lnTo>
                  <a:lnTo>
                    <a:pt x="5651" y="5992"/>
                  </a:lnTo>
                  <a:lnTo>
                    <a:pt x="6016" y="5627"/>
                  </a:lnTo>
                  <a:lnTo>
                    <a:pt x="6016" y="5627"/>
                  </a:lnTo>
                  <a:lnTo>
                    <a:pt x="6089" y="5554"/>
                  </a:lnTo>
                  <a:lnTo>
                    <a:pt x="6138" y="5456"/>
                  </a:lnTo>
                  <a:lnTo>
                    <a:pt x="6162" y="5359"/>
                  </a:lnTo>
                  <a:lnTo>
                    <a:pt x="6162" y="5286"/>
                  </a:lnTo>
                  <a:lnTo>
                    <a:pt x="6162" y="5188"/>
                  </a:lnTo>
                  <a:lnTo>
                    <a:pt x="6138" y="5091"/>
                  </a:lnTo>
                  <a:lnTo>
                    <a:pt x="6089" y="5018"/>
                  </a:lnTo>
                  <a:lnTo>
                    <a:pt x="6016" y="4921"/>
                  </a:lnTo>
                  <a:lnTo>
                    <a:pt x="1072" y="1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5" name="Google Shape;75;p3"/>
          <p:cNvSpPr/>
          <p:nvPr/>
        </p:nvSpPr>
        <p:spPr>
          <a:xfrm rot="10800000" flipH="1">
            <a:off x="733424" y="3936025"/>
            <a:ext cx="819900" cy="710100"/>
          </a:xfrm>
          <a:prstGeom prst="hexagon">
            <a:avLst>
              <a:gd name="adj" fmla="val 28678"/>
              <a:gd name="vf" fmla="val 115470"/>
            </a:avLst>
          </a:prstGeom>
          <a:noFill/>
          <a:ln w="9525" cap="flat" cmpd="sng">
            <a:solidFill>
              <a:srgbClr val="1847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3"/>
          <p:cNvSpPr/>
          <p:nvPr/>
        </p:nvSpPr>
        <p:spPr>
          <a:xfrm rot="10800000" flipH="1">
            <a:off x="738525" y="100850"/>
            <a:ext cx="428700" cy="3711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3292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3"/>
          <p:cNvSpPr/>
          <p:nvPr/>
        </p:nvSpPr>
        <p:spPr>
          <a:xfrm rot="10800000" flipH="1">
            <a:off x="-291325" y="4148475"/>
            <a:ext cx="1182300" cy="10236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3"/>
          <p:cNvSpPr/>
          <p:nvPr/>
        </p:nvSpPr>
        <p:spPr>
          <a:xfrm rot="10800000" flipH="1">
            <a:off x="420725" y="-65225"/>
            <a:ext cx="358800" cy="310500"/>
          </a:xfrm>
          <a:prstGeom prst="hexagon">
            <a:avLst>
              <a:gd name="adj" fmla="val 28678"/>
              <a:gd name="vf" fmla="val 115470"/>
            </a:avLst>
          </a:prstGeom>
          <a:noFill/>
          <a:ln w="19050" cap="flat" cmpd="sng">
            <a:solidFill>
              <a:srgbClr val="00E1C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3"/>
          <p:cNvSpPr/>
          <p:nvPr/>
        </p:nvSpPr>
        <p:spPr>
          <a:xfrm>
            <a:off x="1019338" y="4167058"/>
            <a:ext cx="248073" cy="248058"/>
          </a:xfrm>
          <a:custGeom>
            <a:avLst/>
            <a:gdLst/>
            <a:ahLst/>
            <a:cxnLst/>
            <a:rect l="l" t="t" r="r" b="b"/>
            <a:pathLst>
              <a:path w="17000" h="16999" extrusionOk="0">
                <a:moveTo>
                  <a:pt x="8769" y="5740"/>
                </a:moveTo>
                <a:lnTo>
                  <a:pt x="9037" y="5788"/>
                </a:lnTo>
                <a:lnTo>
                  <a:pt x="9282" y="5862"/>
                </a:lnTo>
                <a:lnTo>
                  <a:pt x="9550" y="5935"/>
                </a:lnTo>
                <a:lnTo>
                  <a:pt x="9794" y="6057"/>
                </a:lnTo>
                <a:lnTo>
                  <a:pt x="10014" y="6204"/>
                </a:lnTo>
                <a:lnTo>
                  <a:pt x="10234" y="6350"/>
                </a:lnTo>
                <a:lnTo>
                  <a:pt x="10454" y="6546"/>
                </a:lnTo>
                <a:lnTo>
                  <a:pt x="10649" y="6765"/>
                </a:lnTo>
                <a:lnTo>
                  <a:pt x="10796" y="6985"/>
                </a:lnTo>
                <a:lnTo>
                  <a:pt x="10942" y="7205"/>
                </a:lnTo>
                <a:lnTo>
                  <a:pt x="11064" y="7449"/>
                </a:lnTo>
                <a:lnTo>
                  <a:pt x="11138" y="7718"/>
                </a:lnTo>
                <a:lnTo>
                  <a:pt x="11211" y="7962"/>
                </a:lnTo>
                <a:lnTo>
                  <a:pt x="11260" y="8231"/>
                </a:lnTo>
                <a:lnTo>
                  <a:pt x="11260" y="8499"/>
                </a:lnTo>
                <a:lnTo>
                  <a:pt x="11260" y="8768"/>
                </a:lnTo>
                <a:lnTo>
                  <a:pt x="11211" y="9037"/>
                </a:lnTo>
                <a:lnTo>
                  <a:pt x="11138" y="9281"/>
                </a:lnTo>
                <a:lnTo>
                  <a:pt x="11064" y="9550"/>
                </a:lnTo>
                <a:lnTo>
                  <a:pt x="10942" y="9794"/>
                </a:lnTo>
                <a:lnTo>
                  <a:pt x="10796" y="10014"/>
                </a:lnTo>
                <a:lnTo>
                  <a:pt x="10649" y="10233"/>
                </a:lnTo>
                <a:lnTo>
                  <a:pt x="10454" y="10453"/>
                </a:lnTo>
                <a:lnTo>
                  <a:pt x="10234" y="10649"/>
                </a:lnTo>
                <a:lnTo>
                  <a:pt x="10014" y="10795"/>
                </a:lnTo>
                <a:lnTo>
                  <a:pt x="9794" y="10942"/>
                </a:lnTo>
                <a:lnTo>
                  <a:pt x="9550" y="11064"/>
                </a:lnTo>
                <a:lnTo>
                  <a:pt x="9282" y="11137"/>
                </a:lnTo>
                <a:lnTo>
                  <a:pt x="9037" y="11210"/>
                </a:lnTo>
                <a:lnTo>
                  <a:pt x="8769" y="11259"/>
                </a:lnTo>
                <a:lnTo>
                  <a:pt x="8231" y="11259"/>
                </a:lnTo>
                <a:lnTo>
                  <a:pt x="7963" y="11210"/>
                </a:lnTo>
                <a:lnTo>
                  <a:pt x="7719" y="11137"/>
                </a:lnTo>
                <a:lnTo>
                  <a:pt x="7450" y="11064"/>
                </a:lnTo>
                <a:lnTo>
                  <a:pt x="7206" y="10942"/>
                </a:lnTo>
                <a:lnTo>
                  <a:pt x="6986" y="10795"/>
                </a:lnTo>
                <a:lnTo>
                  <a:pt x="6766" y="10649"/>
                </a:lnTo>
                <a:lnTo>
                  <a:pt x="6546" y="10453"/>
                </a:lnTo>
                <a:lnTo>
                  <a:pt x="6351" y="10233"/>
                </a:lnTo>
                <a:lnTo>
                  <a:pt x="6204" y="10014"/>
                </a:lnTo>
                <a:lnTo>
                  <a:pt x="6058" y="9794"/>
                </a:lnTo>
                <a:lnTo>
                  <a:pt x="5936" y="9550"/>
                </a:lnTo>
                <a:lnTo>
                  <a:pt x="5862" y="9281"/>
                </a:lnTo>
                <a:lnTo>
                  <a:pt x="5789" y="9037"/>
                </a:lnTo>
                <a:lnTo>
                  <a:pt x="5740" y="8768"/>
                </a:lnTo>
                <a:lnTo>
                  <a:pt x="5740" y="8499"/>
                </a:lnTo>
                <a:lnTo>
                  <a:pt x="5740" y="8231"/>
                </a:lnTo>
                <a:lnTo>
                  <a:pt x="5789" y="7962"/>
                </a:lnTo>
                <a:lnTo>
                  <a:pt x="5862" y="7718"/>
                </a:lnTo>
                <a:lnTo>
                  <a:pt x="5936" y="7449"/>
                </a:lnTo>
                <a:lnTo>
                  <a:pt x="6058" y="7205"/>
                </a:lnTo>
                <a:lnTo>
                  <a:pt x="6204" y="6985"/>
                </a:lnTo>
                <a:lnTo>
                  <a:pt x="6351" y="6765"/>
                </a:lnTo>
                <a:lnTo>
                  <a:pt x="6546" y="6546"/>
                </a:lnTo>
                <a:lnTo>
                  <a:pt x="6766" y="6350"/>
                </a:lnTo>
                <a:lnTo>
                  <a:pt x="6986" y="6204"/>
                </a:lnTo>
                <a:lnTo>
                  <a:pt x="7206" y="6057"/>
                </a:lnTo>
                <a:lnTo>
                  <a:pt x="7450" y="5935"/>
                </a:lnTo>
                <a:lnTo>
                  <a:pt x="7719" y="5862"/>
                </a:lnTo>
                <a:lnTo>
                  <a:pt x="7963" y="5788"/>
                </a:lnTo>
                <a:lnTo>
                  <a:pt x="8231" y="5740"/>
                </a:lnTo>
                <a:close/>
                <a:moveTo>
                  <a:pt x="7914" y="0"/>
                </a:moveTo>
                <a:lnTo>
                  <a:pt x="7743" y="25"/>
                </a:lnTo>
                <a:lnTo>
                  <a:pt x="7596" y="73"/>
                </a:lnTo>
                <a:lnTo>
                  <a:pt x="7474" y="147"/>
                </a:lnTo>
                <a:lnTo>
                  <a:pt x="7328" y="244"/>
                </a:lnTo>
                <a:lnTo>
                  <a:pt x="7230" y="342"/>
                </a:lnTo>
                <a:lnTo>
                  <a:pt x="7132" y="489"/>
                </a:lnTo>
                <a:lnTo>
                  <a:pt x="7084" y="635"/>
                </a:lnTo>
                <a:lnTo>
                  <a:pt x="7035" y="782"/>
                </a:lnTo>
                <a:lnTo>
                  <a:pt x="6839" y="2540"/>
                </a:lnTo>
                <a:lnTo>
                  <a:pt x="6497" y="2638"/>
                </a:lnTo>
                <a:lnTo>
                  <a:pt x="6131" y="2784"/>
                </a:lnTo>
                <a:lnTo>
                  <a:pt x="5789" y="2931"/>
                </a:lnTo>
                <a:lnTo>
                  <a:pt x="5447" y="3102"/>
                </a:lnTo>
                <a:lnTo>
                  <a:pt x="4079" y="2027"/>
                </a:lnTo>
                <a:lnTo>
                  <a:pt x="3933" y="1930"/>
                </a:lnTo>
                <a:lnTo>
                  <a:pt x="3786" y="1881"/>
                </a:lnTo>
                <a:lnTo>
                  <a:pt x="3640" y="1832"/>
                </a:lnTo>
                <a:lnTo>
                  <a:pt x="3493" y="1832"/>
                </a:lnTo>
                <a:lnTo>
                  <a:pt x="3322" y="1856"/>
                </a:lnTo>
                <a:lnTo>
                  <a:pt x="3176" y="1905"/>
                </a:lnTo>
                <a:lnTo>
                  <a:pt x="3029" y="1978"/>
                </a:lnTo>
                <a:lnTo>
                  <a:pt x="2907" y="2076"/>
                </a:lnTo>
                <a:lnTo>
                  <a:pt x="2077" y="2907"/>
                </a:lnTo>
                <a:lnTo>
                  <a:pt x="1979" y="3029"/>
                </a:lnTo>
                <a:lnTo>
                  <a:pt x="1906" y="3175"/>
                </a:lnTo>
                <a:lnTo>
                  <a:pt x="1857" y="3322"/>
                </a:lnTo>
                <a:lnTo>
                  <a:pt x="1833" y="3493"/>
                </a:lnTo>
                <a:lnTo>
                  <a:pt x="1833" y="3639"/>
                </a:lnTo>
                <a:lnTo>
                  <a:pt x="1881" y="3786"/>
                </a:lnTo>
                <a:lnTo>
                  <a:pt x="1930" y="3932"/>
                </a:lnTo>
                <a:lnTo>
                  <a:pt x="2028" y="4079"/>
                </a:lnTo>
                <a:lnTo>
                  <a:pt x="3103" y="5447"/>
                </a:lnTo>
                <a:lnTo>
                  <a:pt x="2932" y="5788"/>
                </a:lnTo>
                <a:lnTo>
                  <a:pt x="2785" y="6130"/>
                </a:lnTo>
                <a:lnTo>
                  <a:pt x="2639" y="6497"/>
                </a:lnTo>
                <a:lnTo>
                  <a:pt x="2541" y="6839"/>
                </a:lnTo>
                <a:lnTo>
                  <a:pt x="782" y="7034"/>
                </a:lnTo>
                <a:lnTo>
                  <a:pt x="636" y="7083"/>
                </a:lnTo>
                <a:lnTo>
                  <a:pt x="489" y="7132"/>
                </a:lnTo>
                <a:lnTo>
                  <a:pt x="343" y="7229"/>
                </a:lnTo>
                <a:lnTo>
                  <a:pt x="245" y="7327"/>
                </a:lnTo>
                <a:lnTo>
                  <a:pt x="147" y="7474"/>
                </a:lnTo>
                <a:lnTo>
                  <a:pt x="74" y="7596"/>
                </a:lnTo>
                <a:lnTo>
                  <a:pt x="25" y="7742"/>
                </a:lnTo>
                <a:lnTo>
                  <a:pt x="1" y="7913"/>
                </a:lnTo>
                <a:lnTo>
                  <a:pt x="1" y="9086"/>
                </a:lnTo>
                <a:lnTo>
                  <a:pt x="25" y="9257"/>
                </a:lnTo>
                <a:lnTo>
                  <a:pt x="74" y="9403"/>
                </a:lnTo>
                <a:lnTo>
                  <a:pt x="147" y="9525"/>
                </a:lnTo>
                <a:lnTo>
                  <a:pt x="245" y="9672"/>
                </a:lnTo>
                <a:lnTo>
                  <a:pt x="343" y="9769"/>
                </a:lnTo>
                <a:lnTo>
                  <a:pt x="489" y="9867"/>
                </a:lnTo>
                <a:lnTo>
                  <a:pt x="636" y="9916"/>
                </a:lnTo>
                <a:lnTo>
                  <a:pt x="782" y="9965"/>
                </a:lnTo>
                <a:lnTo>
                  <a:pt x="2541" y="10160"/>
                </a:lnTo>
                <a:lnTo>
                  <a:pt x="2639" y="10502"/>
                </a:lnTo>
                <a:lnTo>
                  <a:pt x="2785" y="10868"/>
                </a:lnTo>
                <a:lnTo>
                  <a:pt x="2932" y="11210"/>
                </a:lnTo>
                <a:lnTo>
                  <a:pt x="3103" y="11552"/>
                </a:lnTo>
                <a:lnTo>
                  <a:pt x="2028" y="12920"/>
                </a:lnTo>
                <a:lnTo>
                  <a:pt x="1930" y="13067"/>
                </a:lnTo>
                <a:lnTo>
                  <a:pt x="1881" y="13213"/>
                </a:lnTo>
                <a:lnTo>
                  <a:pt x="1833" y="13360"/>
                </a:lnTo>
                <a:lnTo>
                  <a:pt x="1833" y="13506"/>
                </a:lnTo>
                <a:lnTo>
                  <a:pt x="1857" y="13677"/>
                </a:lnTo>
                <a:lnTo>
                  <a:pt x="1906" y="13824"/>
                </a:lnTo>
                <a:lnTo>
                  <a:pt x="1979" y="13970"/>
                </a:lnTo>
                <a:lnTo>
                  <a:pt x="2077" y="14092"/>
                </a:lnTo>
                <a:lnTo>
                  <a:pt x="2907" y="14923"/>
                </a:lnTo>
                <a:lnTo>
                  <a:pt x="3029" y="15020"/>
                </a:lnTo>
                <a:lnTo>
                  <a:pt x="3176" y="15094"/>
                </a:lnTo>
                <a:lnTo>
                  <a:pt x="3322" y="15142"/>
                </a:lnTo>
                <a:lnTo>
                  <a:pt x="3493" y="15167"/>
                </a:lnTo>
                <a:lnTo>
                  <a:pt x="3640" y="15167"/>
                </a:lnTo>
                <a:lnTo>
                  <a:pt x="3786" y="15118"/>
                </a:lnTo>
                <a:lnTo>
                  <a:pt x="3933" y="15069"/>
                </a:lnTo>
                <a:lnTo>
                  <a:pt x="4079" y="14996"/>
                </a:lnTo>
                <a:lnTo>
                  <a:pt x="5447" y="13897"/>
                </a:lnTo>
                <a:lnTo>
                  <a:pt x="5789" y="14068"/>
                </a:lnTo>
                <a:lnTo>
                  <a:pt x="6131" y="14214"/>
                </a:lnTo>
                <a:lnTo>
                  <a:pt x="6497" y="14361"/>
                </a:lnTo>
                <a:lnTo>
                  <a:pt x="6839" y="14459"/>
                </a:lnTo>
                <a:lnTo>
                  <a:pt x="7035" y="16217"/>
                </a:lnTo>
                <a:lnTo>
                  <a:pt x="7084" y="16364"/>
                </a:lnTo>
                <a:lnTo>
                  <a:pt x="7132" y="16510"/>
                </a:lnTo>
                <a:lnTo>
                  <a:pt x="7230" y="16657"/>
                </a:lnTo>
                <a:lnTo>
                  <a:pt x="7328" y="16754"/>
                </a:lnTo>
                <a:lnTo>
                  <a:pt x="7474" y="16852"/>
                </a:lnTo>
                <a:lnTo>
                  <a:pt x="7596" y="16925"/>
                </a:lnTo>
                <a:lnTo>
                  <a:pt x="7743" y="16974"/>
                </a:lnTo>
                <a:lnTo>
                  <a:pt x="7914" y="16999"/>
                </a:lnTo>
                <a:lnTo>
                  <a:pt x="9086" y="16999"/>
                </a:lnTo>
                <a:lnTo>
                  <a:pt x="9257" y="16974"/>
                </a:lnTo>
                <a:lnTo>
                  <a:pt x="9404" y="16925"/>
                </a:lnTo>
                <a:lnTo>
                  <a:pt x="9526" y="16852"/>
                </a:lnTo>
                <a:lnTo>
                  <a:pt x="9672" y="16754"/>
                </a:lnTo>
                <a:lnTo>
                  <a:pt x="9770" y="16657"/>
                </a:lnTo>
                <a:lnTo>
                  <a:pt x="9868" y="16510"/>
                </a:lnTo>
                <a:lnTo>
                  <a:pt x="9917" y="16364"/>
                </a:lnTo>
                <a:lnTo>
                  <a:pt x="9965" y="16217"/>
                </a:lnTo>
                <a:lnTo>
                  <a:pt x="10161" y="14459"/>
                </a:lnTo>
                <a:lnTo>
                  <a:pt x="10503" y="14361"/>
                </a:lnTo>
                <a:lnTo>
                  <a:pt x="10869" y="14214"/>
                </a:lnTo>
                <a:lnTo>
                  <a:pt x="11211" y="14068"/>
                </a:lnTo>
                <a:lnTo>
                  <a:pt x="11553" y="13897"/>
                </a:lnTo>
                <a:lnTo>
                  <a:pt x="12921" y="14996"/>
                </a:lnTo>
                <a:lnTo>
                  <a:pt x="13067" y="15069"/>
                </a:lnTo>
                <a:lnTo>
                  <a:pt x="13214" y="15118"/>
                </a:lnTo>
                <a:lnTo>
                  <a:pt x="13360" y="15167"/>
                </a:lnTo>
                <a:lnTo>
                  <a:pt x="13507" y="15167"/>
                </a:lnTo>
                <a:lnTo>
                  <a:pt x="13678" y="15142"/>
                </a:lnTo>
                <a:lnTo>
                  <a:pt x="13824" y="15094"/>
                </a:lnTo>
                <a:lnTo>
                  <a:pt x="13971" y="15020"/>
                </a:lnTo>
                <a:lnTo>
                  <a:pt x="14093" y="14923"/>
                </a:lnTo>
                <a:lnTo>
                  <a:pt x="14923" y="14092"/>
                </a:lnTo>
                <a:lnTo>
                  <a:pt x="15021" y="13970"/>
                </a:lnTo>
                <a:lnTo>
                  <a:pt x="15094" y="13824"/>
                </a:lnTo>
                <a:lnTo>
                  <a:pt x="15143" y="13677"/>
                </a:lnTo>
                <a:lnTo>
                  <a:pt x="15168" y="13506"/>
                </a:lnTo>
                <a:lnTo>
                  <a:pt x="15168" y="13360"/>
                </a:lnTo>
                <a:lnTo>
                  <a:pt x="15119" y="13213"/>
                </a:lnTo>
                <a:lnTo>
                  <a:pt x="15070" y="13067"/>
                </a:lnTo>
                <a:lnTo>
                  <a:pt x="14997" y="12920"/>
                </a:lnTo>
                <a:lnTo>
                  <a:pt x="13898" y="11552"/>
                </a:lnTo>
                <a:lnTo>
                  <a:pt x="14068" y="11210"/>
                </a:lnTo>
                <a:lnTo>
                  <a:pt x="14215" y="10868"/>
                </a:lnTo>
                <a:lnTo>
                  <a:pt x="14362" y="10502"/>
                </a:lnTo>
                <a:lnTo>
                  <a:pt x="14459" y="10160"/>
                </a:lnTo>
                <a:lnTo>
                  <a:pt x="16218" y="9965"/>
                </a:lnTo>
                <a:lnTo>
                  <a:pt x="16364" y="9916"/>
                </a:lnTo>
                <a:lnTo>
                  <a:pt x="16511" y="9867"/>
                </a:lnTo>
                <a:lnTo>
                  <a:pt x="16657" y="9769"/>
                </a:lnTo>
                <a:lnTo>
                  <a:pt x="16755" y="9672"/>
                </a:lnTo>
                <a:lnTo>
                  <a:pt x="16853" y="9525"/>
                </a:lnTo>
                <a:lnTo>
                  <a:pt x="16926" y="9403"/>
                </a:lnTo>
                <a:lnTo>
                  <a:pt x="16975" y="9257"/>
                </a:lnTo>
                <a:lnTo>
                  <a:pt x="16999" y="9086"/>
                </a:lnTo>
                <a:lnTo>
                  <a:pt x="16999" y="7913"/>
                </a:lnTo>
                <a:lnTo>
                  <a:pt x="16975" y="7742"/>
                </a:lnTo>
                <a:lnTo>
                  <a:pt x="16926" y="7596"/>
                </a:lnTo>
                <a:lnTo>
                  <a:pt x="16853" y="7474"/>
                </a:lnTo>
                <a:lnTo>
                  <a:pt x="16755" y="7327"/>
                </a:lnTo>
                <a:lnTo>
                  <a:pt x="16657" y="7229"/>
                </a:lnTo>
                <a:lnTo>
                  <a:pt x="16511" y="7132"/>
                </a:lnTo>
                <a:lnTo>
                  <a:pt x="16364" y="7083"/>
                </a:lnTo>
                <a:lnTo>
                  <a:pt x="16218" y="7034"/>
                </a:lnTo>
                <a:lnTo>
                  <a:pt x="14459" y="6839"/>
                </a:lnTo>
                <a:lnTo>
                  <a:pt x="14362" y="6497"/>
                </a:lnTo>
                <a:lnTo>
                  <a:pt x="14215" y="6130"/>
                </a:lnTo>
                <a:lnTo>
                  <a:pt x="14068" y="5788"/>
                </a:lnTo>
                <a:lnTo>
                  <a:pt x="13898" y="5447"/>
                </a:lnTo>
                <a:lnTo>
                  <a:pt x="14997" y="4079"/>
                </a:lnTo>
                <a:lnTo>
                  <a:pt x="15070" y="3932"/>
                </a:lnTo>
                <a:lnTo>
                  <a:pt x="15119" y="3786"/>
                </a:lnTo>
                <a:lnTo>
                  <a:pt x="15168" y="3639"/>
                </a:lnTo>
                <a:lnTo>
                  <a:pt x="15168" y="3493"/>
                </a:lnTo>
                <a:lnTo>
                  <a:pt x="15143" y="3322"/>
                </a:lnTo>
                <a:lnTo>
                  <a:pt x="15094" y="3175"/>
                </a:lnTo>
                <a:lnTo>
                  <a:pt x="15021" y="3029"/>
                </a:lnTo>
                <a:lnTo>
                  <a:pt x="14923" y="2907"/>
                </a:lnTo>
                <a:lnTo>
                  <a:pt x="14093" y="2076"/>
                </a:lnTo>
                <a:lnTo>
                  <a:pt x="13971" y="1978"/>
                </a:lnTo>
                <a:lnTo>
                  <a:pt x="13824" y="1905"/>
                </a:lnTo>
                <a:lnTo>
                  <a:pt x="13678" y="1856"/>
                </a:lnTo>
                <a:lnTo>
                  <a:pt x="13507" y="1832"/>
                </a:lnTo>
                <a:lnTo>
                  <a:pt x="13360" y="1832"/>
                </a:lnTo>
                <a:lnTo>
                  <a:pt x="13214" y="1881"/>
                </a:lnTo>
                <a:lnTo>
                  <a:pt x="13067" y="1930"/>
                </a:lnTo>
                <a:lnTo>
                  <a:pt x="12921" y="2027"/>
                </a:lnTo>
                <a:lnTo>
                  <a:pt x="11553" y="3102"/>
                </a:lnTo>
                <a:lnTo>
                  <a:pt x="11211" y="2931"/>
                </a:lnTo>
                <a:lnTo>
                  <a:pt x="10869" y="2784"/>
                </a:lnTo>
                <a:lnTo>
                  <a:pt x="10503" y="2638"/>
                </a:lnTo>
                <a:lnTo>
                  <a:pt x="10161" y="2540"/>
                </a:lnTo>
                <a:lnTo>
                  <a:pt x="9965" y="782"/>
                </a:lnTo>
                <a:lnTo>
                  <a:pt x="9917" y="635"/>
                </a:lnTo>
                <a:lnTo>
                  <a:pt x="9868" y="489"/>
                </a:lnTo>
                <a:lnTo>
                  <a:pt x="9770" y="342"/>
                </a:lnTo>
                <a:lnTo>
                  <a:pt x="9672" y="244"/>
                </a:lnTo>
                <a:lnTo>
                  <a:pt x="9526" y="147"/>
                </a:lnTo>
                <a:lnTo>
                  <a:pt x="9404" y="73"/>
                </a:lnTo>
                <a:lnTo>
                  <a:pt x="9257" y="25"/>
                </a:lnTo>
                <a:lnTo>
                  <a:pt x="9086" y="0"/>
                </a:lnTo>
                <a:close/>
              </a:path>
            </a:pathLst>
          </a:cu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3"/>
          <p:cNvGrpSpPr/>
          <p:nvPr/>
        </p:nvGrpSpPr>
        <p:grpSpPr>
          <a:xfrm>
            <a:off x="-50285" y="1452794"/>
            <a:ext cx="624844" cy="599376"/>
            <a:chOff x="5241175" y="4959100"/>
            <a:chExt cx="539775" cy="517775"/>
          </a:xfrm>
        </p:grpSpPr>
        <p:sp>
          <p:nvSpPr>
            <p:cNvPr id="81" name="Google Shape;81;p3"/>
            <p:cNvSpPr/>
            <p:nvPr/>
          </p:nvSpPr>
          <p:spPr>
            <a:xfrm>
              <a:off x="5575150" y="4959100"/>
              <a:ext cx="161225" cy="178300"/>
            </a:xfrm>
            <a:custGeom>
              <a:avLst/>
              <a:gdLst/>
              <a:ahLst/>
              <a:cxnLst/>
              <a:rect l="l" t="t" r="r" b="b"/>
              <a:pathLst>
                <a:path w="6449" h="7132" extrusionOk="0">
                  <a:moveTo>
                    <a:pt x="4641" y="0"/>
                  </a:moveTo>
                  <a:lnTo>
                    <a:pt x="4470" y="25"/>
                  </a:lnTo>
                  <a:lnTo>
                    <a:pt x="4299" y="49"/>
                  </a:lnTo>
                  <a:lnTo>
                    <a:pt x="4128" y="98"/>
                  </a:lnTo>
                  <a:lnTo>
                    <a:pt x="3957" y="147"/>
                  </a:lnTo>
                  <a:lnTo>
                    <a:pt x="3786" y="220"/>
                  </a:lnTo>
                  <a:lnTo>
                    <a:pt x="3640" y="318"/>
                  </a:lnTo>
                  <a:lnTo>
                    <a:pt x="3517" y="415"/>
                  </a:lnTo>
                  <a:lnTo>
                    <a:pt x="3395" y="538"/>
                  </a:lnTo>
                  <a:lnTo>
                    <a:pt x="3273" y="660"/>
                  </a:lnTo>
                  <a:lnTo>
                    <a:pt x="3175" y="806"/>
                  </a:lnTo>
                  <a:lnTo>
                    <a:pt x="3078" y="953"/>
                  </a:lnTo>
                  <a:lnTo>
                    <a:pt x="3005" y="1099"/>
                  </a:lnTo>
                  <a:lnTo>
                    <a:pt x="2931" y="1270"/>
                  </a:lnTo>
                  <a:lnTo>
                    <a:pt x="2907" y="1441"/>
                  </a:lnTo>
                  <a:lnTo>
                    <a:pt x="2882" y="1612"/>
                  </a:lnTo>
                  <a:lnTo>
                    <a:pt x="2858" y="1808"/>
                  </a:lnTo>
                  <a:lnTo>
                    <a:pt x="2882" y="2076"/>
                  </a:lnTo>
                  <a:lnTo>
                    <a:pt x="2956" y="2345"/>
                  </a:lnTo>
                  <a:lnTo>
                    <a:pt x="3053" y="2589"/>
                  </a:lnTo>
                  <a:lnTo>
                    <a:pt x="3175" y="2809"/>
                  </a:lnTo>
                  <a:lnTo>
                    <a:pt x="0" y="6546"/>
                  </a:lnTo>
                  <a:lnTo>
                    <a:pt x="367" y="6814"/>
                  </a:lnTo>
                  <a:lnTo>
                    <a:pt x="709" y="7132"/>
                  </a:lnTo>
                  <a:lnTo>
                    <a:pt x="3884" y="3419"/>
                  </a:lnTo>
                  <a:lnTo>
                    <a:pt x="4055" y="3493"/>
                  </a:lnTo>
                  <a:lnTo>
                    <a:pt x="4250" y="3542"/>
                  </a:lnTo>
                  <a:lnTo>
                    <a:pt x="4445" y="3566"/>
                  </a:lnTo>
                  <a:lnTo>
                    <a:pt x="4641" y="3590"/>
                  </a:lnTo>
                  <a:lnTo>
                    <a:pt x="4836" y="3566"/>
                  </a:lnTo>
                  <a:lnTo>
                    <a:pt x="5007" y="3542"/>
                  </a:lnTo>
                  <a:lnTo>
                    <a:pt x="5178" y="3517"/>
                  </a:lnTo>
                  <a:lnTo>
                    <a:pt x="5349" y="3444"/>
                  </a:lnTo>
                  <a:lnTo>
                    <a:pt x="5496" y="3371"/>
                  </a:lnTo>
                  <a:lnTo>
                    <a:pt x="5642" y="3273"/>
                  </a:lnTo>
                  <a:lnTo>
                    <a:pt x="5789" y="3175"/>
                  </a:lnTo>
                  <a:lnTo>
                    <a:pt x="5911" y="3053"/>
                  </a:lnTo>
                  <a:lnTo>
                    <a:pt x="6033" y="2931"/>
                  </a:lnTo>
                  <a:lnTo>
                    <a:pt x="6131" y="2809"/>
                  </a:lnTo>
                  <a:lnTo>
                    <a:pt x="6228" y="2638"/>
                  </a:lnTo>
                  <a:lnTo>
                    <a:pt x="6302" y="2491"/>
                  </a:lnTo>
                  <a:lnTo>
                    <a:pt x="6350" y="2320"/>
                  </a:lnTo>
                  <a:lnTo>
                    <a:pt x="6399" y="2149"/>
                  </a:lnTo>
                  <a:lnTo>
                    <a:pt x="6424" y="1979"/>
                  </a:lnTo>
                  <a:lnTo>
                    <a:pt x="6448" y="1808"/>
                  </a:lnTo>
                  <a:lnTo>
                    <a:pt x="6424" y="1612"/>
                  </a:lnTo>
                  <a:lnTo>
                    <a:pt x="6399" y="1441"/>
                  </a:lnTo>
                  <a:lnTo>
                    <a:pt x="6350" y="1270"/>
                  </a:lnTo>
                  <a:lnTo>
                    <a:pt x="6302" y="1099"/>
                  </a:lnTo>
                  <a:lnTo>
                    <a:pt x="6228" y="953"/>
                  </a:lnTo>
                  <a:lnTo>
                    <a:pt x="6131" y="806"/>
                  </a:lnTo>
                  <a:lnTo>
                    <a:pt x="6033" y="660"/>
                  </a:lnTo>
                  <a:lnTo>
                    <a:pt x="5911" y="538"/>
                  </a:lnTo>
                  <a:lnTo>
                    <a:pt x="5789" y="415"/>
                  </a:lnTo>
                  <a:lnTo>
                    <a:pt x="5642" y="318"/>
                  </a:lnTo>
                  <a:lnTo>
                    <a:pt x="5496" y="220"/>
                  </a:lnTo>
                  <a:lnTo>
                    <a:pt x="5349" y="147"/>
                  </a:lnTo>
                  <a:lnTo>
                    <a:pt x="5178" y="98"/>
                  </a:lnTo>
                  <a:lnTo>
                    <a:pt x="5007" y="49"/>
                  </a:lnTo>
                  <a:lnTo>
                    <a:pt x="4836" y="25"/>
                  </a:lnTo>
                  <a:lnTo>
                    <a:pt x="4641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3"/>
            <p:cNvSpPr/>
            <p:nvPr/>
          </p:nvSpPr>
          <p:spPr>
            <a:xfrm>
              <a:off x="5330925" y="4985350"/>
              <a:ext cx="128250" cy="148400"/>
            </a:xfrm>
            <a:custGeom>
              <a:avLst/>
              <a:gdLst/>
              <a:ahLst/>
              <a:cxnLst/>
              <a:rect l="l" t="t" r="r" b="b"/>
              <a:pathLst>
                <a:path w="5130" h="5936" extrusionOk="0">
                  <a:moveTo>
                    <a:pt x="1563" y="0"/>
                  </a:moveTo>
                  <a:lnTo>
                    <a:pt x="1392" y="25"/>
                  </a:lnTo>
                  <a:lnTo>
                    <a:pt x="1221" y="74"/>
                  </a:lnTo>
                  <a:lnTo>
                    <a:pt x="1075" y="147"/>
                  </a:lnTo>
                  <a:lnTo>
                    <a:pt x="904" y="220"/>
                  </a:lnTo>
                  <a:lnTo>
                    <a:pt x="757" y="318"/>
                  </a:lnTo>
                  <a:lnTo>
                    <a:pt x="635" y="416"/>
                  </a:lnTo>
                  <a:lnTo>
                    <a:pt x="513" y="538"/>
                  </a:lnTo>
                  <a:lnTo>
                    <a:pt x="391" y="660"/>
                  </a:lnTo>
                  <a:lnTo>
                    <a:pt x="293" y="806"/>
                  </a:lnTo>
                  <a:lnTo>
                    <a:pt x="196" y="953"/>
                  </a:lnTo>
                  <a:lnTo>
                    <a:pt x="122" y="1099"/>
                  </a:lnTo>
                  <a:lnTo>
                    <a:pt x="74" y="1270"/>
                  </a:lnTo>
                  <a:lnTo>
                    <a:pt x="25" y="1466"/>
                  </a:lnTo>
                  <a:lnTo>
                    <a:pt x="0" y="1637"/>
                  </a:lnTo>
                  <a:lnTo>
                    <a:pt x="0" y="1808"/>
                  </a:lnTo>
                  <a:lnTo>
                    <a:pt x="0" y="2003"/>
                  </a:lnTo>
                  <a:lnTo>
                    <a:pt x="25" y="2174"/>
                  </a:lnTo>
                  <a:lnTo>
                    <a:pt x="74" y="2345"/>
                  </a:lnTo>
                  <a:lnTo>
                    <a:pt x="147" y="2492"/>
                  </a:lnTo>
                  <a:lnTo>
                    <a:pt x="220" y="2663"/>
                  </a:lnTo>
                  <a:lnTo>
                    <a:pt x="318" y="2785"/>
                  </a:lnTo>
                  <a:lnTo>
                    <a:pt x="415" y="2931"/>
                  </a:lnTo>
                  <a:lnTo>
                    <a:pt x="538" y="3053"/>
                  </a:lnTo>
                  <a:lnTo>
                    <a:pt x="660" y="3175"/>
                  </a:lnTo>
                  <a:lnTo>
                    <a:pt x="806" y="3273"/>
                  </a:lnTo>
                  <a:lnTo>
                    <a:pt x="953" y="3371"/>
                  </a:lnTo>
                  <a:lnTo>
                    <a:pt x="1099" y="3444"/>
                  </a:lnTo>
                  <a:lnTo>
                    <a:pt x="1270" y="3493"/>
                  </a:lnTo>
                  <a:lnTo>
                    <a:pt x="1466" y="3542"/>
                  </a:lnTo>
                  <a:lnTo>
                    <a:pt x="1710" y="3566"/>
                  </a:lnTo>
                  <a:lnTo>
                    <a:pt x="1979" y="3566"/>
                  </a:lnTo>
                  <a:lnTo>
                    <a:pt x="2223" y="3517"/>
                  </a:lnTo>
                  <a:lnTo>
                    <a:pt x="2467" y="3444"/>
                  </a:lnTo>
                  <a:lnTo>
                    <a:pt x="4396" y="5935"/>
                  </a:lnTo>
                  <a:lnTo>
                    <a:pt x="4738" y="5642"/>
                  </a:lnTo>
                  <a:lnTo>
                    <a:pt x="5129" y="5374"/>
                  </a:lnTo>
                  <a:lnTo>
                    <a:pt x="3200" y="2858"/>
                  </a:lnTo>
                  <a:lnTo>
                    <a:pt x="3322" y="2687"/>
                  </a:lnTo>
                  <a:lnTo>
                    <a:pt x="3419" y="2516"/>
                  </a:lnTo>
                  <a:lnTo>
                    <a:pt x="3493" y="2321"/>
                  </a:lnTo>
                  <a:lnTo>
                    <a:pt x="3542" y="2101"/>
                  </a:lnTo>
                  <a:lnTo>
                    <a:pt x="3566" y="1930"/>
                  </a:lnTo>
                  <a:lnTo>
                    <a:pt x="3566" y="1734"/>
                  </a:lnTo>
                  <a:lnTo>
                    <a:pt x="3566" y="1564"/>
                  </a:lnTo>
                  <a:lnTo>
                    <a:pt x="3517" y="1393"/>
                  </a:lnTo>
                  <a:lnTo>
                    <a:pt x="3468" y="1222"/>
                  </a:lnTo>
                  <a:lnTo>
                    <a:pt x="3419" y="1075"/>
                  </a:lnTo>
                  <a:lnTo>
                    <a:pt x="3346" y="904"/>
                  </a:lnTo>
                  <a:lnTo>
                    <a:pt x="3249" y="758"/>
                  </a:lnTo>
                  <a:lnTo>
                    <a:pt x="3151" y="635"/>
                  </a:lnTo>
                  <a:lnTo>
                    <a:pt x="3029" y="513"/>
                  </a:lnTo>
                  <a:lnTo>
                    <a:pt x="2907" y="391"/>
                  </a:lnTo>
                  <a:lnTo>
                    <a:pt x="2760" y="294"/>
                  </a:lnTo>
                  <a:lnTo>
                    <a:pt x="2614" y="196"/>
                  </a:lnTo>
                  <a:lnTo>
                    <a:pt x="2443" y="123"/>
                  </a:lnTo>
                  <a:lnTo>
                    <a:pt x="2272" y="74"/>
                  </a:lnTo>
                  <a:lnTo>
                    <a:pt x="2101" y="25"/>
                  </a:lnTo>
                  <a:lnTo>
                    <a:pt x="1930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3"/>
            <p:cNvSpPr/>
            <p:nvPr/>
          </p:nvSpPr>
          <p:spPr>
            <a:xfrm>
              <a:off x="5241175" y="5241175"/>
              <a:ext cx="180125" cy="109325"/>
            </a:xfrm>
            <a:custGeom>
              <a:avLst/>
              <a:gdLst/>
              <a:ahLst/>
              <a:cxnLst/>
              <a:rect l="l" t="t" r="r" b="b"/>
              <a:pathLst>
                <a:path w="7205" h="4373" extrusionOk="0">
                  <a:moveTo>
                    <a:pt x="6839" y="1"/>
                  </a:moveTo>
                  <a:lnTo>
                    <a:pt x="3224" y="1491"/>
                  </a:lnTo>
                  <a:lnTo>
                    <a:pt x="3102" y="1368"/>
                  </a:lnTo>
                  <a:lnTo>
                    <a:pt x="2980" y="1246"/>
                  </a:lnTo>
                  <a:lnTo>
                    <a:pt x="2858" y="1124"/>
                  </a:lnTo>
                  <a:lnTo>
                    <a:pt x="2687" y="1026"/>
                  </a:lnTo>
                  <a:lnTo>
                    <a:pt x="2540" y="953"/>
                  </a:lnTo>
                  <a:lnTo>
                    <a:pt x="2369" y="880"/>
                  </a:lnTo>
                  <a:lnTo>
                    <a:pt x="2198" y="831"/>
                  </a:lnTo>
                  <a:lnTo>
                    <a:pt x="2027" y="807"/>
                  </a:lnTo>
                  <a:lnTo>
                    <a:pt x="1856" y="782"/>
                  </a:lnTo>
                  <a:lnTo>
                    <a:pt x="1685" y="807"/>
                  </a:lnTo>
                  <a:lnTo>
                    <a:pt x="1514" y="807"/>
                  </a:lnTo>
                  <a:lnTo>
                    <a:pt x="1343" y="856"/>
                  </a:lnTo>
                  <a:lnTo>
                    <a:pt x="1172" y="904"/>
                  </a:lnTo>
                  <a:lnTo>
                    <a:pt x="1026" y="978"/>
                  </a:lnTo>
                  <a:lnTo>
                    <a:pt x="879" y="1051"/>
                  </a:lnTo>
                  <a:lnTo>
                    <a:pt x="733" y="1149"/>
                  </a:lnTo>
                  <a:lnTo>
                    <a:pt x="586" y="1271"/>
                  </a:lnTo>
                  <a:lnTo>
                    <a:pt x="464" y="1393"/>
                  </a:lnTo>
                  <a:lnTo>
                    <a:pt x="342" y="1515"/>
                  </a:lnTo>
                  <a:lnTo>
                    <a:pt x="244" y="1686"/>
                  </a:lnTo>
                  <a:lnTo>
                    <a:pt x="171" y="1832"/>
                  </a:lnTo>
                  <a:lnTo>
                    <a:pt x="98" y="2003"/>
                  </a:lnTo>
                  <a:lnTo>
                    <a:pt x="49" y="2174"/>
                  </a:lnTo>
                  <a:lnTo>
                    <a:pt x="25" y="2345"/>
                  </a:lnTo>
                  <a:lnTo>
                    <a:pt x="0" y="2516"/>
                  </a:lnTo>
                  <a:lnTo>
                    <a:pt x="0" y="2687"/>
                  </a:lnTo>
                  <a:lnTo>
                    <a:pt x="25" y="2858"/>
                  </a:lnTo>
                  <a:lnTo>
                    <a:pt x="73" y="3029"/>
                  </a:lnTo>
                  <a:lnTo>
                    <a:pt x="122" y="3200"/>
                  </a:lnTo>
                  <a:lnTo>
                    <a:pt x="195" y="3347"/>
                  </a:lnTo>
                  <a:lnTo>
                    <a:pt x="269" y="3518"/>
                  </a:lnTo>
                  <a:lnTo>
                    <a:pt x="366" y="3640"/>
                  </a:lnTo>
                  <a:lnTo>
                    <a:pt x="464" y="3786"/>
                  </a:lnTo>
                  <a:lnTo>
                    <a:pt x="611" y="3908"/>
                  </a:lnTo>
                  <a:lnTo>
                    <a:pt x="733" y="4031"/>
                  </a:lnTo>
                  <a:lnTo>
                    <a:pt x="904" y="4128"/>
                  </a:lnTo>
                  <a:lnTo>
                    <a:pt x="1050" y="4201"/>
                  </a:lnTo>
                  <a:lnTo>
                    <a:pt x="1221" y="4275"/>
                  </a:lnTo>
                  <a:lnTo>
                    <a:pt x="1392" y="4324"/>
                  </a:lnTo>
                  <a:lnTo>
                    <a:pt x="1563" y="4348"/>
                  </a:lnTo>
                  <a:lnTo>
                    <a:pt x="1734" y="4372"/>
                  </a:lnTo>
                  <a:lnTo>
                    <a:pt x="1905" y="4372"/>
                  </a:lnTo>
                  <a:lnTo>
                    <a:pt x="2076" y="4348"/>
                  </a:lnTo>
                  <a:lnTo>
                    <a:pt x="2247" y="4299"/>
                  </a:lnTo>
                  <a:lnTo>
                    <a:pt x="2418" y="4250"/>
                  </a:lnTo>
                  <a:lnTo>
                    <a:pt x="2565" y="4201"/>
                  </a:lnTo>
                  <a:lnTo>
                    <a:pt x="2711" y="4104"/>
                  </a:lnTo>
                  <a:lnTo>
                    <a:pt x="2858" y="4006"/>
                  </a:lnTo>
                  <a:lnTo>
                    <a:pt x="3004" y="3908"/>
                  </a:lnTo>
                  <a:lnTo>
                    <a:pt x="3126" y="3786"/>
                  </a:lnTo>
                  <a:lnTo>
                    <a:pt x="3248" y="3640"/>
                  </a:lnTo>
                  <a:lnTo>
                    <a:pt x="3346" y="3493"/>
                  </a:lnTo>
                  <a:lnTo>
                    <a:pt x="3468" y="3200"/>
                  </a:lnTo>
                  <a:lnTo>
                    <a:pt x="3541" y="2931"/>
                  </a:lnTo>
                  <a:lnTo>
                    <a:pt x="3590" y="2638"/>
                  </a:lnTo>
                  <a:lnTo>
                    <a:pt x="3566" y="2345"/>
                  </a:lnTo>
                  <a:lnTo>
                    <a:pt x="7205" y="856"/>
                  </a:lnTo>
                  <a:lnTo>
                    <a:pt x="6985" y="440"/>
                  </a:lnTo>
                  <a:lnTo>
                    <a:pt x="6839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3"/>
            <p:cNvSpPr/>
            <p:nvPr/>
          </p:nvSpPr>
          <p:spPr>
            <a:xfrm>
              <a:off x="5461575" y="5316900"/>
              <a:ext cx="89175" cy="159975"/>
            </a:xfrm>
            <a:custGeom>
              <a:avLst/>
              <a:gdLst/>
              <a:ahLst/>
              <a:cxnLst/>
              <a:rect l="l" t="t" r="r" b="b"/>
              <a:pathLst>
                <a:path w="3567" h="6399" extrusionOk="0">
                  <a:moveTo>
                    <a:pt x="1491" y="0"/>
                  </a:moveTo>
                  <a:lnTo>
                    <a:pt x="1393" y="2858"/>
                  </a:lnTo>
                  <a:lnTo>
                    <a:pt x="1198" y="2907"/>
                  </a:lnTo>
                  <a:lnTo>
                    <a:pt x="1002" y="3004"/>
                  </a:lnTo>
                  <a:lnTo>
                    <a:pt x="807" y="3102"/>
                  </a:lnTo>
                  <a:lnTo>
                    <a:pt x="636" y="3224"/>
                  </a:lnTo>
                  <a:lnTo>
                    <a:pt x="489" y="3346"/>
                  </a:lnTo>
                  <a:lnTo>
                    <a:pt x="392" y="3493"/>
                  </a:lnTo>
                  <a:lnTo>
                    <a:pt x="269" y="3639"/>
                  </a:lnTo>
                  <a:lnTo>
                    <a:pt x="196" y="3786"/>
                  </a:lnTo>
                  <a:lnTo>
                    <a:pt x="123" y="3932"/>
                  </a:lnTo>
                  <a:lnTo>
                    <a:pt x="74" y="4103"/>
                  </a:lnTo>
                  <a:lnTo>
                    <a:pt x="25" y="4274"/>
                  </a:lnTo>
                  <a:lnTo>
                    <a:pt x="1" y="4445"/>
                  </a:lnTo>
                  <a:lnTo>
                    <a:pt x="1" y="4616"/>
                  </a:lnTo>
                  <a:lnTo>
                    <a:pt x="1" y="4787"/>
                  </a:lnTo>
                  <a:lnTo>
                    <a:pt x="25" y="4958"/>
                  </a:lnTo>
                  <a:lnTo>
                    <a:pt x="74" y="5129"/>
                  </a:lnTo>
                  <a:lnTo>
                    <a:pt x="123" y="5276"/>
                  </a:lnTo>
                  <a:lnTo>
                    <a:pt x="196" y="5447"/>
                  </a:lnTo>
                  <a:lnTo>
                    <a:pt x="294" y="5593"/>
                  </a:lnTo>
                  <a:lnTo>
                    <a:pt x="416" y="5740"/>
                  </a:lnTo>
                  <a:lnTo>
                    <a:pt x="538" y="5886"/>
                  </a:lnTo>
                  <a:lnTo>
                    <a:pt x="660" y="6008"/>
                  </a:lnTo>
                  <a:lnTo>
                    <a:pt x="807" y="6106"/>
                  </a:lnTo>
                  <a:lnTo>
                    <a:pt x="953" y="6179"/>
                  </a:lnTo>
                  <a:lnTo>
                    <a:pt x="1124" y="6252"/>
                  </a:lnTo>
                  <a:lnTo>
                    <a:pt x="1271" y="6326"/>
                  </a:lnTo>
                  <a:lnTo>
                    <a:pt x="1442" y="6350"/>
                  </a:lnTo>
                  <a:lnTo>
                    <a:pt x="1613" y="6375"/>
                  </a:lnTo>
                  <a:lnTo>
                    <a:pt x="1784" y="6399"/>
                  </a:lnTo>
                  <a:lnTo>
                    <a:pt x="1955" y="6375"/>
                  </a:lnTo>
                  <a:lnTo>
                    <a:pt x="2126" y="6350"/>
                  </a:lnTo>
                  <a:lnTo>
                    <a:pt x="2297" y="6301"/>
                  </a:lnTo>
                  <a:lnTo>
                    <a:pt x="2468" y="6252"/>
                  </a:lnTo>
                  <a:lnTo>
                    <a:pt x="2614" y="6179"/>
                  </a:lnTo>
                  <a:lnTo>
                    <a:pt x="2785" y="6082"/>
                  </a:lnTo>
                  <a:lnTo>
                    <a:pt x="2932" y="5984"/>
                  </a:lnTo>
                  <a:lnTo>
                    <a:pt x="3054" y="5862"/>
                  </a:lnTo>
                  <a:lnTo>
                    <a:pt x="3176" y="5715"/>
                  </a:lnTo>
                  <a:lnTo>
                    <a:pt x="3273" y="5569"/>
                  </a:lnTo>
                  <a:lnTo>
                    <a:pt x="3371" y="5422"/>
                  </a:lnTo>
                  <a:lnTo>
                    <a:pt x="3444" y="5276"/>
                  </a:lnTo>
                  <a:lnTo>
                    <a:pt x="3493" y="5105"/>
                  </a:lnTo>
                  <a:lnTo>
                    <a:pt x="3542" y="4934"/>
                  </a:lnTo>
                  <a:lnTo>
                    <a:pt x="3567" y="4763"/>
                  </a:lnTo>
                  <a:lnTo>
                    <a:pt x="3567" y="4592"/>
                  </a:lnTo>
                  <a:lnTo>
                    <a:pt x="3567" y="4421"/>
                  </a:lnTo>
                  <a:lnTo>
                    <a:pt x="3542" y="4250"/>
                  </a:lnTo>
                  <a:lnTo>
                    <a:pt x="3493" y="4079"/>
                  </a:lnTo>
                  <a:lnTo>
                    <a:pt x="3420" y="3908"/>
                  </a:lnTo>
                  <a:lnTo>
                    <a:pt x="3347" y="3761"/>
                  </a:lnTo>
                  <a:lnTo>
                    <a:pt x="3273" y="3615"/>
                  </a:lnTo>
                  <a:lnTo>
                    <a:pt x="3151" y="3468"/>
                  </a:lnTo>
                  <a:lnTo>
                    <a:pt x="2980" y="3273"/>
                  </a:lnTo>
                  <a:lnTo>
                    <a:pt x="2761" y="3102"/>
                  </a:lnTo>
                  <a:lnTo>
                    <a:pt x="2541" y="2980"/>
                  </a:lnTo>
                  <a:lnTo>
                    <a:pt x="2321" y="2907"/>
                  </a:lnTo>
                  <a:lnTo>
                    <a:pt x="2419" y="25"/>
                  </a:lnTo>
                  <a:lnTo>
                    <a:pt x="2419" y="25"/>
                  </a:lnTo>
                  <a:lnTo>
                    <a:pt x="2126" y="49"/>
                  </a:lnTo>
                  <a:lnTo>
                    <a:pt x="1808" y="25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3"/>
            <p:cNvSpPr/>
            <p:nvPr/>
          </p:nvSpPr>
          <p:spPr>
            <a:xfrm>
              <a:off x="5619100" y="5194175"/>
              <a:ext cx="161850" cy="89775"/>
            </a:xfrm>
            <a:custGeom>
              <a:avLst/>
              <a:gdLst/>
              <a:ahLst/>
              <a:cxnLst/>
              <a:rect l="l" t="t" r="r" b="b"/>
              <a:pathLst>
                <a:path w="6474" h="3591" extrusionOk="0">
                  <a:moveTo>
                    <a:pt x="4592" y="0"/>
                  </a:moveTo>
                  <a:lnTo>
                    <a:pt x="4422" y="25"/>
                  </a:lnTo>
                  <a:lnTo>
                    <a:pt x="4251" y="73"/>
                  </a:lnTo>
                  <a:lnTo>
                    <a:pt x="4080" y="122"/>
                  </a:lnTo>
                  <a:lnTo>
                    <a:pt x="3884" y="196"/>
                  </a:lnTo>
                  <a:lnTo>
                    <a:pt x="3713" y="293"/>
                  </a:lnTo>
                  <a:lnTo>
                    <a:pt x="3567" y="391"/>
                  </a:lnTo>
                  <a:lnTo>
                    <a:pt x="3420" y="513"/>
                  </a:lnTo>
                  <a:lnTo>
                    <a:pt x="3298" y="660"/>
                  </a:lnTo>
                  <a:lnTo>
                    <a:pt x="3200" y="806"/>
                  </a:lnTo>
                  <a:lnTo>
                    <a:pt x="3103" y="953"/>
                  </a:lnTo>
                  <a:lnTo>
                    <a:pt x="3029" y="1124"/>
                  </a:lnTo>
                  <a:lnTo>
                    <a:pt x="99" y="757"/>
                  </a:lnTo>
                  <a:lnTo>
                    <a:pt x="74" y="1221"/>
                  </a:lnTo>
                  <a:lnTo>
                    <a:pt x="1" y="1661"/>
                  </a:lnTo>
                  <a:lnTo>
                    <a:pt x="2907" y="2027"/>
                  </a:lnTo>
                  <a:lnTo>
                    <a:pt x="2932" y="2223"/>
                  </a:lnTo>
                  <a:lnTo>
                    <a:pt x="3005" y="2418"/>
                  </a:lnTo>
                  <a:lnTo>
                    <a:pt x="3078" y="2565"/>
                  </a:lnTo>
                  <a:lnTo>
                    <a:pt x="3152" y="2736"/>
                  </a:lnTo>
                  <a:lnTo>
                    <a:pt x="3249" y="2882"/>
                  </a:lnTo>
                  <a:lnTo>
                    <a:pt x="3371" y="3004"/>
                  </a:lnTo>
                  <a:lnTo>
                    <a:pt x="3493" y="3126"/>
                  </a:lnTo>
                  <a:lnTo>
                    <a:pt x="3616" y="3248"/>
                  </a:lnTo>
                  <a:lnTo>
                    <a:pt x="3762" y="3346"/>
                  </a:lnTo>
                  <a:lnTo>
                    <a:pt x="3909" y="3419"/>
                  </a:lnTo>
                  <a:lnTo>
                    <a:pt x="4080" y="3493"/>
                  </a:lnTo>
                  <a:lnTo>
                    <a:pt x="4251" y="3541"/>
                  </a:lnTo>
                  <a:lnTo>
                    <a:pt x="4422" y="3566"/>
                  </a:lnTo>
                  <a:lnTo>
                    <a:pt x="4592" y="3590"/>
                  </a:lnTo>
                  <a:lnTo>
                    <a:pt x="4763" y="3590"/>
                  </a:lnTo>
                  <a:lnTo>
                    <a:pt x="4934" y="3566"/>
                  </a:lnTo>
                  <a:lnTo>
                    <a:pt x="5105" y="3541"/>
                  </a:lnTo>
                  <a:lnTo>
                    <a:pt x="5276" y="3468"/>
                  </a:lnTo>
                  <a:lnTo>
                    <a:pt x="5447" y="3419"/>
                  </a:lnTo>
                  <a:lnTo>
                    <a:pt x="5618" y="3322"/>
                  </a:lnTo>
                  <a:lnTo>
                    <a:pt x="5765" y="3224"/>
                  </a:lnTo>
                  <a:lnTo>
                    <a:pt x="5887" y="3102"/>
                  </a:lnTo>
                  <a:lnTo>
                    <a:pt x="6009" y="2980"/>
                  </a:lnTo>
                  <a:lnTo>
                    <a:pt x="6131" y="2858"/>
                  </a:lnTo>
                  <a:lnTo>
                    <a:pt x="6204" y="2711"/>
                  </a:lnTo>
                  <a:lnTo>
                    <a:pt x="6302" y="2565"/>
                  </a:lnTo>
                  <a:lnTo>
                    <a:pt x="6351" y="2394"/>
                  </a:lnTo>
                  <a:lnTo>
                    <a:pt x="6400" y="2223"/>
                  </a:lnTo>
                  <a:lnTo>
                    <a:pt x="6449" y="2076"/>
                  </a:lnTo>
                  <a:lnTo>
                    <a:pt x="6473" y="1881"/>
                  </a:lnTo>
                  <a:lnTo>
                    <a:pt x="6473" y="1710"/>
                  </a:lnTo>
                  <a:lnTo>
                    <a:pt x="6449" y="1539"/>
                  </a:lnTo>
                  <a:lnTo>
                    <a:pt x="6424" y="1368"/>
                  </a:lnTo>
                  <a:lnTo>
                    <a:pt x="6351" y="1197"/>
                  </a:lnTo>
                  <a:lnTo>
                    <a:pt x="6278" y="1026"/>
                  </a:lnTo>
                  <a:lnTo>
                    <a:pt x="6204" y="855"/>
                  </a:lnTo>
                  <a:lnTo>
                    <a:pt x="6107" y="708"/>
                  </a:lnTo>
                  <a:lnTo>
                    <a:pt x="5985" y="586"/>
                  </a:lnTo>
                  <a:lnTo>
                    <a:pt x="5862" y="464"/>
                  </a:lnTo>
                  <a:lnTo>
                    <a:pt x="5740" y="342"/>
                  </a:lnTo>
                  <a:lnTo>
                    <a:pt x="5594" y="269"/>
                  </a:lnTo>
                  <a:lnTo>
                    <a:pt x="5447" y="171"/>
                  </a:lnTo>
                  <a:lnTo>
                    <a:pt x="5276" y="122"/>
                  </a:lnTo>
                  <a:lnTo>
                    <a:pt x="5105" y="73"/>
                  </a:lnTo>
                  <a:lnTo>
                    <a:pt x="4934" y="25"/>
                  </a:lnTo>
                  <a:lnTo>
                    <a:pt x="4763" y="25"/>
                  </a:lnTo>
                  <a:lnTo>
                    <a:pt x="4592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3"/>
            <p:cNvSpPr/>
            <p:nvPr/>
          </p:nvSpPr>
          <p:spPr>
            <a:xfrm>
              <a:off x="5420075" y="5116000"/>
              <a:ext cx="189300" cy="189925"/>
            </a:xfrm>
            <a:custGeom>
              <a:avLst/>
              <a:gdLst/>
              <a:ahLst/>
              <a:cxnLst/>
              <a:rect l="l" t="t" r="r" b="b"/>
              <a:pathLst>
                <a:path w="7572" h="7597" extrusionOk="0">
                  <a:moveTo>
                    <a:pt x="3786" y="1"/>
                  </a:moveTo>
                  <a:lnTo>
                    <a:pt x="3395" y="25"/>
                  </a:lnTo>
                  <a:lnTo>
                    <a:pt x="3028" y="74"/>
                  </a:lnTo>
                  <a:lnTo>
                    <a:pt x="2662" y="172"/>
                  </a:lnTo>
                  <a:lnTo>
                    <a:pt x="2320" y="294"/>
                  </a:lnTo>
                  <a:lnTo>
                    <a:pt x="1978" y="465"/>
                  </a:lnTo>
                  <a:lnTo>
                    <a:pt x="1661" y="660"/>
                  </a:lnTo>
                  <a:lnTo>
                    <a:pt x="1392" y="880"/>
                  </a:lnTo>
                  <a:lnTo>
                    <a:pt x="1123" y="1124"/>
                  </a:lnTo>
                  <a:lnTo>
                    <a:pt x="879" y="1393"/>
                  </a:lnTo>
                  <a:lnTo>
                    <a:pt x="659" y="1686"/>
                  </a:lnTo>
                  <a:lnTo>
                    <a:pt x="464" y="1979"/>
                  </a:lnTo>
                  <a:lnTo>
                    <a:pt x="293" y="2321"/>
                  </a:lnTo>
                  <a:lnTo>
                    <a:pt x="171" y="2663"/>
                  </a:lnTo>
                  <a:lnTo>
                    <a:pt x="73" y="3029"/>
                  </a:lnTo>
                  <a:lnTo>
                    <a:pt x="24" y="3420"/>
                  </a:lnTo>
                  <a:lnTo>
                    <a:pt x="0" y="3787"/>
                  </a:lnTo>
                  <a:lnTo>
                    <a:pt x="24" y="4177"/>
                  </a:lnTo>
                  <a:lnTo>
                    <a:pt x="73" y="4568"/>
                  </a:lnTo>
                  <a:lnTo>
                    <a:pt x="171" y="4934"/>
                  </a:lnTo>
                  <a:lnTo>
                    <a:pt x="293" y="5276"/>
                  </a:lnTo>
                  <a:lnTo>
                    <a:pt x="464" y="5594"/>
                  </a:lnTo>
                  <a:lnTo>
                    <a:pt x="659" y="5911"/>
                  </a:lnTo>
                  <a:lnTo>
                    <a:pt x="879" y="6204"/>
                  </a:lnTo>
                  <a:lnTo>
                    <a:pt x="1123" y="6473"/>
                  </a:lnTo>
                  <a:lnTo>
                    <a:pt x="1392" y="6717"/>
                  </a:lnTo>
                  <a:lnTo>
                    <a:pt x="1661" y="6937"/>
                  </a:lnTo>
                  <a:lnTo>
                    <a:pt x="1978" y="7133"/>
                  </a:lnTo>
                  <a:lnTo>
                    <a:pt x="2320" y="7279"/>
                  </a:lnTo>
                  <a:lnTo>
                    <a:pt x="2662" y="7426"/>
                  </a:lnTo>
                  <a:lnTo>
                    <a:pt x="3028" y="7499"/>
                  </a:lnTo>
                  <a:lnTo>
                    <a:pt x="3395" y="7572"/>
                  </a:lnTo>
                  <a:lnTo>
                    <a:pt x="3786" y="7597"/>
                  </a:lnTo>
                  <a:lnTo>
                    <a:pt x="4176" y="7572"/>
                  </a:lnTo>
                  <a:lnTo>
                    <a:pt x="4567" y="7499"/>
                  </a:lnTo>
                  <a:lnTo>
                    <a:pt x="4909" y="7426"/>
                  </a:lnTo>
                  <a:lnTo>
                    <a:pt x="5275" y="7279"/>
                  </a:lnTo>
                  <a:lnTo>
                    <a:pt x="5593" y="7133"/>
                  </a:lnTo>
                  <a:lnTo>
                    <a:pt x="5910" y="6937"/>
                  </a:lnTo>
                  <a:lnTo>
                    <a:pt x="6203" y="6717"/>
                  </a:lnTo>
                  <a:lnTo>
                    <a:pt x="6472" y="6473"/>
                  </a:lnTo>
                  <a:lnTo>
                    <a:pt x="6716" y="6204"/>
                  </a:lnTo>
                  <a:lnTo>
                    <a:pt x="6936" y="5911"/>
                  </a:lnTo>
                  <a:lnTo>
                    <a:pt x="7132" y="5594"/>
                  </a:lnTo>
                  <a:lnTo>
                    <a:pt x="7278" y="5276"/>
                  </a:lnTo>
                  <a:lnTo>
                    <a:pt x="7425" y="4934"/>
                  </a:lnTo>
                  <a:lnTo>
                    <a:pt x="7498" y="4568"/>
                  </a:lnTo>
                  <a:lnTo>
                    <a:pt x="7571" y="4177"/>
                  </a:lnTo>
                  <a:lnTo>
                    <a:pt x="7571" y="3787"/>
                  </a:lnTo>
                  <a:lnTo>
                    <a:pt x="7571" y="3420"/>
                  </a:lnTo>
                  <a:lnTo>
                    <a:pt x="7498" y="3029"/>
                  </a:lnTo>
                  <a:lnTo>
                    <a:pt x="7425" y="2663"/>
                  </a:lnTo>
                  <a:lnTo>
                    <a:pt x="7278" y="2321"/>
                  </a:lnTo>
                  <a:lnTo>
                    <a:pt x="7132" y="1979"/>
                  </a:lnTo>
                  <a:lnTo>
                    <a:pt x="6936" y="1686"/>
                  </a:lnTo>
                  <a:lnTo>
                    <a:pt x="6716" y="1393"/>
                  </a:lnTo>
                  <a:lnTo>
                    <a:pt x="6472" y="1124"/>
                  </a:lnTo>
                  <a:lnTo>
                    <a:pt x="6203" y="880"/>
                  </a:lnTo>
                  <a:lnTo>
                    <a:pt x="5910" y="660"/>
                  </a:lnTo>
                  <a:lnTo>
                    <a:pt x="5593" y="465"/>
                  </a:lnTo>
                  <a:lnTo>
                    <a:pt x="5275" y="294"/>
                  </a:lnTo>
                  <a:lnTo>
                    <a:pt x="4909" y="172"/>
                  </a:lnTo>
                  <a:lnTo>
                    <a:pt x="4567" y="74"/>
                  </a:lnTo>
                  <a:lnTo>
                    <a:pt x="4176" y="25"/>
                  </a:lnTo>
                  <a:lnTo>
                    <a:pt x="3786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7" name="Google Shape;87;p3"/>
          <p:cNvSpPr/>
          <p:nvPr/>
        </p:nvSpPr>
        <p:spPr>
          <a:xfrm>
            <a:off x="47199" y="4430470"/>
            <a:ext cx="505231" cy="459562"/>
          </a:xfrm>
          <a:custGeom>
            <a:avLst/>
            <a:gdLst/>
            <a:ahLst/>
            <a:cxnLst/>
            <a:rect l="l" t="t" r="r" b="b"/>
            <a:pathLst>
              <a:path w="16218" h="14752" extrusionOk="0">
                <a:moveTo>
                  <a:pt x="7694" y="0"/>
                </a:moveTo>
                <a:lnTo>
                  <a:pt x="7279" y="25"/>
                </a:lnTo>
                <a:lnTo>
                  <a:pt x="6863" y="74"/>
                </a:lnTo>
                <a:lnTo>
                  <a:pt x="6473" y="123"/>
                </a:lnTo>
                <a:lnTo>
                  <a:pt x="6082" y="196"/>
                </a:lnTo>
                <a:lnTo>
                  <a:pt x="5691" y="293"/>
                </a:lnTo>
                <a:lnTo>
                  <a:pt x="5325" y="416"/>
                </a:lnTo>
                <a:lnTo>
                  <a:pt x="4958" y="538"/>
                </a:lnTo>
                <a:lnTo>
                  <a:pt x="4592" y="660"/>
                </a:lnTo>
                <a:lnTo>
                  <a:pt x="4250" y="831"/>
                </a:lnTo>
                <a:lnTo>
                  <a:pt x="3908" y="977"/>
                </a:lnTo>
                <a:lnTo>
                  <a:pt x="3566" y="1173"/>
                </a:lnTo>
                <a:lnTo>
                  <a:pt x="3249" y="1368"/>
                </a:lnTo>
                <a:lnTo>
                  <a:pt x="2956" y="1563"/>
                </a:lnTo>
                <a:lnTo>
                  <a:pt x="2663" y="1783"/>
                </a:lnTo>
                <a:lnTo>
                  <a:pt x="2370" y="2003"/>
                </a:lnTo>
                <a:lnTo>
                  <a:pt x="2101" y="2247"/>
                </a:lnTo>
                <a:lnTo>
                  <a:pt x="1857" y="2492"/>
                </a:lnTo>
                <a:lnTo>
                  <a:pt x="1612" y="2760"/>
                </a:lnTo>
                <a:lnTo>
                  <a:pt x="1393" y="3029"/>
                </a:lnTo>
                <a:lnTo>
                  <a:pt x="1173" y="3298"/>
                </a:lnTo>
                <a:lnTo>
                  <a:pt x="977" y="3591"/>
                </a:lnTo>
                <a:lnTo>
                  <a:pt x="807" y="3884"/>
                </a:lnTo>
                <a:lnTo>
                  <a:pt x="636" y="4201"/>
                </a:lnTo>
                <a:lnTo>
                  <a:pt x="489" y="4519"/>
                </a:lnTo>
                <a:lnTo>
                  <a:pt x="367" y="4836"/>
                </a:lnTo>
                <a:lnTo>
                  <a:pt x="245" y="5154"/>
                </a:lnTo>
                <a:lnTo>
                  <a:pt x="172" y="5496"/>
                </a:lnTo>
                <a:lnTo>
                  <a:pt x="98" y="5838"/>
                </a:lnTo>
                <a:lnTo>
                  <a:pt x="49" y="6179"/>
                </a:lnTo>
                <a:lnTo>
                  <a:pt x="1" y="6521"/>
                </a:lnTo>
                <a:lnTo>
                  <a:pt x="1" y="6888"/>
                </a:lnTo>
                <a:lnTo>
                  <a:pt x="1" y="7254"/>
                </a:lnTo>
                <a:lnTo>
                  <a:pt x="49" y="7645"/>
                </a:lnTo>
                <a:lnTo>
                  <a:pt x="98" y="8011"/>
                </a:lnTo>
                <a:lnTo>
                  <a:pt x="196" y="8353"/>
                </a:lnTo>
                <a:lnTo>
                  <a:pt x="294" y="8719"/>
                </a:lnTo>
                <a:lnTo>
                  <a:pt x="416" y="9061"/>
                </a:lnTo>
                <a:lnTo>
                  <a:pt x="562" y="9403"/>
                </a:lnTo>
                <a:lnTo>
                  <a:pt x="733" y="9745"/>
                </a:lnTo>
                <a:lnTo>
                  <a:pt x="904" y="10063"/>
                </a:lnTo>
                <a:lnTo>
                  <a:pt x="1100" y="10356"/>
                </a:lnTo>
                <a:lnTo>
                  <a:pt x="1344" y="10673"/>
                </a:lnTo>
                <a:lnTo>
                  <a:pt x="1564" y="10966"/>
                </a:lnTo>
                <a:lnTo>
                  <a:pt x="1832" y="11235"/>
                </a:lnTo>
                <a:lnTo>
                  <a:pt x="2101" y="11504"/>
                </a:lnTo>
                <a:lnTo>
                  <a:pt x="2394" y="11772"/>
                </a:lnTo>
                <a:lnTo>
                  <a:pt x="2687" y="12017"/>
                </a:lnTo>
                <a:lnTo>
                  <a:pt x="2492" y="12383"/>
                </a:lnTo>
                <a:lnTo>
                  <a:pt x="2272" y="12749"/>
                </a:lnTo>
                <a:lnTo>
                  <a:pt x="2028" y="13140"/>
                </a:lnTo>
                <a:lnTo>
                  <a:pt x="1710" y="13506"/>
                </a:lnTo>
                <a:lnTo>
                  <a:pt x="1368" y="13873"/>
                </a:lnTo>
                <a:lnTo>
                  <a:pt x="1173" y="14044"/>
                </a:lnTo>
                <a:lnTo>
                  <a:pt x="953" y="14190"/>
                </a:lnTo>
                <a:lnTo>
                  <a:pt x="733" y="14337"/>
                </a:lnTo>
                <a:lnTo>
                  <a:pt x="513" y="14483"/>
                </a:lnTo>
                <a:lnTo>
                  <a:pt x="269" y="14581"/>
                </a:lnTo>
                <a:lnTo>
                  <a:pt x="1" y="14703"/>
                </a:lnTo>
                <a:lnTo>
                  <a:pt x="123" y="14703"/>
                </a:lnTo>
                <a:lnTo>
                  <a:pt x="489" y="14752"/>
                </a:lnTo>
                <a:lnTo>
                  <a:pt x="1368" y="14752"/>
                </a:lnTo>
                <a:lnTo>
                  <a:pt x="1710" y="14728"/>
                </a:lnTo>
                <a:lnTo>
                  <a:pt x="2101" y="14654"/>
                </a:lnTo>
                <a:lnTo>
                  <a:pt x="2492" y="14581"/>
                </a:lnTo>
                <a:lnTo>
                  <a:pt x="2907" y="14459"/>
                </a:lnTo>
                <a:lnTo>
                  <a:pt x="3322" y="14312"/>
                </a:lnTo>
                <a:lnTo>
                  <a:pt x="3762" y="14117"/>
                </a:lnTo>
                <a:lnTo>
                  <a:pt x="4177" y="13873"/>
                </a:lnTo>
                <a:lnTo>
                  <a:pt x="4592" y="13604"/>
                </a:lnTo>
                <a:lnTo>
                  <a:pt x="4983" y="13238"/>
                </a:lnTo>
                <a:lnTo>
                  <a:pt x="5349" y="13360"/>
                </a:lnTo>
                <a:lnTo>
                  <a:pt x="5716" y="13482"/>
                </a:lnTo>
                <a:lnTo>
                  <a:pt x="6106" y="13555"/>
                </a:lnTo>
                <a:lnTo>
                  <a:pt x="6497" y="13628"/>
                </a:lnTo>
                <a:lnTo>
                  <a:pt x="6888" y="13702"/>
                </a:lnTo>
                <a:lnTo>
                  <a:pt x="7279" y="13751"/>
                </a:lnTo>
                <a:lnTo>
                  <a:pt x="7694" y="13775"/>
                </a:lnTo>
                <a:lnTo>
                  <a:pt x="8524" y="13775"/>
                </a:lnTo>
                <a:lnTo>
                  <a:pt x="8939" y="13751"/>
                </a:lnTo>
                <a:lnTo>
                  <a:pt x="9355" y="13702"/>
                </a:lnTo>
                <a:lnTo>
                  <a:pt x="9745" y="13628"/>
                </a:lnTo>
                <a:lnTo>
                  <a:pt x="10136" y="13555"/>
                </a:lnTo>
                <a:lnTo>
                  <a:pt x="10527" y="13458"/>
                </a:lnTo>
                <a:lnTo>
                  <a:pt x="10893" y="13360"/>
                </a:lnTo>
                <a:lnTo>
                  <a:pt x="11260" y="13238"/>
                </a:lnTo>
                <a:lnTo>
                  <a:pt x="11626" y="13091"/>
                </a:lnTo>
                <a:lnTo>
                  <a:pt x="11968" y="12945"/>
                </a:lnTo>
                <a:lnTo>
                  <a:pt x="12310" y="12774"/>
                </a:lnTo>
                <a:lnTo>
                  <a:pt x="12652" y="12603"/>
                </a:lnTo>
                <a:lnTo>
                  <a:pt x="12969" y="12407"/>
                </a:lnTo>
                <a:lnTo>
                  <a:pt x="13262" y="12212"/>
                </a:lnTo>
                <a:lnTo>
                  <a:pt x="13555" y="11992"/>
                </a:lnTo>
                <a:lnTo>
                  <a:pt x="13848" y="11748"/>
                </a:lnTo>
                <a:lnTo>
                  <a:pt x="14117" y="11528"/>
                </a:lnTo>
                <a:lnTo>
                  <a:pt x="14361" y="11259"/>
                </a:lnTo>
                <a:lnTo>
                  <a:pt x="14606" y="11015"/>
                </a:lnTo>
                <a:lnTo>
                  <a:pt x="14825" y="10747"/>
                </a:lnTo>
                <a:lnTo>
                  <a:pt x="15045" y="10453"/>
                </a:lnTo>
                <a:lnTo>
                  <a:pt x="15241" y="10160"/>
                </a:lnTo>
                <a:lnTo>
                  <a:pt x="15412" y="9867"/>
                </a:lnTo>
                <a:lnTo>
                  <a:pt x="15582" y="9574"/>
                </a:lnTo>
                <a:lnTo>
                  <a:pt x="15729" y="9257"/>
                </a:lnTo>
                <a:lnTo>
                  <a:pt x="15851" y="8939"/>
                </a:lnTo>
                <a:lnTo>
                  <a:pt x="15973" y="8597"/>
                </a:lnTo>
                <a:lnTo>
                  <a:pt x="16047" y="8280"/>
                </a:lnTo>
                <a:lnTo>
                  <a:pt x="16120" y="7938"/>
                </a:lnTo>
                <a:lnTo>
                  <a:pt x="16169" y="7596"/>
                </a:lnTo>
                <a:lnTo>
                  <a:pt x="16217" y="7230"/>
                </a:lnTo>
                <a:lnTo>
                  <a:pt x="16217" y="6888"/>
                </a:lnTo>
                <a:lnTo>
                  <a:pt x="16217" y="6521"/>
                </a:lnTo>
                <a:lnTo>
                  <a:pt x="16169" y="6179"/>
                </a:lnTo>
                <a:lnTo>
                  <a:pt x="16120" y="5838"/>
                </a:lnTo>
                <a:lnTo>
                  <a:pt x="16047" y="5496"/>
                </a:lnTo>
                <a:lnTo>
                  <a:pt x="15973" y="5154"/>
                </a:lnTo>
                <a:lnTo>
                  <a:pt x="15851" y="4836"/>
                </a:lnTo>
                <a:lnTo>
                  <a:pt x="15729" y="4519"/>
                </a:lnTo>
                <a:lnTo>
                  <a:pt x="15582" y="4201"/>
                </a:lnTo>
                <a:lnTo>
                  <a:pt x="15412" y="3884"/>
                </a:lnTo>
                <a:lnTo>
                  <a:pt x="15241" y="3591"/>
                </a:lnTo>
                <a:lnTo>
                  <a:pt x="15045" y="3298"/>
                </a:lnTo>
                <a:lnTo>
                  <a:pt x="14825" y="3029"/>
                </a:lnTo>
                <a:lnTo>
                  <a:pt x="14606" y="2760"/>
                </a:lnTo>
                <a:lnTo>
                  <a:pt x="14361" y="2492"/>
                </a:lnTo>
                <a:lnTo>
                  <a:pt x="14117" y="2247"/>
                </a:lnTo>
                <a:lnTo>
                  <a:pt x="13848" y="2003"/>
                </a:lnTo>
                <a:lnTo>
                  <a:pt x="13555" y="1783"/>
                </a:lnTo>
                <a:lnTo>
                  <a:pt x="13262" y="1563"/>
                </a:lnTo>
                <a:lnTo>
                  <a:pt x="12969" y="1368"/>
                </a:lnTo>
                <a:lnTo>
                  <a:pt x="12652" y="1173"/>
                </a:lnTo>
                <a:lnTo>
                  <a:pt x="12310" y="977"/>
                </a:lnTo>
                <a:lnTo>
                  <a:pt x="11968" y="831"/>
                </a:lnTo>
                <a:lnTo>
                  <a:pt x="11626" y="660"/>
                </a:lnTo>
                <a:lnTo>
                  <a:pt x="11260" y="538"/>
                </a:lnTo>
                <a:lnTo>
                  <a:pt x="10893" y="416"/>
                </a:lnTo>
                <a:lnTo>
                  <a:pt x="10527" y="293"/>
                </a:lnTo>
                <a:lnTo>
                  <a:pt x="10136" y="196"/>
                </a:lnTo>
                <a:lnTo>
                  <a:pt x="9745" y="123"/>
                </a:lnTo>
                <a:lnTo>
                  <a:pt x="9355" y="74"/>
                </a:lnTo>
                <a:lnTo>
                  <a:pt x="8939" y="25"/>
                </a:lnTo>
                <a:lnTo>
                  <a:pt x="8524" y="0"/>
                </a:lnTo>
                <a:close/>
              </a:path>
            </a:pathLst>
          </a:custGeom>
          <a:solidFill>
            <a:srgbClr val="3292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4"/>
          <p:cNvSpPr/>
          <p:nvPr/>
        </p:nvSpPr>
        <p:spPr>
          <a:xfrm rot="10800000" flipH="1">
            <a:off x="-94969" y="619169"/>
            <a:ext cx="1034700" cy="895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30000" y="0"/>
                </a:moveTo>
                <a:lnTo>
                  <a:pt x="0" y="59994"/>
                </a:lnTo>
                <a:lnTo>
                  <a:pt x="30000" y="120000"/>
                </a:lnTo>
                <a:lnTo>
                  <a:pt x="90000" y="120000"/>
                </a:lnTo>
                <a:lnTo>
                  <a:pt x="120000" y="59994"/>
                </a:lnTo>
                <a:lnTo>
                  <a:pt x="90000" y="0"/>
                </a:lnTo>
                <a:lnTo>
                  <a:pt x="30000" y="0"/>
                </a:lnTo>
                <a:close/>
                <a:moveTo>
                  <a:pt x="38477" y="16950"/>
                </a:moveTo>
                <a:lnTo>
                  <a:pt x="81522" y="16950"/>
                </a:lnTo>
                <a:lnTo>
                  <a:pt x="103033" y="59994"/>
                </a:lnTo>
                <a:lnTo>
                  <a:pt x="81522" y="103038"/>
                </a:lnTo>
                <a:lnTo>
                  <a:pt x="38477" y="103038"/>
                </a:lnTo>
                <a:lnTo>
                  <a:pt x="16955" y="59994"/>
                </a:lnTo>
                <a:lnTo>
                  <a:pt x="38477" y="1695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lin ang="6983783" scaled="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0" name="Google Shape;90;p4"/>
          <p:cNvSpPr/>
          <p:nvPr/>
        </p:nvSpPr>
        <p:spPr>
          <a:xfrm rot="5400000">
            <a:off x="499599" y="1905237"/>
            <a:ext cx="1146000" cy="1323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60000" y="0"/>
                </a:moveTo>
                <a:lnTo>
                  <a:pt x="120000" y="30000"/>
                </a:lnTo>
                <a:lnTo>
                  <a:pt x="120000" y="90000"/>
                </a:lnTo>
                <a:lnTo>
                  <a:pt x="60000" y="120000"/>
                </a:lnTo>
                <a:lnTo>
                  <a:pt x="0" y="90000"/>
                </a:lnTo>
                <a:lnTo>
                  <a:pt x="0" y="3000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1" name="Google Shape;91;p4"/>
          <p:cNvSpPr txBox="1">
            <a:spLocks noGrp="1"/>
          </p:cNvSpPr>
          <p:nvPr>
            <p:ph type="body" idx="1"/>
          </p:nvPr>
        </p:nvSpPr>
        <p:spPr>
          <a:xfrm>
            <a:off x="2051200" y="2085600"/>
            <a:ext cx="62823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rtl="0">
              <a:spcBef>
                <a:spcPts val="600"/>
              </a:spcBef>
              <a:spcAft>
                <a:spcPts val="0"/>
              </a:spcAft>
              <a:buSzPts val="2400"/>
              <a:buFont typeface="Nixie One"/>
              <a:buChar char="◇"/>
              <a:defRPr sz="2400">
                <a:latin typeface="Nixie One"/>
                <a:ea typeface="Nixie One"/>
                <a:cs typeface="Nixie One"/>
                <a:sym typeface="Nixie One"/>
              </a:defRPr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SzPts val="2400"/>
              <a:buFont typeface="Nixie One"/>
              <a:buChar char="￭"/>
              <a:defRPr sz="2400">
                <a:latin typeface="Nixie One"/>
                <a:ea typeface="Nixie One"/>
                <a:cs typeface="Nixie One"/>
                <a:sym typeface="Nixie One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SzPts val="2400"/>
              <a:buFont typeface="Nixie One"/>
              <a:buChar char="￮"/>
              <a:defRPr sz="2400">
                <a:latin typeface="Nixie One"/>
                <a:ea typeface="Nixie One"/>
                <a:cs typeface="Nixie One"/>
                <a:sym typeface="Nixie One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SzPts val="2400"/>
              <a:buFont typeface="Nixie One"/>
              <a:buChar char="●"/>
              <a:defRPr sz="2400">
                <a:latin typeface="Nixie One"/>
                <a:ea typeface="Nixie One"/>
                <a:cs typeface="Nixie One"/>
                <a:sym typeface="Nixie One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SzPts val="2400"/>
              <a:buFont typeface="Nixie One"/>
              <a:buChar char="○"/>
              <a:defRPr sz="2400">
                <a:latin typeface="Nixie One"/>
                <a:ea typeface="Nixie One"/>
                <a:cs typeface="Nixie One"/>
                <a:sym typeface="Nixie One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SzPts val="2400"/>
              <a:buFont typeface="Nixie One"/>
              <a:buChar char="■"/>
              <a:defRPr sz="2400">
                <a:latin typeface="Nixie One"/>
                <a:ea typeface="Nixie One"/>
                <a:cs typeface="Nixie One"/>
                <a:sym typeface="Nixie One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SzPts val="2400"/>
              <a:buFont typeface="Nixie One"/>
              <a:buChar char="●"/>
              <a:defRPr sz="2400">
                <a:latin typeface="Nixie One"/>
                <a:ea typeface="Nixie One"/>
                <a:cs typeface="Nixie One"/>
                <a:sym typeface="Nixie One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SzPts val="2400"/>
              <a:buFont typeface="Nixie One"/>
              <a:buChar char="○"/>
              <a:defRPr sz="2400">
                <a:latin typeface="Nixie One"/>
                <a:ea typeface="Nixie One"/>
                <a:cs typeface="Nixie One"/>
                <a:sym typeface="Nixie One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Font typeface="Nixie One"/>
              <a:buChar char="■"/>
              <a:defRPr sz="2400"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endParaRPr/>
          </a:p>
        </p:txBody>
      </p:sp>
      <p:sp>
        <p:nvSpPr>
          <p:cNvPr id="92" name="Google Shape;92;p4"/>
          <p:cNvSpPr/>
          <p:nvPr/>
        </p:nvSpPr>
        <p:spPr>
          <a:xfrm rot="10800000" flipH="1">
            <a:off x="-123826" y="2811575"/>
            <a:ext cx="819900" cy="710100"/>
          </a:xfrm>
          <a:prstGeom prst="hexagon">
            <a:avLst>
              <a:gd name="adj" fmla="val 28678"/>
              <a:gd name="vf" fmla="val 115470"/>
            </a:avLst>
          </a:prstGeom>
          <a:noFill/>
          <a:ln w="9525" cap="flat" cmpd="sng">
            <a:solidFill>
              <a:srgbClr val="19BBD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4"/>
          <p:cNvSpPr/>
          <p:nvPr/>
        </p:nvSpPr>
        <p:spPr>
          <a:xfrm rot="10800000" flipH="1">
            <a:off x="638175" y="3192700"/>
            <a:ext cx="428700" cy="3711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4"/>
          <p:cNvSpPr/>
          <p:nvPr/>
        </p:nvSpPr>
        <p:spPr>
          <a:xfrm rot="10800000" flipH="1">
            <a:off x="752474" y="1201800"/>
            <a:ext cx="819900" cy="710100"/>
          </a:xfrm>
          <a:prstGeom prst="hexagon">
            <a:avLst>
              <a:gd name="adj" fmla="val 28678"/>
              <a:gd name="vf" fmla="val 115470"/>
            </a:avLst>
          </a:prstGeom>
          <a:noFill/>
          <a:ln w="76200" cap="flat" cmpd="sng">
            <a:solidFill>
              <a:srgbClr val="184769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4"/>
          <p:cNvSpPr/>
          <p:nvPr/>
        </p:nvSpPr>
        <p:spPr>
          <a:xfrm rot="10800000" flipH="1">
            <a:off x="657225" y="4380175"/>
            <a:ext cx="358800" cy="3105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00E1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6" name="Google Shape;96;p4"/>
          <p:cNvGrpSpPr/>
          <p:nvPr/>
        </p:nvGrpSpPr>
        <p:grpSpPr>
          <a:xfrm>
            <a:off x="986834" y="1394518"/>
            <a:ext cx="351204" cy="324661"/>
            <a:chOff x="5975075" y="2327500"/>
            <a:chExt cx="420100" cy="388350"/>
          </a:xfrm>
        </p:grpSpPr>
        <p:sp>
          <p:nvSpPr>
            <p:cNvPr id="97" name="Google Shape;97;p4"/>
            <p:cNvSpPr/>
            <p:nvPr/>
          </p:nvSpPr>
          <p:spPr>
            <a:xfrm>
              <a:off x="5975075" y="2474650"/>
              <a:ext cx="98325" cy="220450"/>
            </a:xfrm>
            <a:custGeom>
              <a:avLst/>
              <a:gdLst/>
              <a:ahLst/>
              <a:cxnLst/>
              <a:rect l="l" t="t" r="r" b="b"/>
              <a:pathLst>
                <a:path w="3933" h="8818" extrusionOk="0">
                  <a:moveTo>
                    <a:pt x="2418" y="1002"/>
                  </a:moveTo>
                  <a:lnTo>
                    <a:pt x="2565" y="1027"/>
                  </a:lnTo>
                  <a:lnTo>
                    <a:pt x="2687" y="1075"/>
                  </a:lnTo>
                  <a:lnTo>
                    <a:pt x="2809" y="1124"/>
                  </a:lnTo>
                  <a:lnTo>
                    <a:pt x="2907" y="1222"/>
                  </a:lnTo>
                  <a:lnTo>
                    <a:pt x="3005" y="1320"/>
                  </a:lnTo>
                  <a:lnTo>
                    <a:pt x="3078" y="1442"/>
                  </a:lnTo>
                  <a:lnTo>
                    <a:pt x="3102" y="1564"/>
                  </a:lnTo>
                  <a:lnTo>
                    <a:pt x="3127" y="1710"/>
                  </a:lnTo>
                  <a:lnTo>
                    <a:pt x="3102" y="1857"/>
                  </a:lnTo>
                  <a:lnTo>
                    <a:pt x="3078" y="1979"/>
                  </a:lnTo>
                  <a:lnTo>
                    <a:pt x="3005" y="2101"/>
                  </a:lnTo>
                  <a:lnTo>
                    <a:pt x="2907" y="2223"/>
                  </a:lnTo>
                  <a:lnTo>
                    <a:pt x="2809" y="2297"/>
                  </a:lnTo>
                  <a:lnTo>
                    <a:pt x="2687" y="2370"/>
                  </a:lnTo>
                  <a:lnTo>
                    <a:pt x="2565" y="2394"/>
                  </a:lnTo>
                  <a:lnTo>
                    <a:pt x="2418" y="2419"/>
                  </a:lnTo>
                  <a:lnTo>
                    <a:pt x="2272" y="2394"/>
                  </a:lnTo>
                  <a:lnTo>
                    <a:pt x="2150" y="2370"/>
                  </a:lnTo>
                  <a:lnTo>
                    <a:pt x="2028" y="2297"/>
                  </a:lnTo>
                  <a:lnTo>
                    <a:pt x="1930" y="2223"/>
                  </a:lnTo>
                  <a:lnTo>
                    <a:pt x="1832" y="2101"/>
                  </a:lnTo>
                  <a:lnTo>
                    <a:pt x="1759" y="1979"/>
                  </a:lnTo>
                  <a:lnTo>
                    <a:pt x="1735" y="1857"/>
                  </a:lnTo>
                  <a:lnTo>
                    <a:pt x="1710" y="1710"/>
                  </a:lnTo>
                  <a:lnTo>
                    <a:pt x="1735" y="1564"/>
                  </a:lnTo>
                  <a:lnTo>
                    <a:pt x="1759" y="1442"/>
                  </a:lnTo>
                  <a:lnTo>
                    <a:pt x="1832" y="1320"/>
                  </a:lnTo>
                  <a:lnTo>
                    <a:pt x="1930" y="1222"/>
                  </a:lnTo>
                  <a:lnTo>
                    <a:pt x="2028" y="1124"/>
                  </a:lnTo>
                  <a:lnTo>
                    <a:pt x="2150" y="1075"/>
                  </a:lnTo>
                  <a:lnTo>
                    <a:pt x="2272" y="1027"/>
                  </a:lnTo>
                  <a:lnTo>
                    <a:pt x="2418" y="1002"/>
                  </a:lnTo>
                  <a:close/>
                  <a:moveTo>
                    <a:pt x="1" y="1"/>
                  </a:moveTo>
                  <a:lnTo>
                    <a:pt x="1" y="8817"/>
                  </a:lnTo>
                  <a:lnTo>
                    <a:pt x="3933" y="8817"/>
                  </a:lnTo>
                  <a:lnTo>
                    <a:pt x="3933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4"/>
            <p:cNvSpPr/>
            <p:nvPr/>
          </p:nvSpPr>
          <p:spPr>
            <a:xfrm>
              <a:off x="6088025" y="2327500"/>
              <a:ext cx="307150" cy="388350"/>
            </a:xfrm>
            <a:custGeom>
              <a:avLst/>
              <a:gdLst/>
              <a:ahLst/>
              <a:cxnLst/>
              <a:rect l="l" t="t" r="r" b="b"/>
              <a:pathLst>
                <a:path w="12286" h="15534" extrusionOk="0">
                  <a:moveTo>
                    <a:pt x="6326" y="1"/>
                  </a:moveTo>
                  <a:lnTo>
                    <a:pt x="5960" y="25"/>
                  </a:lnTo>
                  <a:lnTo>
                    <a:pt x="5716" y="74"/>
                  </a:lnTo>
                  <a:lnTo>
                    <a:pt x="5520" y="147"/>
                  </a:lnTo>
                  <a:lnTo>
                    <a:pt x="5374" y="221"/>
                  </a:lnTo>
                  <a:lnTo>
                    <a:pt x="4983" y="1466"/>
                  </a:lnTo>
                  <a:lnTo>
                    <a:pt x="4788" y="2028"/>
                  </a:lnTo>
                  <a:lnTo>
                    <a:pt x="4592" y="2541"/>
                  </a:lnTo>
                  <a:lnTo>
                    <a:pt x="4397" y="3005"/>
                  </a:lnTo>
                  <a:lnTo>
                    <a:pt x="4202" y="3396"/>
                  </a:lnTo>
                  <a:lnTo>
                    <a:pt x="4031" y="3689"/>
                  </a:lnTo>
                  <a:lnTo>
                    <a:pt x="3884" y="3933"/>
                  </a:lnTo>
                  <a:lnTo>
                    <a:pt x="3664" y="4153"/>
                  </a:lnTo>
                  <a:lnTo>
                    <a:pt x="3322" y="4495"/>
                  </a:lnTo>
                  <a:lnTo>
                    <a:pt x="2516" y="5252"/>
                  </a:lnTo>
                  <a:lnTo>
                    <a:pt x="1442" y="6229"/>
                  </a:lnTo>
                  <a:lnTo>
                    <a:pt x="1" y="6229"/>
                  </a:lnTo>
                  <a:lnTo>
                    <a:pt x="1" y="13433"/>
                  </a:lnTo>
                  <a:lnTo>
                    <a:pt x="1515" y="13433"/>
                  </a:lnTo>
                  <a:lnTo>
                    <a:pt x="2004" y="13678"/>
                  </a:lnTo>
                  <a:lnTo>
                    <a:pt x="2687" y="13971"/>
                  </a:lnTo>
                  <a:lnTo>
                    <a:pt x="3567" y="14313"/>
                  </a:lnTo>
                  <a:lnTo>
                    <a:pt x="4544" y="14679"/>
                  </a:lnTo>
                  <a:lnTo>
                    <a:pt x="5594" y="14997"/>
                  </a:lnTo>
                  <a:lnTo>
                    <a:pt x="6131" y="15143"/>
                  </a:lnTo>
                  <a:lnTo>
                    <a:pt x="6668" y="15265"/>
                  </a:lnTo>
                  <a:lnTo>
                    <a:pt x="7181" y="15387"/>
                  </a:lnTo>
                  <a:lnTo>
                    <a:pt x="7694" y="15461"/>
                  </a:lnTo>
                  <a:lnTo>
                    <a:pt x="8158" y="15509"/>
                  </a:lnTo>
                  <a:lnTo>
                    <a:pt x="8622" y="15534"/>
                  </a:lnTo>
                  <a:lnTo>
                    <a:pt x="9404" y="15534"/>
                  </a:lnTo>
                  <a:lnTo>
                    <a:pt x="9819" y="15509"/>
                  </a:lnTo>
                  <a:lnTo>
                    <a:pt x="10210" y="15461"/>
                  </a:lnTo>
                  <a:lnTo>
                    <a:pt x="10552" y="15363"/>
                  </a:lnTo>
                  <a:lnTo>
                    <a:pt x="10723" y="15314"/>
                  </a:lnTo>
                  <a:lnTo>
                    <a:pt x="10845" y="15265"/>
                  </a:lnTo>
                  <a:lnTo>
                    <a:pt x="10967" y="15192"/>
                  </a:lnTo>
                  <a:lnTo>
                    <a:pt x="11064" y="15094"/>
                  </a:lnTo>
                  <a:lnTo>
                    <a:pt x="11113" y="14997"/>
                  </a:lnTo>
                  <a:lnTo>
                    <a:pt x="11162" y="14874"/>
                  </a:lnTo>
                  <a:lnTo>
                    <a:pt x="11235" y="14166"/>
                  </a:lnTo>
                  <a:lnTo>
                    <a:pt x="11211" y="13995"/>
                  </a:lnTo>
                  <a:lnTo>
                    <a:pt x="11162" y="13849"/>
                  </a:lnTo>
                  <a:lnTo>
                    <a:pt x="11064" y="13702"/>
                  </a:lnTo>
                  <a:lnTo>
                    <a:pt x="10918" y="13580"/>
                  </a:lnTo>
                  <a:lnTo>
                    <a:pt x="11040" y="13556"/>
                  </a:lnTo>
                  <a:lnTo>
                    <a:pt x="11162" y="13507"/>
                  </a:lnTo>
                  <a:lnTo>
                    <a:pt x="11284" y="13458"/>
                  </a:lnTo>
                  <a:lnTo>
                    <a:pt x="11382" y="13360"/>
                  </a:lnTo>
                  <a:lnTo>
                    <a:pt x="11455" y="13263"/>
                  </a:lnTo>
                  <a:lnTo>
                    <a:pt x="11528" y="13140"/>
                  </a:lnTo>
                  <a:lnTo>
                    <a:pt x="11577" y="12994"/>
                  </a:lnTo>
                  <a:lnTo>
                    <a:pt x="11602" y="12872"/>
                  </a:lnTo>
                  <a:lnTo>
                    <a:pt x="11675" y="11993"/>
                  </a:lnTo>
                  <a:lnTo>
                    <a:pt x="11675" y="11870"/>
                  </a:lnTo>
                  <a:lnTo>
                    <a:pt x="11675" y="11773"/>
                  </a:lnTo>
                  <a:lnTo>
                    <a:pt x="11651" y="11651"/>
                  </a:lnTo>
                  <a:lnTo>
                    <a:pt x="11602" y="11553"/>
                  </a:lnTo>
                  <a:lnTo>
                    <a:pt x="11480" y="11382"/>
                  </a:lnTo>
                  <a:lnTo>
                    <a:pt x="11406" y="11309"/>
                  </a:lnTo>
                  <a:lnTo>
                    <a:pt x="11333" y="11235"/>
                  </a:lnTo>
                  <a:lnTo>
                    <a:pt x="11455" y="11211"/>
                  </a:lnTo>
                  <a:lnTo>
                    <a:pt x="11553" y="11162"/>
                  </a:lnTo>
                  <a:lnTo>
                    <a:pt x="11651" y="11089"/>
                  </a:lnTo>
                  <a:lnTo>
                    <a:pt x="11748" y="10991"/>
                  </a:lnTo>
                  <a:lnTo>
                    <a:pt x="11822" y="10893"/>
                  </a:lnTo>
                  <a:lnTo>
                    <a:pt x="11870" y="10796"/>
                  </a:lnTo>
                  <a:lnTo>
                    <a:pt x="11919" y="10674"/>
                  </a:lnTo>
                  <a:lnTo>
                    <a:pt x="11944" y="10527"/>
                  </a:lnTo>
                  <a:lnTo>
                    <a:pt x="12017" y="9672"/>
                  </a:lnTo>
                  <a:lnTo>
                    <a:pt x="12017" y="9550"/>
                  </a:lnTo>
                  <a:lnTo>
                    <a:pt x="12017" y="9428"/>
                  </a:lnTo>
                  <a:lnTo>
                    <a:pt x="11993" y="9306"/>
                  </a:lnTo>
                  <a:lnTo>
                    <a:pt x="11944" y="9208"/>
                  </a:lnTo>
                  <a:lnTo>
                    <a:pt x="11895" y="9111"/>
                  </a:lnTo>
                  <a:lnTo>
                    <a:pt x="11822" y="9037"/>
                  </a:lnTo>
                  <a:lnTo>
                    <a:pt x="11748" y="8964"/>
                  </a:lnTo>
                  <a:lnTo>
                    <a:pt x="11651" y="8891"/>
                  </a:lnTo>
                  <a:lnTo>
                    <a:pt x="11748" y="8866"/>
                  </a:lnTo>
                  <a:lnTo>
                    <a:pt x="11846" y="8793"/>
                  </a:lnTo>
                  <a:lnTo>
                    <a:pt x="11944" y="8720"/>
                  </a:lnTo>
                  <a:lnTo>
                    <a:pt x="12017" y="8647"/>
                  </a:lnTo>
                  <a:lnTo>
                    <a:pt x="12090" y="8549"/>
                  </a:lnTo>
                  <a:lnTo>
                    <a:pt x="12139" y="8451"/>
                  </a:lnTo>
                  <a:lnTo>
                    <a:pt x="12163" y="8329"/>
                  </a:lnTo>
                  <a:lnTo>
                    <a:pt x="12188" y="8207"/>
                  </a:lnTo>
                  <a:lnTo>
                    <a:pt x="12286" y="7328"/>
                  </a:lnTo>
                  <a:lnTo>
                    <a:pt x="12261" y="7206"/>
                  </a:lnTo>
                  <a:lnTo>
                    <a:pt x="12237" y="7083"/>
                  </a:lnTo>
                  <a:lnTo>
                    <a:pt x="12188" y="6986"/>
                  </a:lnTo>
                  <a:lnTo>
                    <a:pt x="12139" y="6888"/>
                  </a:lnTo>
                  <a:lnTo>
                    <a:pt x="12066" y="6790"/>
                  </a:lnTo>
                  <a:lnTo>
                    <a:pt x="11968" y="6717"/>
                  </a:lnTo>
                  <a:lnTo>
                    <a:pt x="11748" y="6571"/>
                  </a:lnTo>
                  <a:lnTo>
                    <a:pt x="11504" y="6448"/>
                  </a:lnTo>
                  <a:lnTo>
                    <a:pt x="11211" y="6351"/>
                  </a:lnTo>
                  <a:lnTo>
                    <a:pt x="10893" y="6278"/>
                  </a:lnTo>
                  <a:lnTo>
                    <a:pt x="10576" y="6229"/>
                  </a:lnTo>
                  <a:lnTo>
                    <a:pt x="9892" y="6131"/>
                  </a:lnTo>
                  <a:lnTo>
                    <a:pt x="8842" y="6033"/>
                  </a:lnTo>
                  <a:lnTo>
                    <a:pt x="7596" y="5960"/>
                  </a:lnTo>
                  <a:lnTo>
                    <a:pt x="6326" y="5887"/>
                  </a:lnTo>
                  <a:lnTo>
                    <a:pt x="6497" y="5594"/>
                  </a:lnTo>
                  <a:lnTo>
                    <a:pt x="6644" y="5252"/>
                  </a:lnTo>
                  <a:lnTo>
                    <a:pt x="6790" y="4885"/>
                  </a:lnTo>
                  <a:lnTo>
                    <a:pt x="6888" y="4495"/>
                  </a:lnTo>
                  <a:lnTo>
                    <a:pt x="6986" y="4104"/>
                  </a:lnTo>
                  <a:lnTo>
                    <a:pt x="7083" y="3689"/>
                  </a:lnTo>
                  <a:lnTo>
                    <a:pt x="7181" y="2883"/>
                  </a:lnTo>
                  <a:lnTo>
                    <a:pt x="7254" y="2150"/>
                  </a:lnTo>
                  <a:lnTo>
                    <a:pt x="7303" y="1539"/>
                  </a:lnTo>
                  <a:lnTo>
                    <a:pt x="7303" y="978"/>
                  </a:lnTo>
                  <a:lnTo>
                    <a:pt x="7303" y="807"/>
                  </a:lnTo>
                  <a:lnTo>
                    <a:pt x="7230" y="611"/>
                  </a:lnTo>
                  <a:lnTo>
                    <a:pt x="7157" y="465"/>
                  </a:lnTo>
                  <a:lnTo>
                    <a:pt x="7035" y="318"/>
                  </a:lnTo>
                  <a:lnTo>
                    <a:pt x="6888" y="172"/>
                  </a:lnTo>
                  <a:lnTo>
                    <a:pt x="6717" y="98"/>
                  </a:lnTo>
                  <a:lnTo>
                    <a:pt x="6522" y="25"/>
                  </a:lnTo>
                  <a:lnTo>
                    <a:pt x="6326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9" name="Google Shape;99;p4"/>
          <p:cNvSpPr/>
          <p:nvPr/>
        </p:nvSpPr>
        <p:spPr>
          <a:xfrm>
            <a:off x="203100" y="3022777"/>
            <a:ext cx="166061" cy="287704"/>
          </a:xfrm>
          <a:custGeom>
            <a:avLst/>
            <a:gdLst/>
            <a:ahLst/>
            <a:cxnLst/>
            <a:rect l="l" t="t" r="r" b="b"/>
            <a:pathLst>
              <a:path w="11870" h="20565" extrusionOk="0">
                <a:moveTo>
                  <a:pt x="6301" y="977"/>
                </a:moveTo>
                <a:lnTo>
                  <a:pt x="6423" y="1002"/>
                </a:lnTo>
                <a:lnTo>
                  <a:pt x="6497" y="1075"/>
                </a:lnTo>
                <a:lnTo>
                  <a:pt x="6570" y="1148"/>
                </a:lnTo>
                <a:lnTo>
                  <a:pt x="6594" y="1270"/>
                </a:lnTo>
                <a:lnTo>
                  <a:pt x="6570" y="1368"/>
                </a:lnTo>
                <a:lnTo>
                  <a:pt x="6497" y="1466"/>
                </a:lnTo>
                <a:lnTo>
                  <a:pt x="6423" y="1515"/>
                </a:lnTo>
                <a:lnTo>
                  <a:pt x="6301" y="1539"/>
                </a:lnTo>
                <a:lnTo>
                  <a:pt x="5569" y="1539"/>
                </a:lnTo>
                <a:lnTo>
                  <a:pt x="5446" y="1515"/>
                </a:lnTo>
                <a:lnTo>
                  <a:pt x="5373" y="1466"/>
                </a:lnTo>
                <a:lnTo>
                  <a:pt x="5300" y="1368"/>
                </a:lnTo>
                <a:lnTo>
                  <a:pt x="5276" y="1270"/>
                </a:lnTo>
                <a:lnTo>
                  <a:pt x="5300" y="1148"/>
                </a:lnTo>
                <a:lnTo>
                  <a:pt x="5373" y="1075"/>
                </a:lnTo>
                <a:lnTo>
                  <a:pt x="5446" y="1002"/>
                </a:lnTo>
                <a:lnTo>
                  <a:pt x="5569" y="977"/>
                </a:lnTo>
                <a:close/>
                <a:moveTo>
                  <a:pt x="10575" y="2565"/>
                </a:moveTo>
                <a:lnTo>
                  <a:pt x="10575" y="16706"/>
                </a:lnTo>
                <a:lnTo>
                  <a:pt x="1295" y="16706"/>
                </a:lnTo>
                <a:lnTo>
                  <a:pt x="1295" y="2565"/>
                </a:lnTo>
                <a:close/>
                <a:moveTo>
                  <a:pt x="5935" y="17780"/>
                </a:moveTo>
                <a:lnTo>
                  <a:pt x="6106" y="17805"/>
                </a:lnTo>
                <a:lnTo>
                  <a:pt x="6277" y="17854"/>
                </a:lnTo>
                <a:lnTo>
                  <a:pt x="6423" y="17927"/>
                </a:lnTo>
                <a:lnTo>
                  <a:pt x="6545" y="18025"/>
                </a:lnTo>
                <a:lnTo>
                  <a:pt x="6643" y="18147"/>
                </a:lnTo>
                <a:lnTo>
                  <a:pt x="6716" y="18293"/>
                </a:lnTo>
                <a:lnTo>
                  <a:pt x="6765" y="18464"/>
                </a:lnTo>
                <a:lnTo>
                  <a:pt x="6790" y="18635"/>
                </a:lnTo>
                <a:lnTo>
                  <a:pt x="6765" y="18806"/>
                </a:lnTo>
                <a:lnTo>
                  <a:pt x="6716" y="18977"/>
                </a:lnTo>
                <a:lnTo>
                  <a:pt x="6643" y="19124"/>
                </a:lnTo>
                <a:lnTo>
                  <a:pt x="6545" y="19246"/>
                </a:lnTo>
                <a:lnTo>
                  <a:pt x="6423" y="19343"/>
                </a:lnTo>
                <a:lnTo>
                  <a:pt x="6277" y="19417"/>
                </a:lnTo>
                <a:lnTo>
                  <a:pt x="6106" y="19465"/>
                </a:lnTo>
                <a:lnTo>
                  <a:pt x="5935" y="19490"/>
                </a:lnTo>
                <a:lnTo>
                  <a:pt x="5764" y="19465"/>
                </a:lnTo>
                <a:lnTo>
                  <a:pt x="5593" y="19417"/>
                </a:lnTo>
                <a:lnTo>
                  <a:pt x="5446" y="19343"/>
                </a:lnTo>
                <a:lnTo>
                  <a:pt x="5324" y="19246"/>
                </a:lnTo>
                <a:lnTo>
                  <a:pt x="5227" y="19124"/>
                </a:lnTo>
                <a:lnTo>
                  <a:pt x="5153" y="18977"/>
                </a:lnTo>
                <a:lnTo>
                  <a:pt x="5105" y="18806"/>
                </a:lnTo>
                <a:lnTo>
                  <a:pt x="5080" y="18635"/>
                </a:lnTo>
                <a:lnTo>
                  <a:pt x="5105" y="18464"/>
                </a:lnTo>
                <a:lnTo>
                  <a:pt x="5153" y="18293"/>
                </a:lnTo>
                <a:lnTo>
                  <a:pt x="5227" y="18147"/>
                </a:lnTo>
                <a:lnTo>
                  <a:pt x="5324" y="18025"/>
                </a:lnTo>
                <a:lnTo>
                  <a:pt x="5446" y="17927"/>
                </a:lnTo>
                <a:lnTo>
                  <a:pt x="5593" y="17854"/>
                </a:lnTo>
                <a:lnTo>
                  <a:pt x="5764" y="17805"/>
                </a:lnTo>
                <a:lnTo>
                  <a:pt x="5935" y="17780"/>
                </a:lnTo>
                <a:close/>
                <a:moveTo>
                  <a:pt x="1295" y="0"/>
                </a:moveTo>
                <a:lnTo>
                  <a:pt x="1026" y="25"/>
                </a:lnTo>
                <a:lnTo>
                  <a:pt x="782" y="98"/>
                </a:lnTo>
                <a:lnTo>
                  <a:pt x="562" y="220"/>
                </a:lnTo>
                <a:lnTo>
                  <a:pt x="366" y="367"/>
                </a:lnTo>
                <a:lnTo>
                  <a:pt x="220" y="562"/>
                </a:lnTo>
                <a:lnTo>
                  <a:pt x="98" y="782"/>
                </a:lnTo>
                <a:lnTo>
                  <a:pt x="25" y="1026"/>
                </a:lnTo>
                <a:lnTo>
                  <a:pt x="0" y="1295"/>
                </a:lnTo>
                <a:lnTo>
                  <a:pt x="0" y="19270"/>
                </a:lnTo>
                <a:lnTo>
                  <a:pt x="25" y="19539"/>
                </a:lnTo>
                <a:lnTo>
                  <a:pt x="98" y="19783"/>
                </a:lnTo>
                <a:lnTo>
                  <a:pt x="220" y="20003"/>
                </a:lnTo>
                <a:lnTo>
                  <a:pt x="366" y="20198"/>
                </a:lnTo>
                <a:lnTo>
                  <a:pt x="562" y="20345"/>
                </a:lnTo>
                <a:lnTo>
                  <a:pt x="782" y="20467"/>
                </a:lnTo>
                <a:lnTo>
                  <a:pt x="1026" y="20540"/>
                </a:lnTo>
                <a:lnTo>
                  <a:pt x="1295" y="20565"/>
                </a:lnTo>
                <a:lnTo>
                  <a:pt x="10575" y="20565"/>
                </a:lnTo>
                <a:lnTo>
                  <a:pt x="10844" y="20540"/>
                </a:lnTo>
                <a:lnTo>
                  <a:pt x="11088" y="20467"/>
                </a:lnTo>
                <a:lnTo>
                  <a:pt x="11308" y="20345"/>
                </a:lnTo>
                <a:lnTo>
                  <a:pt x="11503" y="20198"/>
                </a:lnTo>
                <a:lnTo>
                  <a:pt x="11650" y="20003"/>
                </a:lnTo>
                <a:lnTo>
                  <a:pt x="11772" y="19783"/>
                </a:lnTo>
                <a:lnTo>
                  <a:pt x="11845" y="19539"/>
                </a:lnTo>
                <a:lnTo>
                  <a:pt x="11870" y="19270"/>
                </a:lnTo>
                <a:lnTo>
                  <a:pt x="11870" y="1295"/>
                </a:lnTo>
                <a:lnTo>
                  <a:pt x="11845" y="1026"/>
                </a:lnTo>
                <a:lnTo>
                  <a:pt x="11772" y="782"/>
                </a:lnTo>
                <a:lnTo>
                  <a:pt x="11650" y="562"/>
                </a:lnTo>
                <a:lnTo>
                  <a:pt x="11503" y="367"/>
                </a:lnTo>
                <a:lnTo>
                  <a:pt x="11308" y="220"/>
                </a:lnTo>
                <a:lnTo>
                  <a:pt x="11088" y="98"/>
                </a:lnTo>
                <a:lnTo>
                  <a:pt x="10844" y="25"/>
                </a:lnTo>
                <a:lnTo>
                  <a:pt x="10575" y="0"/>
                </a:lnTo>
                <a:close/>
              </a:path>
            </a:pathLst>
          </a:custGeom>
          <a:solidFill>
            <a:srgbClr val="19BBD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0" name="Google Shape;100;p4"/>
          <p:cNvGrpSpPr/>
          <p:nvPr/>
        </p:nvGrpSpPr>
        <p:grpSpPr>
          <a:xfrm>
            <a:off x="295728" y="877706"/>
            <a:ext cx="247469" cy="392302"/>
            <a:chOff x="6718575" y="2318625"/>
            <a:chExt cx="256950" cy="407375"/>
          </a:xfrm>
        </p:grpSpPr>
        <p:sp>
          <p:nvSpPr>
            <p:cNvPr id="101" name="Google Shape;101;p4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4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4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4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4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4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4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4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19BBD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" name="Google Shape;109;p4"/>
          <p:cNvGrpSpPr/>
          <p:nvPr/>
        </p:nvGrpSpPr>
        <p:grpSpPr>
          <a:xfrm>
            <a:off x="1229484" y="3310481"/>
            <a:ext cx="342882" cy="350068"/>
            <a:chOff x="3951850" y="2985350"/>
            <a:chExt cx="407950" cy="416500"/>
          </a:xfrm>
        </p:grpSpPr>
        <p:sp>
          <p:nvSpPr>
            <p:cNvPr id="110" name="Google Shape;110;p4"/>
            <p:cNvSpPr/>
            <p:nvPr/>
          </p:nvSpPr>
          <p:spPr>
            <a:xfrm>
              <a:off x="3951850" y="2985350"/>
              <a:ext cx="314800" cy="314825"/>
            </a:xfrm>
            <a:custGeom>
              <a:avLst/>
              <a:gdLst/>
              <a:ahLst/>
              <a:cxnLst/>
              <a:rect l="l" t="t" r="r" b="b"/>
              <a:pathLst>
                <a:path w="12592" h="12593" fill="none" extrusionOk="0">
                  <a:moveTo>
                    <a:pt x="6284" y="1"/>
                  </a:moveTo>
                  <a:lnTo>
                    <a:pt x="6284" y="1"/>
                  </a:lnTo>
                  <a:lnTo>
                    <a:pt x="5967" y="25"/>
                  </a:lnTo>
                  <a:lnTo>
                    <a:pt x="5651" y="49"/>
                  </a:lnTo>
                  <a:lnTo>
                    <a:pt x="5334" y="74"/>
                  </a:lnTo>
                  <a:lnTo>
                    <a:pt x="5017" y="147"/>
                  </a:lnTo>
                  <a:lnTo>
                    <a:pt x="4725" y="220"/>
                  </a:lnTo>
                  <a:lnTo>
                    <a:pt x="4433" y="293"/>
                  </a:lnTo>
                  <a:lnTo>
                    <a:pt x="4141" y="390"/>
                  </a:lnTo>
                  <a:lnTo>
                    <a:pt x="3848" y="512"/>
                  </a:lnTo>
                  <a:lnTo>
                    <a:pt x="3556" y="634"/>
                  </a:lnTo>
                  <a:lnTo>
                    <a:pt x="3288" y="780"/>
                  </a:lnTo>
                  <a:lnTo>
                    <a:pt x="3020" y="926"/>
                  </a:lnTo>
                  <a:lnTo>
                    <a:pt x="2777" y="1072"/>
                  </a:lnTo>
                  <a:lnTo>
                    <a:pt x="2290" y="1437"/>
                  </a:lnTo>
                  <a:lnTo>
                    <a:pt x="1851" y="1852"/>
                  </a:lnTo>
                  <a:lnTo>
                    <a:pt x="1437" y="2290"/>
                  </a:lnTo>
                  <a:lnTo>
                    <a:pt x="1072" y="2777"/>
                  </a:lnTo>
                  <a:lnTo>
                    <a:pt x="901" y="3045"/>
                  </a:lnTo>
                  <a:lnTo>
                    <a:pt x="755" y="3313"/>
                  </a:lnTo>
                  <a:lnTo>
                    <a:pt x="609" y="3581"/>
                  </a:lnTo>
                  <a:lnTo>
                    <a:pt x="487" y="3849"/>
                  </a:lnTo>
                  <a:lnTo>
                    <a:pt x="390" y="4141"/>
                  </a:lnTo>
                  <a:lnTo>
                    <a:pt x="292" y="4433"/>
                  </a:lnTo>
                  <a:lnTo>
                    <a:pt x="195" y="4725"/>
                  </a:lnTo>
                  <a:lnTo>
                    <a:pt x="122" y="5042"/>
                  </a:lnTo>
                  <a:lnTo>
                    <a:pt x="73" y="5334"/>
                  </a:lnTo>
                  <a:lnTo>
                    <a:pt x="25" y="5651"/>
                  </a:lnTo>
                  <a:lnTo>
                    <a:pt x="0" y="5968"/>
                  </a:lnTo>
                  <a:lnTo>
                    <a:pt x="0" y="6308"/>
                  </a:lnTo>
                  <a:lnTo>
                    <a:pt x="0" y="6308"/>
                  </a:lnTo>
                  <a:lnTo>
                    <a:pt x="0" y="6625"/>
                  </a:lnTo>
                  <a:lnTo>
                    <a:pt x="25" y="6942"/>
                  </a:lnTo>
                  <a:lnTo>
                    <a:pt x="73" y="7258"/>
                  </a:lnTo>
                  <a:lnTo>
                    <a:pt x="122" y="7575"/>
                  </a:lnTo>
                  <a:lnTo>
                    <a:pt x="195" y="7867"/>
                  </a:lnTo>
                  <a:lnTo>
                    <a:pt x="292" y="8184"/>
                  </a:lnTo>
                  <a:lnTo>
                    <a:pt x="390" y="8476"/>
                  </a:lnTo>
                  <a:lnTo>
                    <a:pt x="487" y="8744"/>
                  </a:lnTo>
                  <a:lnTo>
                    <a:pt x="609" y="9036"/>
                  </a:lnTo>
                  <a:lnTo>
                    <a:pt x="755" y="9304"/>
                  </a:lnTo>
                  <a:lnTo>
                    <a:pt x="901" y="9572"/>
                  </a:lnTo>
                  <a:lnTo>
                    <a:pt x="1072" y="9816"/>
                  </a:lnTo>
                  <a:lnTo>
                    <a:pt x="1437" y="10303"/>
                  </a:lnTo>
                  <a:lnTo>
                    <a:pt x="1851" y="10741"/>
                  </a:lnTo>
                  <a:lnTo>
                    <a:pt x="2290" y="11155"/>
                  </a:lnTo>
                  <a:lnTo>
                    <a:pt x="2777" y="11520"/>
                  </a:lnTo>
                  <a:lnTo>
                    <a:pt x="3020" y="11691"/>
                  </a:lnTo>
                  <a:lnTo>
                    <a:pt x="3288" y="11837"/>
                  </a:lnTo>
                  <a:lnTo>
                    <a:pt x="3556" y="11983"/>
                  </a:lnTo>
                  <a:lnTo>
                    <a:pt x="3848" y="12105"/>
                  </a:lnTo>
                  <a:lnTo>
                    <a:pt x="4141" y="12202"/>
                  </a:lnTo>
                  <a:lnTo>
                    <a:pt x="4433" y="12300"/>
                  </a:lnTo>
                  <a:lnTo>
                    <a:pt x="4725" y="12397"/>
                  </a:lnTo>
                  <a:lnTo>
                    <a:pt x="5017" y="12470"/>
                  </a:lnTo>
                  <a:lnTo>
                    <a:pt x="5334" y="12519"/>
                  </a:lnTo>
                  <a:lnTo>
                    <a:pt x="5651" y="12568"/>
                  </a:lnTo>
                  <a:lnTo>
                    <a:pt x="5967" y="12592"/>
                  </a:lnTo>
                  <a:lnTo>
                    <a:pt x="6284" y="12592"/>
                  </a:lnTo>
                  <a:lnTo>
                    <a:pt x="6284" y="12592"/>
                  </a:lnTo>
                  <a:lnTo>
                    <a:pt x="6625" y="12592"/>
                  </a:lnTo>
                  <a:lnTo>
                    <a:pt x="6941" y="12568"/>
                  </a:lnTo>
                  <a:lnTo>
                    <a:pt x="7258" y="12519"/>
                  </a:lnTo>
                  <a:lnTo>
                    <a:pt x="7550" y="12470"/>
                  </a:lnTo>
                  <a:lnTo>
                    <a:pt x="7867" y="12397"/>
                  </a:lnTo>
                  <a:lnTo>
                    <a:pt x="8159" y="12300"/>
                  </a:lnTo>
                  <a:lnTo>
                    <a:pt x="8451" y="12202"/>
                  </a:lnTo>
                  <a:lnTo>
                    <a:pt x="8744" y="12105"/>
                  </a:lnTo>
                  <a:lnTo>
                    <a:pt x="9012" y="11983"/>
                  </a:lnTo>
                  <a:lnTo>
                    <a:pt x="9279" y="11837"/>
                  </a:lnTo>
                  <a:lnTo>
                    <a:pt x="9547" y="11691"/>
                  </a:lnTo>
                  <a:lnTo>
                    <a:pt x="9815" y="11520"/>
                  </a:lnTo>
                  <a:lnTo>
                    <a:pt x="10302" y="11155"/>
                  </a:lnTo>
                  <a:lnTo>
                    <a:pt x="10741" y="10741"/>
                  </a:lnTo>
                  <a:lnTo>
                    <a:pt x="11155" y="10303"/>
                  </a:lnTo>
                  <a:lnTo>
                    <a:pt x="11520" y="9816"/>
                  </a:lnTo>
                  <a:lnTo>
                    <a:pt x="11666" y="9572"/>
                  </a:lnTo>
                  <a:lnTo>
                    <a:pt x="11812" y="9304"/>
                  </a:lnTo>
                  <a:lnTo>
                    <a:pt x="11958" y="9036"/>
                  </a:lnTo>
                  <a:lnTo>
                    <a:pt x="12080" y="8744"/>
                  </a:lnTo>
                  <a:lnTo>
                    <a:pt x="12202" y="8476"/>
                  </a:lnTo>
                  <a:lnTo>
                    <a:pt x="12299" y="8184"/>
                  </a:lnTo>
                  <a:lnTo>
                    <a:pt x="12397" y="7867"/>
                  </a:lnTo>
                  <a:lnTo>
                    <a:pt x="12446" y="7575"/>
                  </a:lnTo>
                  <a:lnTo>
                    <a:pt x="12519" y="7258"/>
                  </a:lnTo>
                  <a:lnTo>
                    <a:pt x="12543" y="6942"/>
                  </a:lnTo>
                  <a:lnTo>
                    <a:pt x="12567" y="6625"/>
                  </a:lnTo>
                  <a:lnTo>
                    <a:pt x="12592" y="6308"/>
                  </a:lnTo>
                  <a:lnTo>
                    <a:pt x="12592" y="6308"/>
                  </a:lnTo>
                  <a:lnTo>
                    <a:pt x="12567" y="5968"/>
                  </a:lnTo>
                  <a:lnTo>
                    <a:pt x="12543" y="5651"/>
                  </a:lnTo>
                  <a:lnTo>
                    <a:pt x="12519" y="5334"/>
                  </a:lnTo>
                  <a:lnTo>
                    <a:pt x="12446" y="5042"/>
                  </a:lnTo>
                  <a:lnTo>
                    <a:pt x="12397" y="4725"/>
                  </a:lnTo>
                  <a:lnTo>
                    <a:pt x="12299" y="4433"/>
                  </a:lnTo>
                  <a:lnTo>
                    <a:pt x="12202" y="4141"/>
                  </a:lnTo>
                  <a:lnTo>
                    <a:pt x="12080" y="3849"/>
                  </a:lnTo>
                  <a:lnTo>
                    <a:pt x="11958" y="3581"/>
                  </a:lnTo>
                  <a:lnTo>
                    <a:pt x="11812" y="3313"/>
                  </a:lnTo>
                  <a:lnTo>
                    <a:pt x="11666" y="3045"/>
                  </a:lnTo>
                  <a:lnTo>
                    <a:pt x="11520" y="2777"/>
                  </a:lnTo>
                  <a:lnTo>
                    <a:pt x="11155" y="2290"/>
                  </a:lnTo>
                  <a:lnTo>
                    <a:pt x="10741" y="1852"/>
                  </a:lnTo>
                  <a:lnTo>
                    <a:pt x="10302" y="1437"/>
                  </a:lnTo>
                  <a:lnTo>
                    <a:pt x="9815" y="1072"/>
                  </a:lnTo>
                  <a:lnTo>
                    <a:pt x="9547" y="926"/>
                  </a:lnTo>
                  <a:lnTo>
                    <a:pt x="9279" y="780"/>
                  </a:lnTo>
                  <a:lnTo>
                    <a:pt x="9012" y="634"/>
                  </a:lnTo>
                  <a:lnTo>
                    <a:pt x="8744" y="512"/>
                  </a:lnTo>
                  <a:lnTo>
                    <a:pt x="8451" y="390"/>
                  </a:lnTo>
                  <a:lnTo>
                    <a:pt x="8159" y="293"/>
                  </a:lnTo>
                  <a:lnTo>
                    <a:pt x="7867" y="220"/>
                  </a:lnTo>
                  <a:lnTo>
                    <a:pt x="7550" y="147"/>
                  </a:lnTo>
                  <a:lnTo>
                    <a:pt x="7258" y="74"/>
                  </a:lnTo>
                  <a:lnTo>
                    <a:pt x="6941" y="49"/>
                  </a:lnTo>
                  <a:lnTo>
                    <a:pt x="6625" y="25"/>
                  </a:lnTo>
                  <a:lnTo>
                    <a:pt x="6284" y="1"/>
                  </a:lnTo>
                  <a:lnTo>
                    <a:pt x="6284" y="1"/>
                  </a:lnTo>
                  <a:close/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4"/>
            <p:cNvSpPr/>
            <p:nvPr/>
          </p:nvSpPr>
          <p:spPr>
            <a:xfrm>
              <a:off x="3988375" y="3021875"/>
              <a:ext cx="241750" cy="241750"/>
            </a:xfrm>
            <a:custGeom>
              <a:avLst/>
              <a:gdLst/>
              <a:ahLst/>
              <a:cxnLst/>
              <a:rect l="l" t="t" r="r" b="b"/>
              <a:pathLst>
                <a:path w="9670" h="9670" fill="none" extrusionOk="0">
                  <a:moveTo>
                    <a:pt x="4823" y="1"/>
                  </a:moveTo>
                  <a:lnTo>
                    <a:pt x="4823" y="1"/>
                  </a:lnTo>
                  <a:lnTo>
                    <a:pt x="4336" y="25"/>
                  </a:lnTo>
                  <a:lnTo>
                    <a:pt x="3849" y="98"/>
                  </a:lnTo>
                  <a:lnTo>
                    <a:pt x="3386" y="220"/>
                  </a:lnTo>
                  <a:lnTo>
                    <a:pt x="2947" y="391"/>
                  </a:lnTo>
                  <a:lnTo>
                    <a:pt x="2533" y="585"/>
                  </a:lnTo>
                  <a:lnTo>
                    <a:pt x="2144" y="829"/>
                  </a:lnTo>
                  <a:lnTo>
                    <a:pt x="1754" y="1121"/>
                  </a:lnTo>
                  <a:lnTo>
                    <a:pt x="1413" y="1438"/>
                  </a:lnTo>
                  <a:lnTo>
                    <a:pt x="1096" y="1779"/>
                  </a:lnTo>
                  <a:lnTo>
                    <a:pt x="829" y="2144"/>
                  </a:lnTo>
                  <a:lnTo>
                    <a:pt x="585" y="2534"/>
                  </a:lnTo>
                  <a:lnTo>
                    <a:pt x="390" y="2972"/>
                  </a:lnTo>
                  <a:lnTo>
                    <a:pt x="220" y="3411"/>
                  </a:lnTo>
                  <a:lnTo>
                    <a:pt x="98" y="3873"/>
                  </a:lnTo>
                  <a:lnTo>
                    <a:pt x="25" y="4336"/>
                  </a:lnTo>
                  <a:lnTo>
                    <a:pt x="1" y="4847"/>
                  </a:lnTo>
                  <a:lnTo>
                    <a:pt x="1" y="4847"/>
                  </a:lnTo>
                  <a:lnTo>
                    <a:pt x="25" y="5335"/>
                  </a:lnTo>
                  <a:lnTo>
                    <a:pt x="98" y="5822"/>
                  </a:lnTo>
                  <a:lnTo>
                    <a:pt x="220" y="6284"/>
                  </a:lnTo>
                  <a:lnTo>
                    <a:pt x="390" y="6723"/>
                  </a:lnTo>
                  <a:lnTo>
                    <a:pt x="585" y="7137"/>
                  </a:lnTo>
                  <a:lnTo>
                    <a:pt x="829" y="7527"/>
                  </a:lnTo>
                  <a:lnTo>
                    <a:pt x="1096" y="7916"/>
                  </a:lnTo>
                  <a:lnTo>
                    <a:pt x="1413" y="8257"/>
                  </a:lnTo>
                  <a:lnTo>
                    <a:pt x="1754" y="8574"/>
                  </a:lnTo>
                  <a:lnTo>
                    <a:pt x="2144" y="8842"/>
                  </a:lnTo>
                  <a:lnTo>
                    <a:pt x="2533" y="9085"/>
                  </a:lnTo>
                  <a:lnTo>
                    <a:pt x="2947" y="9280"/>
                  </a:lnTo>
                  <a:lnTo>
                    <a:pt x="3386" y="9451"/>
                  </a:lnTo>
                  <a:lnTo>
                    <a:pt x="3849" y="9572"/>
                  </a:lnTo>
                  <a:lnTo>
                    <a:pt x="4336" y="9645"/>
                  </a:lnTo>
                  <a:lnTo>
                    <a:pt x="4823" y="9670"/>
                  </a:lnTo>
                  <a:lnTo>
                    <a:pt x="4823" y="9670"/>
                  </a:lnTo>
                  <a:lnTo>
                    <a:pt x="5334" y="9645"/>
                  </a:lnTo>
                  <a:lnTo>
                    <a:pt x="5797" y="9572"/>
                  </a:lnTo>
                  <a:lnTo>
                    <a:pt x="6260" y="9451"/>
                  </a:lnTo>
                  <a:lnTo>
                    <a:pt x="6698" y="9280"/>
                  </a:lnTo>
                  <a:lnTo>
                    <a:pt x="7136" y="9085"/>
                  </a:lnTo>
                  <a:lnTo>
                    <a:pt x="7526" y="8842"/>
                  </a:lnTo>
                  <a:lnTo>
                    <a:pt x="7892" y="8574"/>
                  </a:lnTo>
                  <a:lnTo>
                    <a:pt x="8232" y="8257"/>
                  </a:lnTo>
                  <a:lnTo>
                    <a:pt x="8549" y="7916"/>
                  </a:lnTo>
                  <a:lnTo>
                    <a:pt x="8841" y="7527"/>
                  </a:lnTo>
                  <a:lnTo>
                    <a:pt x="9085" y="7137"/>
                  </a:lnTo>
                  <a:lnTo>
                    <a:pt x="9280" y="6723"/>
                  </a:lnTo>
                  <a:lnTo>
                    <a:pt x="9450" y="6284"/>
                  </a:lnTo>
                  <a:lnTo>
                    <a:pt x="9572" y="5822"/>
                  </a:lnTo>
                  <a:lnTo>
                    <a:pt x="9645" y="5335"/>
                  </a:lnTo>
                  <a:lnTo>
                    <a:pt x="9669" y="4847"/>
                  </a:lnTo>
                  <a:lnTo>
                    <a:pt x="9669" y="4847"/>
                  </a:lnTo>
                  <a:lnTo>
                    <a:pt x="9645" y="4336"/>
                  </a:lnTo>
                  <a:lnTo>
                    <a:pt x="9572" y="3873"/>
                  </a:lnTo>
                  <a:lnTo>
                    <a:pt x="9450" y="3411"/>
                  </a:lnTo>
                  <a:lnTo>
                    <a:pt x="9280" y="2972"/>
                  </a:lnTo>
                  <a:lnTo>
                    <a:pt x="9085" y="2534"/>
                  </a:lnTo>
                  <a:lnTo>
                    <a:pt x="8841" y="2144"/>
                  </a:lnTo>
                  <a:lnTo>
                    <a:pt x="8549" y="1779"/>
                  </a:lnTo>
                  <a:lnTo>
                    <a:pt x="8232" y="1438"/>
                  </a:lnTo>
                  <a:lnTo>
                    <a:pt x="7892" y="1121"/>
                  </a:lnTo>
                  <a:lnTo>
                    <a:pt x="7526" y="829"/>
                  </a:lnTo>
                  <a:lnTo>
                    <a:pt x="7136" y="585"/>
                  </a:lnTo>
                  <a:lnTo>
                    <a:pt x="6698" y="391"/>
                  </a:lnTo>
                  <a:lnTo>
                    <a:pt x="6260" y="220"/>
                  </a:lnTo>
                  <a:lnTo>
                    <a:pt x="5797" y="98"/>
                  </a:lnTo>
                  <a:lnTo>
                    <a:pt x="5334" y="25"/>
                  </a:lnTo>
                  <a:lnTo>
                    <a:pt x="4823" y="1"/>
                  </a:lnTo>
                  <a:lnTo>
                    <a:pt x="4823" y="1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4"/>
            <p:cNvSpPr/>
            <p:nvPr/>
          </p:nvSpPr>
          <p:spPr>
            <a:xfrm>
              <a:off x="4024300" y="3058425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0" y="3385"/>
                  </a:moveTo>
                  <a:lnTo>
                    <a:pt x="0" y="3385"/>
                  </a:lnTo>
                  <a:lnTo>
                    <a:pt x="25" y="3020"/>
                  </a:lnTo>
                  <a:lnTo>
                    <a:pt x="74" y="2704"/>
                  </a:lnTo>
                  <a:lnTo>
                    <a:pt x="147" y="2363"/>
                  </a:lnTo>
                  <a:lnTo>
                    <a:pt x="268" y="2070"/>
                  </a:lnTo>
                  <a:lnTo>
                    <a:pt x="414" y="1754"/>
                  </a:lnTo>
                  <a:lnTo>
                    <a:pt x="585" y="1486"/>
                  </a:lnTo>
                  <a:lnTo>
                    <a:pt x="780" y="1218"/>
                  </a:lnTo>
                  <a:lnTo>
                    <a:pt x="999" y="974"/>
                  </a:lnTo>
                  <a:lnTo>
                    <a:pt x="1243" y="755"/>
                  </a:lnTo>
                  <a:lnTo>
                    <a:pt x="1510" y="560"/>
                  </a:lnTo>
                  <a:lnTo>
                    <a:pt x="1778" y="390"/>
                  </a:lnTo>
                  <a:lnTo>
                    <a:pt x="2071" y="244"/>
                  </a:lnTo>
                  <a:lnTo>
                    <a:pt x="2387" y="146"/>
                  </a:lnTo>
                  <a:lnTo>
                    <a:pt x="2704" y="49"/>
                  </a:lnTo>
                  <a:lnTo>
                    <a:pt x="3045" y="0"/>
                  </a:lnTo>
                  <a:lnTo>
                    <a:pt x="3386" y="0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4"/>
            <p:cNvSpPr/>
            <p:nvPr/>
          </p:nvSpPr>
          <p:spPr>
            <a:xfrm>
              <a:off x="4205750" y="3248375"/>
              <a:ext cx="154050" cy="153475"/>
            </a:xfrm>
            <a:custGeom>
              <a:avLst/>
              <a:gdLst/>
              <a:ahLst/>
              <a:cxnLst/>
              <a:rect l="l" t="t" r="r" b="b"/>
              <a:pathLst>
                <a:path w="6162" h="6139" fill="none" extrusionOk="0">
                  <a:moveTo>
                    <a:pt x="0" y="1024"/>
                  </a:moveTo>
                  <a:lnTo>
                    <a:pt x="4969" y="5992"/>
                  </a:lnTo>
                  <a:lnTo>
                    <a:pt x="4969" y="5992"/>
                  </a:lnTo>
                  <a:lnTo>
                    <a:pt x="5042" y="6041"/>
                  </a:lnTo>
                  <a:lnTo>
                    <a:pt x="5115" y="6090"/>
                  </a:lnTo>
                  <a:lnTo>
                    <a:pt x="5212" y="6114"/>
                  </a:lnTo>
                  <a:lnTo>
                    <a:pt x="5310" y="6138"/>
                  </a:lnTo>
                  <a:lnTo>
                    <a:pt x="5407" y="6114"/>
                  </a:lnTo>
                  <a:lnTo>
                    <a:pt x="5480" y="6090"/>
                  </a:lnTo>
                  <a:lnTo>
                    <a:pt x="5577" y="6041"/>
                  </a:lnTo>
                  <a:lnTo>
                    <a:pt x="5651" y="5992"/>
                  </a:lnTo>
                  <a:lnTo>
                    <a:pt x="6016" y="5627"/>
                  </a:lnTo>
                  <a:lnTo>
                    <a:pt x="6016" y="5627"/>
                  </a:lnTo>
                  <a:lnTo>
                    <a:pt x="6089" y="5554"/>
                  </a:lnTo>
                  <a:lnTo>
                    <a:pt x="6138" y="5456"/>
                  </a:lnTo>
                  <a:lnTo>
                    <a:pt x="6162" y="5359"/>
                  </a:lnTo>
                  <a:lnTo>
                    <a:pt x="6162" y="5286"/>
                  </a:lnTo>
                  <a:lnTo>
                    <a:pt x="6162" y="5188"/>
                  </a:lnTo>
                  <a:lnTo>
                    <a:pt x="6138" y="5091"/>
                  </a:lnTo>
                  <a:lnTo>
                    <a:pt x="6089" y="5018"/>
                  </a:lnTo>
                  <a:lnTo>
                    <a:pt x="6016" y="4921"/>
                  </a:lnTo>
                  <a:lnTo>
                    <a:pt x="1072" y="1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4" name="Google Shape;114;p4"/>
          <p:cNvSpPr/>
          <p:nvPr/>
        </p:nvSpPr>
        <p:spPr>
          <a:xfrm rot="10800000" flipH="1">
            <a:off x="542924" y="3612175"/>
            <a:ext cx="819900" cy="710100"/>
          </a:xfrm>
          <a:prstGeom prst="hexagon">
            <a:avLst>
              <a:gd name="adj" fmla="val 28678"/>
              <a:gd name="vf" fmla="val 115470"/>
            </a:avLst>
          </a:prstGeom>
          <a:noFill/>
          <a:ln w="9525" cap="flat" cmpd="sng">
            <a:solidFill>
              <a:srgbClr val="1847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4"/>
          <p:cNvSpPr/>
          <p:nvPr/>
        </p:nvSpPr>
        <p:spPr>
          <a:xfrm rot="10800000" flipH="1">
            <a:off x="729000" y="424700"/>
            <a:ext cx="428700" cy="3711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3292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4"/>
          <p:cNvSpPr/>
          <p:nvPr/>
        </p:nvSpPr>
        <p:spPr>
          <a:xfrm rot="10800000" flipH="1">
            <a:off x="-115052" y="3996025"/>
            <a:ext cx="819900" cy="7098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4"/>
          <p:cNvSpPr/>
          <p:nvPr/>
        </p:nvSpPr>
        <p:spPr>
          <a:xfrm rot="10800000" flipH="1">
            <a:off x="411200" y="258625"/>
            <a:ext cx="358800" cy="310500"/>
          </a:xfrm>
          <a:prstGeom prst="hexagon">
            <a:avLst>
              <a:gd name="adj" fmla="val 28678"/>
              <a:gd name="vf" fmla="val 115470"/>
            </a:avLst>
          </a:prstGeom>
          <a:noFill/>
          <a:ln w="19050" cap="flat" cmpd="sng">
            <a:solidFill>
              <a:srgbClr val="00E1C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4"/>
          <p:cNvSpPr/>
          <p:nvPr/>
        </p:nvSpPr>
        <p:spPr>
          <a:xfrm>
            <a:off x="828838" y="3843208"/>
            <a:ext cx="248073" cy="248058"/>
          </a:xfrm>
          <a:custGeom>
            <a:avLst/>
            <a:gdLst/>
            <a:ahLst/>
            <a:cxnLst/>
            <a:rect l="l" t="t" r="r" b="b"/>
            <a:pathLst>
              <a:path w="17000" h="16999" extrusionOk="0">
                <a:moveTo>
                  <a:pt x="8769" y="5740"/>
                </a:moveTo>
                <a:lnTo>
                  <a:pt x="9037" y="5788"/>
                </a:lnTo>
                <a:lnTo>
                  <a:pt x="9282" y="5862"/>
                </a:lnTo>
                <a:lnTo>
                  <a:pt x="9550" y="5935"/>
                </a:lnTo>
                <a:lnTo>
                  <a:pt x="9794" y="6057"/>
                </a:lnTo>
                <a:lnTo>
                  <a:pt x="10014" y="6204"/>
                </a:lnTo>
                <a:lnTo>
                  <a:pt x="10234" y="6350"/>
                </a:lnTo>
                <a:lnTo>
                  <a:pt x="10454" y="6546"/>
                </a:lnTo>
                <a:lnTo>
                  <a:pt x="10649" y="6765"/>
                </a:lnTo>
                <a:lnTo>
                  <a:pt x="10796" y="6985"/>
                </a:lnTo>
                <a:lnTo>
                  <a:pt x="10942" y="7205"/>
                </a:lnTo>
                <a:lnTo>
                  <a:pt x="11064" y="7449"/>
                </a:lnTo>
                <a:lnTo>
                  <a:pt x="11138" y="7718"/>
                </a:lnTo>
                <a:lnTo>
                  <a:pt x="11211" y="7962"/>
                </a:lnTo>
                <a:lnTo>
                  <a:pt x="11260" y="8231"/>
                </a:lnTo>
                <a:lnTo>
                  <a:pt x="11260" y="8499"/>
                </a:lnTo>
                <a:lnTo>
                  <a:pt x="11260" y="8768"/>
                </a:lnTo>
                <a:lnTo>
                  <a:pt x="11211" y="9037"/>
                </a:lnTo>
                <a:lnTo>
                  <a:pt x="11138" y="9281"/>
                </a:lnTo>
                <a:lnTo>
                  <a:pt x="11064" y="9550"/>
                </a:lnTo>
                <a:lnTo>
                  <a:pt x="10942" y="9794"/>
                </a:lnTo>
                <a:lnTo>
                  <a:pt x="10796" y="10014"/>
                </a:lnTo>
                <a:lnTo>
                  <a:pt x="10649" y="10233"/>
                </a:lnTo>
                <a:lnTo>
                  <a:pt x="10454" y="10453"/>
                </a:lnTo>
                <a:lnTo>
                  <a:pt x="10234" y="10649"/>
                </a:lnTo>
                <a:lnTo>
                  <a:pt x="10014" y="10795"/>
                </a:lnTo>
                <a:lnTo>
                  <a:pt x="9794" y="10942"/>
                </a:lnTo>
                <a:lnTo>
                  <a:pt x="9550" y="11064"/>
                </a:lnTo>
                <a:lnTo>
                  <a:pt x="9282" y="11137"/>
                </a:lnTo>
                <a:lnTo>
                  <a:pt x="9037" y="11210"/>
                </a:lnTo>
                <a:lnTo>
                  <a:pt x="8769" y="11259"/>
                </a:lnTo>
                <a:lnTo>
                  <a:pt x="8231" y="11259"/>
                </a:lnTo>
                <a:lnTo>
                  <a:pt x="7963" y="11210"/>
                </a:lnTo>
                <a:lnTo>
                  <a:pt x="7719" y="11137"/>
                </a:lnTo>
                <a:lnTo>
                  <a:pt x="7450" y="11064"/>
                </a:lnTo>
                <a:lnTo>
                  <a:pt x="7206" y="10942"/>
                </a:lnTo>
                <a:lnTo>
                  <a:pt x="6986" y="10795"/>
                </a:lnTo>
                <a:lnTo>
                  <a:pt x="6766" y="10649"/>
                </a:lnTo>
                <a:lnTo>
                  <a:pt x="6546" y="10453"/>
                </a:lnTo>
                <a:lnTo>
                  <a:pt x="6351" y="10233"/>
                </a:lnTo>
                <a:lnTo>
                  <a:pt x="6204" y="10014"/>
                </a:lnTo>
                <a:lnTo>
                  <a:pt x="6058" y="9794"/>
                </a:lnTo>
                <a:lnTo>
                  <a:pt x="5936" y="9550"/>
                </a:lnTo>
                <a:lnTo>
                  <a:pt x="5862" y="9281"/>
                </a:lnTo>
                <a:lnTo>
                  <a:pt x="5789" y="9037"/>
                </a:lnTo>
                <a:lnTo>
                  <a:pt x="5740" y="8768"/>
                </a:lnTo>
                <a:lnTo>
                  <a:pt x="5740" y="8499"/>
                </a:lnTo>
                <a:lnTo>
                  <a:pt x="5740" y="8231"/>
                </a:lnTo>
                <a:lnTo>
                  <a:pt x="5789" y="7962"/>
                </a:lnTo>
                <a:lnTo>
                  <a:pt x="5862" y="7718"/>
                </a:lnTo>
                <a:lnTo>
                  <a:pt x="5936" y="7449"/>
                </a:lnTo>
                <a:lnTo>
                  <a:pt x="6058" y="7205"/>
                </a:lnTo>
                <a:lnTo>
                  <a:pt x="6204" y="6985"/>
                </a:lnTo>
                <a:lnTo>
                  <a:pt x="6351" y="6765"/>
                </a:lnTo>
                <a:lnTo>
                  <a:pt x="6546" y="6546"/>
                </a:lnTo>
                <a:lnTo>
                  <a:pt x="6766" y="6350"/>
                </a:lnTo>
                <a:lnTo>
                  <a:pt x="6986" y="6204"/>
                </a:lnTo>
                <a:lnTo>
                  <a:pt x="7206" y="6057"/>
                </a:lnTo>
                <a:lnTo>
                  <a:pt x="7450" y="5935"/>
                </a:lnTo>
                <a:lnTo>
                  <a:pt x="7719" y="5862"/>
                </a:lnTo>
                <a:lnTo>
                  <a:pt x="7963" y="5788"/>
                </a:lnTo>
                <a:lnTo>
                  <a:pt x="8231" y="5740"/>
                </a:lnTo>
                <a:close/>
                <a:moveTo>
                  <a:pt x="7914" y="0"/>
                </a:moveTo>
                <a:lnTo>
                  <a:pt x="7743" y="25"/>
                </a:lnTo>
                <a:lnTo>
                  <a:pt x="7596" y="73"/>
                </a:lnTo>
                <a:lnTo>
                  <a:pt x="7474" y="147"/>
                </a:lnTo>
                <a:lnTo>
                  <a:pt x="7328" y="244"/>
                </a:lnTo>
                <a:lnTo>
                  <a:pt x="7230" y="342"/>
                </a:lnTo>
                <a:lnTo>
                  <a:pt x="7132" y="489"/>
                </a:lnTo>
                <a:lnTo>
                  <a:pt x="7084" y="635"/>
                </a:lnTo>
                <a:lnTo>
                  <a:pt x="7035" y="782"/>
                </a:lnTo>
                <a:lnTo>
                  <a:pt x="6839" y="2540"/>
                </a:lnTo>
                <a:lnTo>
                  <a:pt x="6497" y="2638"/>
                </a:lnTo>
                <a:lnTo>
                  <a:pt x="6131" y="2784"/>
                </a:lnTo>
                <a:lnTo>
                  <a:pt x="5789" y="2931"/>
                </a:lnTo>
                <a:lnTo>
                  <a:pt x="5447" y="3102"/>
                </a:lnTo>
                <a:lnTo>
                  <a:pt x="4079" y="2027"/>
                </a:lnTo>
                <a:lnTo>
                  <a:pt x="3933" y="1930"/>
                </a:lnTo>
                <a:lnTo>
                  <a:pt x="3786" y="1881"/>
                </a:lnTo>
                <a:lnTo>
                  <a:pt x="3640" y="1832"/>
                </a:lnTo>
                <a:lnTo>
                  <a:pt x="3493" y="1832"/>
                </a:lnTo>
                <a:lnTo>
                  <a:pt x="3322" y="1856"/>
                </a:lnTo>
                <a:lnTo>
                  <a:pt x="3176" y="1905"/>
                </a:lnTo>
                <a:lnTo>
                  <a:pt x="3029" y="1978"/>
                </a:lnTo>
                <a:lnTo>
                  <a:pt x="2907" y="2076"/>
                </a:lnTo>
                <a:lnTo>
                  <a:pt x="2077" y="2907"/>
                </a:lnTo>
                <a:lnTo>
                  <a:pt x="1979" y="3029"/>
                </a:lnTo>
                <a:lnTo>
                  <a:pt x="1906" y="3175"/>
                </a:lnTo>
                <a:lnTo>
                  <a:pt x="1857" y="3322"/>
                </a:lnTo>
                <a:lnTo>
                  <a:pt x="1833" y="3493"/>
                </a:lnTo>
                <a:lnTo>
                  <a:pt x="1833" y="3639"/>
                </a:lnTo>
                <a:lnTo>
                  <a:pt x="1881" y="3786"/>
                </a:lnTo>
                <a:lnTo>
                  <a:pt x="1930" y="3932"/>
                </a:lnTo>
                <a:lnTo>
                  <a:pt x="2028" y="4079"/>
                </a:lnTo>
                <a:lnTo>
                  <a:pt x="3103" y="5447"/>
                </a:lnTo>
                <a:lnTo>
                  <a:pt x="2932" y="5788"/>
                </a:lnTo>
                <a:lnTo>
                  <a:pt x="2785" y="6130"/>
                </a:lnTo>
                <a:lnTo>
                  <a:pt x="2639" y="6497"/>
                </a:lnTo>
                <a:lnTo>
                  <a:pt x="2541" y="6839"/>
                </a:lnTo>
                <a:lnTo>
                  <a:pt x="782" y="7034"/>
                </a:lnTo>
                <a:lnTo>
                  <a:pt x="636" y="7083"/>
                </a:lnTo>
                <a:lnTo>
                  <a:pt x="489" y="7132"/>
                </a:lnTo>
                <a:lnTo>
                  <a:pt x="343" y="7229"/>
                </a:lnTo>
                <a:lnTo>
                  <a:pt x="245" y="7327"/>
                </a:lnTo>
                <a:lnTo>
                  <a:pt x="147" y="7474"/>
                </a:lnTo>
                <a:lnTo>
                  <a:pt x="74" y="7596"/>
                </a:lnTo>
                <a:lnTo>
                  <a:pt x="25" y="7742"/>
                </a:lnTo>
                <a:lnTo>
                  <a:pt x="1" y="7913"/>
                </a:lnTo>
                <a:lnTo>
                  <a:pt x="1" y="9086"/>
                </a:lnTo>
                <a:lnTo>
                  <a:pt x="25" y="9257"/>
                </a:lnTo>
                <a:lnTo>
                  <a:pt x="74" y="9403"/>
                </a:lnTo>
                <a:lnTo>
                  <a:pt x="147" y="9525"/>
                </a:lnTo>
                <a:lnTo>
                  <a:pt x="245" y="9672"/>
                </a:lnTo>
                <a:lnTo>
                  <a:pt x="343" y="9769"/>
                </a:lnTo>
                <a:lnTo>
                  <a:pt x="489" y="9867"/>
                </a:lnTo>
                <a:lnTo>
                  <a:pt x="636" y="9916"/>
                </a:lnTo>
                <a:lnTo>
                  <a:pt x="782" y="9965"/>
                </a:lnTo>
                <a:lnTo>
                  <a:pt x="2541" y="10160"/>
                </a:lnTo>
                <a:lnTo>
                  <a:pt x="2639" y="10502"/>
                </a:lnTo>
                <a:lnTo>
                  <a:pt x="2785" y="10868"/>
                </a:lnTo>
                <a:lnTo>
                  <a:pt x="2932" y="11210"/>
                </a:lnTo>
                <a:lnTo>
                  <a:pt x="3103" y="11552"/>
                </a:lnTo>
                <a:lnTo>
                  <a:pt x="2028" y="12920"/>
                </a:lnTo>
                <a:lnTo>
                  <a:pt x="1930" y="13067"/>
                </a:lnTo>
                <a:lnTo>
                  <a:pt x="1881" y="13213"/>
                </a:lnTo>
                <a:lnTo>
                  <a:pt x="1833" y="13360"/>
                </a:lnTo>
                <a:lnTo>
                  <a:pt x="1833" y="13506"/>
                </a:lnTo>
                <a:lnTo>
                  <a:pt x="1857" y="13677"/>
                </a:lnTo>
                <a:lnTo>
                  <a:pt x="1906" y="13824"/>
                </a:lnTo>
                <a:lnTo>
                  <a:pt x="1979" y="13970"/>
                </a:lnTo>
                <a:lnTo>
                  <a:pt x="2077" y="14092"/>
                </a:lnTo>
                <a:lnTo>
                  <a:pt x="2907" y="14923"/>
                </a:lnTo>
                <a:lnTo>
                  <a:pt x="3029" y="15020"/>
                </a:lnTo>
                <a:lnTo>
                  <a:pt x="3176" y="15094"/>
                </a:lnTo>
                <a:lnTo>
                  <a:pt x="3322" y="15142"/>
                </a:lnTo>
                <a:lnTo>
                  <a:pt x="3493" y="15167"/>
                </a:lnTo>
                <a:lnTo>
                  <a:pt x="3640" y="15167"/>
                </a:lnTo>
                <a:lnTo>
                  <a:pt x="3786" y="15118"/>
                </a:lnTo>
                <a:lnTo>
                  <a:pt x="3933" y="15069"/>
                </a:lnTo>
                <a:lnTo>
                  <a:pt x="4079" y="14996"/>
                </a:lnTo>
                <a:lnTo>
                  <a:pt x="5447" y="13897"/>
                </a:lnTo>
                <a:lnTo>
                  <a:pt x="5789" y="14068"/>
                </a:lnTo>
                <a:lnTo>
                  <a:pt x="6131" y="14214"/>
                </a:lnTo>
                <a:lnTo>
                  <a:pt x="6497" y="14361"/>
                </a:lnTo>
                <a:lnTo>
                  <a:pt x="6839" y="14459"/>
                </a:lnTo>
                <a:lnTo>
                  <a:pt x="7035" y="16217"/>
                </a:lnTo>
                <a:lnTo>
                  <a:pt x="7084" y="16364"/>
                </a:lnTo>
                <a:lnTo>
                  <a:pt x="7132" y="16510"/>
                </a:lnTo>
                <a:lnTo>
                  <a:pt x="7230" y="16657"/>
                </a:lnTo>
                <a:lnTo>
                  <a:pt x="7328" y="16754"/>
                </a:lnTo>
                <a:lnTo>
                  <a:pt x="7474" y="16852"/>
                </a:lnTo>
                <a:lnTo>
                  <a:pt x="7596" y="16925"/>
                </a:lnTo>
                <a:lnTo>
                  <a:pt x="7743" y="16974"/>
                </a:lnTo>
                <a:lnTo>
                  <a:pt x="7914" y="16999"/>
                </a:lnTo>
                <a:lnTo>
                  <a:pt x="9086" y="16999"/>
                </a:lnTo>
                <a:lnTo>
                  <a:pt x="9257" y="16974"/>
                </a:lnTo>
                <a:lnTo>
                  <a:pt x="9404" y="16925"/>
                </a:lnTo>
                <a:lnTo>
                  <a:pt x="9526" y="16852"/>
                </a:lnTo>
                <a:lnTo>
                  <a:pt x="9672" y="16754"/>
                </a:lnTo>
                <a:lnTo>
                  <a:pt x="9770" y="16657"/>
                </a:lnTo>
                <a:lnTo>
                  <a:pt x="9868" y="16510"/>
                </a:lnTo>
                <a:lnTo>
                  <a:pt x="9917" y="16364"/>
                </a:lnTo>
                <a:lnTo>
                  <a:pt x="9965" y="16217"/>
                </a:lnTo>
                <a:lnTo>
                  <a:pt x="10161" y="14459"/>
                </a:lnTo>
                <a:lnTo>
                  <a:pt x="10503" y="14361"/>
                </a:lnTo>
                <a:lnTo>
                  <a:pt x="10869" y="14214"/>
                </a:lnTo>
                <a:lnTo>
                  <a:pt x="11211" y="14068"/>
                </a:lnTo>
                <a:lnTo>
                  <a:pt x="11553" y="13897"/>
                </a:lnTo>
                <a:lnTo>
                  <a:pt x="12921" y="14996"/>
                </a:lnTo>
                <a:lnTo>
                  <a:pt x="13067" y="15069"/>
                </a:lnTo>
                <a:lnTo>
                  <a:pt x="13214" y="15118"/>
                </a:lnTo>
                <a:lnTo>
                  <a:pt x="13360" y="15167"/>
                </a:lnTo>
                <a:lnTo>
                  <a:pt x="13507" y="15167"/>
                </a:lnTo>
                <a:lnTo>
                  <a:pt x="13678" y="15142"/>
                </a:lnTo>
                <a:lnTo>
                  <a:pt x="13824" y="15094"/>
                </a:lnTo>
                <a:lnTo>
                  <a:pt x="13971" y="15020"/>
                </a:lnTo>
                <a:lnTo>
                  <a:pt x="14093" y="14923"/>
                </a:lnTo>
                <a:lnTo>
                  <a:pt x="14923" y="14092"/>
                </a:lnTo>
                <a:lnTo>
                  <a:pt x="15021" y="13970"/>
                </a:lnTo>
                <a:lnTo>
                  <a:pt x="15094" y="13824"/>
                </a:lnTo>
                <a:lnTo>
                  <a:pt x="15143" y="13677"/>
                </a:lnTo>
                <a:lnTo>
                  <a:pt x="15168" y="13506"/>
                </a:lnTo>
                <a:lnTo>
                  <a:pt x="15168" y="13360"/>
                </a:lnTo>
                <a:lnTo>
                  <a:pt x="15119" y="13213"/>
                </a:lnTo>
                <a:lnTo>
                  <a:pt x="15070" y="13067"/>
                </a:lnTo>
                <a:lnTo>
                  <a:pt x="14997" y="12920"/>
                </a:lnTo>
                <a:lnTo>
                  <a:pt x="13898" y="11552"/>
                </a:lnTo>
                <a:lnTo>
                  <a:pt x="14068" y="11210"/>
                </a:lnTo>
                <a:lnTo>
                  <a:pt x="14215" y="10868"/>
                </a:lnTo>
                <a:lnTo>
                  <a:pt x="14362" y="10502"/>
                </a:lnTo>
                <a:lnTo>
                  <a:pt x="14459" y="10160"/>
                </a:lnTo>
                <a:lnTo>
                  <a:pt x="16218" y="9965"/>
                </a:lnTo>
                <a:lnTo>
                  <a:pt x="16364" y="9916"/>
                </a:lnTo>
                <a:lnTo>
                  <a:pt x="16511" y="9867"/>
                </a:lnTo>
                <a:lnTo>
                  <a:pt x="16657" y="9769"/>
                </a:lnTo>
                <a:lnTo>
                  <a:pt x="16755" y="9672"/>
                </a:lnTo>
                <a:lnTo>
                  <a:pt x="16853" y="9525"/>
                </a:lnTo>
                <a:lnTo>
                  <a:pt x="16926" y="9403"/>
                </a:lnTo>
                <a:lnTo>
                  <a:pt x="16975" y="9257"/>
                </a:lnTo>
                <a:lnTo>
                  <a:pt x="16999" y="9086"/>
                </a:lnTo>
                <a:lnTo>
                  <a:pt x="16999" y="7913"/>
                </a:lnTo>
                <a:lnTo>
                  <a:pt x="16975" y="7742"/>
                </a:lnTo>
                <a:lnTo>
                  <a:pt x="16926" y="7596"/>
                </a:lnTo>
                <a:lnTo>
                  <a:pt x="16853" y="7474"/>
                </a:lnTo>
                <a:lnTo>
                  <a:pt x="16755" y="7327"/>
                </a:lnTo>
                <a:lnTo>
                  <a:pt x="16657" y="7229"/>
                </a:lnTo>
                <a:lnTo>
                  <a:pt x="16511" y="7132"/>
                </a:lnTo>
                <a:lnTo>
                  <a:pt x="16364" y="7083"/>
                </a:lnTo>
                <a:lnTo>
                  <a:pt x="16218" y="7034"/>
                </a:lnTo>
                <a:lnTo>
                  <a:pt x="14459" y="6839"/>
                </a:lnTo>
                <a:lnTo>
                  <a:pt x="14362" y="6497"/>
                </a:lnTo>
                <a:lnTo>
                  <a:pt x="14215" y="6130"/>
                </a:lnTo>
                <a:lnTo>
                  <a:pt x="14068" y="5788"/>
                </a:lnTo>
                <a:lnTo>
                  <a:pt x="13898" y="5447"/>
                </a:lnTo>
                <a:lnTo>
                  <a:pt x="14997" y="4079"/>
                </a:lnTo>
                <a:lnTo>
                  <a:pt x="15070" y="3932"/>
                </a:lnTo>
                <a:lnTo>
                  <a:pt x="15119" y="3786"/>
                </a:lnTo>
                <a:lnTo>
                  <a:pt x="15168" y="3639"/>
                </a:lnTo>
                <a:lnTo>
                  <a:pt x="15168" y="3493"/>
                </a:lnTo>
                <a:lnTo>
                  <a:pt x="15143" y="3322"/>
                </a:lnTo>
                <a:lnTo>
                  <a:pt x="15094" y="3175"/>
                </a:lnTo>
                <a:lnTo>
                  <a:pt x="15021" y="3029"/>
                </a:lnTo>
                <a:lnTo>
                  <a:pt x="14923" y="2907"/>
                </a:lnTo>
                <a:lnTo>
                  <a:pt x="14093" y="2076"/>
                </a:lnTo>
                <a:lnTo>
                  <a:pt x="13971" y="1978"/>
                </a:lnTo>
                <a:lnTo>
                  <a:pt x="13824" y="1905"/>
                </a:lnTo>
                <a:lnTo>
                  <a:pt x="13678" y="1856"/>
                </a:lnTo>
                <a:lnTo>
                  <a:pt x="13507" y="1832"/>
                </a:lnTo>
                <a:lnTo>
                  <a:pt x="13360" y="1832"/>
                </a:lnTo>
                <a:lnTo>
                  <a:pt x="13214" y="1881"/>
                </a:lnTo>
                <a:lnTo>
                  <a:pt x="13067" y="1930"/>
                </a:lnTo>
                <a:lnTo>
                  <a:pt x="12921" y="2027"/>
                </a:lnTo>
                <a:lnTo>
                  <a:pt x="11553" y="3102"/>
                </a:lnTo>
                <a:lnTo>
                  <a:pt x="11211" y="2931"/>
                </a:lnTo>
                <a:lnTo>
                  <a:pt x="10869" y="2784"/>
                </a:lnTo>
                <a:lnTo>
                  <a:pt x="10503" y="2638"/>
                </a:lnTo>
                <a:lnTo>
                  <a:pt x="10161" y="2540"/>
                </a:lnTo>
                <a:lnTo>
                  <a:pt x="9965" y="782"/>
                </a:lnTo>
                <a:lnTo>
                  <a:pt x="9917" y="635"/>
                </a:lnTo>
                <a:lnTo>
                  <a:pt x="9868" y="489"/>
                </a:lnTo>
                <a:lnTo>
                  <a:pt x="9770" y="342"/>
                </a:lnTo>
                <a:lnTo>
                  <a:pt x="9672" y="244"/>
                </a:lnTo>
                <a:lnTo>
                  <a:pt x="9526" y="147"/>
                </a:lnTo>
                <a:lnTo>
                  <a:pt x="9404" y="73"/>
                </a:lnTo>
                <a:lnTo>
                  <a:pt x="9257" y="25"/>
                </a:lnTo>
                <a:lnTo>
                  <a:pt x="9086" y="0"/>
                </a:lnTo>
                <a:close/>
              </a:path>
            </a:pathLst>
          </a:cu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9" name="Google Shape;119;p4"/>
          <p:cNvGrpSpPr/>
          <p:nvPr/>
        </p:nvGrpSpPr>
        <p:grpSpPr>
          <a:xfrm>
            <a:off x="67092" y="1681690"/>
            <a:ext cx="455624" cy="437054"/>
            <a:chOff x="5241175" y="4959100"/>
            <a:chExt cx="539775" cy="517775"/>
          </a:xfrm>
        </p:grpSpPr>
        <p:sp>
          <p:nvSpPr>
            <p:cNvPr id="120" name="Google Shape;120;p4"/>
            <p:cNvSpPr/>
            <p:nvPr/>
          </p:nvSpPr>
          <p:spPr>
            <a:xfrm>
              <a:off x="5575150" y="4959100"/>
              <a:ext cx="161225" cy="178300"/>
            </a:xfrm>
            <a:custGeom>
              <a:avLst/>
              <a:gdLst/>
              <a:ahLst/>
              <a:cxnLst/>
              <a:rect l="l" t="t" r="r" b="b"/>
              <a:pathLst>
                <a:path w="6449" h="7132" extrusionOk="0">
                  <a:moveTo>
                    <a:pt x="4641" y="0"/>
                  </a:moveTo>
                  <a:lnTo>
                    <a:pt x="4470" y="25"/>
                  </a:lnTo>
                  <a:lnTo>
                    <a:pt x="4299" y="49"/>
                  </a:lnTo>
                  <a:lnTo>
                    <a:pt x="4128" y="98"/>
                  </a:lnTo>
                  <a:lnTo>
                    <a:pt x="3957" y="147"/>
                  </a:lnTo>
                  <a:lnTo>
                    <a:pt x="3786" y="220"/>
                  </a:lnTo>
                  <a:lnTo>
                    <a:pt x="3640" y="318"/>
                  </a:lnTo>
                  <a:lnTo>
                    <a:pt x="3517" y="415"/>
                  </a:lnTo>
                  <a:lnTo>
                    <a:pt x="3395" y="538"/>
                  </a:lnTo>
                  <a:lnTo>
                    <a:pt x="3273" y="660"/>
                  </a:lnTo>
                  <a:lnTo>
                    <a:pt x="3175" y="806"/>
                  </a:lnTo>
                  <a:lnTo>
                    <a:pt x="3078" y="953"/>
                  </a:lnTo>
                  <a:lnTo>
                    <a:pt x="3005" y="1099"/>
                  </a:lnTo>
                  <a:lnTo>
                    <a:pt x="2931" y="1270"/>
                  </a:lnTo>
                  <a:lnTo>
                    <a:pt x="2907" y="1441"/>
                  </a:lnTo>
                  <a:lnTo>
                    <a:pt x="2882" y="1612"/>
                  </a:lnTo>
                  <a:lnTo>
                    <a:pt x="2858" y="1808"/>
                  </a:lnTo>
                  <a:lnTo>
                    <a:pt x="2882" y="2076"/>
                  </a:lnTo>
                  <a:lnTo>
                    <a:pt x="2956" y="2345"/>
                  </a:lnTo>
                  <a:lnTo>
                    <a:pt x="3053" y="2589"/>
                  </a:lnTo>
                  <a:lnTo>
                    <a:pt x="3175" y="2809"/>
                  </a:lnTo>
                  <a:lnTo>
                    <a:pt x="0" y="6546"/>
                  </a:lnTo>
                  <a:lnTo>
                    <a:pt x="367" y="6814"/>
                  </a:lnTo>
                  <a:lnTo>
                    <a:pt x="709" y="7132"/>
                  </a:lnTo>
                  <a:lnTo>
                    <a:pt x="3884" y="3419"/>
                  </a:lnTo>
                  <a:lnTo>
                    <a:pt x="4055" y="3493"/>
                  </a:lnTo>
                  <a:lnTo>
                    <a:pt x="4250" y="3542"/>
                  </a:lnTo>
                  <a:lnTo>
                    <a:pt x="4445" y="3566"/>
                  </a:lnTo>
                  <a:lnTo>
                    <a:pt x="4641" y="3590"/>
                  </a:lnTo>
                  <a:lnTo>
                    <a:pt x="4836" y="3566"/>
                  </a:lnTo>
                  <a:lnTo>
                    <a:pt x="5007" y="3542"/>
                  </a:lnTo>
                  <a:lnTo>
                    <a:pt x="5178" y="3517"/>
                  </a:lnTo>
                  <a:lnTo>
                    <a:pt x="5349" y="3444"/>
                  </a:lnTo>
                  <a:lnTo>
                    <a:pt x="5496" y="3371"/>
                  </a:lnTo>
                  <a:lnTo>
                    <a:pt x="5642" y="3273"/>
                  </a:lnTo>
                  <a:lnTo>
                    <a:pt x="5789" y="3175"/>
                  </a:lnTo>
                  <a:lnTo>
                    <a:pt x="5911" y="3053"/>
                  </a:lnTo>
                  <a:lnTo>
                    <a:pt x="6033" y="2931"/>
                  </a:lnTo>
                  <a:lnTo>
                    <a:pt x="6131" y="2809"/>
                  </a:lnTo>
                  <a:lnTo>
                    <a:pt x="6228" y="2638"/>
                  </a:lnTo>
                  <a:lnTo>
                    <a:pt x="6302" y="2491"/>
                  </a:lnTo>
                  <a:lnTo>
                    <a:pt x="6350" y="2320"/>
                  </a:lnTo>
                  <a:lnTo>
                    <a:pt x="6399" y="2149"/>
                  </a:lnTo>
                  <a:lnTo>
                    <a:pt x="6424" y="1979"/>
                  </a:lnTo>
                  <a:lnTo>
                    <a:pt x="6448" y="1808"/>
                  </a:lnTo>
                  <a:lnTo>
                    <a:pt x="6424" y="1612"/>
                  </a:lnTo>
                  <a:lnTo>
                    <a:pt x="6399" y="1441"/>
                  </a:lnTo>
                  <a:lnTo>
                    <a:pt x="6350" y="1270"/>
                  </a:lnTo>
                  <a:lnTo>
                    <a:pt x="6302" y="1099"/>
                  </a:lnTo>
                  <a:lnTo>
                    <a:pt x="6228" y="953"/>
                  </a:lnTo>
                  <a:lnTo>
                    <a:pt x="6131" y="806"/>
                  </a:lnTo>
                  <a:lnTo>
                    <a:pt x="6033" y="660"/>
                  </a:lnTo>
                  <a:lnTo>
                    <a:pt x="5911" y="538"/>
                  </a:lnTo>
                  <a:lnTo>
                    <a:pt x="5789" y="415"/>
                  </a:lnTo>
                  <a:lnTo>
                    <a:pt x="5642" y="318"/>
                  </a:lnTo>
                  <a:lnTo>
                    <a:pt x="5496" y="220"/>
                  </a:lnTo>
                  <a:lnTo>
                    <a:pt x="5349" y="147"/>
                  </a:lnTo>
                  <a:lnTo>
                    <a:pt x="5178" y="98"/>
                  </a:lnTo>
                  <a:lnTo>
                    <a:pt x="5007" y="49"/>
                  </a:lnTo>
                  <a:lnTo>
                    <a:pt x="4836" y="25"/>
                  </a:lnTo>
                  <a:lnTo>
                    <a:pt x="4641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4"/>
            <p:cNvSpPr/>
            <p:nvPr/>
          </p:nvSpPr>
          <p:spPr>
            <a:xfrm>
              <a:off x="5330925" y="4985350"/>
              <a:ext cx="128250" cy="148400"/>
            </a:xfrm>
            <a:custGeom>
              <a:avLst/>
              <a:gdLst/>
              <a:ahLst/>
              <a:cxnLst/>
              <a:rect l="l" t="t" r="r" b="b"/>
              <a:pathLst>
                <a:path w="5130" h="5936" extrusionOk="0">
                  <a:moveTo>
                    <a:pt x="1563" y="0"/>
                  </a:moveTo>
                  <a:lnTo>
                    <a:pt x="1392" y="25"/>
                  </a:lnTo>
                  <a:lnTo>
                    <a:pt x="1221" y="74"/>
                  </a:lnTo>
                  <a:lnTo>
                    <a:pt x="1075" y="147"/>
                  </a:lnTo>
                  <a:lnTo>
                    <a:pt x="904" y="220"/>
                  </a:lnTo>
                  <a:lnTo>
                    <a:pt x="757" y="318"/>
                  </a:lnTo>
                  <a:lnTo>
                    <a:pt x="635" y="416"/>
                  </a:lnTo>
                  <a:lnTo>
                    <a:pt x="513" y="538"/>
                  </a:lnTo>
                  <a:lnTo>
                    <a:pt x="391" y="660"/>
                  </a:lnTo>
                  <a:lnTo>
                    <a:pt x="293" y="806"/>
                  </a:lnTo>
                  <a:lnTo>
                    <a:pt x="196" y="953"/>
                  </a:lnTo>
                  <a:lnTo>
                    <a:pt x="122" y="1099"/>
                  </a:lnTo>
                  <a:lnTo>
                    <a:pt x="74" y="1270"/>
                  </a:lnTo>
                  <a:lnTo>
                    <a:pt x="25" y="1466"/>
                  </a:lnTo>
                  <a:lnTo>
                    <a:pt x="0" y="1637"/>
                  </a:lnTo>
                  <a:lnTo>
                    <a:pt x="0" y="1808"/>
                  </a:lnTo>
                  <a:lnTo>
                    <a:pt x="0" y="2003"/>
                  </a:lnTo>
                  <a:lnTo>
                    <a:pt x="25" y="2174"/>
                  </a:lnTo>
                  <a:lnTo>
                    <a:pt x="74" y="2345"/>
                  </a:lnTo>
                  <a:lnTo>
                    <a:pt x="147" y="2492"/>
                  </a:lnTo>
                  <a:lnTo>
                    <a:pt x="220" y="2663"/>
                  </a:lnTo>
                  <a:lnTo>
                    <a:pt x="318" y="2785"/>
                  </a:lnTo>
                  <a:lnTo>
                    <a:pt x="415" y="2931"/>
                  </a:lnTo>
                  <a:lnTo>
                    <a:pt x="538" y="3053"/>
                  </a:lnTo>
                  <a:lnTo>
                    <a:pt x="660" y="3175"/>
                  </a:lnTo>
                  <a:lnTo>
                    <a:pt x="806" y="3273"/>
                  </a:lnTo>
                  <a:lnTo>
                    <a:pt x="953" y="3371"/>
                  </a:lnTo>
                  <a:lnTo>
                    <a:pt x="1099" y="3444"/>
                  </a:lnTo>
                  <a:lnTo>
                    <a:pt x="1270" y="3493"/>
                  </a:lnTo>
                  <a:lnTo>
                    <a:pt x="1466" y="3542"/>
                  </a:lnTo>
                  <a:lnTo>
                    <a:pt x="1710" y="3566"/>
                  </a:lnTo>
                  <a:lnTo>
                    <a:pt x="1979" y="3566"/>
                  </a:lnTo>
                  <a:lnTo>
                    <a:pt x="2223" y="3517"/>
                  </a:lnTo>
                  <a:lnTo>
                    <a:pt x="2467" y="3444"/>
                  </a:lnTo>
                  <a:lnTo>
                    <a:pt x="4396" y="5935"/>
                  </a:lnTo>
                  <a:lnTo>
                    <a:pt x="4738" y="5642"/>
                  </a:lnTo>
                  <a:lnTo>
                    <a:pt x="5129" y="5374"/>
                  </a:lnTo>
                  <a:lnTo>
                    <a:pt x="3200" y="2858"/>
                  </a:lnTo>
                  <a:lnTo>
                    <a:pt x="3322" y="2687"/>
                  </a:lnTo>
                  <a:lnTo>
                    <a:pt x="3419" y="2516"/>
                  </a:lnTo>
                  <a:lnTo>
                    <a:pt x="3493" y="2321"/>
                  </a:lnTo>
                  <a:lnTo>
                    <a:pt x="3542" y="2101"/>
                  </a:lnTo>
                  <a:lnTo>
                    <a:pt x="3566" y="1930"/>
                  </a:lnTo>
                  <a:lnTo>
                    <a:pt x="3566" y="1734"/>
                  </a:lnTo>
                  <a:lnTo>
                    <a:pt x="3566" y="1564"/>
                  </a:lnTo>
                  <a:lnTo>
                    <a:pt x="3517" y="1393"/>
                  </a:lnTo>
                  <a:lnTo>
                    <a:pt x="3468" y="1222"/>
                  </a:lnTo>
                  <a:lnTo>
                    <a:pt x="3419" y="1075"/>
                  </a:lnTo>
                  <a:lnTo>
                    <a:pt x="3346" y="904"/>
                  </a:lnTo>
                  <a:lnTo>
                    <a:pt x="3249" y="758"/>
                  </a:lnTo>
                  <a:lnTo>
                    <a:pt x="3151" y="635"/>
                  </a:lnTo>
                  <a:lnTo>
                    <a:pt x="3029" y="513"/>
                  </a:lnTo>
                  <a:lnTo>
                    <a:pt x="2907" y="391"/>
                  </a:lnTo>
                  <a:lnTo>
                    <a:pt x="2760" y="294"/>
                  </a:lnTo>
                  <a:lnTo>
                    <a:pt x="2614" y="196"/>
                  </a:lnTo>
                  <a:lnTo>
                    <a:pt x="2443" y="123"/>
                  </a:lnTo>
                  <a:lnTo>
                    <a:pt x="2272" y="74"/>
                  </a:lnTo>
                  <a:lnTo>
                    <a:pt x="2101" y="25"/>
                  </a:lnTo>
                  <a:lnTo>
                    <a:pt x="1930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4"/>
            <p:cNvSpPr/>
            <p:nvPr/>
          </p:nvSpPr>
          <p:spPr>
            <a:xfrm>
              <a:off x="5241175" y="5241175"/>
              <a:ext cx="180125" cy="109325"/>
            </a:xfrm>
            <a:custGeom>
              <a:avLst/>
              <a:gdLst/>
              <a:ahLst/>
              <a:cxnLst/>
              <a:rect l="l" t="t" r="r" b="b"/>
              <a:pathLst>
                <a:path w="7205" h="4373" extrusionOk="0">
                  <a:moveTo>
                    <a:pt x="6839" y="1"/>
                  </a:moveTo>
                  <a:lnTo>
                    <a:pt x="3224" y="1491"/>
                  </a:lnTo>
                  <a:lnTo>
                    <a:pt x="3102" y="1368"/>
                  </a:lnTo>
                  <a:lnTo>
                    <a:pt x="2980" y="1246"/>
                  </a:lnTo>
                  <a:lnTo>
                    <a:pt x="2858" y="1124"/>
                  </a:lnTo>
                  <a:lnTo>
                    <a:pt x="2687" y="1026"/>
                  </a:lnTo>
                  <a:lnTo>
                    <a:pt x="2540" y="953"/>
                  </a:lnTo>
                  <a:lnTo>
                    <a:pt x="2369" y="880"/>
                  </a:lnTo>
                  <a:lnTo>
                    <a:pt x="2198" y="831"/>
                  </a:lnTo>
                  <a:lnTo>
                    <a:pt x="2027" y="807"/>
                  </a:lnTo>
                  <a:lnTo>
                    <a:pt x="1856" y="782"/>
                  </a:lnTo>
                  <a:lnTo>
                    <a:pt x="1685" y="807"/>
                  </a:lnTo>
                  <a:lnTo>
                    <a:pt x="1514" y="807"/>
                  </a:lnTo>
                  <a:lnTo>
                    <a:pt x="1343" y="856"/>
                  </a:lnTo>
                  <a:lnTo>
                    <a:pt x="1172" y="904"/>
                  </a:lnTo>
                  <a:lnTo>
                    <a:pt x="1026" y="978"/>
                  </a:lnTo>
                  <a:lnTo>
                    <a:pt x="879" y="1051"/>
                  </a:lnTo>
                  <a:lnTo>
                    <a:pt x="733" y="1149"/>
                  </a:lnTo>
                  <a:lnTo>
                    <a:pt x="586" y="1271"/>
                  </a:lnTo>
                  <a:lnTo>
                    <a:pt x="464" y="1393"/>
                  </a:lnTo>
                  <a:lnTo>
                    <a:pt x="342" y="1515"/>
                  </a:lnTo>
                  <a:lnTo>
                    <a:pt x="244" y="1686"/>
                  </a:lnTo>
                  <a:lnTo>
                    <a:pt x="171" y="1832"/>
                  </a:lnTo>
                  <a:lnTo>
                    <a:pt x="98" y="2003"/>
                  </a:lnTo>
                  <a:lnTo>
                    <a:pt x="49" y="2174"/>
                  </a:lnTo>
                  <a:lnTo>
                    <a:pt x="25" y="2345"/>
                  </a:lnTo>
                  <a:lnTo>
                    <a:pt x="0" y="2516"/>
                  </a:lnTo>
                  <a:lnTo>
                    <a:pt x="0" y="2687"/>
                  </a:lnTo>
                  <a:lnTo>
                    <a:pt x="25" y="2858"/>
                  </a:lnTo>
                  <a:lnTo>
                    <a:pt x="73" y="3029"/>
                  </a:lnTo>
                  <a:lnTo>
                    <a:pt x="122" y="3200"/>
                  </a:lnTo>
                  <a:lnTo>
                    <a:pt x="195" y="3347"/>
                  </a:lnTo>
                  <a:lnTo>
                    <a:pt x="269" y="3518"/>
                  </a:lnTo>
                  <a:lnTo>
                    <a:pt x="366" y="3640"/>
                  </a:lnTo>
                  <a:lnTo>
                    <a:pt x="464" y="3786"/>
                  </a:lnTo>
                  <a:lnTo>
                    <a:pt x="611" y="3908"/>
                  </a:lnTo>
                  <a:lnTo>
                    <a:pt x="733" y="4031"/>
                  </a:lnTo>
                  <a:lnTo>
                    <a:pt x="904" y="4128"/>
                  </a:lnTo>
                  <a:lnTo>
                    <a:pt x="1050" y="4201"/>
                  </a:lnTo>
                  <a:lnTo>
                    <a:pt x="1221" y="4275"/>
                  </a:lnTo>
                  <a:lnTo>
                    <a:pt x="1392" y="4324"/>
                  </a:lnTo>
                  <a:lnTo>
                    <a:pt x="1563" y="4348"/>
                  </a:lnTo>
                  <a:lnTo>
                    <a:pt x="1734" y="4372"/>
                  </a:lnTo>
                  <a:lnTo>
                    <a:pt x="1905" y="4372"/>
                  </a:lnTo>
                  <a:lnTo>
                    <a:pt x="2076" y="4348"/>
                  </a:lnTo>
                  <a:lnTo>
                    <a:pt x="2247" y="4299"/>
                  </a:lnTo>
                  <a:lnTo>
                    <a:pt x="2418" y="4250"/>
                  </a:lnTo>
                  <a:lnTo>
                    <a:pt x="2565" y="4201"/>
                  </a:lnTo>
                  <a:lnTo>
                    <a:pt x="2711" y="4104"/>
                  </a:lnTo>
                  <a:lnTo>
                    <a:pt x="2858" y="4006"/>
                  </a:lnTo>
                  <a:lnTo>
                    <a:pt x="3004" y="3908"/>
                  </a:lnTo>
                  <a:lnTo>
                    <a:pt x="3126" y="3786"/>
                  </a:lnTo>
                  <a:lnTo>
                    <a:pt x="3248" y="3640"/>
                  </a:lnTo>
                  <a:lnTo>
                    <a:pt x="3346" y="3493"/>
                  </a:lnTo>
                  <a:lnTo>
                    <a:pt x="3468" y="3200"/>
                  </a:lnTo>
                  <a:lnTo>
                    <a:pt x="3541" y="2931"/>
                  </a:lnTo>
                  <a:lnTo>
                    <a:pt x="3590" y="2638"/>
                  </a:lnTo>
                  <a:lnTo>
                    <a:pt x="3566" y="2345"/>
                  </a:lnTo>
                  <a:lnTo>
                    <a:pt x="7205" y="856"/>
                  </a:lnTo>
                  <a:lnTo>
                    <a:pt x="6985" y="440"/>
                  </a:lnTo>
                  <a:lnTo>
                    <a:pt x="6839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4"/>
            <p:cNvSpPr/>
            <p:nvPr/>
          </p:nvSpPr>
          <p:spPr>
            <a:xfrm>
              <a:off x="5461575" y="5316900"/>
              <a:ext cx="89175" cy="159975"/>
            </a:xfrm>
            <a:custGeom>
              <a:avLst/>
              <a:gdLst/>
              <a:ahLst/>
              <a:cxnLst/>
              <a:rect l="l" t="t" r="r" b="b"/>
              <a:pathLst>
                <a:path w="3567" h="6399" extrusionOk="0">
                  <a:moveTo>
                    <a:pt x="1491" y="0"/>
                  </a:moveTo>
                  <a:lnTo>
                    <a:pt x="1393" y="2858"/>
                  </a:lnTo>
                  <a:lnTo>
                    <a:pt x="1198" y="2907"/>
                  </a:lnTo>
                  <a:lnTo>
                    <a:pt x="1002" y="3004"/>
                  </a:lnTo>
                  <a:lnTo>
                    <a:pt x="807" y="3102"/>
                  </a:lnTo>
                  <a:lnTo>
                    <a:pt x="636" y="3224"/>
                  </a:lnTo>
                  <a:lnTo>
                    <a:pt x="489" y="3346"/>
                  </a:lnTo>
                  <a:lnTo>
                    <a:pt x="392" y="3493"/>
                  </a:lnTo>
                  <a:lnTo>
                    <a:pt x="269" y="3639"/>
                  </a:lnTo>
                  <a:lnTo>
                    <a:pt x="196" y="3786"/>
                  </a:lnTo>
                  <a:lnTo>
                    <a:pt x="123" y="3932"/>
                  </a:lnTo>
                  <a:lnTo>
                    <a:pt x="74" y="4103"/>
                  </a:lnTo>
                  <a:lnTo>
                    <a:pt x="25" y="4274"/>
                  </a:lnTo>
                  <a:lnTo>
                    <a:pt x="1" y="4445"/>
                  </a:lnTo>
                  <a:lnTo>
                    <a:pt x="1" y="4616"/>
                  </a:lnTo>
                  <a:lnTo>
                    <a:pt x="1" y="4787"/>
                  </a:lnTo>
                  <a:lnTo>
                    <a:pt x="25" y="4958"/>
                  </a:lnTo>
                  <a:lnTo>
                    <a:pt x="74" y="5129"/>
                  </a:lnTo>
                  <a:lnTo>
                    <a:pt x="123" y="5276"/>
                  </a:lnTo>
                  <a:lnTo>
                    <a:pt x="196" y="5447"/>
                  </a:lnTo>
                  <a:lnTo>
                    <a:pt x="294" y="5593"/>
                  </a:lnTo>
                  <a:lnTo>
                    <a:pt x="416" y="5740"/>
                  </a:lnTo>
                  <a:lnTo>
                    <a:pt x="538" y="5886"/>
                  </a:lnTo>
                  <a:lnTo>
                    <a:pt x="660" y="6008"/>
                  </a:lnTo>
                  <a:lnTo>
                    <a:pt x="807" y="6106"/>
                  </a:lnTo>
                  <a:lnTo>
                    <a:pt x="953" y="6179"/>
                  </a:lnTo>
                  <a:lnTo>
                    <a:pt x="1124" y="6252"/>
                  </a:lnTo>
                  <a:lnTo>
                    <a:pt x="1271" y="6326"/>
                  </a:lnTo>
                  <a:lnTo>
                    <a:pt x="1442" y="6350"/>
                  </a:lnTo>
                  <a:lnTo>
                    <a:pt x="1613" y="6375"/>
                  </a:lnTo>
                  <a:lnTo>
                    <a:pt x="1784" y="6399"/>
                  </a:lnTo>
                  <a:lnTo>
                    <a:pt x="1955" y="6375"/>
                  </a:lnTo>
                  <a:lnTo>
                    <a:pt x="2126" y="6350"/>
                  </a:lnTo>
                  <a:lnTo>
                    <a:pt x="2297" y="6301"/>
                  </a:lnTo>
                  <a:lnTo>
                    <a:pt x="2468" y="6252"/>
                  </a:lnTo>
                  <a:lnTo>
                    <a:pt x="2614" y="6179"/>
                  </a:lnTo>
                  <a:lnTo>
                    <a:pt x="2785" y="6082"/>
                  </a:lnTo>
                  <a:lnTo>
                    <a:pt x="2932" y="5984"/>
                  </a:lnTo>
                  <a:lnTo>
                    <a:pt x="3054" y="5862"/>
                  </a:lnTo>
                  <a:lnTo>
                    <a:pt x="3176" y="5715"/>
                  </a:lnTo>
                  <a:lnTo>
                    <a:pt x="3273" y="5569"/>
                  </a:lnTo>
                  <a:lnTo>
                    <a:pt x="3371" y="5422"/>
                  </a:lnTo>
                  <a:lnTo>
                    <a:pt x="3444" y="5276"/>
                  </a:lnTo>
                  <a:lnTo>
                    <a:pt x="3493" y="5105"/>
                  </a:lnTo>
                  <a:lnTo>
                    <a:pt x="3542" y="4934"/>
                  </a:lnTo>
                  <a:lnTo>
                    <a:pt x="3567" y="4763"/>
                  </a:lnTo>
                  <a:lnTo>
                    <a:pt x="3567" y="4592"/>
                  </a:lnTo>
                  <a:lnTo>
                    <a:pt x="3567" y="4421"/>
                  </a:lnTo>
                  <a:lnTo>
                    <a:pt x="3542" y="4250"/>
                  </a:lnTo>
                  <a:lnTo>
                    <a:pt x="3493" y="4079"/>
                  </a:lnTo>
                  <a:lnTo>
                    <a:pt x="3420" y="3908"/>
                  </a:lnTo>
                  <a:lnTo>
                    <a:pt x="3347" y="3761"/>
                  </a:lnTo>
                  <a:lnTo>
                    <a:pt x="3273" y="3615"/>
                  </a:lnTo>
                  <a:lnTo>
                    <a:pt x="3151" y="3468"/>
                  </a:lnTo>
                  <a:lnTo>
                    <a:pt x="2980" y="3273"/>
                  </a:lnTo>
                  <a:lnTo>
                    <a:pt x="2761" y="3102"/>
                  </a:lnTo>
                  <a:lnTo>
                    <a:pt x="2541" y="2980"/>
                  </a:lnTo>
                  <a:lnTo>
                    <a:pt x="2321" y="2907"/>
                  </a:lnTo>
                  <a:lnTo>
                    <a:pt x="2419" y="25"/>
                  </a:lnTo>
                  <a:lnTo>
                    <a:pt x="2419" y="25"/>
                  </a:lnTo>
                  <a:lnTo>
                    <a:pt x="2126" y="49"/>
                  </a:lnTo>
                  <a:lnTo>
                    <a:pt x="1808" y="25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4"/>
            <p:cNvSpPr/>
            <p:nvPr/>
          </p:nvSpPr>
          <p:spPr>
            <a:xfrm>
              <a:off x="5619100" y="5194175"/>
              <a:ext cx="161850" cy="89775"/>
            </a:xfrm>
            <a:custGeom>
              <a:avLst/>
              <a:gdLst/>
              <a:ahLst/>
              <a:cxnLst/>
              <a:rect l="l" t="t" r="r" b="b"/>
              <a:pathLst>
                <a:path w="6474" h="3591" extrusionOk="0">
                  <a:moveTo>
                    <a:pt x="4592" y="0"/>
                  </a:moveTo>
                  <a:lnTo>
                    <a:pt x="4422" y="25"/>
                  </a:lnTo>
                  <a:lnTo>
                    <a:pt x="4251" y="73"/>
                  </a:lnTo>
                  <a:lnTo>
                    <a:pt x="4080" y="122"/>
                  </a:lnTo>
                  <a:lnTo>
                    <a:pt x="3884" y="196"/>
                  </a:lnTo>
                  <a:lnTo>
                    <a:pt x="3713" y="293"/>
                  </a:lnTo>
                  <a:lnTo>
                    <a:pt x="3567" y="391"/>
                  </a:lnTo>
                  <a:lnTo>
                    <a:pt x="3420" y="513"/>
                  </a:lnTo>
                  <a:lnTo>
                    <a:pt x="3298" y="660"/>
                  </a:lnTo>
                  <a:lnTo>
                    <a:pt x="3200" y="806"/>
                  </a:lnTo>
                  <a:lnTo>
                    <a:pt x="3103" y="953"/>
                  </a:lnTo>
                  <a:lnTo>
                    <a:pt x="3029" y="1124"/>
                  </a:lnTo>
                  <a:lnTo>
                    <a:pt x="99" y="757"/>
                  </a:lnTo>
                  <a:lnTo>
                    <a:pt x="74" y="1221"/>
                  </a:lnTo>
                  <a:lnTo>
                    <a:pt x="1" y="1661"/>
                  </a:lnTo>
                  <a:lnTo>
                    <a:pt x="2907" y="2027"/>
                  </a:lnTo>
                  <a:lnTo>
                    <a:pt x="2932" y="2223"/>
                  </a:lnTo>
                  <a:lnTo>
                    <a:pt x="3005" y="2418"/>
                  </a:lnTo>
                  <a:lnTo>
                    <a:pt x="3078" y="2565"/>
                  </a:lnTo>
                  <a:lnTo>
                    <a:pt x="3152" y="2736"/>
                  </a:lnTo>
                  <a:lnTo>
                    <a:pt x="3249" y="2882"/>
                  </a:lnTo>
                  <a:lnTo>
                    <a:pt x="3371" y="3004"/>
                  </a:lnTo>
                  <a:lnTo>
                    <a:pt x="3493" y="3126"/>
                  </a:lnTo>
                  <a:lnTo>
                    <a:pt x="3616" y="3248"/>
                  </a:lnTo>
                  <a:lnTo>
                    <a:pt x="3762" y="3346"/>
                  </a:lnTo>
                  <a:lnTo>
                    <a:pt x="3909" y="3419"/>
                  </a:lnTo>
                  <a:lnTo>
                    <a:pt x="4080" y="3493"/>
                  </a:lnTo>
                  <a:lnTo>
                    <a:pt x="4251" y="3541"/>
                  </a:lnTo>
                  <a:lnTo>
                    <a:pt x="4422" y="3566"/>
                  </a:lnTo>
                  <a:lnTo>
                    <a:pt x="4592" y="3590"/>
                  </a:lnTo>
                  <a:lnTo>
                    <a:pt x="4763" y="3590"/>
                  </a:lnTo>
                  <a:lnTo>
                    <a:pt x="4934" y="3566"/>
                  </a:lnTo>
                  <a:lnTo>
                    <a:pt x="5105" y="3541"/>
                  </a:lnTo>
                  <a:lnTo>
                    <a:pt x="5276" y="3468"/>
                  </a:lnTo>
                  <a:lnTo>
                    <a:pt x="5447" y="3419"/>
                  </a:lnTo>
                  <a:lnTo>
                    <a:pt x="5618" y="3322"/>
                  </a:lnTo>
                  <a:lnTo>
                    <a:pt x="5765" y="3224"/>
                  </a:lnTo>
                  <a:lnTo>
                    <a:pt x="5887" y="3102"/>
                  </a:lnTo>
                  <a:lnTo>
                    <a:pt x="6009" y="2980"/>
                  </a:lnTo>
                  <a:lnTo>
                    <a:pt x="6131" y="2858"/>
                  </a:lnTo>
                  <a:lnTo>
                    <a:pt x="6204" y="2711"/>
                  </a:lnTo>
                  <a:lnTo>
                    <a:pt x="6302" y="2565"/>
                  </a:lnTo>
                  <a:lnTo>
                    <a:pt x="6351" y="2394"/>
                  </a:lnTo>
                  <a:lnTo>
                    <a:pt x="6400" y="2223"/>
                  </a:lnTo>
                  <a:lnTo>
                    <a:pt x="6449" y="2076"/>
                  </a:lnTo>
                  <a:lnTo>
                    <a:pt x="6473" y="1881"/>
                  </a:lnTo>
                  <a:lnTo>
                    <a:pt x="6473" y="1710"/>
                  </a:lnTo>
                  <a:lnTo>
                    <a:pt x="6449" y="1539"/>
                  </a:lnTo>
                  <a:lnTo>
                    <a:pt x="6424" y="1368"/>
                  </a:lnTo>
                  <a:lnTo>
                    <a:pt x="6351" y="1197"/>
                  </a:lnTo>
                  <a:lnTo>
                    <a:pt x="6278" y="1026"/>
                  </a:lnTo>
                  <a:lnTo>
                    <a:pt x="6204" y="855"/>
                  </a:lnTo>
                  <a:lnTo>
                    <a:pt x="6107" y="708"/>
                  </a:lnTo>
                  <a:lnTo>
                    <a:pt x="5985" y="586"/>
                  </a:lnTo>
                  <a:lnTo>
                    <a:pt x="5862" y="464"/>
                  </a:lnTo>
                  <a:lnTo>
                    <a:pt x="5740" y="342"/>
                  </a:lnTo>
                  <a:lnTo>
                    <a:pt x="5594" y="269"/>
                  </a:lnTo>
                  <a:lnTo>
                    <a:pt x="5447" y="171"/>
                  </a:lnTo>
                  <a:lnTo>
                    <a:pt x="5276" y="122"/>
                  </a:lnTo>
                  <a:lnTo>
                    <a:pt x="5105" y="73"/>
                  </a:lnTo>
                  <a:lnTo>
                    <a:pt x="4934" y="25"/>
                  </a:lnTo>
                  <a:lnTo>
                    <a:pt x="4763" y="25"/>
                  </a:lnTo>
                  <a:lnTo>
                    <a:pt x="4592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4"/>
            <p:cNvSpPr/>
            <p:nvPr/>
          </p:nvSpPr>
          <p:spPr>
            <a:xfrm>
              <a:off x="5420075" y="5116000"/>
              <a:ext cx="189300" cy="189925"/>
            </a:xfrm>
            <a:custGeom>
              <a:avLst/>
              <a:gdLst/>
              <a:ahLst/>
              <a:cxnLst/>
              <a:rect l="l" t="t" r="r" b="b"/>
              <a:pathLst>
                <a:path w="7572" h="7597" extrusionOk="0">
                  <a:moveTo>
                    <a:pt x="3786" y="1"/>
                  </a:moveTo>
                  <a:lnTo>
                    <a:pt x="3395" y="25"/>
                  </a:lnTo>
                  <a:lnTo>
                    <a:pt x="3028" y="74"/>
                  </a:lnTo>
                  <a:lnTo>
                    <a:pt x="2662" y="172"/>
                  </a:lnTo>
                  <a:lnTo>
                    <a:pt x="2320" y="294"/>
                  </a:lnTo>
                  <a:lnTo>
                    <a:pt x="1978" y="465"/>
                  </a:lnTo>
                  <a:lnTo>
                    <a:pt x="1661" y="660"/>
                  </a:lnTo>
                  <a:lnTo>
                    <a:pt x="1392" y="880"/>
                  </a:lnTo>
                  <a:lnTo>
                    <a:pt x="1123" y="1124"/>
                  </a:lnTo>
                  <a:lnTo>
                    <a:pt x="879" y="1393"/>
                  </a:lnTo>
                  <a:lnTo>
                    <a:pt x="659" y="1686"/>
                  </a:lnTo>
                  <a:lnTo>
                    <a:pt x="464" y="1979"/>
                  </a:lnTo>
                  <a:lnTo>
                    <a:pt x="293" y="2321"/>
                  </a:lnTo>
                  <a:lnTo>
                    <a:pt x="171" y="2663"/>
                  </a:lnTo>
                  <a:lnTo>
                    <a:pt x="73" y="3029"/>
                  </a:lnTo>
                  <a:lnTo>
                    <a:pt x="24" y="3420"/>
                  </a:lnTo>
                  <a:lnTo>
                    <a:pt x="0" y="3787"/>
                  </a:lnTo>
                  <a:lnTo>
                    <a:pt x="24" y="4177"/>
                  </a:lnTo>
                  <a:lnTo>
                    <a:pt x="73" y="4568"/>
                  </a:lnTo>
                  <a:lnTo>
                    <a:pt x="171" y="4934"/>
                  </a:lnTo>
                  <a:lnTo>
                    <a:pt x="293" y="5276"/>
                  </a:lnTo>
                  <a:lnTo>
                    <a:pt x="464" y="5594"/>
                  </a:lnTo>
                  <a:lnTo>
                    <a:pt x="659" y="5911"/>
                  </a:lnTo>
                  <a:lnTo>
                    <a:pt x="879" y="6204"/>
                  </a:lnTo>
                  <a:lnTo>
                    <a:pt x="1123" y="6473"/>
                  </a:lnTo>
                  <a:lnTo>
                    <a:pt x="1392" y="6717"/>
                  </a:lnTo>
                  <a:lnTo>
                    <a:pt x="1661" y="6937"/>
                  </a:lnTo>
                  <a:lnTo>
                    <a:pt x="1978" y="7133"/>
                  </a:lnTo>
                  <a:lnTo>
                    <a:pt x="2320" y="7279"/>
                  </a:lnTo>
                  <a:lnTo>
                    <a:pt x="2662" y="7426"/>
                  </a:lnTo>
                  <a:lnTo>
                    <a:pt x="3028" y="7499"/>
                  </a:lnTo>
                  <a:lnTo>
                    <a:pt x="3395" y="7572"/>
                  </a:lnTo>
                  <a:lnTo>
                    <a:pt x="3786" y="7597"/>
                  </a:lnTo>
                  <a:lnTo>
                    <a:pt x="4176" y="7572"/>
                  </a:lnTo>
                  <a:lnTo>
                    <a:pt x="4567" y="7499"/>
                  </a:lnTo>
                  <a:lnTo>
                    <a:pt x="4909" y="7426"/>
                  </a:lnTo>
                  <a:lnTo>
                    <a:pt x="5275" y="7279"/>
                  </a:lnTo>
                  <a:lnTo>
                    <a:pt x="5593" y="7133"/>
                  </a:lnTo>
                  <a:lnTo>
                    <a:pt x="5910" y="6937"/>
                  </a:lnTo>
                  <a:lnTo>
                    <a:pt x="6203" y="6717"/>
                  </a:lnTo>
                  <a:lnTo>
                    <a:pt x="6472" y="6473"/>
                  </a:lnTo>
                  <a:lnTo>
                    <a:pt x="6716" y="6204"/>
                  </a:lnTo>
                  <a:lnTo>
                    <a:pt x="6936" y="5911"/>
                  </a:lnTo>
                  <a:lnTo>
                    <a:pt x="7132" y="5594"/>
                  </a:lnTo>
                  <a:lnTo>
                    <a:pt x="7278" y="5276"/>
                  </a:lnTo>
                  <a:lnTo>
                    <a:pt x="7425" y="4934"/>
                  </a:lnTo>
                  <a:lnTo>
                    <a:pt x="7498" y="4568"/>
                  </a:lnTo>
                  <a:lnTo>
                    <a:pt x="7571" y="4177"/>
                  </a:lnTo>
                  <a:lnTo>
                    <a:pt x="7571" y="3787"/>
                  </a:lnTo>
                  <a:lnTo>
                    <a:pt x="7571" y="3420"/>
                  </a:lnTo>
                  <a:lnTo>
                    <a:pt x="7498" y="3029"/>
                  </a:lnTo>
                  <a:lnTo>
                    <a:pt x="7425" y="2663"/>
                  </a:lnTo>
                  <a:lnTo>
                    <a:pt x="7278" y="2321"/>
                  </a:lnTo>
                  <a:lnTo>
                    <a:pt x="7132" y="1979"/>
                  </a:lnTo>
                  <a:lnTo>
                    <a:pt x="6936" y="1686"/>
                  </a:lnTo>
                  <a:lnTo>
                    <a:pt x="6716" y="1393"/>
                  </a:lnTo>
                  <a:lnTo>
                    <a:pt x="6472" y="1124"/>
                  </a:lnTo>
                  <a:lnTo>
                    <a:pt x="6203" y="880"/>
                  </a:lnTo>
                  <a:lnTo>
                    <a:pt x="5910" y="660"/>
                  </a:lnTo>
                  <a:lnTo>
                    <a:pt x="5593" y="465"/>
                  </a:lnTo>
                  <a:lnTo>
                    <a:pt x="5275" y="294"/>
                  </a:lnTo>
                  <a:lnTo>
                    <a:pt x="4909" y="172"/>
                  </a:lnTo>
                  <a:lnTo>
                    <a:pt x="4567" y="74"/>
                  </a:lnTo>
                  <a:lnTo>
                    <a:pt x="4176" y="25"/>
                  </a:lnTo>
                  <a:lnTo>
                    <a:pt x="3786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6" name="Google Shape;126;p4"/>
          <p:cNvSpPr/>
          <p:nvPr/>
        </p:nvSpPr>
        <p:spPr>
          <a:xfrm>
            <a:off x="144926" y="4214500"/>
            <a:ext cx="299952" cy="272838"/>
          </a:xfrm>
          <a:custGeom>
            <a:avLst/>
            <a:gdLst/>
            <a:ahLst/>
            <a:cxnLst/>
            <a:rect l="l" t="t" r="r" b="b"/>
            <a:pathLst>
              <a:path w="16218" h="14752" extrusionOk="0">
                <a:moveTo>
                  <a:pt x="7694" y="0"/>
                </a:moveTo>
                <a:lnTo>
                  <a:pt x="7279" y="25"/>
                </a:lnTo>
                <a:lnTo>
                  <a:pt x="6863" y="74"/>
                </a:lnTo>
                <a:lnTo>
                  <a:pt x="6473" y="123"/>
                </a:lnTo>
                <a:lnTo>
                  <a:pt x="6082" y="196"/>
                </a:lnTo>
                <a:lnTo>
                  <a:pt x="5691" y="293"/>
                </a:lnTo>
                <a:lnTo>
                  <a:pt x="5325" y="416"/>
                </a:lnTo>
                <a:lnTo>
                  <a:pt x="4958" y="538"/>
                </a:lnTo>
                <a:lnTo>
                  <a:pt x="4592" y="660"/>
                </a:lnTo>
                <a:lnTo>
                  <a:pt x="4250" y="831"/>
                </a:lnTo>
                <a:lnTo>
                  <a:pt x="3908" y="977"/>
                </a:lnTo>
                <a:lnTo>
                  <a:pt x="3566" y="1173"/>
                </a:lnTo>
                <a:lnTo>
                  <a:pt x="3249" y="1368"/>
                </a:lnTo>
                <a:lnTo>
                  <a:pt x="2956" y="1563"/>
                </a:lnTo>
                <a:lnTo>
                  <a:pt x="2663" y="1783"/>
                </a:lnTo>
                <a:lnTo>
                  <a:pt x="2370" y="2003"/>
                </a:lnTo>
                <a:lnTo>
                  <a:pt x="2101" y="2247"/>
                </a:lnTo>
                <a:lnTo>
                  <a:pt x="1857" y="2492"/>
                </a:lnTo>
                <a:lnTo>
                  <a:pt x="1612" y="2760"/>
                </a:lnTo>
                <a:lnTo>
                  <a:pt x="1393" y="3029"/>
                </a:lnTo>
                <a:lnTo>
                  <a:pt x="1173" y="3298"/>
                </a:lnTo>
                <a:lnTo>
                  <a:pt x="977" y="3591"/>
                </a:lnTo>
                <a:lnTo>
                  <a:pt x="807" y="3884"/>
                </a:lnTo>
                <a:lnTo>
                  <a:pt x="636" y="4201"/>
                </a:lnTo>
                <a:lnTo>
                  <a:pt x="489" y="4519"/>
                </a:lnTo>
                <a:lnTo>
                  <a:pt x="367" y="4836"/>
                </a:lnTo>
                <a:lnTo>
                  <a:pt x="245" y="5154"/>
                </a:lnTo>
                <a:lnTo>
                  <a:pt x="172" y="5496"/>
                </a:lnTo>
                <a:lnTo>
                  <a:pt x="98" y="5838"/>
                </a:lnTo>
                <a:lnTo>
                  <a:pt x="49" y="6179"/>
                </a:lnTo>
                <a:lnTo>
                  <a:pt x="1" y="6521"/>
                </a:lnTo>
                <a:lnTo>
                  <a:pt x="1" y="6888"/>
                </a:lnTo>
                <a:lnTo>
                  <a:pt x="1" y="7254"/>
                </a:lnTo>
                <a:lnTo>
                  <a:pt x="49" y="7645"/>
                </a:lnTo>
                <a:lnTo>
                  <a:pt x="98" y="8011"/>
                </a:lnTo>
                <a:lnTo>
                  <a:pt x="196" y="8353"/>
                </a:lnTo>
                <a:lnTo>
                  <a:pt x="294" y="8719"/>
                </a:lnTo>
                <a:lnTo>
                  <a:pt x="416" y="9061"/>
                </a:lnTo>
                <a:lnTo>
                  <a:pt x="562" y="9403"/>
                </a:lnTo>
                <a:lnTo>
                  <a:pt x="733" y="9745"/>
                </a:lnTo>
                <a:lnTo>
                  <a:pt x="904" y="10063"/>
                </a:lnTo>
                <a:lnTo>
                  <a:pt x="1100" y="10356"/>
                </a:lnTo>
                <a:lnTo>
                  <a:pt x="1344" y="10673"/>
                </a:lnTo>
                <a:lnTo>
                  <a:pt x="1564" y="10966"/>
                </a:lnTo>
                <a:lnTo>
                  <a:pt x="1832" y="11235"/>
                </a:lnTo>
                <a:lnTo>
                  <a:pt x="2101" y="11504"/>
                </a:lnTo>
                <a:lnTo>
                  <a:pt x="2394" y="11772"/>
                </a:lnTo>
                <a:lnTo>
                  <a:pt x="2687" y="12017"/>
                </a:lnTo>
                <a:lnTo>
                  <a:pt x="2492" y="12383"/>
                </a:lnTo>
                <a:lnTo>
                  <a:pt x="2272" y="12749"/>
                </a:lnTo>
                <a:lnTo>
                  <a:pt x="2028" y="13140"/>
                </a:lnTo>
                <a:lnTo>
                  <a:pt x="1710" y="13506"/>
                </a:lnTo>
                <a:lnTo>
                  <a:pt x="1368" y="13873"/>
                </a:lnTo>
                <a:lnTo>
                  <a:pt x="1173" y="14044"/>
                </a:lnTo>
                <a:lnTo>
                  <a:pt x="953" y="14190"/>
                </a:lnTo>
                <a:lnTo>
                  <a:pt x="733" y="14337"/>
                </a:lnTo>
                <a:lnTo>
                  <a:pt x="513" y="14483"/>
                </a:lnTo>
                <a:lnTo>
                  <a:pt x="269" y="14581"/>
                </a:lnTo>
                <a:lnTo>
                  <a:pt x="1" y="14703"/>
                </a:lnTo>
                <a:lnTo>
                  <a:pt x="123" y="14703"/>
                </a:lnTo>
                <a:lnTo>
                  <a:pt x="489" y="14752"/>
                </a:lnTo>
                <a:lnTo>
                  <a:pt x="1368" y="14752"/>
                </a:lnTo>
                <a:lnTo>
                  <a:pt x="1710" y="14728"/>
                </a:lnTo>
                <a:lnTo>
                  <a:pt x="2101" y="14654"/>
                </a:lnTo>
                <a:lnTo>
                  <a:pt x="2492" y="14581"/>
                </a:lnTo>
                <a:lnTo>
                  <a:pt x="2907" y="14459"/>
                </a:lnTo>
                <a:lnTo>
                  <a:pt x="3322" y="14312"/>
                </a:lnTo>
                <a:lnTo>
                  <a:pt x="3762" y="14117"/>
                </a:lnTo>
                <a:lnTo>
                  <a:pt x="4177" y="13873"/>
                </a:lnTo>
                <a:lnTo>
                  <a:pt x="4592" y="13604"/>
                </a:lnTo>
                <a:lnTo>
                  <a:pt x="4983" y="13238"/>
                </a:lnTo>
                <a:lnTo>
                  <a:pt x="5349" y="13360"/>
                </a:lnTo>
                <a:lnTo>
                  <a:pt x="5716" y="13482"/>
                </a:lnTo>
                <a:lnTo>
                  <a:pt x="6106" y="13555"/>
                </a:lnTo>
                <a:lnTo>
                  <a:pt x="6497" y="13628"/>
                </a:lnTo>
                <a:lnTo>
                  <a:pt x="6888" y="13702"/>
                </a:lnTo>
                <a:lnTo>
                  <a:pt x="7279" y="13751"/>
                </a:lnTo>
                <a:lnTo>
                  <a:pt x="7694" y="13775"/>
                </a:lnTo>
                <a:lnTo>
                  <a:pt x="8524" y="13775"/>
                </a:lnTo>
                <a:lnTo>
                  <a:pt x="8939" y="13751"/>
                </a:lnTo>
                <a:lnTo>
                  <a:pt x="9355" y="13702"/>
                </a:lnTo>
                <a:lnTo>
                  <a:pt x="9745" y="13628"/>
                </a:lnTo>
                <a:lnTo>
                  <a:pt x="10136" y="13555"/>
                </a:lnTo>
                <a:lnTo>
                  <a:pt x="10527" y="13458"/>
                </a:lnTo>
                <a:lnTo>
                  <a:pt x="10893" y="13360"/>
                </a:lnTo>
                <a:lnTo>
                  <a:pt x="11260" y="13238"/>
                </a:lnTo>
                <a:lnTo>
                  <a:pt x="11626" y="13091"/>
                </a:lnTo>
                <a:lnTo>
                  <a:pt x="11968" y="12945"/>
                </a:lnTo>
                <a:lnTo>
                  <a:pt x="12310" y="12774"/>
                </a:lnTo>
                <a:lnTo>
                  <a:pt x="12652" y="12603"/>
                </a:lnTo>
                <a:lnTo>
                  <a:pt x="12969" y="12407"/>
                </a:lnTo>
                <a:lnTo>
                  <a:pt x="13262" y="12212"/>
                </a:lnTo>
                <a:lnTo>
                  <a:pt x="13555" y="11992"/>
                </a:lnTo>
                <a:lnTo>
                  <a:pt x="13848" y="11748"/>
                </a:lnTo>
                <a:lnTo>
                  <a:pt x="14117" y="11528"/>
                </a:lnTo>
                <a:lnTo>
                  <a:pt x="14361" y="11259"/>
                </a:lnTo>
                <a:lnTo>
                  <a:pt x="14606" y="11015"/>
                </a:lnTo>
                <a:lnTo>
                  <a:pt x="14825" y="10747"/>
                </a:lnTo>
                <a:lnTo>
                  <a:pt x="15045" y="10453"/>
                </a:lnTo>
                <a:lnTo>
                  <a:pt x="15241" y="10160"/>
                </a:lnTo>
                <a:lnTo>
                  <a:pt x="15412" y="9867"/>
                </a:lnTo>
                <a:lnTo>
                  <a:pt x="15582" y="9574"/>
                </a:lnTo>
                <a:lnTo>
                  <a:pt x="15729" y="9257"/>
                </a:lnTo>
                <a:lnTo>
                  <a:pt x="15851" y="8939"/>
                </a:lnTo>
                <a:lnTo>
                  <a:pt x="15973" y="8597"/>
                </a:lnTo>
                <a:lnTo>
                  <a:pt x="16047" y="8280"/>
                </a:lnTo>
                <a:lnTo>
                  <a:pt x="16120" y="7938"/>
                </a:lnTo>
                <a:lnTo>
                  <a:pt x="16169" y="7596"/>
                </a:lnTo>
                <a:lnTo>
                  <a:pt x="16217" y="7230"/>
                </a:lnTo>
                <a:lnTo>
                  <a:pt x="16217" y="6888"/>
                </a:lnTo>
                <a:lnTo>
                  <a:pt x="16217" y="6521"/>
                </a:lnTo>
                <a:lnTo>
                  <a:pt x="16169" y="6179"/>
                </a:lnTo>
                <a:lnTo>
                  <a:pt x="16120" y="5838"/>
                </a:lnTo>
                <a:lnTo>
                  <a:pt x="16047" y="5496"/>
                </a:lnTo>
                <a:lnTo>
                  <a:pt x="15973" y="5154"/>
                </a:lnTo>
                <a:lnTo>
                  <a:pt x="15851" y="4836"/>
                </a:lnTo>
                <a:lnTo>
                  <a:pt x="15729" y="4519"/>
                </a:lnTo>
                <a:lnTo>
                  <a:pt x="15582" y="4201"/>
                </a:lnTo>
                <a:lnTo>
                  <a:pt x="15412" y="3884"/>
                </a:lnTo>
                <a:lnTo>
                  <a:pt x="15241" y="3591"/>
                </a:lnTo>
                <a:lnTo>
                  <a:pt x="15045" y="3298"/>
                </a:lnTo>
                <a:lnTo>
                  <a:pt x="14825" y="3029"/>
                </a:lnTo>
                <a:lnTo>
                  <a:pt x="14606" y="2760"/>
                </a:lnTo>
                <a:lnTo>
                  <a:pt x="14361" y="2492"/>
                </a:lnTo>
                <a:lnTo>
                  <a:pt x="14117" y="2247"/>
                </a:lnTo>
                <a:lnTo>
                  <a:pt x="13848" y="2003"/>
                </a:lnTo>
                <a:lnTo>
                  <a:pt x="13555" y="1783"/>
                </a:lnTo>
                <a:lnTo>
                  <a:pt x="13262" y="1563"/>
                </a:lnTo>
                <a:lnTo>
                  <a:pt x="12969" y="1368"/>
                </a:lnTo>
                <a:lnTo>
                  <a:pt x="12652" y="1173"/>
                </a:lnTo>
                <a:lnTo>
                  <a:pt x="12310" y="977"/>
                </a:lnTo>
                <a:lnTo>
                  <a:pt x="11968" y="831"/>
                </a:lnTo>
                <a:lnTo>
                  <a:pt x="11626" y="660"/>
                </a:lnTo>
                <a:lnTo>
                  <a:pt x="11260" y="538"/>
                </a:lnTo>
                <a:lnTo>
                  <a:pt x="10893" y="416"/>
                </a:lnTo>
                <a:lnTo>
                  <a:pt x="10527" y="293"/>
                </a:lnTo>
                <a:lnTo>
                  <a:pt x="10136" y="196"/>
                </a:lnTo>
                <a:lnTo>
                  <a:pt x="9745" y="123"/>
                </a:lnTo>
                <a:lnTo>
                  <a:pt x="9355" y="74"/>
                </a:lnTo>
                <a:lnTo>
                  <a:pt x="8939" y="25"/>
                </a:lnTo>
                <a:lnTo>
                  <a:pt x="8524" y="0"/>
                </a:lnTo>
                <a:close/>
              </a:path>
            </a:pathLst>
          </a:custGeom>
          <a:solidFill>
            <a:srgbClr val="3292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4"/>
          <p:cNvSpPr txBox="1"/>
          <p:nvPr/>
        </p:nvSpPr>
        <p:spPr>
          <a:xfrm>
            <a:off x="94000" y="1929581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0">
                <a:solidFill>
                  <a:srgbClr val="FFFFFF"/>
                </a:solidFill>
                <a:latin typeface="Nixie One"/>
                <a:ea typeface="Nixie One"/>
                <a:cs typeface="Nixie One"/>
                <a:sym typeface="Nixie One"/>
              </a:rPr>
              <a:t>“</a:t>
            </a:r>
            <a:endParaRPr sz="12000">
              <a:solidFill>
                <a:srgbClr val="FFFFFF"/>
              </a:solidFill>
              <a:latin typeface="Nixie One"/>
              <a:ea typeface="Nixie One"/>
              <a:cs typeface="Nixie One"/>
              <a:sym typeface="Nixie One"/>
            </a:endParaRPr>
          </a:p>
        </p:txBody>
      </p:sp>
      <p:sp>
        <p:nvSpPr>
          <p:cNvPr id="128" name="Google Shape;128;p4"/>
          <p:cNvSpPr txBox="1">
            <a:spLocks noGrp="1"/>
          </p:cNvSpPr>
          <p:nvPr>
            <p:ph type="sldNum" idx="12"/>
          </p:nvPr>
        </p:nvSpPr>
        <p:spPr>
          <a:xfrm>
            <a:off x="13557" y="4785525"/>
            <a:ext cx="548700" cy="35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latin typeface="Nixie One"/>
                <a:ea typeface="Nixie One"/>
                <a:cs typeface="Nixie One"/>
                <a:sym typeface="Nixie One"/>
              </a:defRPr>
            </a:lvl1pPr>
            <a:lvl2pPr lvl="1">
              <a:buNone/>
              <a:defRPr>
                <a:latin typeface="Nixie One"/>
                <a:ea typeface="Nixie One"/>
                <a:cs typeface="Nixie One"/>
                <a:sym typeface="Nixie One"/>
              </a:defRPr>
            </a:lvl2pPr>
            <a:lvl3pPr lvl="2">
              <a:buNone/>
              <a:defRPr>
                <a:latin typeface="Nixie One"/>
                <a:ea typeface="Nixie One"/>
                <a:cs typeface="Nixie One"/>
                <a:sym typeface="Nixie One"/>
              </a:defRPr>
            </a:lvl3pPr>
            <a:lvl4pPr lvl="3">
              <a:buNone/>
              <a:defRPr>
                <a:latin typeface="Nixie One"/>
                <a:ea typeface="Nixie One"/>
                <a:cs typeface="Nixie One"/>
                <a:sym typeface="Nixie One"/>
              </a:defRPr>
            </a:lvl4pPr>
            <a:lvl5pPr lvl="4">
              <a:buNone/>
              <a:defRPr>
                <a:latin typeface="Nixie One"/>
                <a:ea typeface="Nixie One"/>
                <a:cs typeface="Nixie One"/>
                <a:sym typeface="Nixie One"/>
              </a:defRPr>
            </a:lvl5pPr>
            <a:lvl6pPr lvl="5">
              <a:buNone/>
              <a:defRPr>
                <a:latin typeface="Nixie One"/>
                <a:ea typeface="Nixie One"/>
                <a:cs typeface="Nixie One"/>
                <a:sym typeface="Nixie One"/>
              </a:defRPr>
            </a:lvl6pPr>
            <a:lvl7pPr lvl="6">
              <a:buNone/>
              <a:defRPr>
                <a:latin typeface="Nixie One"/>
                <a:ea typeface="Nixie One"/>
                <a:cs typeface="Nixie One"/>
                <a:sym typeface="Nixie One"/>
              </a:defRPr>
            </a:lvl7pPr>
            <a:lvl8pPr lvl="7">
              <a:buNone/>
              <a:defRPr>
                <a:latin typeface="Nixie One"/>
                <a:ea typeface="Nixie One"/>
                <a:cs typeface="Nixie One"/>
                <a:sym typeface="Nixie One"/>
              </a:defRPr>
            </a:lvl8pPr>
            <a:lvl9pPr lvl="8">
              <a:buNone/>
              <a:defRPr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7"/>
          <p:cNvSpPr/>
          <p:nvPr/>
        </p:nvSpPr>
        <p:spPr>
          <a:xfrm rot="5400000">
            <a:off x="499599" y="157100"/>
            <a:ext cx="1146000" cy="1323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60000" y="0"/>
                </a:moveTo>
                <a:lnTo>
                  <a:pt x="120000" y="30000"/>
                </a:lnTo>
                <a:lnTo>
                  <a:pt x="120000" y="90000"/>
                </a:lnTo>
                <a:lnTo>
                  <a:pt x="60000" y="120000"/>
                </a:lnTo>
                <a:lnTo>
                  <a:pt x="0" y="90000"/>
                </a:lnTo>
                <a:lnTo>
                  <a:pt x="0" y="3000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14" name="Google Shape;214;p7"/>
          <p:cNvSpPr txBox="1">
            <a:spLocks noGrp="1"/>
          </p:cNvSpPr>
          <p:nvPr>
            <p:ph type="title"/>
          </p:nvPr>
        </p:nvSpPr>
        <p:spPr>
          <a:xfrm>
            <a:off x="1732700" y="1735600"/>
            <a:ext cx="4944300" cy="6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7"/>
          <p:cNvSpPr txBox="1">
            <a:spLocks noGrp="1"/>
          </p:cNvSpPr>
          <p:nvPr>
            <p:ph type="body" idx="1"/>
          </p:nvPr>
        </p:nvSpPr>
        <p:spPr>
          <a:xfrm>
            <a:off x="1732700" y="2380900"/>
            <a:ext cx="2176800" cy="254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◇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￭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￮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6" name="Google Shape;216;p7"/>
          <p:cNvSpPr txBox="1">
            <a:spLocks noGrp="1"/>
          </p:cNvSpPr>
          <p:nvPr>
            <p:ph type="body" idx="2"/>
          </p:nvPr>
        </p:nvSpPr>
        <p:spPr>
          <a:xfrm>
            <a:off x="4020972" y="2380900"/>
            <a:ext cx="2176800" cy="254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◇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￭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￮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7" name="Google Shape;217;p7"/>
          <p:cNvSpPr txBox="1">
            <a:spLocks noGrp="1"/>
          </p:cNvSpPr>
          <p:nvPr>
            <p:ph type="body" idx="3"/>
          </p:nvPr>
        </p:nvSpPr>
        <p:spPr>
          <a:xfrm>
            <a:off x="6309245" y="2380900"/>
            <a:ext cx="2176800" cy="254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◇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￭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￮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8" name="Google Shape;218;p7"/>
          <p:cNvSpPr/>
          <p:nvPr/>
        </p:nvSpPr>
        <p:spPr>
          <a:xfrm rot="10800000" flipH="1">
            <a:off x="-123826" y="1058975"/>
            <a:ext cx="819900" cy="710100"/>
          </a:xfrm>
          <a:prstGeom prst="hexagon">
            <a:avLst>
              <a:gd name="adj" fmla="val 28678"/>
              <a:gd name="vf" fmla="val 115470"/>
            </a:avLst>
          </a:prstGeom>
          <a:noFill/>
          <a:ln w="9525" cap="flat" cmpd="sng">
            <a:solidFill>
              <a:srgbClr val="19BBD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7"/>
          <p:cNvSpPr/>
          <p:nvPr/>
        </p:nvSpPr>
        <p:spPr>
          <a:xfrm rot="10800000" flipH="1">
            <a:off x="638175" y="1440100"/>
            <a:ext cx="428700" cy="3711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7"/>
          <p:cNvSpPr/>
          <p:nvPr/>
        </p:nvSpPr>
        <p:spPr>
          <a:xfrm rot="10800000" flipH="1">
            <a:off x="1495424" y="-131650"/>
            <a:ext cx="819900" cy="710100"/>
          </a:xfrm>
          <a:prstGeom prst="hexagon">
            <a:avLst>
              <a:gd name="adj" fmla="val 28678"/>
              <a:gd name="vf" fmla="val 115470"/>
            </a:avLst>
          </a:prstGeom>
          <a:noFill/>
          <a:ln w="76200" cap="flat" cmpd="sng">
            <a:solidFill>
              <a:srgbClr val="184769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7"/>
          <p:cNvSpPr/>
          <p:nvPr/>
        </p:nvSpPr>
        <p:spPr>
          <a:xfrm rot="10800000" flipH="1">
            <a:off x="327800" y="88925"/>
            <a:ext cx="358800" cy="3105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00E1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22" name="Google Shape;222;p7"/>
          <p:cNvGrpSpPr/>
          <p:nvPr/>
        </p:nvGrpSpPr>
        <p:grpSpPr>
          <a:xfrm>
            <a:off x="1729784" y="61068"/>
            <a:ext cx="351204" cy="324661"/>
            <a:chOff x="5975075" y="2327500"/>
            <a:chExt cx="420100" cy="388350"/>
          </a:xfrm>
        </p:grpSpPr>
        <p:sp>
          <p:nvSpPr>
            <p:cNvPr id="223" name="Google Shape;223;p7"/>
            <p:cNvSpPr/>
            <p:nvPr/>
          </p:nvSpPr>
          <p:spPr>
            <a:xfrm>
              <a:off x="5975075" y="2474650"/>
              <a:ext cx="98325" cy="220450"/>
            </a:xfrm>
            <a:custGeom>
              <a:avLst/>
              <a:gdLst/>
              <a:ahLst/>
              <a:cxnLst/>
              <a:rect l="l" t="t" r="r" b="b"/>
              <a:pathLst>
                <a:path w="3933" h="8818" extrusionOk="0">
                  <a:moveTo>
                    <a:pt x="2418" y="1002"/>
                  </a:moveTo>
                  <a:lnTo>
                    <a:pt x="2565" y="1027"/>
                  </a:lnTo>
                  <a:lnTo>
                    <a:pt x="2687" y="1075"/>
                  </a:lnTo>
                  <a:lnTo>
                    <a:pt x="2809" y="1124"/>
                  </a:lnTo>
                  <a:lnTo>
                    <a:pt x="2907" y="1222"/>
                  </a:lnTo>
                  <a:lnTo>
                    <a:pt x="3005" y="1320"/>
                  </a:lnTo>
                  <a:lnTo>
                    <a:pt x="3078" y="1442"/>
                  </a:lnTo>
                  <a:lnTo>
                    <a:pt x="3102" y="1564"/>
                  </a:lnTo>
                  <a:lnTo>
                    <a:pt x="3127" y="1710"/>
                  </a:lnTo>
                  <a:lnTo>
                    <a:pt x="3102" y="1857"/>
                  </a:lnTo>
                  <a:lnTo>
                    <a:pt x="3078" y="1979"/>
                  </a:lnTo>
                  <a:lnTo>
                    <a:pt x="3005" y="2101"/>
                  </a:lnTo>
                  <a:lnTo>
                    <a:pt x="2907" y="2223"/>
                  </a:lnTo>
                  <a:lnTo>
                    <a:pt x="2809" y="2297"/>
                  </a:lnTo>
                  <a:lnTo>
                    <a:pt x="2687" y="2370"/>
                  </a:lnTo>
                  <a:lnTo>
                    <a:pt x="2565" y="2394"/>
                  </a:lnTo>
                  <a:lnTo>
                    <a:pt x="2418" y="2419"/>
                  </a:lnTo>
                  <a:lnTo>
                    <a:pt x="2272" y="2394"/>
                  </a:lnTo>
                  <a:lnTo>
                    <a:pt x="2150" y="2370"/>
                  </a:lnTo>
                  <a:lnTo>
                    <a:pt x="2028" y="2297"/>
                  </a:lnTo>
                  <a:lnTo>
                    <a:pt x="1930" y="2223"/>
                  </a:lnTo>
                  <a:lnTo>
                    <a:pt x="1832" y="2101"/>
                  </a:lnTo>
                  <a:lnTo>
                    <a:pt x="1759" y="1979"/>
                  </a:lnTo>
                  <a:lnTo>
                    <a:pt x="1735" y="1857"/>
                  </a:lnTo>
                  <a:lnTo>
                    <a:pt x="1710" y="1710"/>
                  </a:lnTo>
                  <a:lnTo>
                    <a:pt x="1735" y="1564"/>
                  </a:lnTo>
                  <a:lnTo>
                    <a:pt x="1759" y="1442"/>
                  </a:lnTo>
                  <a:lnTo>
                    <a:pt x="1832" y="1320"/>
                  </a:lnTo>
                  <a:lnTo>
                    <a:pt x="1930" y="1222"/>
                  </a:lnTo>
                  <a:lnTo>
                    <a:pt x="2028" y="1124"/>
                  </a:lnTo>
                  <a:lnTo>
                    <a:pt x="2150" y="1075"/>
                  </a:lnTo>
                  <a:lnTo>
                    <a:pt x="2272" y="1027"/>
                  </a:lnTo>
                  <a:lnTo>
                    <a:pt x="2418" y="1002"/>
                  </a:lnTo>
                  <a:close/>
                  <a:moveTo>
                    <a:pt x="1" y="1"/>
                  </a:moveTo>
                  <a:lnTo>
                    <a:pt x="1" y="8817"/>
                  </a:lnTo>
                  <a:lnTo>
                    <a:pt x="3933" y="8817"/>
                  </a:lnTo>
                  <a:lnTo>
                    <a:pt x="3933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7"/>
            <p:cNvSpPr/>
            <p:nvPr/>
          </p:nvSpPr>
          <p:spPr>
            <a:xfrm>
              <a:off x="6088025" y="2327500"/>
              <a:ext cx="307150" cy="388350"/>
            </a:xfrm>
            <a:custGeom>
              <a:avLst/>
              <a:gdLst/>
              <a:ahLst/>
              <a:cxnLst/>
              <a:rect l="l" t="t" r="r" b="b"/>
              <a:pathLst>
                <a:path w="12286" h="15534" extrusionOk="0">
                  <a:moveTo>
                    <a:pt x="6326" y="1"/>
                  </a:moveTo>
                  <a:lnTo>
                    <a:pt x="5960" y="25"/>
                  </a:lnTo>
                  <a:lnTo>
                    <a:pt x="5716" y="74"/>
                  </a:lnTo>
                  <a:lnTo>
                    <a:pt x="5520" y="147"/>
                  </a:lnTo>
                  <a:lnTo>
                    <a:pt x="5374" y="221"/>
                  </a:lnTo>
                  <a:lnTo>
                    <a:pt x="4983" y="1466"/>
                  </a:lnTo>
                  <a:lnTo>
                    <a:pt x="4788" y="2028"/>
                  </a:lnTo>
                  <a:lnTo>
                    <a:pt x="4592" y="2541"/>
                  </a:lnTo>
                  <a:lnTo>
                    <a:pt x="4397" y="3005"/>
                  </a:lnTo>
                  <a:lnTo>
                    <a:pt x="4202" y="3396"/>
                  </a:lnTo>
                  <a:lnTo>
                    <a:pt x="4031" y="3689"/>
                  </a:lnTo>
                  <a:lnTo>
                    <a:pt x="3884" y="3933"/>
                  </a:lnTo>
                  <a:lnTo>
                    <a:pt x="3664" y="4153"/>
                  </a:lnTo>
                  <a:lnTo>
                    <a:pt x="3322" y="4495"/>
                  </a:lnTo>
                  <a:lnTo>
                    <a:pt x="2516" y="5252"/>
                  </a:lnTo>
                  <a:lnTo>
                    <a:pt x="1442" y="6229"/>
                  </a:lnTo>
                  <a:lnTo>
                    <a:pt x="1" y="6229"/>
                  </a:lnTo>
                  <a:lnTo>
                    <a:pt x="1" y="13433"/>
                  </a:lnTo>
                  <a:lnTo>
                    <a:pt x="1515" y="13433"/>
                  </a:lnTo>
                  <a:lnTo>
                    <a:pt x="2004" y="13678"/>
                  </a:lnTo>
                  <a:lnTo>
                    <a:pt x="2687" y="13971"/>
                  </a:lnTo>
                  <a:lnTo>
                    <a:pt x="3567" y="14313"/>
                  </a:lnTo>
                  <a:lnTo>
                    <a:pt x="4544" y="14679"/>
                  </a:lnTo>
                  <a:lnTo>
                    <a:pt x="5594" y="14997"/>
                  </a:lnTo>
                  <a:lnTo>
                    <a:pt x="6131" y="15143"/>
                  </a:lnTo>
                  <a:lnTo>
                    <a:pt x="6668" y="15265"/>
                  </a:lnTo>
                  <a:lnTo>
                    <a:pt x="7181" y="15387"/>
                  </a:lnTo>
                  <a:lnTo>
                    <a:pt x="7694" y="15461"/>
                  </a:lnTo>
                  <a:lnTo>
                    <a:pt x="8158" y="15509"/>
                  </a:lnTo>
                  <a:lnTo>
                    <a:pt x="8622" y="15534"/>
                  </a:lnTo>
                  <a:lnTo>
                    <a:pt x="9404" y="15534"/>
                  </a:lnTo>
                  <a:lnTo>
                    <a:pt x="9819" y="15509"/>
                  </a:lnTo>
                  <a:lnTo>
                    <a:pt x="10210" y="15461"/>
                  </a:lnTo>
                  <a:lnTo>
                    <a:pt x="10552" y="15363"/>
                  </a:lnTo>
                  <a:lnTo>
                    <a:pt x="10723" y="15314"/>
                  </a:lnTo>
                  <a:lnTo>
                    <a:pt x="10845" y="15265"/>
                  </a:lnTo>
                  <a:lnTo>
                    <a:pt x="10967" y="15192"/>
                  </a:lnTo>
                  <a:lnTo>
                    <a:pt x="11064" y="15094"/>
                  </a:lnTo>
                  <a:lnTo>
                    <a:pt x="11113" y="14997"/>
                  </a:lnTo>
                  <a:lnTo>
                    <a:pt x="11162" y="14874"/>
                  </a:lnTo>
                  <a:lnTo>
                    <a:pt x="11235" y="14166"/>
                  </a:lnTo>
                  <a:lnTo>
                    <a:pt x="11211" y="13995"/>
                  </a:lnTo>
                  <a:lnTo>
                    <a:pt x="11162" y="13849"/>
                  </a:lnTo>
                  <a:lnTo>
                    <a:pt x="11064" y="13702"/>
                  </a:lnTo>
                  <a:lnTo>
                    <a:pt x="10918" y="13580"/>
                  </a:lnTo>
                  <a:lnTo>
                    <a:pt x="11040" y="13556"/>
                  </a:lnTo>
                  <a:lnTo>
                    <a:pt x="11162" y="13507"/>
                  </a:lnTo>
                  <a:lnTo>
                    <a:pt x="11284" y="13458"/>
                  </a:lnTo>
                  <a:lnTo>
                    <a:pt x="11382" y="13360"/>
                  </a:lnTo>
                  <a:lnTo>
                    <a:pt x="11455" y="13263"/>
                  </a:lnTo>
                  <a:lnTo>
                    <a:pt x="11528" y="13140"/>
                  </a:lnTo>
                  <a:lnTo>
                    <a:pt x="11577" y="12994"/>
                  </a:lnTo>
                  <a:lnTo>
                    <a:pt x="11602" y="12872"/>
                  </a:lnTo>
                  <a:lnTo>
                    <a:pt x="11675" y="11993"/>
                  </a:lnTo>
                  <a:lnTo>
                    <a:pt x="11675" y="11870"/>
                  </a:lnTo>
                  <a:lnTo>
                    <a:pt x="11675" y="11773"/>
                  </a:lnTo>
                  <a:lnTo>
                    <a:pt x="11651" y="11651"/>
                  </a:lnTo>
                  <a:lnTo>
                    <a:pt x="11602" y="11553"/>
                  </a:lnTo>
                  <a:lnTo>
                    <a:pt x="11480" y="11382"/>
                  </a:lnTo>
                  <a:lnTo>
                    <a:pt x="11406" y="11309"/>
                  </a:lnTo>
                  <a:lnTo>
                    <a:pt x="11333" y="11235"/>
                  </a:lnTo>
                  <a:lnTo>
                    <a:pt x="11455" y="11211"/>
                  </a:lnTo>
                  <a:lnTo>
                    <a:pt x="11553" y="11162"/>
                  </a:lnTo>
                  <a:lnTo>
                    <a:pt x="11651" y="11089"/>
                  </a:lnTo>
                  <a:lnTo>
                    <a:pt x="11748" y="10991"/>
                  </a:lnTo>
                  <a:lnTo>
                    <a:pt x="11822" y="10893"/>
                  </a:lnTo>
                  <a:lnTo>
                    <a:pt x="11870" y="10796"/>
                  </a:lnTo>
                  <a:lnTo>
                    <a:pt x="11919" y="10674"/>
                  </a:lnTo>
                  <a:lnTo>
                    <a:pt x="11944" y="10527"/>
                  </a:lnTo>
                  <a:lnTo>
                    <a:pt x="12017" y="9672"/>
                  </a:lnTo>
                  <a:lnTo>
                    <a:pt x="12017" y="9550"/>
                  </a:lnTo>
                  <a:lnTo>
                    <a:pt x="12017" y="9428"/>
                  </a:lnTo>
                  <a:lnTo>
                    <a:pt x="11993" y="9306"/>
                  </a:lnTo>
                  <a:lnTo>
                    <a:pt x="11944" y="9208"/>
                  </a:lnTo>
                  <a:lnTo>
                    <a:pt x="11895" y="9111"/>
                  </a:lnTo>
                  <a:lnTo>
                    <a:pt x="11822" y="9037"/>
                  </a:lnTo>
                  <a:lnTo>
                    <a:pt x="11748" y="8964"/>
                  </a:lnTo>
                  <a:lnTo>
                    <a:pt x="11651" y="8891"/>
                  </a:lnTo>
                  <a:lnTo>
                    <a:pt x="11748" y="8866"/>
                  </a:lnTo>
                  <a:lnTo>
                    <a:pt x="11846" y="8793"/>
                  </a:lnTo>
                  <a:lnTo>
                    <a:pt x="11944" y="8720"/>
                  </a:lnTo>
                  <a:lnTo>
                    <a:pt x="12017" y="8647"/>
                  </a:lnTo>
                  <a:lnTo>
                    <a:pt x="12090" y="8549"/>
                  </a:lnTo>
                  <a:lnTo>
                    <a:pt x="12139" y="8451"/>
                  </a:lnTo>
                  <a:lnTo>
                    <a:pt x="12163" y="8329"/>
                  </a:lnTo>
                  <a:lnTo>
                    <a:pt x="12188" y="8207"/>
                  </a:lnTo>
                  <a:lnTo>
                    <a:pt x="12286" y="7328"/>
                  </a:lnTo>
                  <a:lnTo>
                    <a:pt x="12261" y="7206"/>
                  </a:lnTo>
                  <a:lnTo>
                    <a:pt x="12237" y="7083"/>
                  </a:lnTo>
                  <a:lnTo>
                    <a:pt x="12188" y="6986"/>
                  </a:lnTo>
                  <a:lnTo>
                    <a:pt x="12139" y="6888"/>
                  </a:lnTo>
                  <a:lnTo>
                    <a:pt x="12066" y="6790"/>
                  </a:lnTo>
                  <a:lnTo>
                    <a:pt x="11968" y="6717"/>
                  </a:lnTo>
                  <a:lnTo>
                    <a:pt x="11748" y="6571"/>
                  </a:lnTo>
                  <a:lnTo>
                    <a:pt x="11504" y="6448"/>
                  </a:lnTo>
                  <a:lnTo>
                    <a:pt x="11211" y="6351"/>
                  </a:lnTo>
                  <a:lnTo>
                    <a:pt x="10893" y="6278"/>
                  </a:lnTo>
                  <a:lnTo>
                    <a:pt x="10576" y="6229"/>
                  </a:lnTo>
                  <a:lnTo>
                    <a:pt x="9892" y="6131"/>
                  </a:lnTo>
                  <a:lnTo>
                    <a:pt x="8842" y="6033"/>
                  </a:lnTo>
                  <a:lnTo>
                    <a:pt x="7596" y="5960"/>
                  </a:lnTo>
                  <a:lnTo>
                    <a:pt x="6326" y="5887"/>
                  </a:lnTo>
                  <a:lnTo>
                    <a:pt x="6497" y="5594"/>
                  </a:lnTo>
                  <a:lnTo>
                    <a:pt x="6644" y="5252"/>
                  </a:lnTo>
                  <a:lnTo>
                    <a:pt x="6790" y="4885"/>
                  </a:lnTo>
                  <a:lnTo>
                    <a:pt x="6888" y="4495"/>
                  </a:lnTo>
                  <a:lnTo>
                    <a:pt x="6986" y="4104"/>
                  </a:lnTo>
                  <a:lnTo>
                    <a:pt x="7083" y="3689"/>
                  </a:lnTo>
                  <a:lnTo>
                    <a:pt x="7181" y="2883"/>
                  </a:lnTo>
                  <a:lnTo>
                    <a:pt x="7254" y="2150"/>
                  </a:lnTo>
                  <a:lnTo>
                    <a:pt x="7303" y="1539"/>
                  </a:lnTo>
                  <a:lnTo>
                    <a:pt x="7303" y="978"/>
                  </a:lnTo>
                  <a:lnTo>
                    <a:pt x="7303" y="807"/>
                  </a:lnTo>
                  <a:lnTo>
                    <a:pt x="7230" y="611"/>
                  </a:lnTo>
                  <a:lnTo>
                    <a:pt x="7157" y="465"/>
                  </a:lnTo>
                  <a:lnTo>
                    <a:pt x="7035" y="318"/>
                  </a:lnTo>
                  <a:lnTo>
                    <a:pt x="6888" y="172"/>
                  </a:lnTo>
                  <a:lnTo>
                    <a:pt x="6717" y="98"/>
                  </a:lnTo>
                  <a:lnTo>
                    <a:pt x="6522" y="25"/>
                  </a:lnTo>
                  <a:lnTo>
                    <a:pt x="6326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5" name="Google Shape;225;p7"/>
          <p:cNvSpPr/>
          <p:nvPr/>
        </p:nvSpPr>
        <p:spPr>
          <a:xfrm>
            <a:off x="203100" y="1270177"/>
            <a:ext cx="166061" cy="287704"/>
          </a:xfrm>
          <a:custGeom>
            <a:avLst/>
            <a:gdLst/>
            <a:ahLst/>
            <a:cxnLst/>
            <a:rect l="l" t="t" r="r" b="b"/>
            <a:pathLst>
              <a:path w="11870" h="20565" extrusionOk="0">
                <a:moveTo>
                  <a:pt x="6301" y="977"/>
                </a:moveTo>
                <a:lnTo>
                  <a:pt x="6423" y="1002"/>
                </a:lnTo>
                <a:lnTo>
                  <a:pt x="6497" y="1075"/>
                </a:lnTo>
                <a:lnTo>
                  <a:pt x="6570" y="1148"/>
                </a:lnTo>
                <a:lnTo>
                  <a:pt x="6594" y="1270"/>
                </a:lnTo>
                <a:lnTo>
                  <a:pt x="6570" y="1368"/>
                </a:lnTo>
                <a:lnTo>
                  <a:pt x="6497" y="1466"/>
                </a:lnTo>
                <a:lnTo>
                  <a:pt x="6423" y="1515"/>
                </a:lnTo>
                <a:lnTo>
                  <a:pt x="6301" y="1539"/>
                </a:lnTo>
                <a:lnTo>
                  <a:pt x="5569" y="1539"/>
                </a:lnTo>
                <a:lnTo>
                  <a:pt x="5446" y="1515"/>
                </a:lnTo>
                <a:lnTo>
                  <a:pt x="5373" y="1466"/>
                </a:lnTo>
                <a:lnTo>
                  <a:pt x="5300" y="1368"/>
                </a:lnTo>
                <a:lnTo>
                  <a:pt x="5276" y="1270"/>
                </a:lnTo>
                <a:lnTo>
                  <a:pt x="5300" y="1148"/>
                </a:lnTo>
                <a:lnTo>
                  <a:pt x="5373" y="1075"/>
                </a:lnTo>
                <a:lnTo>
                  <a:pt x="5446" y="1002"/>
                </a:lnTo>
                <a:lnTo>
                  <a:pt x="5569" y="977"/>
                </a:lnTo>
                <a:close/>
                <a:moveTo>
                  <a:pt x="10575" y="2565"/>
                </a:moveTo>
                <a:lnTo>
                  <a:pt x="10575" y="16706"/>
                </a:lnTo>
                <a:lnTo>
                  <a:pt x="1295" y="16706"/>
                </a:lnTo>
                <a:lnTo>
                  <a:pt x="1295" y="2565"/>
                </a:lnTo>
                <a:close/>
                <a:moveTo>
                  <a:pt x="5935" y="17780"/>
                </a:moveTo>
                <a:lnTo>
                  <a:pt x="6106" y="17805"/>
                </a:lnTo>
                <a:lnTo>
                  <a:pt x="6277" y="17854"/>
                </a:lnTo>
                <a:lnTo>
                  <a:pt x="6423" y="17927"/>
                </a:lnTo>
                <a:lnTo>
                  <a:pt x="6545" y="18025"/>
                </a:lnTo>
                <a:lnTo>
                  <a:pt x="6643" y="18147"/>
                </a:lnTo>
                <a:lnTo>
                  <a:pt x="6716" y="18293"/>
                </a:lnTo>
                <a:lnTo>
                  <a:pt x="6765" y="18464"/>
                </a:lnTo>
                <a:lnTo>
                  <a:pt x="6790" y="18635"/>
                </a:lnTo>
                <a:lnTo>
                  <a:pt x="6765" y="18806"/>
                </a:lnTo>
                <a:lnTo>
                  <a:pt x="6716" y="18977"/>
                </a:lnTo>
                <a:lnTo>
                  <a:pt x="6643" y="19124"/>
                </a:lnTo>
                <a:lnTo>
                  <a:pt x="6545" y="19246"/>
                </a:lnTo>
                <a:lnTo>
                  <a:pt x="6423" y="19343"/>
                </a:lnTo>
                <a:lnTo>
                  <a:pt x="6277" y="19417"/>
                </a:lnTo>
                <a:lnTo>
                  <a:pt x="6106" y="19465"/>
                </a:lnTo>
                <a:lnTo>
                  <a:pt x="5935" y="19490"/>
                </a:lnTo>
                <a:lnTo>
                  <a:pt x="5764" y="19465"/>
                </a:lnTo>
                <a:lnTo>
                  <a:pt x="5593" y="19417"/>
                </a:lnTo>
                <a:lnTo>
                  <a:pt x="5446" y="19343"/>
                </a:lnTo>
                <a:lnTo>
                  <a:pt x="5324" y="19246"/>
                </a:lnTo>
                <a:lnTo>
                  <a:pt x="5227" y="19124"/>
                </a:lnTo>
                <a:lnTo>
                  <a:pt x="5153" y="18977"/>
                </a:lnTo>
                <a:lnTo>
                  <a:pt x="5105" y="18806"/>
                </a:lnTo>
                <a:lnTo>
                  <a:pt x="5080" y="18635"/>
                </a:lnTo>
                <a:lnTo>
                  <a:pt x="5105" y="18464"/>
                </a:lnTo>
                <a:lnTo>
                  <a:pt x="5153" y="18293"/>
                </a:lnTo>
                <a:lnTo>
                  <a:pt x="5227" y="18147"/>
                </a:lnTo>
                <a:lnTo>
                  <a:pt x="5324" y="18025"/>
                </a:lnTo>
                <a:lnTo>
                  <a:pt x="5446" y="17927"/>
                </a:lnTo>
                <a:lnTo>
                  <a:pt x="5593" y="17854"/>
                </a:lnTo>
                <a:lnTo>
                  <a:pt x="5764" y="17805"/>
                </a:lnTo>
                <a:lnTo>
                  <a:pt x="5935" y="17780"/>
                </a:lnTo>
                <a:close/>
                <a:moveTo>
                  <a:pt x="1295" y="0"/>
                </a:moveTo>
                <a:lnTo>
                  <a:pt x="1026" y="25"/>
                </a:lnTo>
                <a:lnTo>
                  <a:pt x="782" y="98"/>
                </a:lnTo>
                <a:lnTo>
                  <a:pt x="562" y="220"/>
                </a:lnTo>
                <a:lnTo>
                  <a:pt x="366" y="367"/>
                </a:lnTo>
                <a:lnTo>
                  <a:pt x="220" y="562"/>
                </a:lnTo>
                <a:lnTo>
                  <a:pt x="98" y="782"/>
                </a:lnTo>
                <a:lnTo>
                  <a:pt x="25" y="1026"/>
                </a:lnTo>
                <a:lnTo>
                  <a:pt x="0" y="1295"/>
                </a:lnTo>
                <a:lnTo>
                  <a:pt x="0" y="19270"/>
                </a:lnTo>
                <a:lnTo>
                  <a:pt x="25" y="19539"/>
                </a:lnTo>
                <a:lnTo>
                  <a:pt x="98" y="19783"/>
                </a:lnTo>
                <a:lnTo>
                  <a:pt x="220" y="20003"/>
                </a:lnTo>
                <a:lnTo>
                  <a:pt x="366" y="20198"/>
                </a:lnTo>
                <a:lnTo>
                  <a:pt x="562" y="20345"/>
                </a:lnTo>
                <a:lnTo>
                  <a:pt x="782" y="20467"/>
                </a:lnTo>
                <a:lnTo>
                  <a:pt x="1026" y="20540"/>
                </a:lnTo>
                <a:lnTo>
                  <a:pt x="1295" y="20565"/>
                </a:lnTo>
                <a:lnTo>
                  <a:pt x="10575" y="20565"/>
                </a:lnTo>
                <a:lnTo>
                  <a:pt x="10844" y="20540"/>
                </a:lnTo>
                <a:lnTo>
                  <a:pt x="11088" y="20467"/>
                </a:lnTo>
                <a:lnTo>
                  <a:pt x="11308" y="20345"/>
                </a:lnTo>
                <a:lnTo>
                  <a:pt x="11503" y="20198"/>
                </a:lnTo>
                <a:lnTo>
                  <a:pt x="11650" y="20003"/>
                </a:lnTo>
                <a:lnTo>
                  <a:pt x="11772" y="19783"/>
                </a:lnTo>
                <a:lnTo>
                  <a:pt x="11845" y="19539"/>
                </a:lnTo>
                <a:lnTo>
                  <a:pt x="11870" y="19270"/>
                </a:lnTo>
                <a:lnTo>
                  <a:pt x="11870" y="1295"/>
                </a:lnTo>
                <a:lnTo>
                  <a:pt x="11845" y="1026"/>
                </a:lnTo>
                <a:lnTo>
                  <a:pt x="11772" y="782"/>
                </a:lnTo>
                <a:lnTo>
                  <a:pt x="11650" y="562"/>
                </a:lnTo>
                <a:lnTo>
                  <a:pt x="11503" y="367"/>
                </a:lnTo>
                <a:lnTo>
                  <a:pt x="11308" y="220"/>
                </a:lnTo>
                <a:lnTo>
                  <a:pt x="11088" y="98"/>
                </a:lnTo>
                <a:lnTo>
                  <a:pt x="10844" y="25"/>
                </a:lnTo>
                <a:lnTo>
                  <a:pt x="10575" y="0"/>
                </a:lnTo>
                <a:close/>
              </a:path>
            </a:pathLst>
          </a:custGeom>
          <a:solidFill>
            <a:srgbClr val="19BBD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26" name="Google Shape;226;p7"/>
          <p:cNvGrpSpPr/>
          <p:nvPr/>
        </p:nvGrpSpPr>
        <p:grpSpPr>
          <a:xfrm>
            <a:off x="904276" y="515192"/>
            <a:ext cx="382958" cy="607111"/>
            <a:chOff x="6718575" y="2318625"/>
            <a:chExt cx="256950" cy="407375"/>
          </a:xfrm>
        </p:grpSpPr>
        <p:sp>
          <p:nvSpPr>
            <p:cNvPr id="227" name="Google Shape;227;p7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7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7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7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7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7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7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7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5" name="Google Shape;235;p7"/>
          <p:cNvGrpSpPr/>
          <p:nvPr/>
        </p:nvGrpSpPr>
        <p:grpSpPr>
          <a:xfrm>
            <a:off x="335759" y="1840531"/>
            <a:ext cx="342882" cy="350068"/>
            <a:chOff x="3951850" y="2985350"/>
            <a:chExt cx="407950" cy="416500"/>
          </a:xfrm>
        </p:grpSpPr>
        <p:sp>
          <p:nvSpPr>
            <p:cNvPr id="236" name="Google Shape;236;p7"/>
            <p:cNvSpPr/>
            <p:nvPr/>
          </p:nvSpPr>
          <p:spPr>
            <a:xfrm>
              <a:off x="3951850" y="2985350"/>
              <a:ext cx="314800" cy="314825"/>
            </a:xfrm>
            <a:custGeom>
              <a:avLst/>
              <a:gdLst/>
              <a:ahLst/>
              <a:cxnLst/>
              <a:rect l="l" t="t" r="r" b="b"/>
              <a:pathLst>
                <a:path w="12592" h="12593" fill="none" extrusionOk="0">
                  <a:moveTo>
                    <a:pt x="6284" y="1"/>
                  </a:moveTo>
                  <a:lnTo>
                    <a:pt x="6284" y="1"/>
                  </a:lnTo>
                  <a:lnTo>
                    <a:pt x="5967" y="25"/>
                  </a:lnTo>
                  <a:lnTo>
                    <a:pt x="5651" y="49"/>
                  </a:lnTo>
                  <a:lnTo>
                    <a:pt x="5334" y="74"/>
                  </a:lnTo>
                  <a:lnTo>
                    <a:pt x="5017" y="147"/>
                  </a:lnTo>
                  <a:lnTo>
                    <a:pt x="4725" y="220"/>
                  </a:lnTo>
                  <a:lnTo>
                    <a:pt x="4433" y="293"/>
                  </a:lnTo>
                  <a:lnTo>
                    <a:pt x="4141" y="390"/>
                  </a:lnTo>
                  <a:lnTo>
                    <a:pt x="3848" y="512"/>
                  </a:lnTo>
                  <a:lnTo>
                    <a:pt x="3556" y="634"/>
                  </a:lnTo>
                  <a:lnTo>
                    <a:pt x="3288" y="780"/>
                  </a:lnTo>
                  <a:lnTo>
                    <a:pt x="3020" y="926"/>
                  </a:lnTo>
                  <a:lnTo>
                    <a:pt x="2777" y="1072"/>
                  </a:lnTo>
                  <a:lnTo>
                    <a:pt x="2290" y="1437"/>
                  </a:lnTo>
                  <a:lnTo>
                    <a:pt x="1851" y="1852"/>
                  </a:lnTo>
                  <a:lnTo>
                    <a:pt x="1437" y="2290"/>
                  </a:lnTo>
                  <a:lnTo>
                    <a:pt x="1072" y="2777"/>
                  </a:lnTo>
                  <a:lnTo>
                    <a:pt x="901" y="3045"/>
                  </a:lnTo>
                  <a:lnTo>
                    <a:pt x="755" y="3313"/>
                  </a:lnTo>
                  <a:lnTo>
                    <a:pt x="609" y="3581"/>
                  </a:lnTo>
                  <a:lnTo>
                    <a:pt x="487" y="3849"/>
                  </a:lnTo>
                  <a:lnTo>
                    <a:pt x="390" y="4141"/>
                  </a:lnTo>
                  <a:lnTo>
                    <a:pt x="292" y="4433"/>
                  </a:lnTo>
                  <a:lnTo>
                    <a:pt x="195" y="4725"/>
                  </a:lnTo>
                  <a:lnTo>
                    <a:pt x="122" y="5042"/>
                  </a:lnTo>
                  <a:lnTo>
                    <a:pt x="73" y="5334"/>
                  </a:lnTo>
                  <a:lnTo>
                    <a:pt x="25" y="5651"/>
                  </a:lnTo>
                  <a:lnTo>
                    <a:pt x="0" y="5968"/>
                  </a:lnTo>
                  <a:lnTo>
                    <a:pt x="0" y="6308"/>
                  </a:lnTo>
                  <a:lnTo>
                    <a:pt x="0" y="6308"/>
                  </a:lnTo>
                  <a:lnTo>
                    <a:pt x="0" y="6625"/>
                  </a:lnTo>
                  <a:lnTo>
                    <a:pt x="25" y="6942"/>
                  </a:lnTo>
                  <a:lnTo>
                    <a:pt x="73" y="7258"/>
                  </a:lnTo>
                  <a:lnTo>
                    <a:pt x="122" y="7575"/>
                  </a:lnTo>
                  <a:lnTo>
                    <a:pt x="195" y="7867"/>
                  </a:lnTo>
                  <a:lnTo>
                    <a:pt x="292" y="8184"/>
                  </a:lnTo>
                  <a:lnTo>
                    <a:pt x="390" y="8476"/>
                  </a:lnTo>
                  <a:lnTo>
                    <a:pt x="487" y="8744"/>
                  </a:lnTo>
                  <a:lnTo>
                    <a:pt x="609" y="9036"/>
                  </a:lnTo>
                  <a:lnTo>
                    <a:pt x="755" y="9304"/>
                  </a:lnTo>
                  <a:lnTo>
                    <a:pt x="901" y="9572"/>
                  </a:lnTo>
                  <a:lnTo>
                    <a:pt x="1072" y="9816"/>
                  </a:lnTo>
                  <a:lnTo>
                    <a:pt x="1437" y="10303"/>
                  </a:lnTo>
                  <a:lnTo>
                    <a:pt x="1851" y="10741"/>
                  </a:lnTo>
                  <a:lnTo>
                    <a:pt x="2290" y="11155"/>
                  </a:lnTo>
                  <a:lnTo>
                    <a:pt x="2777" y="11520"/>
                  </a:lnTo>
                  <a:lnTo>
                    <a:pt x="3020" y="11691"/>
                  </a:lnTo>
                  <a:lnTo>
                    <a:pt x="3288" y="11837"/>
                  </a:lnTo>
                  <a:lnTo>
                    <a:pt x="3556" y="11983"/>
                  </a:lnTo>
                  <a:lnTo>
                    <a:pt x="3848" y="12105"/>
                  </a:lnTo>
                  <a:lnTo>
                    <a:pt x="4141" y="12202"/>
                  </a:lnTo>
                  <a:lnTo>
                    <a:pt x="4433" y="12300"/>
                  </a:lnTo>
                  <a:lnTo>
                    <a:pt x="4725" y="12397"/>
                  </a:lnTo>
                  <a:lnTo>
                    <a:pt x="5017" y="12470"/>
                  </a:lnTo>
                  <a:lnTo>
                    <a:pt x="5334" y="12519"/>
                  </a:lnTo>
                  <a:lnTo>
                    <a:pt x="5651" y="12568"/>
                  </a:lnTo>
                  <a:lnTo>
                    <a:pt x="5967" y="12592"/>
                  </a:lnTo>
                  <a:lnTo>
                    <a:pt x="6284" y="12592"/>
                  </a:lnTo>
                  <a:lnTo>
                    <a:pt x="6284" y="12592"/>
                  </a:lnTo>
                  <a:lnTo>
                    <a:pt x="6625" y="12592"/>
                  </a:lnTo>
                  <a:lnTo>
                    <a:pt x="6941" y="12568"/>
                  </a:lnTo>
                  <a:lnTo>
                    <a:pt x="7258" y="12519"/>
                  </a:lnTo>
                  <a:lnTo>
                    <a:pt x="7550" y="12470"/>
                  </a:lnTo>
                  <a:lnTo>
                    <a:pt x="7867" y="12397"/>
                  </a:lnTo>
                  <a:lnTo>
                    <a:pt x="8159" y="12300"/>
                  </a:lnTo>
                  <a:lnTo>
                    <a:pt x="8451" y="12202"/>
                  </a:lnTo>
                  <a:lnTo>
                    <a:pt x="8744" y="12105"/>
                  </a:lnTo>
                  <a:lnTo>
                    <a:pt x="9012" y="11983"/>
                  </a:lnTo>
                  <a:lnTo>
                    <a:pt x="9279" y="11837"/>
                  </a:lnTo>
                  <a:lnTo>
                    <a:pt x="9547" y="11691"/>
                  </a:lnTo>
                  <a:lnTo>
                    <a:pt x="9815" y="11520"/>
                  </a:lnTo>
                  <a:lnTo>
                    <a:pt x="10302" y="11155"/>
                  </a:lnTo>
                  <a:lnTo>
                    <a:pt x="10741" y="10741"/>
                  </a:lnTo>
                  <a:lnTo>
                    <a:pt x="11155" y="10303"/>
                  </a:lnTo>
                  <a:lnTo>
                    <a:pt x="11520" y="9816"/>
                  </a:lnTo>
                  <a:lnTo>
                    <a:pt x="11666" y="9572"/>
                  </a:lnTo>
                  <a:lnTo>
                    <a:pt x="11812" y="9304"/>
                  </a:lnTo>
                  <a:lnTo>
                    <a:pt x="11958" y="9036"/>
                  </a:lnTo>
                  <a:lnTo>
                    <a:pt x="12080" y="8744"/>
                  </a:lnTo>
                  <a:lnTo>
                    <a:pt x="12202" y="8476"/>
                  </a:lnTo>
                  <a:lnTo>
                    <a:pt x="12299" y="8184"/>
                  </a:lnTo>
                  <a:lnTo>
                    <a:pt x="12397" y="7867"/>
                  </a:lnTo>
                  <a:lnTo>
                    <a:pt x="12446" y="7575"/>
                  </a:lnTo>
                  <a:lnTo>
                    <a:pt x="12519" y="7258"/>
                  </a:lnTo>
                  <a:lnTo>
                    <a:pt x="12543" y="6942"/>
                  </a:lnTo>
                  <a:lnTo>
                    <a:pt x="12567" y="6625"/>
                  </a:lnTo>
                  <a:lnTo>
                    <a:pt x="12592" y="6308"/>
                  </a:lnTo>
                  <a:lnTo>
                    <a:pt x="12592" y="6308"/>
                  </a:lnTo>
                  <a:lnTo>
                    <a:pt x="12567" y="5968"/>
                  </a:lnTo>
                  <a:lnTo>
                    <a:pt x="12543" y="5651"/>
                  </a:lnTo>
                  <a:lnTo>
                    <a:pt x="12519" y="5334"/>
                  </a:lnTo>
                  <a:lnTo>
                    <a:pt x="12446" y="5042"/>
                  </a:lnTo>
                  <a:lnTo>
                    <a:pt x="12397" y="4725"/>
                  </a:lnTo>
                  <a:lnTo>
                    <a:pt x="12299" y="4433"/>
                  </a:lnTo>
                  <a:lnTo>
                    <a:pt x="12202" y="4141"/>
                  </a:lnTo>
                  <a:lnTo>
                    <a:pt x="12080" y="3849"/>
                  </a:lnTo>
                  <a:lnTo>
                    <a:pt x="11958" y="3581"/>
                  </a:lnTo>
                  <a:lnTo>
                    <a:pt x="11812" y="3313"/>
                  </a:lnTo>
                  <a:lnTo>
                    <a:pt x="11666" y="3045"/>
                  </a:lnTo>
                  <a:lnTo>
                    <a:pt x="11520" y="2777"/>
                  </a:lnTo>
                  <a:lnTo>
                    <a:pt x="11155" y="2290"/>
                  </a:lnTo>
                  <a:lnTo>
                    <a:pt x="10741" y="1852"/>
                  </a:lnTo>
                  <a:lnTo>
                    <a:pt x="10302" y="1437"/>
                  </a:lnTo>
                  <a:lnTo>
                    <a:pt x="9815" y="1072"/>
                  </a:lnTo>
                  <a:lnTo>
                    <a:pt x="9547" y="926"/>
                  </a:lnTo>
                  <a:lnTo>
                    <a:pt x="9279" y="780"/>
                  </a:lnTo>
                  <a:lnTo>
                    <a:pt x="9012" y="634"/>
                  </a:lnTo>
                  <a:lnTo>
                    <a:pt x="8744" y="512"/>
                  </a:lnTo>
                  <a:lnTo>
                    <a:pt x="8451" y="390"/>
                  </a:lnTo>
                  <a:lnTo>
                    <a:pt x="8159" y="293"/>
                  </a:lnTo>
                  <a:lnTo>
                    <a:pt x="7867" y="220"/>
                  </a:lnTo>
                  <a:lnTo>
                    <a:pt x="7550" y="147"/>
                  </a:lnTo>
                  <a:lnTo>
                    <a:pt x="7258" y="74"/>
                  </a:lnTo>
                  <a:lnTo>
                    <a:pt x="6941" y="49"/>
                  </a:lnTo>
                  <a:lnTo>
                    <a:pt x="6625" y="25"/>
                  </a:lnTo>
                  <a:lnTo>
                    <a:pt x="6284" y="1"/>
                  </a:lnTo>
                  <a:lnTo>
                    <a:pt x="6284" y="1"/>
                  </a:lnTo>
                  <a:close/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7"/>
            <p:cNvSpPr/>
            <p:nvPr/>
          </p:nvSpPr>
          <p:spPr>
            <a:xfrm>
              <a:off x="3988375" y="3021875"/>
              <a:ext cx="241750" cy="241750"/>
            </a:xfrm>
            <a:custGeom>
              <a:avLst/>
              <a:gdLst/>
              <a:ahLst/>
              <a:cxnLst/>
              <a:rect l="l" t="t" r="r" b="b"/>
              <a:pathLst>
                <a:path w="9670" h="9670" fill="none" extrusionOk="0">
                  <a:moveTo>
                    <a:pt x="4823" y="1"/>
                  </a:moveTo>
                  <a:lnTo>
                    <a:pt x="4823" y="1"/>
                  </a:lnTo>
                  <a:lnTo>
                    <a:pt x="4336" y="25"/>
                  </a:lnTo>
                  <a:lnTo>
                    <a:pt x="3849" y="98"/>
                  </a:lnTo>
                  <a:lnTo>
                    <a:pt x="3386" y="220"/>
                  </a:lnTo>
                  <a:lnTo>
                    <a:pt x="2947" y="391"/>
                  </a:lnTo>
                  <a:lnTo>
                    <a:pt x="2533" y="585"/>
                  </a:lnTo>
                  <a:lnTo>
                    <a:pt x="2144" y="829"/>
                  </a:lnTo>
                  <a:lnTo>
                    <a:pt x="1754" y="1121"/>
                  </a:lnTo>
                  <a:lnTo>
                    <a:pt x="1413" y="1438"/>
                  </a:lnTo>
                  <a:lnTo>
                    <a:pt x="1096" y="1779"/>
                  </a:lnTo>
                  <a:lnTo>
                    <a:pt x="829" y="2144"/>
                  </a:lnTo>
                  <a:lnTo>
                    <a:pt x="585" y="2534"/>
                  </a:lnTo>
                  <a:lnTo>
                    <a:pt x="390" y="2972"/>
                  </a:lnTo>
                  <a:lnTo>
                    <a:pt x="220" y="3411"/>
                  </a:lnTo>
                  <a:lnTo>
                    <a:pt x="98" y="3873"/>
                  </a:lnTo>
                  <a:lnTo>
                    <a:pt x="25" y="4336"/>
                  </a:lnTo>
                  <a:lnTo>
                    <a:pt x="1" y="4847"/>
                  </a:lnTo>
                  <a:lnTo>
                    <a:pt x="1" y="4847"/>
                  </a:lnTo>
                  <a:lnTo>
                    <a:pt x="25" y="5335"/>
                  </a:lnTo>
                  <a:lnTo>
                    <a:pt x="98" y="5822"/>
                  </a:lnTo>
                  <a:lnTo>
                    <a:pt x="220" y="6284"/>
                  </a:lnTo>
                  <a:lnTo>
                    <a:pt x="390" y="6723"/>
                  </a:lnTo>
                  <a:lnTo>
                    <a:pt x="585" y="7137"/>
                  </a:lnTo>
                  <a:lnTo>
                    <a:pt x="829" y="7527"/>
                  </a:lnTo>
                  <a:lnTo>
                    <a:pt x="1096" y="7916"/>
                  </a:lnTo>
                  <a:lnTo>
                    <a:pt x="1413" y="8257"/>
                  </a:lnTo>
                  <a:lnTo>
                    <a:pt x="1754" y="8574"/>
                  </a:lnTo>
                  <a:lnTo>
                    <a:pt x="2144" y="8842"/>
                  </a:lnTo>
                  <a:lnTo>
                    <a:pt x="2533" y="9085"/>
                  </a:lnTo>
                  <a:lnTo>
                    <a:pt x="2947" y="9280"/>
                  </a:lnTo>
                  <a:lnTo>
                    <a:pt x="3386" y="9451"/>
                  </a:lnTo>
                  <a:lnTo>
                    <a:pt x="3849" y="9572"/>
                  </a:lnTo>
                  <a:lnTo>
                    <a:pt x="4336" y="9645"/>
                  </a:lnTo>
                  <a:lnTo>
                    <a:pt x="4823" y="9670"/>
                  </a:lnTo>
                  <a:lnTo>
                    <a:pt x="4823" y="9670"/>
                  </a:lnTo>
                  <a:lnTo>
                    <a:pt x="5334" y="9645"/>
                  </a:lnTo>
                  <a:lnTo>
                    <a:pt x="5797" y="9572"/>
                  </a:lnTo>
                  <a:lnTo>
                    <a:pt x="6260" y="9451"/>
                  </a:lnTo>
                  <a:lnTo>
                    <a:pt x="6698" y="9280"/>
                  </a:lnTo>
                  <a:lnTo>
                    <a:pt x="7136" y="9085"/>
                  </a:lnTo>
                  <a:lnTo>
                    <a:pt x="7526" y="8842"/>
                  </a:lnTo>
                  <a:lnTo>
                    <a:pt x="7892" y="8574"/>
                  </a:lnTo>
                  <a:lnTo>
                    <a:pt x="8232" y="8257"/>
                  </a:lnTo>
                  <a:lnTo>
                    <a:pt x="8549" y="7916"/>
                  </a:lnTo>
                  <a:lnTo>
                    <a:pt x="8841" y="7527"/>
                  </a:lnTo>
                  <a:lnTo>
                    <a:pt x="9085" y="7137"/>
                  </a:lnTo>
                  <a:lnTo>
                    <a:pt x="9280" y="6723"/>
                  </a:lnTo>
                  <a:lnTo>
                    <a:pt x="9450" y="6284"/>
                  </a:lnTo>
                  <a:lnTo>
                    <a:pt x="9572" y="5822"/>
                  </a:lnTo>
                  <a:lnTo>
                    <a:pt x="9645" y="5335"/>
                  </a:lnTo>
                  <a:lnTo>
                    <a:pt x="9669" y="4847"/>
                  </a:lnTo>
                  <a:lnTo>
                    <a:pt x="9669" y="4847"/>
                  </a:lnTo>
                  <a:lnTo>
                    <a:pt x="9645" y="4336"/>
                  </a:lnTo>
                  <a:lnTo>
                    <a:pt x="9572" y="3873"/>
                  </a:lnTo>
                  <a:lnTo>
                    <a:pt x="9450" y="3411"/>
                  </a:lnTo>
                  <a:lnTo>
                    <a:pt x="9280" y="2972"/>
                  </a:lnTo>
                  <a:lnTo>
                    <a:pt x="9085" y="2534"/>
                  </a:lnTo>
                  <a:lnTo>
                    <a:pt x="8841" y="2144"/>
                  </a:lnTo>
                  <a:lnTo>
                    <a:pt x="8549" y="1779"/>
                  </a:lnTo>
                  <a:lnTo>
                    <a:pt x="8232" y="1438"/>
                  </a:lnTo>
                  <a:lnTo>
                    <a:pt x="7892" y="1121"/>
                  </a:lnTo>
                  <a:lnTo>
                    <a:pt x="7526" y="829"/>
                  </a:lnTo>
                  <a:lnTo>
                    <a:pt x="7136" y="585"/>
                  </a:lnTo>
                  <a:lnTo>
                    <a:pt x="6698" y="391"/>
                  </a:lnTo>
                  <a:lnTo>
                    <a:pt x="6260" y="220"/>
                  </a:lnTo>
                  <a:lnTo>
                    <a:pt x="5797" y="98"/>
                  </a:lnTo>
                  <a:lnTo>
                    <a:pt x="5334" y="25"/>
                  </a:lnTo>
                  <a:lnTo>
                    <a:pt x="4823" y="1"/>
                  </a:lnTo>
                  <a:lnTo>
                    <a:pt x="4823" y="1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7"/>
            <p:cNvSpPr/>
            <p:nvPr/>
          </p:nvSpPr>
          <p:spPr>
            <a:xfrm>
              <a:off x="4024300" y="3058425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0" y="3385"/>
                  </a:moveTo>
                  <a:lnTo>
                    <a:pt x="0" y="3385"/>
                  </a:lnTo>
                  <a:lnTo>
                    <a:pt x="25" y="3020"/>
                  </a:lnTo>
                  <a:lnTo>
                    <a:pt x="74" y="2704"/>
                  </a:lnTo>
                  <a:lnTo>
                    <a:pt x="147" y="2363"/>
                  </a:lnTo>
                  <a:lnTo>
                    <a:pt x="268" y="2070"/>
                  </a:lnTo>
                  <a:lnTo>
                    <a:pt x="414" y="1754"/>
                  </a:lnTo>
                  <a:lnTo>
                    <a:pt x="585" y="1486"/>
                  </a:lnTo>
                  <a:lnTo>
                    <a:pt x="780" y="1218"/>
                  </a:lnTo>
                  <a:lnTo>
                    <a:pt x="999" y="974"/>
                  </a:lnTo>
                  <a:lnTo>
                    <a:pt x="1243" y="755"/>
                  </a:lnTo>
                  <a:lnTo>
                    <a:pt x="1510" y="560"/>
                  </a:lnTo>
                  <a:lnTo>
                    <a:pt x="1778" y="390"/>
                  </a:lnTo>
                  <a:lnTo>
                    <a:pt x="2071" y="244"/>
                  </a:lnTo>
                  <a:lnTo>
                    <a:pt x="2387" y="146"/>
                  </a:lnTo>
                  <a:lnTo>
                    <a:pt x="2704" y="49"/>
                  </a:lnTo>
                  <a:lnTo>
                    <a:pt x="3045" y="0"/>
                  </a:lnTo>
                  <a:lnTo>
                    <a:pt x="3386" y="0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7"/>
            <p:cNvSpPr/>
            <p:nvPr/>
          </p:nvSpPr>
          <p:spPr>
            <a:xfrm>
              <a:off x="4205750" y="3248375"/>
              <a:ext cx="154050" cy="153475"/>
            </a:xfrm>
            <a:custGeom>
              <a:avLst/>
              <a:gdLst/>
              <a:ahLst/>
              <a:cxnLst/>
              <a:rect l="l" t="t" r="r" b="b"/>
              <a:pathLst>
                <a:path w="6162" h="6139" fill="none" extrusionOk="0">
                  <a:moveTo>
                    <a:pt x="0" y="1024"/>
                  </a:moveTo>
                  <a:lnTo>
                    <a:pt x="4969" y="5992"/>
                  </a:lnTo>
                  <a:lnTo>
                    <a:pt x="4969" y="5992"/>
                  </a:lnTo>
                  <a:lnTo>
                    <a:pt x="5042" y="6041"/>
                  </a:lnTo>
                  <a:lnTo>
                    <a:pt x="5115" y="6090"/>
                  </a:lnTo>
                  <a:lnTo>
                    <a:pt x="5212" y="6114"/>
                  </a:lnTo>
                  <a:lnTo>
                    <a:pt x="5310" y="6138"/>
                  </a:lnTo>
                  <a:lnTo>
                    <a:pt x="5407" y="6114"/>
                  </a:lnTo>
                  <a:lnTo>
                    <a:pt x="5480" y="6090"/>
                  </a:lnTo>
                  <a:lnTo>
                    <a:pt x="5577" y="6041"/>
                  </a:lnTo>
                  <a:lnTo>
                    <a:pt x="5651" y="5992"/>
                  </a:lnTo>
                  <a:lnTo>
                    <a:pt x="6016" y="5627"/>
                  </a:lnTo>
                  <a:lnTo>
                    <a:pt x="6016" y="5627"/>
                  </a:lnTo>
                  <a:lnTo>
                    <a:pt x="6089" y="5554"/>
                  </a:lnTo>
                  <a:lnTo>
                    <a:pt x="6138" y="5456"/>
                  </a:lnTo>
                  <a:lnTo>
                    <a:pt x="6162" y="5359"/>
                  </a:lnTo>
                  <a:lnTo>
                    <a:pt x="6162" y="5286"/>
                  </a:lnTo>
                  <a:lnTo>
                    <a:pt x="6162" y="5188"/>
                  </a:lnTo>
                  <a:lnTo>
                    <a:pt x="6138" y="5091"/>
                  </a:lnTo>
                  <a:lnTo>
                    <a:pt x="6089" y="5018"/>
                  </a:lnTo>
                  <a:lnTo>
                    <a:pt x="6016" y="4921"/>
                  </a:lnTo>
                  <a:lnTo>
                    <a:pt x="1072" y="1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0" name="Google Shape;240;p7"/>
          <p:cNvSpPr txBox="1">
            <a:spLocks noGrp="1"/>
          </p:cNvSpPr>
          <p:nvPr>
            <p:ph type="sldNum" idx="12"/>
          </p:nvPr>
        </p:nvSpPr>
        <p:spPr>
          <a:xfrm>
            <a:off x="13557" y="4785525"/>
            <a:ext cx="548700" cy="35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0"/>
          <p:cNvSpPr/>
          <p:nvPr/>
        </p:nvSpPr>
        <p:spPr>
          <a:xfrm rot="10800000" flipH="1">
            <a:off x="8218352" y="4121459"/>
            <a:ext cx="685200" cy="593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30000" y="0"/>
                </a:moveTo>
                <a:lnTo>
                  <a:pt x="0" y="59994"/>
                </a:lnTo>
                <a:lnTo>
                  <a:pt x="30000" y="120000"/>
                </a:lnTo>
                <a:lnTo>
                  <a:pt x="90000" y="120000"/>
                </a:lnTo>
                <a:lnTo>
                  <a:pt x="120000" y="59994"/>
                </a:lnTo>
                <a:lnTo>
                  <a:pt x="90000" y="0"/>
                </a:lnTo>
                <a:lnTo>
                  <a:pt x="30000" y="0"/>
                </a:lnTo>
                <a:close/>
                <a:moveTo>
                  <a:pt x="38477" y="16950"/>
                </a:moveTo>
                <a:lnTo>
                  <a:pt x="81522" y="16950"/>
                </a:lnTo>
                <a:lnTo>
                  <a:pt x="103033" y="59994"/>
                </a:lnTo>
                <a:lnTo>
                  <a:pt x="81522" y="103038"/>
                </a:lnTo>
                <a:lnTo>
                  <a:pt x="38477" y="103038"/>
                </a:lnTo>
                <a:lnTo>
                  <a:pt x="16955" y="59994"/>
                </a:lnTo>
                <a:lnTo>
                  <a:pt x="38477" y="1695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lin ang="6983783" scaled="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3" name="Google Shape;323;p10"/>
          <p:cNvSpPr/>
          <p:nvPr/>
        </p:nvSpPr>
        <p:spPr>
          <a:xfrm rot="5400000">
            <a:off x="388487" y="105212"/>
            <a:ext cx="944100" cy="10902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60000" y="0"/>
                </a:moveTo>
                <a:lnTo>
                  <a:pt x="120000" y="30000"/>
                </a:lnTo>
                <a:lnTo>
                  <a:pt x="120000" y="90000"/>
                </a:lnTo>
                <a:lnTo>
                  <a:pt x="60000" y="120000"/>
                </a:lnTo>
                <a:lnTo>
                  <a:pt x="0" y="90000"/>
                </a:lnTo>
                <a:lnTo>
                  <a:pt x="0" y="3000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4" name="Google Shape;324;p10"/>
          <p:cNvSpPr/>
          <p:nvPr/>
        </p:nvSpPr>
        <p:spPr>
          <a:xfrm rot="10800000" flipH="1">
            <a:off x="-123825" y="847791"/>
            <a:ext cx="674400" cy="584400"/>
          </a:xfrm>
          <a:prstGeom prst="hexagon">
            <a:avLst>
              <a:gd name="adj" fmla="val 28678"/>
              <a:gd name="vf" fmla="val 115470"/>
            </a:avLst>
          </a:prstGeom>
          <a:noFill/>
          <a:ln w="9525" cap="flat" cmpd="sng">
            <a:solidFill>
              <a:srgbClr val="19BBD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10"/>
          <p:cNvSpPr/>
          <p:nvPr/>
        </p:nvSpPr>
        <p:spPr>
          <a:xfrm rot="10800000" flipH="1">
            <a:off x="503116" y="1161450"/>
            <a:ext cx="352800" cy="3054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10"/>
          <p:cNvSpPr/>
          <p:nvPr/>
        </p:nvSpPr>
        <p:spPr>
          <a:xfrm rot="10800000" flipH="1">
            <a:off x="1208424" y="-131812"/>
            <a:ext cx="674400" cy="584400"/>
          </a:xfrm>
          <a:prstGeom prst="hexagon">
            <a:avLst>
              <a:gd name="adj" fmla="val 28678"/>
              <a:gd name="vf" fmla="val 115470"/>
            </a:avLst>
          </a:prstGeom>
          <a:noFill/>
          <a:ln w="76200" cap="flat" cmpd="sng">
            <a:solidFill>
              <a:srgbClr val="184769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10"/>
          <p:cNvSpPr/>
          <p:nvPr/>
        </p:nvSpPr>
        <p:spPr>
          <a:xfrm rot="10800000" flipH="1">
            <a:off x="247753" y="49693"/>
            <a:ext cx="295200" cy="2556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00E1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10"/>
          <p:cNvSpPr/>
          <p:nvPr/>
        </p:nvSpPr>
        <p:spPr>
          <a:xfrm rot="10800000" flipH="1">
            <a:off x="8763568" y="4485979"/>
            <a:ext cx="543000" cy="470400"/>
          </a:xfrm>
          <a:prstGeom prst="hexagon">
            <a:avLst>
              <a:gd name="adj" fmla="val 28678"/>
              <a:gd name="vf" fmla="val 115470"/>
            </a:avLst>
          </a:prstGeom>
          <a:noFill/>
          <a:ln w="9525" cap="flat" cmpd="sng">
            <a:solidFill>
              <a:srgbClr val="1847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10"/>
          <p:cNvSpPr/>
          <p:nvPr/>
        </p:nvSpPr>
        <p:spPr>
          <a:xfrm rot="10800000" flipH="1">
            <a:off x="8523810" y="4741100"/>
            <a:ext cx="284100" cy="2457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3292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10"/>
          <p:cNvSpPr/>
          <p:nvPr/>
        </p:nvSpPr>
        <p:spPr>
          <a:xfrm rot="10800000" flipH="1">
            <a:off x="8322785" y="3628023"/>
            <a:ext cx="543000" cy="4701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10"/>
          <p:cNvSpPr/>
          <p:nvPr/>
        </p:nvSpPr>
        <p:spPr>
          <a:xfrm rot="10800000" flipH="1">
            <a:off x="8763569" y="4009882"/>
            <a:ext cx="237600" cy="205800"/>
          </a:xfrm>
          <a:prstGeom prst="hexagon">
            <a:avLst>
              <a:gd name="adj" fmla="val 28678"/>
              <a:gd name="vf" fmla="val 115470"/>
            </a:avLst>
          </a:prstGeom>
          <a:noFill/>
          <a:ln w="19050" cap="flat" cmpd="sng">
            <a:solidFill>
              <a:srgbClr val="00E1C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10"/>
          <p:cNvSpPr txBox="1">
            <a:spLocks noGrp="1"/>
          </p:cNvSpPr>
          <p:nvPr>
            <p:ph type="sldNum" idx="12"/>
          </p:nvPr>
        </p:nvSpPr>
        <p:spPr>
          <a:xfrm>
            <a:off x="13557" y="4785525"/>
            <a:ext cx="548700" cy="35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52F11-AB1C-8940-834A-7EA3504CA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E60308-D33C-9041-B51C-413BF63DD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FB212-5949-5F49-93DD-01E83DBCE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754D5-C726-9D42-9FDC-4978ED12CE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0421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6351"/>
            <a:ext cx="9171316" cy="5156201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6" y="1803400"/>
            <a:ext cx="5826719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6" y="3038126"/>
            <a:ext cx="5826719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871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10800000" flipH="1">
            <a:off x="3919993" y="3977033"/>
            <a:ext cx="1303500" cy="1128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30000" y="0"/>
                </a:moveTo>
                <a:lnTo>
                  <a:pt x="0" y="59994"/>
                </a:lnTo>
                <a:lnTo>
                  <a:pt x="30000" y="120000"/>
                </a:lnTo>
                <a:lnTo>
                  <a:pt x="90000" y="120000"/>
                </a:lnTo>
                <a:lnTo>
                  <a:pt x="120000" y="59994"/>
                </a:lnTo>
                <a:lnTo>
                  <a:pt x="90000" y="0"/>
                </a:lnTo>
                <a:lnTo>
                  <a:pt x="30000" y="0"/>
                </a:lnTo>
                <a:close/>
                <a:moveTo>
                  <a:pt x="38477" y="16950"/>
                </a:moveTo>
                <a:lnTo>
                  <a:pt x="81522" y="16950"/>
                </a:lnTo>
                <a:lnTo>
                  <a:pt x="103033" y="59994"/>
                </a:lnTo>
                <a:lnTo>
                  <a:pt x="81522" y="103038"/>
                </a:lnTo>
                <a:lnTo>
                  <a:pt x="38477" y="103038"/>
                </a:lnTo>
                <a:lnTo>
                  <a:pt x="16955" y="59994"/>
                </a:lnTo>
                <a:lnTo>
                  <a:pt x="38477" y="1695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lin ang="6983783" scaled="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" name="Google Shape;11;p2"/>
          <p:cNvSpPr/>
          <p:nvPr/>
        </p:nvSpPr>
        <p:spPr>
          <a:xfrm rot="5400000">
            <a:off x="3809057" y="-81000"/>
            <a:ext cx="1525500" cy="1761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60000" y="0"/>
                </a:moveTo>
                <a:lnTo>
                  <a:pt x="120000" y="30000"/>
                </a:lnTo>
                <a:lnTo>
                  <a:pt x="120000" y="90000"/>
                </a:lnTo>
                <a:lnTo>
                  <a:pt x="60000" y="120000"/>
                </a:lnTo>
                <a:lnTo>
                  <a:pt x="0" y="90000"/>
                </a:lnTo>
                <a:lnTo>
                  <a:pt x="0" y="3000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400175" y="1991825"/>
            <a:ext cx="63435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3" name="Google Shape;13;p2"/>
          <p:cNvSpPr/>
          <p:nvPr/>
        </p:nvSpPr>
        <p:spPr>
          <a:xfrm rot="10800000" flipH="1">
            <a:off x="2809875" y="-172875"/>
            <a:ext cx="1111500" cy="962400"/>
          </a:xfrm>
          <a:prstGeom prst="hexagon">
            <a:avLst>
              <a:gd name="adj" fmla="val 28678"/>
              <a:gd name="vf" fmla="val 115470"/>
            </a:avLst>
          </a:prstGeom>
          <a:noFill/>
          <a:ln w="19050" cap="flat" cmpd="sng">
            <a:solidFill>
              <a:srgbClr val="19BBD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 rot="10800000" flipH="1">
            <a:off x="3602723" y="1360109"/>
            <a:ext cx="493800" cy="4275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 rot="10800000" flipH="1">
            <a:off x="5278915" y="855279"/>
            <a:ext cx="944700" cy="818100"/>
          </a:xfrm>
          <a:prstGeom prst="hexagon">
            <a:avLst>
              <a:gd name="adj" fmla="val 28678"/>
              <a:gd name="vf" fmla="val 115470"/>
            </a:avLst>
          </a:prstGeom>
          <a:noFill/>
          <a:ln w="76200" cap="flat" cmpd="sng">
            <a:solidFill>
              <a:srgbClr val="184769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 rot="10800000" flipH="1">
            <a:off x="5365799" y="352324"/>
            <a:ext cx="493800" cy="4272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00E1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" name="Google Shape;17;p2"/>
          <p:cNvGrpSpPr/>
          <p:nvPr/>
        </p:nvGrpSpPr>
        <p:grpSpPr>
          <a:xfrm>
            <a:off x="5549153" y="1029780"/>
            <a:ext cx="404640" cy="374059"/>
            <a:chOff x="5975075" y="2327500"/>
            <a:chExt cx="420100" cy="388350"/>
          </a:xfrm>
        </p:grpSpPr>
        <p:sp>
          <p:nvSpPr>
            <p:cNvPr id="18" name="Google Shape;18;p2"/>
            <p:cNvSpPr/>
            <p:nvPr/>
          </p:nvSpPr>
          <p:spPr>
            <a:xfrm>
              <a:off x="5975075" y="2474650"/>
              <a:ext cx="98325" cy="220450"/>
            </a:xfrm>
            <a:custGeom>
              <a:avLst/>
              <a:gdLst/>
              <a:ahLst/>
              <a:cxnLst/>
              <a:rect l="l" t="t" r="r" b="b"/>
              <a:pathLst>
                <a:path w="3933" h="8818" extrusionOk="0">
                  <a:moveTo>
                    <a:pt x="2418" y="1002"/>
                  </a:moveTo>
                  <a:lnTo>
                    <a:pt x="2565" y="1027"/>
                  </a:lnTo>
                  <a:lnTo>
                    <a:pt x="2687" y="1075"/>
                  </a:lnTo>
                  <a:lnTo>
                    <a:pt x="2809" y="1124"/>
                  </a:lnTo>
                  <a:lnTo>
                    <a:pt x="2907" y="1222"/>
                  </a:lnTo>
                  <a:lnTo>
                    <a:pt x="3005" y="1320"/>
                  </a:lnTo>
                  <a:lnTo>
                    <a:pt x="3078" y="1442"/>
                  </a:lnTo>
                  <a:lnTo>
                    <a:pt x="3102" y="1564"/>
                  </a:lnTo>
                  <a:lnTo>
                    <a:pt x="3127" y="1710"/>
                  </a:lnTo>
                  <a:lnTo>
                    <a:pt x="3102" y="1857"/>
                  </a:lnTo>
                  <a:lnTo>
                    <a:pt x="3078" y="1979"/>
                  </a:lnTo>
                  <a:lnTo>
                    <a:pt x="3005" y="2101"/>
                  </a:lnTo>
                  <a:lnTo>
                    <a:pt x="2907" y="2223"/>
                  </a:lnTo>
                  <a:lnTo>
                    <a:pt x="2809" y="2297"/>
                  </a:lnTo>
                  <a:lnTo>
                    <a:pt x="2687" y="2370"/>
                  </a:lnTo>
                  <a:lnTo>
                    <a:pt x="2565" y="2394"/>
                  </a:lnTo>
                  <a:lnTo>
                    <a:pt x="2418" y="2419"/>
                  </a:lnTo>
                  <a:lnTo>
                    <a:pt x="2272" y="2394"/>
                  </a:lnTo>
                  <a:lnTo>
                    <a:pt x="2150" y="2370"/>
                  </a:lnTo>
                  <a:lnTo>
                    <a:pt x="2028" y="2297"/>
                  </a:lnTo>
                  <a:lnTo>
                    <a:pt x="1930" y="2223"/>
                  </a:lnTo>
                  <a:lnTo>
                    <a:pt x="1832" y="2101"/>
                  </a:lnTo>
                  <a:lnTo>
                    <a:pt x="1759" y="1979"/>
                  </a:lnTo>
                  <a:lnTo>
                    <a:pt x="1735" y="1857"/>
                  </a:lnTo>
                  <a:lnTo>
                    <a:pt x="1710" y="1710"/>
                  </a:lnTo>
                  <a:lnTo>
                    <a:pt x="1735" y="1564"/>
                  </a:lnTo>
                  <a:lnTo>
                    <a:pt x="1759" y="1442"/>
                  </a:lnTo>
                  <a:lnTo>
                    <a:pt x="1832" y="1320"/>
                  </a:lnTo>
                  <a:lnTo>
                    <a:pt x="1930" y="1222"/>
                  </a:lnTo>
                  <a:lnTo>
                    <a:pt x="2028" y="1124"/>
                  </a:lnTo>
                  <a:lnTo>
                    <a:pt x="2150" y="1075"/>
                  </a:lnTo>
                  <a:lnTo>
                    <a:pt x="2272" y="1027"/>
                  </a:lnTo>
                  <a:lnTo>
                    <a:pt x="2418" y="1002"/>
                  </a:lnTo>
                  <a:close/>
                  <a:moveTo>
                    <a:pt x="1" y="1"/>
                  </a:moveTo>
                  <a:lnTo>
                    <a:pt x="1" y="8817"/>
                  </a:lnTo>
                  <a:lnTo>
                    <a:pt x="3933" y="8817"/>
                  </a:lnTo>
                  <a:lnTo>
                    <a:pt x="3933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6088025" y="2327500"/>
              <a:ext cx="307150" cy="388350"/>
            </a:xfrm>
            <a:custGeom>
              <a:avLst/>
              <a:gdLst/>
              <a:ahLst/>
              <a:cxnLst/>
              <a:rect l="l" t="t" r="r" b="b"/>
              <a:pathLst>
                <a:path w="12286" h="15534" extrusionOk="0">
                  <a:moveTo>
                    <a:pt x="6326" y="1"/>
                  </a:moveTo>
                  <a:lnTo>
                    <a:pt x="5960" y="25"/>
                  </a:lnTo>
                  <a:lnTo>
                    <a:pt x="5716" y="74"/>
                  </a:lnTo>
                  <a:lnTo>
                    <a:pt x="5520" y="147"/>
                  </a:lnTo>
                  <a:lnTo>
                    <a:pt x="5374" y="221"/>
                  </a:lnTo>
                  <a:lnTo>
                    <a:pt x="4983" y="1466"/>
                  </a:lnTo>
                  <a:lnTo>
                    <a:pt x="4788" y="2028"/>
                  </a:lnTo>
                  <a:lnTo>
                    <a:pt x="4592" y="2541"/>
                  </a:lnTo>
                  <a:lnTo>
                    <a:pt x="4397" y="3005"/>
                  </a:lnTo>
                  <a:lnTo>
                    <a:pt x="4202" y="3396"/>
                  </a:lnTo>
                  <a:lnTo>
                    <a:pt x="4031" y="3689"/>
                  </a:lnTo>
                  <a:lnTo>
                    <a:pt x="3884" y="3933"/>
                  </a:lnTo>
                  <a:lnTo>
                    <a:pt x="3664" y="4153"/>
                  </a:lnTo>
                  <a:lnTo>
                    <a:pt x="3322" y="4495"/>
                  </a:lnTo>
                  <a:lnTo>
                    <a:pt x="2516" y="5252"/>
                  </a:lnTo>
                  <a:lnTo>
                    <a:pt x="1442" y="6229"/>
                  </a:lnTo>
                  <a:lnTo>
                    <a:pt x="1" y="6229"/>
                  </a:lnTo>
                  <a:lnTo>
                    <a:pt x="1" y="13433"/>
                  </a:lnTo>
                  <a:lnTo>
                    <a:pt x="1515" y="13433"/>
                  </a:lnTo>
                  <a:lnTo>
                    <a:pt x="2004" y="13678"/>
                  </a:lnTo>
                  <a:lnTo>
                    <a:pt x="2687" y="13971"/>
                  </a:lnTo>
                  <a:lnTo>
                    <a:pt x="3567" y="14313"/>
                  </a:lnTo>
                  <a:lnTo>
                    <a:pt x="4544" y="14679"/>
                  </a:lnTo>
                  <a:lnTo>
                    <a:pt x="5594" y="14997"/>
                  </a:lnTo>
                  <a:lnTo>
                    <a:pt x="6131" y="15143"/>
                  </a:lnTo>
                  <a:lnTo>
                    <a:pt x="6668" y="15265"/>
                  </a:lnTo>
                  <a:lnTo>
                    <a:pt x="7181" y="15387"/>
                  </a:lnTo>
                  <a:lnTo>
                    <a:pt x="7694" y="15461"/>
                  </a:lnTo>
                  <a:lnTo>
                    <a:pt x="8158" y="15509"/>
                  </a:lnTo>
                  <a:lnTo>
                    <a:pt x="8622" y="15534"/>
                  </a:lnTo>
                  <a:lnTo>
                    <a:pt x="9404" y="15534"/>
                  </a:lnTo>
                  <a:lnTo>
                    <a:pt x="9819" y="15509"/>
                  </a:lnTo>
                  <a:lnTo>
                    <a:pt x="10210" y="15461"/>
                  </a:lnTo>
                  <a:lnTo>
                    <a:pt x="10552" y="15363"/>
                  </a:lnTo>
                  <a:lnTo>
                    <a:pt x="10723" y="15314"/>
                  </a:lnTo>
                  <a:lnTo>
                    <a:pt x="10845" y="15265"/>
                  </a:lnTo>
                  <a:lnTo>
                    <a:pt x="10967" y="15192"/>
                  </a:lnTo>
                  <a:lnTo>
                    <a:pt x="11064" y="15094"/>
                  </a:lnTo>
                  <a:lnTo>
                    <a:pt x="11113" y="14997"/>
                  </a:lnTo>
                  <a:lnTo>
                    <a:pt x="11162" y="14874"/>
                  </a:lnTo>
                  <a:lnTo>
                    <a:pt x="11235" y="14166"/>
                  </a:lnTo>
                  <a:lnTo>
                    <a:pt x="11211" y="13995"/>
                  </a:lnTo>
                  <a:lnTo>
                    <a:pt x="11162" y="13849"/>
                  </a:lnTo>
                  <a:lnTo>
                    <a:pt x="11064" y="13702"/>
                  </a:lnTo>
                  <a:lnTo>
                    <a:pt x="10918" y="13580"/>
                  </a:lnTo>
                  <a:lnTo>
                    <a:pt x="11040" y="13556"/>
                  </a:lnTo>
                  <a:lnTo>
                    <a:pt x="11162" y="13507"/>
                  </a:lnTo>
                  <a:lnTo>
                    <a:pt x="11284" y="13458"/>
                  </a:lnTo>
                  <a:lnTo>
                    <a:pt x="11382" y="13360"/>
                  </a:lnTo>
                  <a:lnTo>
                    <a:pt x="11455" y="13263"/>
                  </a:lnTo>
                  <a:lnTo>
                    <a:pt x="11528" y="13140"/>
                  </a:lnTo>
                  <a:lnTo>
                    <a:pt x="11577" y="12994"/>
                  </a:lnTo>
                  <a:lnTo>
                    <a:pt x="11602" y="12872"/>
                  </a:lnTo>
                  <a:lnTo>
                    <a:pt x="11675" y="11993"/>
                  </a:lnTo>
                  <a:lnTo>
                    <a:pt x="11675" y="11870"/>
                  </a:lnTo>
                  <a:lnTo>
                    <a:pt x="11675" y="11773"/>
                  </a:lnTo>
                  <a:lnTo>
                    <a:pt x="11651" y="11651"/>
                  </a:lnTo>
                  <a:lnTo>
                    <a:pt x="11602" y="11553"/>
                  </a:lnTo>
                  <a:lnTo>
                    <a:pt x="11480" y="11382"/>
                  </a:lnTo>
                  <a:lnTo>
                    <a:pt x="11406" y="11309"/>
                  </a:lnTo>
                  <a:lnTo>
                    <a:pt x="11333" y="11235"/>
                  </a:lnTo>
                  <a:lnTo>
                    <a:pt x="11455" y="11211"/>
                  </a:lnTo>
                  <a:lnTo>
                    <a:pt x="11553" y="11162"/>
                  </a:lnTo>
                  <a:lnTo>
                    <a:pt x="11651" y="11089"/>
                  </a:lnTo>
                  <a:lnTo>
                    <a:pt x="11748" y="10991"/>
                  </a:lnTo>
                  <a:lnTo>
                    <a:pt x="11822" y="10893"/>
                  </a:lnTo>
                  <a:lnTo>
                    <a:pt x="11870" y="10796"/>
                  </a:lnTo>
                  <a:lnTo>
                    <a:pt x="11919" y="10674"/>
                  </a:lnTo>
                  <a:lnTo>
                    <a:pt x="11944" y="10527"/>
                  </a:lnTo>
                  <a:lnTo>
                    <a:pt x="12017" y="9672"/>
                  </a:lnTo>
                  <a:lnTo>
                    <a:pt x="12017" y="9550"/>
                  </a:lnTo>
                  <a:lnTo>
                    <a:pt x="12017" y="9428"/>
                  </a:lnTo>
                  <a:lnTo>
                    <a:pt x="11993" y="9306"/>
                  </a:lnTo>
                  <a:lnTo>
                    <a:pt x="11944" y="9208"/>
                  </a:lnTo>
                  <a:lnTo>
                    <a:pt x="11895" y="9111"/>
                  </a:lnTo>
                  <a:lnTo>
                    <a:pt x="11822" y="9037"/>
                  </a:lnTo>
                  <a:lnTo>
                    <a:pt x="11748" y="8964"/>
                  </a:lnTo>
                  <a:lnTo>
                    <a:pt x="11651" y="8891"/>
                  </a:lnTo>
                  <a:lnTo>
                    <a:pt x="11748" y="8866"/>
                  </a:lnTo>
                  <a:lnTo>
                    <a:pt x="11846" y="8793"/>
                  </a:lnTo>
                  <a:lnTo>
                    <a:pt x="11944" y="8720"/>
                  </a:lnTo>
                  <a:lnTo>
                    <a:pt x="12017" y="8647"/>
                  </a:lnTo>
                  <a:lnTo>
                    <a:pt x="12090" y="8549"/>
                  </a:lnTo>
                  <a:lnTo>
                    <a:pt x="12139" y="8451"/>
                  </a:lnTo>
                  <a:lnTo>
                    <a:pt x="12163" y="8329"/>
                  </a:lnTo>
                  <a:lnTo>
                    <a:pt x="12188" y="8207"/>
                  </a:lnTo>
                  <a:lnTo>
                    <a:pt x="12286" y="7328"/>
                  </a:lnTo>
                  <a:lnTo>
                    <a:pt x="12261" y="7206"/>
                  </a:lnTo>
                  <a:lnTo>
                    <a:pt x="12237" y="7083"/>
                  </a:lnTo>
                  <a:lnTo>
                    <a:pt x="12188" y="6986"/>
                  </a:lnTo>
                  <a:lnTo>
                    <a:pt x="12139" y="6888"/>
                  </a:lnTo>
                  <a:lnTo>
                    <a:pt x="12066" y="6790"/>
                  </a:lnTo>
                  <a:lnTo>
                    <a:pt x="11968" y="6717"/>
                  </a:lnTo>
                  <a:lnTo>
                    <a:pt x="11748" y="6571"/>
                  </a:lnTo>
                  <a:lnTo>
                    <a:pt x="11504" y="6448"/>
                  </a:lnTo>
                  <a:lnTo>
                    <a:pt x="11211" y="6351"/>
                  </a:lnTo>
                  <a:lnTo>
                    <a:pt x="10893" y="6278"/>
                  </a:lnTo>
                  <a:lnTo>
                    <a:pt x="10576" y="6229"/>
                  </a:lnTo>
                  <a:lnTo>
                    <a:pt x="9892" y="6131"/>
                  </a:lnTo>
                  <a:lnTo>
                    <a:pt x="8842" y="6033"/>
                  </a:lnTo>
                  <a:lnTo>
                    <a:pt x="7596" y="5960"/>
                  </a:lnTo>
                  <a:lnTo>
                    <a:pt x="6326" y="5887"/>
                  </a:lnTo>
                  <a:lnTo>
                    <a:pt x="6497" y="5594"/>
                  </a:lnTo>
                  <a:lnTo>
                    <a:pt x="6644" y="5252"/>
                  </a:lnTo>
                  <a:lnTo>
                    <a:pt x="6790" y="4885"/>
                  </a:lnTo>
                  <a:lnTo>
                    <a:pt x="6888" y="4495"/>
                  </a:lnTo>
                  <a:lnTo>
                    <a:pt x="6986" y="4104"/>
                  </a:lnTo>
                  <a:lnTo>
                    <a:pt x="7083" y="3689"/>
                  </a:lnTo>
                  <a:lnTo>
                    <a:pt x="7181" y="2883"/>
                  </a:lnTo>
                  <a:lnTo>
                    <a:pt x="7254" y="2150"/>
                  </a:lnTo>
                  <a:lnTo>
                    <a:pt x="7303" y="1539"/>
                  </a:lnTo>
                  <a:lnTo>
                    <a:pt x="7303" y="978"/>
                  </a:lnTo>
                  <a:lnTo>
                    <a:pt x="7303" y="807"/>
                  </a:lnTo>
                  <a:lnTo>
                    <a:pt x="7230" y="611"/>
                  </a:lnTo>
                  <a:lnTo>
                    <a:pt x="7157" y="465"/>
                  </a:lnTo>
                  <a:lnTo>
                    <a:pt x="7035" y="318"/>
                  </a:lnTo>
                  <a:lnTo>
                    <a:pt x="6888" y="172"/>
                  </a:lnTo>
                  <a:lnTo>
                    <a:pt x="6717" y="98"/>
                  </a:lnTo>
                  <a:lnTo>
                    <a:pt x="6522" y="25"/>
                  </a:lnTo>
                  <a:lnTo>
                    <a:pt x="6326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" name="Google Shape;20;p2"/>
          <p:cNvSpPr/>
          <p:nvPr/>
        </p:nvSpPr>
        <p:spPr>
          <a:xfrm>
            <a:off x="3253021" y="113273"/>
            <a:ext cx="225085" cy="389964"/>
          </a:xfrm>
          <a:custGeom>
            <a:avLst/>
            <a:gdLst/>
            <a:ahLst/>
            <a:cxnLst/>
            <a:rect l="l" t="t" r="r" b="b"/>
            <a:pathLst>
              <a:path w="11870" h="20565" extrusionOk="0">
                <a:moveTo>
                  <a:pt x="6301" y="977"/>
                </a:moveTo>
                <a:lnTo>
                  <a:pt x="6423" y="1002"/>
                </a:lnTo>
                <a:lnTo>
                  <a:pt x="6497" y="1075"/>
                </a:lnTo>
                <a:lnTo>
                  <a:pt x="6570" y="1148"/>
                </a:lnTo>
                <a:lnTo>
                  <a:pt x="6594" y="1270"/>
                </a:lnTo>
                <a:lnTo>
                  <a:pt x="6570" y="1368"/>
                </a:lnTo>
                <a:lnTo>
                  <a:pt x="6497" y="1466"/>
                </a:lnTo>
                <a:lnTo>
                  <a:pt x="6423" y="1515"/>
                </a:lnTo>
                <a:lnTo>
                  <a:pt x="6301" y="1539"/>
                </a:lnTo>
                <a:lnTo>
                  <a:pt x="5569" y="1539"/>
                </a:lnTo>
                <a:lnTo>
                  <a:pt x="5446" y="1515"/>
                </a:lnTo>
                <a:lnTo>
                  <a:pt x="5373" y="1466"/>
                </a:lnTo>
                <a:lnTo>
                  <a:pt x="5300" y="1368"/>
                </a:lnTo>
                <a:lnTo>
                  <a:pt x="5276" y="1270"/>
                </a:lnTo>
                <a:lnTo>
                  <a:pt x="5300" y="1148"/>
                </a:lnTo>
                <a:lnTo>
                  <a:pt x="5373" y="1075"/>
                </a:lnTo>
                <a:lnTo>
                  <a:pt x="5446" y="1002"/>
                </a:lnTo>
                <a:lnTo>
                  <a:pt x="5569" y="977"/>
                </a:lnTo>
                <a:close/>
                <a:moveTo>
                  <a:pt x="10575" y="2565"/>
                </a:moveTo>
                <a:lnTo>
                  <a:pt x="10575" y="16706"/>
                </a:lnTo>
                <a:lnTo>
                  <a:pt x="1295" y="16706"/>
                </a:lnTo>
                <a:lnTo>
                  <a:pt x="1295" y="2565"/>
                </a:lnTo>
                <a:close/>
                <a:moveTo>
                  <a:pt x="5935" y="17780"/>
                </a:moveTo>
                <a:lnTo>
                  <a:pt x="6106" y="17805"/>
                </a:lnTo>
                <a:lnTo>
                  <a:pt x="6277" y="17854"/>
                </a:lnTo>
                <a:lnTo>
                  <a:pt x="6423" y="17927"/>
                </a:lnTo>
                <a:lnTo>
                  <a:pt x="6545" y="18025"/>
                </a:lnTo>
                <a:lnTo>
                  <a:pt x="6643" y="18147"/>
                </a:lnTo>
                <a:lnTo>
                  <a:pt x="6716" y="18293"/>
                </a:lnTo>
                <a:lnTo>
                  <a:pt x="6765" y="18464"/>
                </a:lnTo>
                <a:lnTo>
                  <a:pt x="6790" y="18635"/>
                </a:lnTo>
                <a:lnTo>
                  <a:pt x="6765" y="18806"/>
                </a:lnTo>
                <a:lnTo>
                  <a:pt x="6716" y="18977"/>
                </a:lnTo>
                <a:lnTo>
                  <a:pt x="6643" y="19124"/>
                </a:lnTo>
                <a:lnTo>
                  <a:pt x="6545" y="19246"/>
                </a:lnTo>
                <a:lnTo>
                  <a:pt x="6423" y="19343"/>
                </a:lnTo>
                <a:lnTo>
                  <a:pt x="6277" y="19417"/>
                </a:lnTo>
                <a:lnTo>
                  <a:pt x="6106" y="19465"/>
                </a:lnTo>
                <a:lnTo>
                  <a:pt x="5935" y="19490"/>
                </a:lnTo>
                <a:lnTo>
                  <a:pt x="5764" y="19465"/>
                </a:lnTo>
                <a:lnTo>
                  <a:pt x="5593" y="19417"/>
                </a:lnTo>
                <a:lnTo>
                  <a:pt x="5446" y="19343"/>
                </a:lnTo>
                <a:lnTo>
                  <a:pt x="5324" y="19246"/>
                </a:lnTo>
                <a:lnTo>
                  <a:pt x="5227" y="19124"/>
                </a:lnTo>
                <a:lnTo>
                  <a:pt x="5153" y="18977"/>
                </a:lnTo>
                <a:lnTo>
                  <a:pt x="5105" y="18806"/>
                </a:lnTo>
                <a:lnTo>
                  <a:pt x="5080" y="18635"/>
                </a:lnTo>
                <a:lnTo>
                  <a:pt x="5105" y="18464"/>
                </a:lnTo>
                <a:lnTo>
                  <a:pt x="5153" y="18293"/>
                </a:lnTo>
                <a:lnTo>
                  <a:pt x="5227" y="18147"/>
                </a:lnTo>
                <a:lnTo>
                  <a:pt x="5324" y="18025"/>
                </a:lnTo>
                <a:lnTo>
                  <a:pt x="5446" y="17927"/>
                </a:lnTo>
                <a:lnTo>
                  <a:pt x="5593" y="17854"/>
                </a:lnTo>
                <a:lnTo>
                  <a:pt x="5764" y="17805"/>
                </a:lnTo>
                <a:lnTo>
                  <a:pt x="5935" y="17780"/>
                </a:lnTo>
                <a:close/>
                <a:moveTo>
                  <a:pt x="1295" y="0"/>
                </a:moveTo>
                <a:lnTo>
                  <a:pt x="1026" y="25"/>
                </a:lnTo>
                <a:lnTo>
                  <a:pt x="782" y="98"/>
                </a:lnTo>
                <a:lnTo>
                  <a:pt x="562" y="220"/>
                </a:lnTo>
                <a:lnTo>
                  <a:pt x="366" y="367"/>
                </a:lnTo>
                <a:lnTo>
                  <a:pt x="220" y="562"/>
                </a:lnTo>
                <a:lnTo>
                  <a:pt x="98" y="782"/>
                </a:lnTo>
                <a:lnTo>
                  <a:pt x="25" y="1026"/>
                </a:lnTo>
                <a:lnTo>
                  <a:pt x="0" y="1295"/>
                </a:lnTo>
                <a:lnTo>
                  <a:pt x="0" y="19270"/>
                </a:lnTo>
                <a:lnTo>
                  <a:pt x="25" y="19539"/>
                </a:lnTo>
                <a:lnTo>
                  <a:pt x="98" y="19783"/>
                </a:lnTo>
                <a:lnTo>
                  <a:pt x="220" y="20003"/>
                </a:lnTo>
                <a:lnTo>
                  <a:pt x="366" y="20198"/>
                </a:lnTo>
                <a:lnTo>
                  <a:pt x="562" y="20345"/>
                </a:lnTo>
                <a:lnTo>
                  <a:pt x="782" y="20467"/>
                </a:lnTo>
                <a:lnTo>
                  <a:pt x="1026" y="20540"/>
                </a:lnTo>
                <a:lnTo>
                  <a:pt x="1295" y="20565"/>
                </a:lnTo>
                <a:lnTo>
                  <a:pt x="10575" y="20565"/>
                </a:lnTo>
                <a:lnTo>
                  <a:pt x="10844" y="20540"/>
                </a:lnTo>
                <a:lnTo>
                  <a:pt x="11088" y="20467"/>
                </a:lnTo>
                <a:lnTo>
                  <a:pt x="11308" y="20345"/>
                </a:lnTo>
                <a:lnTo>
                  <a:pt x="11503" y="20198"/>
                </a:lnTo>
                <a:lnTo>
                  <a:pt x="11650" y="20003"/>
                </a:lnTo>
                <a:lnTo>
                  <a:pt x="11772" y="19783"/>
                </a:lnTo>
                <a:lnTo>
                  <a:pt x="11845" y="19539"/>
                </a:lnTo>
                <a:lnTo>
                  <a:pt x="11870" y="19270"/>
                </a:lnTo>
                <a:lnTo>
                  <a:pt x="11870" y="1295"/>
                </a:lnTo>
                <a:lnTo>
                  <a:pt x="11845" y="1026"/>
                </a:lnTo>
                <a:lnTo>
                  <a:pt x="11772" y="782"/>
                </a:lnTo>
                <a:lnTo>
                  <a:pt x="11650" y="562"/>
                </a:lnTo>
                <a:lnTo>
                  <a:pt x="11503" y="367"/>
                </a:lnTo>
                <a:lnTo>
                  <a:pt x="11308" y="220"/>
                </a:lnTo>
                <a:lnTo>
                  <a:pt x="11088" y="98"/>
                </a:lnTo>
                <a:lnTo>
                  <a:pt x="10844" y="25"/>
                </a:lnTo>
                <a:lnTo>
                  <a:pt x="10575" y="0"/>
                </a:lnTo>
                <a:close/>
              </a:path>
            </a:pathLst>
          </a:custGeom>
          <a:solidFill>
            <a:srgbClr val="19BBD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" name="Google Shape;21;p2"/>
          <p:cNvGrpSpPr/>
          <p:nvPr/>
        </p:nvGrpSpPr>
        <p:grpSpPr>
          <a:xfrm>
            <a:off x="4380526" y="515192"/>
            <a:ext cx="382958" cy="607111"/>
            <a:chOff x="6718575" y="2318625"/>
            <a:chExt cx="256950" cy="407375"/>
          </a:xfrm>
        </p:grpSpPr>
        <p:sp>
          <p:nvSpPr>
            <p:cNvPr id="22" name="Google Shape;22;p2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3199464" y="902959"/>
            <a:ext cx="395018" cy="403297"/>
            <a:chOff x="3951850" y="2985350"/>
            <a:chExt cx="407950" cy="416500"/>
          </a:xfrm>
        </p:grpSpPr>
        <p:sp>
          <p:nvSpPr>
            <p:cNvPr id="31" name="Google Shape;31;p2"/>
            <p:cNvSpPr/>
            <p:nvPr/>
          </p:nvSpPr>
          <p:spPr>
            <a:xfrm>
              <a:off x="3951850" y="2985350"/>
              <a:ext cx="314800" cy="314825"/>
            </a:xfrm>
            <a:custGeom>
              <a:avLst/>
              <a:gdLst/>
              <a:ahLst/>
              <a:cxnLst/>
              <a:rect l="l" t="t" r="r" b="b"/>
              <a:pathLst>
                <a:path w="12592" h="12593" fill="none" extrusionOk="0">
                  <a:moveTo>
                    <a:pt x="6284" y="1"/>
                  </a:moveTo>
                  <a:lnTo>
                    <a:pt x="6284" y="1"/>
                  </a:lnTo>
                  <a:lnTo>
                    <a:pt x="5967" y="25"/>
                  </a:lnTo>
                  <a:lnTo>
                    <a:pt x="5651" y="49"/>
                  </a:lnTo>
                  <a:lnTo>
                    <a:pt x="5334" y="74"/>
                  </a:lnTo>
                  <a:lnTo>
                    <a:pt x="5017" y="147"/>
                  </a:lnTo>
                  <a:lnTo>
                    <a:pt x="4725" y="220"/>
                  </a:lnTo>
                  <a:lnTo>
                    <a:pt x="4433" y="293"/>
                  </a:lnTo>
                  <a:lnTo>
                    <a:pt x="4141" y="390"/>
                  </a:lnTo>
                  <a:lnTo>
                    <a:pt x="3848" y="512"/>
                  </a:lnTo>
                  <a:lnTo>
                    <a:pt x="3556" y="634"/>
                  </a:lnTo>
                  <a:lnTo>
                    <a:pt x="3288" y="780"/>
                  </a:lnTo>
                  <a:lnTo>
                    <a:pt x="3020" y="926"/>
                  </a:lnTo>
                  <a:lnTo>
                    <a:pt x="2777" y="1072"/>
                  </a:lnTo>
                  <a:lnTo>
                    <a:pt x="2290" y="1437"/>
                  </a:lnTo>
                  <a:lnTo>
                    <a:pt x="1851" y="1852"/>
                  </a:lnTo>
                  <a:lnTo>
                    <a:pt x="1437" y="2290"/>
                  </a:lnTo>
                  <a:lnTo>
                    <a:pt x="1072" y="2777"/>
                  </a:lnTo>
                  <a:lnTo>
                    <a:pt x="901" y="3045"/>
                  </a:lnTo>
                  <a:lnTo>
                    <a:pt x="755" y="3313"/>
                  </a:lnTo>
                  <a:lnTo>
                    <a:pt x="609" y="3581"/>
                  </a:lnTo>
                  <a:lnTo>
                    <a:pt x="487" y="3849"/>
                  </a:lnTo>
                  <a:lnTo>
                    <a:pt x="390" y="4141"/>
                  </a:lnTo>
                  <a:lnTo>
                    <a:pt x="292" y="4433"/>
                  </a:lnTo>
                  <a:lnTo>
                    <a:pt x="195" y="4725"/>
                  </a:lnTo>
                  <a:lnTo>
                    <a:pt x="122" y="5042"/>
                  </a:lnTo>
                  <a:lnTo>
                    <a:pt x="73" y="5334"/>
                  </a:lnTo>
                  <a:lnTo>
                    <a:pt x="25" y="5651"/>
                  </a:lnTo>
                  <a:lnTo>
                    <a:pt x="0" y="5968"/>
                  </a:lnTo>
                  <a:lnTo>
                    <a:pt x="0" y="6308"/>
                  </a:lnTo>
                  <a:lnTo>
                    <a:pt x="0" y="6308"/>
                  </a:lnTo>
                  <a:lnTo>
                    <a:pt x="0" y="6625"/>
                  </a:lnTo>
                  <a:lnTo>
                    <a:pt x="25" y="6942"/>
                  </a:lnTo>
                  <a:lnTo>
                    <a:pt x="73" y="7258"/>
                  </a:lnTo>
                  <a:lnTo>
                    <a:pt x="122" y="7575"/>
                  </a:lnTo>
                  <a:lnTo>
                    <a:pt x="195" y="7867"/>
                  </a:lnTo>
                  <a:lnTo>
                    <a:pt x="292" y="8184"/>
                  </a:lnTo>
                  <a:lnTo>
                    <a:pt x="390" y="8476"/>
                  </a:lnTo>
                  <a:lnTo>
                    <a:pt x="487" y="8744"/>
                  </a:lnTo>
                  <a:lnTo>
                    <a:pt x="609" y="9036"/>
                  </a:lnTo>
                  <a:lnTo>
                    <a:pt x="755" y="9304"/>
                  </a:lnTo>
                  <a:lnTo>
                    <a:pt x="901" y="9572"/>
                  </a:lnTo>
                  <a:lnTo>
                    <a:pt x="1072" y="9816"/>
                  </a:lnTo>
                  <a:lnTo>
                    <a:pt x="1437" y="10303"/>
                  </a:lnTo>
                  <a:lnTo>
                    <a:pt x="1851" y="10741"/>
                  </a:lnTo>
                  <a:lnTo>
                    <a:pt x="2290" y="11155"/>
                  </a:lnTo>
                  <a:lnTo>
                    <a:pt x="2777" y="11520"/>
                  </a:lnTo>
                  <a:lnTo>
                    <a:pt x="3020" y="11691"/>
                  </a:lnTo>
                  <a:lnTo>
                    <a:pt x="3288" y="11837"/>
                  </a:lnTo>
                  <a:lnTo>
                    <a:pt x="3556" y="11983"/>
                  </a:lnTo>
                  <a:lnTo>
                    <a:pt x="3848" y="12105"/>
                  </a:lnTo>
                  <a:lnTo>
                    <a:pt x="4141" y="12202"/>
                  </a:lnTo>
                  <a:lnTo>
                    <a:pt x="4433" y="12300"/>
                  </a:lnTo>
                  <a:lnTo>
                    <a:pt x="4725" y="12397"/>
                  </a:lnTo>
                  <a:lnTo>
                    <a:pt x="5017" y="12470"/>
                  </a:lnTo>
                  <a:lnTo>
                    <a:pt x="5334" y="12519"/>
                  </a:lnTo>
                  <a:lnTo>
                    <a:pt x="5651" y="12568"/>
                  </a:lnTo>
                  <a:lnTo>
                    <a:pt x="5967" y="12592"/>
                  </a:lnTo>
                  <a:lnTo>
                    <a:pt x="6284" y="12592"/>
                  </a:lnTo>
                  <a:lnTo>
                    <a:pt x="6284" y="12592"/>
                  </a:lnTo>
                  <a:lnTo>
                    <a:pt x="6625" y="12592"/>
                  </a:lnTo>
                  <a:lnTo>
                    <a:pt x="6941" y="12568"/>
                  </a:lnTo>
                  <a:lnTo>
                    <a:pt x="7258" y="12519"/>
                  </a:lnTo>
                  <a:lnTo>
                    <a:pt x="7550" y="12470"/>
                  </a:lnTo>
                  <a:lnTo>
                    <a:pt x="7867" y="12397"/>
                  </a:lnTo>
                  <a:lnTo>
                    <a:pt x="8159" y="12300"/>
                  </a:lnTo>
                  <a:lnTo>
                    <a:pt x="8451" y="12202"/>
                  </a:lnTo>
                  <a:lnTo>
                    <a:pt x="8744" y="12105"/>
                  </a:lnTo>
                  <a:lnTo>
                    <a:pt x="9012" y="11983"/>
                  </a:lnTo>
                  <a:lnTo>
                    <a:pt x="9279" y="11837"/>
                  </a:lnTo>
                  <a:lnTo>
                    <a:pt x="9547" y="11691"/>
                  </a:lnTo>
                  <a:lnTo>
                    <a:pt x="9815" y="11520"/>
                  </a:lnTo>
                  <a:lnTo>
                    <a:pt x="10302" y="11155"/>
                  </a:lnTo>
                  <a:lnTo>
                    <a:pt x="10741" y="10741"/>
                  </a:lnTo>
                  <a:lnTo>
                    <a:pt x="11155" y="10303"/>
                  </a:lnTo>
                  <a:lnTo>
                    <a:pt x="11520" y="9816"/>
                  </a:lnTo>
                  <a:lnTo>
                    <a:pt x="11666" y="9572"/>
                  </a:lnTo>
                  <a:lnTo>
                    <a:pt x="11812" y="9304"/>
                  </a:lnTo>
                  <a:lnTo>
                    <a:pt x="11958" y="9036"/>
                  </a:lnTo>
                  <a:lnTo>
                    <a:pt x="12080" y="8744"/>
                  </a:lnTo>
                  <a:lnTo>
                    <a:pt x="12202" y="8476"/>
                  </a:lnTo>
                  <a:lnTo>
                    <a:pt x="12299" y="8184"/>
                  </a:lnTo>
                  <a:lnTo>
                    <a:pt x="12397" y="7867"/>
                  </a:lnTo>
                  <a:lnTo>
                    <a:pt x="12446" y="7575"/>
                  </a:lnTo>
                  <a:lnTo>
                    <a:pt x="12519" y="7258"/>
                  </a:lnTo>
                  <a:lnTo>
                    <a:pt x="12543" y="6942"/>
                  </a:lnTo>
                  <a:lnTo>
                    <a:pt x="12567" y="6625"/>
                  </a:lnTo>
                  <a:lnTo>
                    <a:pt x="12592" y="6308"/>
                  </a:lnTo>
                  <a:lnTo>
                    <a:pt x="12592" y="6308"/>
                  </a:lnTo>
                  <a:lnTo>
                    <a:pt x="12567" y="5968"/>
                  </a:lnTo>
                  <a:lnTo>
                    <a:pt x="12543" y="5651"/>
                  </a:lnTo>
                  <a:lnTo>
                    <a:pt x="12519" y="5334"/>
                  </a:lnTo>
                  <a:lnTo>
                    <a:pt x="12446" y="5042"/>
                  </a:lnTo>
                  <a:lnTo>
                    <a:pt x="12397" y="4725"/>
                  </a:lnTo>
                  <a:lnTo>
                    <a:pt x="12299" y="4433"/>
                  </a:lnTo>
                  <a:lnTo>
                    <a:pt x="12202" y="4141"/>
                  </a:lnTo>
                  <a:lnTo>
                    <a:pt x="12080" y="3849"/>
                  </a:lnTo>
                  <a:lnTo>
                    <a:pt x="11958" y="3581"/>
                  </a:lnTo>
                  <a:lnTo>
                    <a:pt x="11812" y="3313"/>
                  </a:lnTo>
                  <a:lnTo>
                    <a:pt x="11666" y="3045"/>
                  </a:lnTo>
                  <a:lnTo>
                    <a:pt x="11520" y="2777"/>
                  </a:lnTo>
                  <a:lnTo>
                    <a:pt x="11155" y="2290"/>
                  </a:lnTo>
                  <a:lnTo>
                    <a:pt x="10741" y="1852"/>
                  </a:lnTo>
                  <a:lnTo>
                    <a:pt x="10302" y="1437"/>
                  </a:lnTo>
                  <a:lnTo>
                    <a:pt x="9815" y="1072"/>
                  </a:lnTo>
                  <a:lnTo>
                    <a:pt x="9547" y="926"/>
                  </a:lnTo>
                  <a:lnTo>
                    <a:pt x="9279" y="780"/>
                  </a:lnTo>
                  <a:lnTo>
                    <a:pt x="9012" y="634"/>
                  </a:lnTo>
                  <a:lnTo>
                    <a:pt x="8744" y="512"/>
                  </a:lnTo>
                  <a:lnTo>
                    <a:pt x="8451" y="390"/>
                  </a:lnTo>
                  <a:lnTo>
                    <a:pt x="8159" y="293"/>
                  </a:lnTo>
                  <a:lnTo>
                    <a:pt x="7867" y="220"/>
                  </a:lnTo>
                  <a:lnTo>
                    <a:pt x="7550" y="147"/>
                  </a:lnTo>
                  <a:lnTo>
                    <a:pt x="7258" y="74"/>
                  </a:lnTo>
                  <a:lnTo>
                    <a:pt x="6941" y="49"/>
                  </a:lnTo>
                  <a:lnTo>
                    <a:pt x="6625" y="25"/>
                  </a:lnTo>
                  <a:lnTo>
                    <a:pt x="6284" y="1"/>
                  </a:lnTo>
                  <a:lnTo>
                    <a:pt x="6284" y="1"/>
                  </a:lnTo>
                  <a:close/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3988375" y="3021875"/>
              <a:ext cx="241750" cy="241750"/>
            </a:xfrm>
            <a:custGeom>
              <a:avLst/>
              <a:gdLst/>
              <a:ahLst/>
              <a:cxnLst/>
              <a:rect l="l" t="t" r="r" b="b"/>
              <a:pathLst>
                <a:path w="9670" h="9670" fill="none" extrusionOk="0">
                  <a:moveTo>
                    <a:pt x="4823" y="1"/>
                  </a:moveTo>
                  <a:lnTo>
                    <a:pt x="4823" y="1"/>
                  </a:lnTo>
                  <a:lnTo>
                    <a:pt x="4336" y="25"/>
                  </a:lnTo>
                  <a:lnTo>
                    <a:pt x="3849" y="98"/>
                  </a:lnTo>
                  <a:lnTo>
                    <a:pt x="3386" y="220"/>
                  </a:lnTo>
                  <a:lnTo>
                    <a:pt x="2947" y="391"/>
                  </a:lnTo>
                  <a:lnTo>
                    <a:pt x="2533" y="585"/>
                  </a:lnTo>
                  <a:lnTo>
                    <a:pt x="2144" y="829"/>
                  </a:lnTo>
                  <a:lnTo>
                    <a:pt x="1754" y="1121"/>
                  </a:lnTo>
                  <a:lnTo>
                    <a:pt x="1413" y="1438"/>
                  </a:lnTo>
                  <a:lnTo>
                    <a:pt x="1096" y="1779"/>
                  </a:lnTo>
                  <a:lnTo>
                    <a:pt x="829" y="2144"/>
                  </a:lnTo>
                  <a:lnTo>
                    <a:pt x="585" y="2534"/>
                  </a:lnTo>
                  <a:lnTo>
                    <a:pt x="390" y="2972"/>
                  </a:lnTo>
                  <a:lnTo>
                    <a:pt x="220" y="3411"/>
                  </a:lnTo>
                  <a:lnTo>
                    <a:pt x="98" y="3873"/>
                  </a:lnTo>
                  <a:lnTo>
                    <a:pt x="25" y="4336"/>
                  </a:lnTo>
                  <a:lnTo>
                    <a:pt x="1" y="4847"/>
                  </a:lnTo>
                  <a:lnTo>
                    <a:pt x="1" y="4847"/>
                  </a:lnTo>
                  <a:lnTo>
                    <a:pt x="25" y="5335"/>
                  </a:lnTo>
                  <a:lnTo>
                    <a:pt x="98" y="5822"/>
                  </a:lnTo>
                  <a:lnTo>
                    <a:pt x="220" y="6284"/>
                  </a:lnTo>
                  <a:lnTo>
                    <a:pt x="390" y="6723"/>
                  </a:lnTo>
                  <a:lnTo>
                    <a:pt x="585" y="7137"/>
                  </a:lnTo>
                  <a:lnTo>
                    <a:pt x="829" y="7527"/>
                  </a:lnTo>
                  <a:lnTo>
                    <a:pt x="1096" y="7916"/>
                  </a:lnTo>
                  <a:lnTo>
                    <a:pt x="1413" y="8257"/>
                  </a:lnTo>
                  <a:lnTo>
                    <a:pt x="1754" y="8574"/>
                  </a:lnTo>
                  <a:lnTo>
                    <a:pt x="2144" y="8842"/>
                  </a:lnTo>
                  <a:lnTo>
                    <a:pt x="2533" y="9085"/>
                  </a:lnTo>
                  <a:lnTo>
                    <a:pt x="2947" y="9280"/>
                  </a:lnTo>
                  <a:lnTo>
                    <a:pt x="3386" y="9451"/>
                  </a:lnTo>
                  <a:lnTo>
                    <a:pt x="3849" y="9572"/>
                  </a:lnTo>
                  <a:lnTo>
                    <a:pt x="4336" y="9645"/>
                  </a:lnTo>
                  <a:lnTo>
                    <a:pt x="4823" y="9670"/>
                  </a:lnTo>
                  <a:lnTo>
                    <a:pt x="4823" y="9670"/>
                  </a:lnTo>
                  <a:lnTo>
                    <a:pt x="5334" y="9645"/>
                  </a:lnTo>
                  <a:lnTo>
                    <a:pt x="5797" y="9572"/>
                  </a:lnTo>
                  <a:lnTo>
                    <a:pt x="6260" y="9451"/>
                  </a:lnTo>
                  <a:lnTo>
                    <a:pt x="6698" y="9280"/>
                  </a:lnTo>
                  <a:lnTo>
                    <a:pt x="7136" y="9085"/>
                  </a:lnTo>
                  <a:lnTo>
                    <a:pt x="7526" y="8842"/>
                  </a:lnTo>
                  <a:lnTo>
                    <a:pt x="7892" y="8574"/>
                  </a:lnTo>
                  <a:lnTo>
                    <a:pt x="8232" y="8257"/>
                  </a:lnTo>
                  <a:lnTo>
                    <a:pt x="8549" y="7916"/>
                  </a:lnTo>
                  <a:lnTo>
                    <a:pt x="8841" y="7527"/>
                  </a:lnTo>
                  <a:lnTo>
                    <a:pt x="9085" y="7137"/>
                  </a:lnTo>
                  <a:lnTo>
                    <a:pt x="9280" y="6723"/>
                  </a:lnTo>
                  <a:lnTo>
                    <a:pt x="9450" y="6284"/>
                  </a:lnTo>
                  <a:lnTo>
                    <a:pt x="9572" y="5822"/>
                  </a:lnTo>
                  <a:lnTo>
                    <a:pt x="9645" y="5335"/>
                  </a:lnTo>
                  <a:lnTo>
                    <a:pt x="9669" y="4847"/>
                  </a:lnTo>
                  <a:lnTo>
                    <a:pt x="9669" y="4847"/>
                  </a:lnTo>
                  <a:lnTo>
                    <a:pt x="9645" y="4336"/>
                  </a:lnTo>
                  <a:lnTo>
                    <a:pt x="9572" y="3873"/>
                  </a:lnTo>
                  <a:lnTo>
                    <a:pt x="9450" y="3411"/>
                  </a:lnTo>
                  <a:lnTo>
                    <a:pt x="9280" y="2972"/>
                  </a:lnTo>
                  <a:lnTo>
                    <a:pt x="9085" y="2534"/>
                  </a:lnTo>
                  <a:lnTo>
                    <a:pt x="8841" y="2144"/>
                  </a:lnTo>
                  <a:lnTo>
                    <a:pt x="8549" y="1779"/>
                  </a:lnTo>
                  <a:lnTo>
                    <a:pt x="8232" y="1438"/>
                  </a:lnTo>
                  <a:lnTo>
                    <a:pt x="7892" y="1121"/>
                  </a:lnTo>
                  <a:lnTo>
                    <a:pt x="7526" y="829"/>
                  </a:lnTo>
                  <a:lnTo>
                    <a:pt x="7136" y="585"/>
                  </a:lnTo>
                  <a:lnTo>
                    <a:pt x="6698" y="391"/>
                  </a:lnTo>
                  <a:lnTo>
                    <a:pt x="6260" y="220"/>
                  </a:lnTo>
                  <a:lnTo>
                    <a:pt x="5797" y="98"/>
                  </a:lnTo>
                  <a:lnTo>
                    <a:pt x="5334" y="25"/>
                  </a:lnTo>
                  <a:lnTo>
                    <a:pt x="4823" y="1"/>
                  </a:lnTo>
                  <a:lnTo>
                    <a:pt x="4823" y="1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4024300" y="3058425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0" y="3385"/>
                  </a:moveTo>
                  <a:lnTo>
                    <a:pt x="0" y="3385"/>
                  </a:lnTo>
                  <a:lnTo>
                    <a:pt x="25" y="3020"/>
                  </a:lnTo>
                  <a:lnTo>
                    <a:pt x="74" y="2704"/>
                  </a:lnTo>
                  <a:lnTo>
                    <a:pt x="147" y="2363"/>
                  </a:lnTo>
                  <a:lnTo>
                    <a:pt x="268" y="2070"/>
                  </a:lnTo>
                  <a:lnTo>
                    <a:pt x="414" y="1754"/>
                  </a:lnTo>
                  <a:lnTo>
                    <a:pt x="585" y="1486"/>
                  </a:lnTo>
                  <a:lnTo>
                    <a:pt x="780" y="1218"/>
                  </a:lnTo>
                  <a:lnTo>
                    <a:pt x="999" y="974"/>
                  </a:lnTo>
                  <a:lnTo>
                    <a:pt x="1243" y="755"/>
                  </a:lnTo>
                  <a:lnTo>
                    <a:pt x="1510" y="560"/>
                  </a:lnTo>
                  <a:lnTo>
                    <a:pt x="1778" y="390"/>
                  </a:lnTo>
                  <a:lnTo>
                    <a:pt x="2071" y="244"/>
                  </a:lnTo>
                  <a:lnTo>
                    <a:pt x="2387" y="146"/>
                  </a:lnTo>
                  <a:lnTo>
                    <a:pt x="2704" y="49"/>
                  </a:lnTo>
                  <a:lnTo>
                    <a:pt x="3045" y="0"/>
                  </a:lnTo>
                  <a:lnTo>
                    <a:pt x="3386" y="0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4205750" y="3248375"/>
              <a:ext cx="154050" cy="153475"/>
            </a:xfrm>
            <a:custGeom>
              <a:avLst/>
              <a:gdLst/>
              <a:ahLst/>
              <a:cxnLst/>
              <a:rect l="l" t="t" r="r" b="b"/>
              <a:pathLst>
                <a:path w="6162" h="6139" fill="none" extrusionOk="0">
                  <a:moveTo>
                    <a:pt x="0" y="1024"/>
                  </a:moveTo>
                  <a:lnTo>
                    <a:pt x="4969" y="5992"/>
                  </a:lnTo>
                  <a:lnTo>
                    <a:pt x="4969" y="5992"/>
                  </a:lnTo>
                  <a:lnTo>
                    <a:pt x="5042" y="6041"/>
                  </a:lnTo>
                  <a:lnTo>
                    <a:pt x="5115" y="6090"/>
                  </a:lnTo>
                  <a:lnTo>
                    <a:pt x="5212" y="6114"/>
                  </a:lnTo>
                  <a:lnTo>
                    <a:pt x="5310" y="6138"/>
                  </a:lnTo>
                  <a:lnTo>
                    <a:pt x="5407" y="6114"/>
                  </a:lnTo>
                  <a:lnTo>
                    <a:pt x="5480" y="6090"/>
                  </a:lnTo>
                  <a:lnTo>
                    <a:pt x="5577" y="6041"/>
                  </a:lnTo>
                  <a:lnTo>
                    <a:pt x="5651" y="5992"/>
                  </a:lnTo>
                  <a:lnTo>
                    <a:pt x="6016" y="5627"/>
                  </a:lnTo>
                  <a:lnTo>
                    <a:pt x="6016" y="5627"/>
                  </a:lnTo>
                  <a:lnTo>
                    <a:pt x="6089" y="5554"/>
                  </a:lnTo>
                  <a:lnTo>
                    <a:pt x="6138" y="5456"/>
                  </a:lnTo>
                  <a:lnTo>
                    <a:pt x="6162" y="5359"/>
                  </a:lnTo>
                  <a:lnTo>
                    <a:pt x="6162" y="5286"/>
                  </a:lnTo>
                  <a:lnTo>
                    <a:pt x="6162" y="5188"/>
                  </a:lnTo>
                  <a:lnTo>
                    <a:pt x="6138" y="5091"/>
                  </a:lnTo>
                  <a:lnTo>
                    <a:pt x="6089" y="5018"/>
                  </a:lnTo>
                  <a:lnTo>
                    <a:pt x="6016" y="4921"/>
                  </a:lnTo>
                  <a:lnTo>
                    <a:pt x="1072" y="1"/>
                  </a:lnTo>
                </a:path>
              </a:pathLst>
            </a:custGeom>
            <a:noFill/>
            <a:ln w="19050" cap="rnd" cmpd="sng">
              <a:solidFill>
                <a:srgbClr val="18476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2"/>
          <p:cNvSpPr/>
          <p:nvPr/>
        </p:nvSpPr>
        <p:spPr>
          <a:xfrm rot="10800000" flipH="1">
            <a:off x="5010533" y="4576648"/>
            <a:ext cx="1032900" cy="894600"/>
          </a:xfrm>
          <a:prstGeom prst="hexagon">
            <a:avLst>
              <a:gd name="adj" fmla="val 28678"/>
              <a:gd name="vf" fmla="val 115470"/>
            </a:avLst>
          </a:prstGeom>
          <a:noFill/>
          <a:ln w="19050" cap="flat" cmpd="sng">
            <a:solidFill>
              <a:srgbClr val="1847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2"/>
          <p:cNvSpPr/>
          <p:nvPr/>
        </p:nvSpPr>
        <p:spPr>
          <a:xfrm rot="10800000" flipH="1">
            <a:off x="5133679" y="4056450"/>
            <a:ext cx="540000" cy="4674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3292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2"/>
          <p:cNvSpPr/>
          <p:nvPr/>
        </p:nvSpPr>
        <p:spPr>
          <a:xfrm rot="10800000" flipH="1">
            <a:off x="3101709" y="3629719"/>
            <a:ext cx="1032900" cy="894000"/>
          </a:xfrm>
          <a:prstGeom prst="hexagon">
            <a:avLst>
              <a:gd name="adj" fmla="val 28678"/>
              <a:gd name="vf" fmla="val 115470"/>
            </a:avLst>
          </a:pr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2"/>
          <p:cNvSpPr/>
          <p:nvPr/>
        </p:nvSpPr>
        <p:spPr>
          <a:xfrm rot="10800000" flipH="1">
            <a:off x="3530384" y="4576662"/>
            <a:ext cx="452100" cy="391200"/>
          </a:xfrm>
          <a:prstGeom prst="hexagon">
            <a:avLst>
              <a:gd name="adj" fmla="val 28678"/>
              <a:gd name="vf" fmla="val 115470"/>
            </a:avLst>
          </a:prstGeom>
          <a:noFill/>
          <a:ln w="19050" cap="flat" cmpd="sng">
            <a:solidFill>
              <a:srgbClr val="00E1C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2"/>
          <p:cNvSpPr/>
          <p:nvPr/>
        </p:nvSpPr>
        <p:spPr>
          <a:xfrm>
            <a:off x="5370705" y="4867761"/>
            <a:ext cx="312503" cy="312484"/>
          </a:xfrm>
          <a:custGeom>
            <a:avLst/>
            <a:gdLst/>
            <a:ahLst/>
            <a:cxnLst/>
            <a:rect l="l" t="t" r="r" b="b"/>
            <a:pathLst>
              <a:path w="17000" h="16999" extrusionOk="0">
                <a:moveTo>
                  <a:pt x="8769" y="5740"/>
                </a:moveTo>
                <a:lnTo>
                  <a:pt x="9037" y="5788"/>
                </a:lnTo>
                <a:lnTo>
                  <a:pt x="9282" y="5862"/>
                </a:lnTo>
                <a:lnTo>
                  <a:pt x="9550" y="5935"/>
                </a:lnTo>
                <a:lnTo>
                  <a:pt x="9794" y="6057"/>
                </a:lnTo>
                <a:lnTo>
                  <a:pt x="10014" y="6204"/>
                </a:lnTo>
                <a:lnTo>
                  <a:pt x="10234" y="6350"/>
                </a:lnTo>
                <a:lnTo>
                  <a:pt x="10454" y="6546"/>
                </a:lnTo>
                <a:lnTo>
                  <a:pt x="10649" y="6765"/>
                </a:lnTo>
                <a:lnTo>
                  <a:pt x="10796" y="6985"/>
                </a:lnTo>
                <a:lnTo>
                  <a:pt x="10942" y="7205"/>
                </a:lnTo>
                <a:lnTo>
                  <a:pt x="11064" y="7449"/>
                </a:lnTo>
                <a:lnTo>
                  <a:pt x="11138" y="7718"/>
                </a:lnTo>
                <a:lnTo>
                  <a:pt x="11211" y="7962"/>
                </a:lnTo>
                <a:lnTo>
                  <a:pt x="11260" y="8231"/>
                </a:lnTo>
                <a:lnTo>
                  <a:pt x="11260" y="8499"/>
                </a:lnTo>
                <a:lnTo>
                  <a:pt x="11260" y="8768"/>
                </a:lnTo>
                <a:lnTo>
                  <a:pt x="11211" y="9037"/>
                </a:lnTo>
                <a:lnTo>
                  <a:pt x="11138" y="9281"/>
                </a:lnTo>
                <a:lnTo>
                  <a:pt x="11064" y="9550"/>
                </a:lnTo>
                <a:lnTo>
                  <a:pt x="10942" y="9794"/>
                </a:lnTo>
                <a:lnTo>
                  <a:pt x="10796" y="10014"/>
                </a:lnTo>
                <a:lnTo>
                  <a:pt x="10649" y="10233"/>
                </a:lnTo>
                <a:lnTo>
                  <a:pt x="10454" y="10453"/>
                </a:lnTo>
                <a:lnTo>
                  <a:pt x="10234" y="10649"/>
                </a:lnTo>
                <a:lnTo>
                  <a:pt x="10014" y="10795"/>
                </a:lnTo>
                <a:lnTo>
                  <a:pt x="9794" y="10942"/>
                </a:lnTo>
                <a:lnTo>
                  <a:pt x="9550" y="11064"/>
                </a:lnTo>
                <a:lnTo>
                  <a:pt x="9282" y="11137"/>
                </a:lnTo>
                <a:lnTo>
                  <a:pt x="9037" y="11210"/>
                </a:lnTo>
                <a:lnTo>
                  <a:pt x="8769" y="11259"/>
                </a:lnTo>
                <a:lnTo>
                  <a:pt x="8231" y="11259"/>
                </a:lnTo>
                <a:lnTo>
                  <a:pt x="7963" y="11210"/>
                </a:lnTo>
                <a:lnTo>
                  <a:pt x="7719" y="11137"/>
                </a:lnTo>
                <a:lnTo>
                  <a:pt x="7450" y="11064"/>
                </a:lnTo>
                <a:lnTo>
                  <a:pt x="7206" y="10942"/>
                </a:lnTo>
                <a:lnTo>
                  <a:pt x="6986" y="10795"/>
                </a:lnTo>
                <a:lnTo>
                  <a:pt x="6766" y="10649"/>
                </a:lnTo>
                <a:lnTo>
                  <a:pt x="6546" y="10453"/>
                </a:lnTo>
                <a:lnTo>
                  <a:pt x="6351" y="10233"/>
                </a:lnTo>
                <a:lnTo>
                  <a:pt x="6204" y="10014"/>
                </a:lnTo>
                <a:lnTo>
                  <a:pt x="6058" y="9794"/>
                </a:lnTo>
                <a:lnTo>
                  <a:pt x="5936" y="9550"/>
                </a:lnTo>
                <a:lnTo>
                  <a:pt x="5862" y="9281"/>
                </a:lnTo>
                <a:lnTo>
                  <a:pt x="5789" y="9037"/>
                </a:lnTo>
                <a:lnTo>
                  <a:pt x="5740" y="8768"/>
                </a:lnTo>
                <a:lnTo>
                  <a:pt x="5740" y="8499"/>
                </a:lnTo>
                <a:lnTo>
                  <a:pt x="5740" y="8231"/>
                </a:lnTo>
                <a:lnTo>
                  <a:pt x="5789" y="7962"/>
                </a:lnTo>
                <a:lnTo>
                  <a:pt x="5862" y="7718"/>
                </a:lnTo>
                <a:lnTo>
                  <a:pt x="5936" y="7449"/>
                </a:lnTo>
                <a:lnTo>
                  <a:pt x="6058" y="7205"/>
                </a:lnTo>
                <a:lnTo>
                  <a:pt x="6204" y="6985"/>
                </a:lnTo>
                <a:lnTo>
                  <a:pt x="6351" y="6765"/>
                </a:lnTo>
                <a:lnTo>
                  <a:pt x="6546" y="6546"/>
                </a:lnTo>
                <a:lnTo>
                  <a:pt x="6766" y="6350"/>
                </a:lnTo>
                <a:lnTo>
                  <a:pt x="6986" y="6204"/>
                </a:lnTo>
                <a:lnTo>
                  <a:pt x="7206" y="6057"/>
                </a:lnTo>
                <a:lnTo>
                  <a:pt x="7450" y="5935"/>
                </a:lnTo>
                <a:lnTo>
                  <a:pt x="7719" y="5862"/>
                </a:lnTo>
                <a:lnTo>
                  <a:pt x="7963" y="5788"/>
                </a:lnTo>
                <a:lnTo>
                  <a:pt x="8231" y="5740"/>
                </a:lnTo>
                <a:close/>
                <a:moveTo>
                  <a:pt x="7914" y="0"/>
                </a:moveTo>
                <a:lnTo>
                  <a:pt x="7743" y="25"/>
                </a:lnTo>
                <a:lnTo>
                  <a:pt x="7596" y="73"/>
                </a:lnTo>
                <a:lnTo>
                  <a:pt x="7474" y="147"/>
                </a:lnTo>
                <a:lnTo>
                  <a:pt x="7328" y="244"/>
                </a:lnTo>
                <a:lnTo>
                  <a:pt x="7230" y="342"/>
                </a:lnTo>
                <a:lnTo>
                  <a:pt x="7132" y="489"/>
                </a:lnTo>
                <a:lnTo>
                  <a:pt x="7084" y="635"/>
                </a:lnTo>
                <a:lnTo>
                  <a:pt x="7035" y="782"/>
                </a:lnTo>
                <a:lnTo>
                  <a:pt x="6839" y="2540"/>
                </a:lnTo>
                <a:lnTo>
                  <a:pt x="6497" y="2638"/>
                </a:lnTo>
                <a:lnTo>
                  <a:pt x="6131" y="2784"/>
                </a:lnTo>
                <a:lnTo>
                  <a:pt x="5789" y="2931"/>
                </a:lnTo>
                <a:lnTo>
                  <a:pt x="5447" y="3102"/>
                </a:lnTo>
                <a:lnTo>
                  <a:pt x="4079" y="2027"/>
                </a:lnTo>
                <a:lnTo>
                  <a:pt x="3933" y="1930"/>
                </a:lnTo>
                <a:lnTo>
                  <a:pt x="3786" y="1881"/>
                </a:lnTo>
                <a:lnTo>
                  <a:pt x="3640" y="1832"/>
                </a:lnTo>
                <a:lnTo>
                  <a:pt x="3493" y="1832"/>
                </a:lnTo>
                <a:lnTo>
                  <a:pt x="3322" y="1856"/>
                </a:lnTo>
                <a:lnTo>
                  <a:pt x="3176" y="1905"/>
                </a:lnTo>
                <a:lnTo>
                  <a:pt x="3029" y="1978"/>
                </a:lnTo>
                <a:lnTo>
                  <a:pt x="2907" y="2076"/>
                </a:lnTo>
                <a:lnTo>
                  <a:pt x="2077" y="2907"/>
                </a:lnTo>
                <a:lnTo>
                  <a:pt x="1979" y="3029"/>
                </a:lnTo>
                <a:lnTo>
                  <a:pt x="1906" y="3175"/>
                </a:lnTo>
                <a:lnTo>
                  <a:pt x="1857" y="3322"/>
                </a:lnTo>
                <a:lnTo>
                  <a:pt x="1833" y="3493"/>
                </a:lnTo>
                <a:lnTo>
                  <a:pt x="1833" y="3639"/>
                </a:lnTo>
                <a:lnTo>
                  <a:pt x="1881" y="3786"/>
                </a:lnTo>
                <a:lnTo>
                  <a:pt x="1930" y="3932"/>
                </a:lnTo>
                <a:lnTo>
                  <a:pt x="2028" y="4079"/>
                </a:lnTo>
                <a:lnTo>
                  <a:pt x="3103" y="5447"/>
                </a:lnTo>
                <a:lnTo>
                  <a:pt x="2932" y="5788"/>
                </a:lnTo>
                <a:lnTo>
                  <a:pt x="2785" y="6130"/>
                </a:lnTo>
                <a:lnTo>
                  <a:pt x="2639" y="6497"/>
                </a:lnTo>
                <a:lnTo>
                  <a:pt x="2541" y="6839"/>
                </a:lnTo>
                <a:lnTo>
                  <a:pt x="782" y="7034"/>
                </a:lnTo>
                <a:lnTo>
                  <a:pt x="636" y="7083"/>
                </a:lnTo>
                <a:lnTo>
                  <a:pt x="489" y="7132"/>
                </a:lnTo>
                <a:lnTo>
                  <a:pt x="343" y="7229"/>
                </a:lnTo>
                <a:lnTo>
                  <a:pt x="245" y="7327"/>
                </a:lnTo>
                <a:lnTo>
                  <a:pt x="147" y="7474"/>
                </a:lnTo>
                <a:lnTo>
                  <a:pt x="74" y="7596"/>
                </a:lnTo>
                <a:lnTo>
                  <a:pt x="25" y="7742"/>
                </a:lnTo>
                <a:lnTo>
                  <a:pt x="1" y="7913"/>
                </a:lnTo>
                <a:lnTo>
                  <a:pt x="1" y="9086"/>
                </a:lnTo>
                <a:lnTo>
                  <a:pt x="25" y="9257"/>
                </a:lnTo>
                <a:lnTo>
                  <a:pt x="74" y="9403"/>
                </a:lnTo>
                <a:lnTo>
                  <a:pt x="147" y="9525"/>
                </a:lnTo>
                <a:lnTo>
                  <a:pt x="245" y="9672"/>
                </a:lnTo>
                <a:lnTo>
                  <a:pt x="343" y="9769"/>
                </a:lnTo>
                <a:lnTo>
                  <a:pt x="489" y="9867"/>
                </a:lnTo>
                <a:lnTo>
                  <a:pt x="636" y="9916"/>
                </a:lnTo>
                <a:lnTo>
                  <a:pt x="782" y="9965"/>
                </a:lnTo>
                <a:lnTo>
                  <a:pt x="2541" y="10160"/>
                </a:lnTo>
                <a:lnTo>
                  <a:pt x="2639" y="10502"/>
                </a:lnTo>
                <a:lnTo>
                  <a:pt x="2785" y="10868"/>
                </a:lnTo>
                <a:lnTo>
                  <a:pt x="2932" y="11210"/>
                </a:lnTo>
                <a:lnTo>
                  <a:pt x="3103" y="11552"/>
                </a:lnTo>
                <a:lnTo>
                  <a:pt x="2028" y="12920"/>
                </a:lnTo>
                <a:lnTo>
                  <a:pt x="1930" y="13067"/>
                </a:lnTo>
                <a:lnTo>
                  <a:pt x="1881" y="13213"/>
                </a:lnTo>
                <a:lnTo>
                  <a:pt x="1833" y="13360"/>
                </a:lnTo>
                <a:lnTo>
                  <a:pt x="1833" y="13506"/>
                </a:lnTo>
                <a:lnTo>
                  <a:pt x="1857" y="13677"/>
                </a:lnTo>
                <a:lnTo>
                  <a:pt x="1906" y="13824"/>
                </a:lnTo>
                <a:lnTo>
                  <a:pt x="1979" y="13970"/>
                </a:lnTo>
                <a:lnTo>
                  <a:pt x="2077" y="14092"/>
                </a:lnTo>
                <a:lnTo>
                  <a:pt x="2907" y="14923"/>
                </a:lnTo>
                <a:lnTo>
                  <a:pt x="3029" y="15020"/>
                </a:lnTo>
                <a:lnTo>
                  <a:pt x="3176" y="15094"/>
                </a:lnTo>
                <a:lnTo>
                  <a:pt x="3322" y="15142"/>
                </a:lnTo>
                <a:lnTo>
                  <a:pt x="3493" y="15167"/>
                </a:lnTo>
                <a:lnTo>
                  <a:pt x="3640" y="15167"/>
                </a:lnTo>
                <a:lnTo>
                  <a:pt x="3786" y="15118"/>
                </a:lnTo>
                <a:lnTo>
                  <a:pt x="3933" y="15069"/>
                </a:lnTo>
                <a:lnTo>
                  <a:pt x="4079" y="14996"/>
                </a:lnTo>
                <a:lnTo>
                  <a:pt x="5447" y="13897"/>
                </a:lnTo>
                <a:lnTo>
                  <a:pt x="5789" y="14068"/>
                </a:lnTo>
                <a:lnTo>
                  <a:pt x="6131" y="14214"/>
                </a:lnTo>
                <a:lnTo>
                  <a:pt x="6497" y="14361"/>
                </a:lnTo>
                <a:lnTo>
                  <a:pt x="6839" y="14459"/>
                </a:lnTo>
                <a:lnTo>
                  <a:pt x="7035" y="16217"/>
                </a:lnTo>
                <a:lnTo>
                  <a:pt x="7084" y="16364"/>
                </a:lnTo>
                <a:lnTo>
                  <a:pt x="7132" y="16510"/>
                </a:lnTo>
                <a:lnTo>
                  <a:pt x="7230" y="16657"/>
                </a:lnTo>
                <a:lnTo>
                  <a:pt x="7328" y="16754"/>
                </a:lnTo>
                <a:lnTo>
                  <a:pt x="7474" y="16852"/>
                </a:lnTo>
                <a:lnTo>
                  <a:pt x="7596" y="16925"/>
                </a:lnTo>
                <a:lnTo>
                  <a:pt x="7743" y="16974"/>
                </a:lnTo>
                <a:lnTo>
                  <a:pt x="7914" y="16999"/>
                </a:lnTo>
                <a:lnTo>
                  <a:pt x="9086" y="16999"/>
                </a:lnTo>
                <a:lnTo>
                  <a:pt x="9257" y="16974"/>
                </a:lnTo>
                <a:lnTo>
                  <a:pt x="9404" y="16925"/>
                </a:lnTo>
                <a:lnTo>
                  <a:pt x="9526" y="16852"/>
                </a:lnTo>
                <a:lnTo>
                  <a:pt x="9672" y="16754"/>
                </a:lnTo>
                <a:lnTo>
                  <a:pt x="9770" y="16657"/>
                </a:lnTo>
                <a:lnTo>
                  <a:pt x="9868" y="16510"/>
                </a:lnTo>
                <a:lnTo>
                  <a:pt x="9917" y="16364"/>
                </a:lnTo>
                <a:lnTo>
                  <a:pt x="9965" y="16217"/>
                </a:lnTo>
                <a:lnTo>
                  <a:pt x="10161" y="14459"/>
                </a:lnTo>
                <a:lnTo>
                  <a:pt x="10503" y="14361"/>
                </a:lnTo>
                <a:lnTo>
                  <a:pt x="10869" y="14214"/>
                </a:lnTo>
                <a:lnTo>
                  <a:pt x="11211" y="14068"/>
                </a:lnTo>
                <a:lnTo>
                  <a:pt x="11553" y="13897"/>
                </a:lnTo>
                <a:lnTo>
                  <a:pt x="12921" y="14996"/>
                </a:lnTo>
                <a:lnTo>
                  <a:pt x="13067" y="15069"/>
                </a:lnTo>
                <a:lnTo>
                  <a:pt x="13214" y="15118"/>
                </a:lnTo>
                <a:lnTo>
                  <a:pt x="13360" y="15167"/>
                </a:lnTo>
                <a:lnTo>
                  <a:pt x="13507" y="15167"/>
                </a:lnTo>
                <a:lnTo>
                  <a:pt x="13678" y="15142"/>
                </a:lnTo>
                <a:lnTo>
                  <a:pt x="13824" y="15094"/>
                </a:lnTo>
                <a:lnTo>
                  <a:pt x="13971" y="15020"/>
                </a:lnTo>
                <a:lnTo>
                  <a:pt x="14093" y="14923"/>
                </a:lnTo>
                <a:lnTo>
                  <a:pt x="14923" y="14092"/>
                </a:lnTo>
                <a:lnTo>
                  <a:pt x="15021" y="13970"/>
                </a:lnTo>
                <a:lnTo>
                  <a:pt x="15094" y="13824"/>
                </a:lnTo>
                <a:lnTo>
                  <a:pt x="15143" y="13677"/>
                </a:lnTo>
                <a:lnTo>
                  <a:pt x="15168" y="13506"/>
                </a:lnTo>
                <a:lnTo>
                  <a:pt x="15168" y="13360"/>
                </a:lnTo>
                <a:lnTo>
                  <a:pt x="15119" y="13213"/>
                </a:lnTo>
                <a:lnTo>
                  <a:pt x="15070" y="13067"/>
                </a:lnTo>
                <a:lnTo>
                  <a:pt x="14997" y="12920"/>
                </a:lnTo>
                <a:lnTo>
                  <a:pt x="13898" y="11552"/>
                </a:lnTo>
                <a:lnTo>
                  <a:pt x="14068" y="11210"/>
                </a:lnTo>
                <a:lnTo>
                  <a:pt x="14215" y="10868"/>
                </a:lnTo>
                <a:lnTo>
                  <a:pt x="14362" y="10502"/>
                </a:lnTo>
                <a:lnTo>
                  <a:pt x="14459" y="10160"/>
                </a:lnTo>
                <a:lnTo>
                  <a:pt x="16218" y="9965"/>
                </a:lnTo>
                <a:lnTo>
                  <a:pt x="16364" y="9916"/>
                </a:lnTo>
                <a:lnTo>
                  <a:pt x="16511" y="9867"/>
                </a:lnTo>
                <a:lnTo>
                  <a:pt x="16657" y="9769"/>
                </a:lnTo>
                <a:lnTo>
                  <a:pt x="16755" y="9672"/>
                </a:lnTo>
                <a:lnTo>
                  <a:pt x="16853" y="9525"/>
                </a:lnTo>
                <a:lnTo>
                  <a:pt x="16926" y="9403"/>
                </a:lnTo>
                <a:lnTo>
                  <a:pt x="16975" y="9257"/>
                </a:lnTo>
                <a:lnTo>
                  <a:pt x="16999" y="9086"/>
                </a:lnTo>
                <a:lnTo>
                  <a:pt x="16999" y="7913"/>
                </a:lnTo>
                <a:lnTo>
                  <a:pt x="16975" y="7742"/>
                </a:lnTo>
                <a:lnTo>
                  <a:pt x="16926" y="7596"/>
                </a:lnTo>
                <a:lnTo>
                  <a:pt x="16853" y="7474"/>
                </a:lnTo>
                <a:lnTo>
                  <a:pt x="16755" y="7327"/>
                </a:lnTo>
                <a:lnTo>
                  <a:pt x="16657" y="7229"/>
                </a:lnTo>
                <a:lnTo>
                  <a:pt x="16511" y="7132"/>
                </a:lnTo>
                <a:lnTo>
                  <a:pt x="16364" y="7083"/>
                </a:lnTo>
                <a:lnTo>
                  <a:pt x="16218" y="7034"/>
                </a:lnTo>
                <a:lnTo>
                  <a:pt x="14459" y="6839"/>
                </a:lnTo>
                <a:lnTo>
                  <a:pt x="14362" y="6497"/>
                </a:lnTo>
                <a:lnTo>
                  <a:pt x="14215" y="6130"/>
                </a:lnTo>
                <a:lnTo>
                  <a:pt x="14068" y="5788"/>
                </a:lnTo>
                <a:lnTo>
                  <a:pt x="13898" y="5447"/>
                </a:lnTo>
                <a:lnTo>
                  <a:pt x="14997" y="4079"/>
                </a:lnTo>
                <a:lnTo>
                  <a:pt x="15070" y="3932"/>
                </a:lnTo>
                <a:lnTo>
                  <a:pt x="15119" y="3786"/>
                </a:lnTo>
                <a:lnTo>
                  <a:pt x="15168" y="3639"/>
                </a:lnTo>
                <a:lnTo>
                  <a:pt x="15168" y="3493"/>
                </a:lnTo>
                <a:lnTo>
                  <a:pt x="15143" y="3322"/>
                </a:lnTo>
                <a:lnTo>
                  <a:pt x="15094" y="3175"/>
                </a:lnTo>
                <a:lnTo>
                  <a:pt x="15021" y="3029"/>
                </a:lnTo>
                <a:lnTo>
                  <a:pt x="14923" y="2907"/>
                </a:lnTo>
                <a:lnTo>
                  <a:pt x="14093" y="2076"/>
                </a:lnTo>
                <a:lnTo>
                  <a:pt x="13971" y="1978"/>
                </a:lnTo>
                <a:lnTo>
                  <a:pt x="13824" y="1905"/>
                </a:lnTo>
                <a:lnTo>
                  <a:pt x="13678" y="1856"/>
                </a:lnTo>
                <a:lnTo>
                  <a:pt x="13507" y="1832"/>
                </a:lnTo>
                <a:lnTo>
                  <a:pt x="13360" y="1832"/>
                </a:lnTo>
                <a:lnTo>
                  <a:pt x="13214" y="1881"/>
                </a:lnTo>
                <a:lnTo>
                  <a:pt x="13067" y="1930"/>
                </a:lnTo>
                <a:lnTo>
                  <a:pt x="12921" y="2027"/>
                </a:lnTo>
                <a:lnTo>
                  <a:pt x="11553" y="3102"/>
                </a:lnTo>
                <a:lnTo>
                  <a:pt x="11211" y="2931"/>
                </a:lnTo>
                <a:lnTo>
                  <a:pt x="10869" y="2784"/>
                </a:lnTo>
                <a:lnTo>
                  <a:pt x="10503" y="2638"/>
                </a:lnTo>
                <a:lnTo>
                  <a:pt x="10161" y="2540"/>
                </a:lnTo>
                <a:lnTo>
                  <a:pt x="9965" y="782"/>
                </a:lnTo>
                <a:lnTo>
                  <a:pt x="9917" y="635"/>
                </a:lnTo>
                <a:lnTo>
                  <a:pt x="9868" y="489"/>
                </a:lnTo>
                <a:lnTo>
                  <a:pt x="9770" y="342"/>
                </a:lnTo>
                <a:lnTo>
                  <a:pt x="9672" y="244"/>
                </a:lnTo>
                <a:lnTo>
                  <a:pt x="9526" y="147"/>
                </a:lnTo>
                <a:lnTo>
                  <a:pt x="9404" y="73"/>
                </a:lnTo>
                <a:lnTo>
                  <a:pt x="9257" y="25"/>
                </a:lnTo>
                <a:lnTo>
                  <a:pt x="9086" y="0"/>
                </a:lnTo>
                <a:close/>
              </a:path>
            </a:pathLst>
          </a:custGeom>
          <a:solidFill>
            <a:srgbClr val="18476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0" name="Google Shape;40;p2"/>
          <p:cNvGrpSpPr/>
          <p:nvPr/>
        </p:nvGrpSpPr>
        <p:grpSpPr>
          <a:xfrm>
            <a:off x="5772009" y="4056440"/>
            <a:ext cx="573943" cy="550550"/>
            <a:chOff x="5241175" y="4959100"/>
            <a:chExt cx="539775" cy="517775"/>
          </a:xfrm>
        </p:grpSpPr>
        <p:sp>
          <p:nvSpPr>
            <p:cNvPr id="41" name="Google Shape;41;p2"/>
            <p:cNvSpPr/>
            <p:nvPr/>
          </p:nvSpPr>
          <p:spPr>
            <a:xfrm>
              <a:off x="5575150" y="4959100"/>
              <a:ext cx="161225" cy="178300"/>
            </a:xfrm>
            <a:custGeom>
              <a:avLst/>
              <a:gdLst/>
              <a:ahLst/>
              <a:cxnLst/>
              <a:rect l="l" t="t" r="r" b="b"/>
              <a:pathLst>
                <a:path w="6449" h="7132" extrusionOk="0">
                  <a:moveTo>
                    <a:pt x="4641" y="0"/>
                  </a:moveTo>
                  <a:lnTo>
                    <a:pt x="4470" y="25"/>
                  </a:lnTo>
                  <a:lnTo>
                    <a:pt x="4299" y="49"/>
                  </a:lnTo>
                  <a:lnTo>
                    <a:pt x="4128" y="98"/>
                  </a:lnTo>
                  <a:lnTo>
                    <a:pt x="3957" y="147"/>
                  </a:lnTo>
                  <a:lnTo>
                    <a:pt x="3786" y="220"/>
                  </a:lnTo>
                  <a:lnTo>
                    <a:pt x="3640" y="318"/>
                  </a:lnTo>
                  <a:lnTo>
                    <a:pt x="3517" y="415"/>
                  </a:lnTo>
                  <a:lnTo>
                    <a:pt x="3395" y="538"/>
                  </a:lnTo>
                  <a:lnTo>
                    <a:pt x="3273" y="660"/>
                  </a:lnTo>
                  <a:lnTo>
                    <a:pt x="3175" y="806"/>
                  </a:lnTo>
                  <a:lnTo>
                    <a:pt x="3078" y="953"/>
                  </a:lnTo>
                  <a:lnTo>
                    <a:pt x="3005" y="1099"/>
                  </a:lnTo>
                  <a:lnTo>
                    <a:pt x="2931" y="1270"/>
                  </a:lnTo>
                  <a:lnTo>
                    <a:pt x="2907" y="1441"/>
                  </a:lnTo>
                  <a:lnTo>
                    <a:pt x="2882" y="1612"/>
                  </a:lnTo>
                  <a:lnTo>
                    <a:pt x="2858" y="1808"/>
                  </a:lnTo>
                  <a:lnTo>
                    <a:pt x="2882" y="2076"/>
                  </a:lnTo>
                  <a:lnTo>
                    <a:pt x="2956" y="2345"/>
                  </a:lnTo>
                  <a:lnTo>
                    <a:pt x="3053" y="2589"/>
                  </a:lnTo>
                  <a:lnTo>
                    <a:pt x="3175" y="2809"/>
                  </a:lnTo>
                  <a:lnTo>
                    <a:pt x="0" y="6546"/>
                  </a:lnTo>
                  <a:lnTo>
                    <a:pt x="367" y="6814"/>
                  </a:lnTo>
                  <a:lnTo>
                    <a:pt x="709" y="7132"/>
                  </a:lnTo>
                  <a:lnTo>
                    <a:pt x="3884" y="3419"/>
                  </a:lnTo>
                  <a:lnTo>
                    <a:pt x="4055" y="3493"/>
                  </a:lnTo>
                  <a:lnTo>
                    <a:pt x="4250" y="3542"/>
                  </a:lnTo>
                  <a:lnTo>
                    <a:pt x="4445" y="3566"/>
                  </a:lnTo>
                  <a:lnTo>
                    <a:pt x="4641" y="3590"/>
                  </a:lnTo>
                  <a:lnTo>
                    <a:pt x="4836" y="3566"/>
                  </a:lnTo>
                  <a:lnTo>
                    <a:pt x="5007" y="3542"/>
                  </a:lnTo>
                  <a:lnTo>
                    <a:pt x="5178" y="3517"/>
                  </a:lnTo>
                  <a:lnTo>
                    <a:pt x="5349" y="3444"/>
                  </a:lnTo>
                  <a:lnTo>
                    <a:pt x="5496" y="3371"/>
                  </a:lnTo>
                  <a:lnTo>
                    <a:pt x="5642" y="3273"/>
                  </a:lnTo>
                  <a:lnTo>
                    <a:pt x="5789" y="3175"/>
                  </a:lnTo>
                  <a:lnTo>
                    <a:pt x="5911" y="3053"/>
                  </a:lnTo>
                  <a:lnTo>
                    <a:pt x="6033" y="2931"/>
                  </a:lnTo>
                  <a:lnTo>
                    <a:pt x="6131" y="2809"/>
                  </a:lnTo>
                  <a:lnTo>
                    <a:pt x="6228" y="2638"/>
                  </a:lnTo>
                  <a:lnTo>
                    <a:pt x="6302" y="2491"/>
                  </a:lnTo>
                  <a:lnTo>
                    <a:pt x="6350" y="2320"/>
                  </a:lnTo>
                  <a:lnTo>
                    <a:pt x="6399" y="2149"/>
                  </a:lnTo>
                  <a:lnTo>
                    <a:pt x="6424" y="1979"/>
                  </a:lnTo>
                  <a:lnTo>
                    <a:pt x="6448" y="1808"/>
                  </a:lnTo>
                  <a:lnTo>
                    <a:pt x="6424" y="1612"/>
                  </a:lnTo>
                  <a:lnTo>
                    <a:pt x="6399" y="1441"/>
                  </a:lnTo>
                  <a:lnTo>
                    <a:pt x="6350" y="1270"/>
                  </a:lnTo>
                  <a:lnTo>
                    <a:pt x="6302" y="1099"/>
                  </a:lnTo>
                  <a:lnTo>
                    <a:pt x="6228" y="953"/>
                  </a:lnTo>
                  <a:lnTo>
                    <a:pt x="6131" y="806"/>
                  </a:lnTo>
                  <a:lnTo>
                    <a:pt x="6033" y="660"/>
                  </a:lnTo>
                  <a:lnTo>
                    <a:pt x="5911" y="538"/>
                  </a:lnTo>
                  <a:lnTo>
                    <a:pt x="5789" y="415"/>
                  </a:lnTo>
                  <a:lnTo>
                    <a:pt x="5642" y="318"/>
                  </a:lnTo>
                  <a:lnTo>
                    <a:pt x="5496" y="220"/>
                  </a:lnTo>
                  <a:lnTo>
                    <a:pt x="5349" y="147"/>
                  </a:lnTo>
                  <a:lnTo>
                    <a:pt x="5178" y="98"/>
                  </a:lnTo>
                  <a:lnTo>
                    <a:pt x="5007" y="49"/>
                  </a:lnTo>
                  <a:lnTo>
                    <a:pt x="4836" y="25"/>
                  </a:lnTo>
                  <a:lnTo>
                    <a:pt x="4641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30925" y="4985350"/>
              <a:ext cx="128250" cy="148400"/>
            </a:xfrm>
            <a:custGeom>
              <a:avLst/>
              <a:gdLst/>
              <a:ahLst/>
              <a:cxnLst/>
              <a:rect l="l" t="t" r="r" b="b"/>
              <a:pathLst>
                <a:path w="5130" h="5936" extrusionOk="0">
                  <a:moveTo>
                    <a:pt x="1563" y="0"/>
                  </a:moveTo>
                  <a:lnTo>
                    <a:pt x="1392" y="25"/>
                  </a:lnTo>
                  <a:lnTo>
                    <a:pt x="1221" y="74"/>
                  </a:lnTo>
                  <a:lnTo>
                    <a:pt x="1075" y="147"/>
                  </a:lnTo>
                  <a:lnTo>
                    <a:pt x="904" y="220"/>
                  </a:lnTo>
                  <a:lnTo>
                    <a:pt x="757" y="318"/>
                  </a:lnTo>
                  <a:lnTo>
                    <a:pt x="635" y="416"/>
                  </a:lnTo>
                  <a:lnTo>
                    <a:pt x="513" y="538"/>
                  </a:lnTo>
                  <a:lnTo>
                    <a:pt x="391" y="660"/>
                  </a:lnTo>
                  <a:lnTo>
                    <a:pt x="293" y="806"/>
                  </a:lnTo>
                  <a:lnTo>
                    <a:pt x="196" y="953"/>
                  </a:lnTo>
                  <a:lnTo>
                    <a:pt x="122" y="1099"/>
                  </a:lnTo>
                  <a:lnTo>
                    <a:pt x="74" y="1270"/>
                  </a:lnTo>
                  <a:lnTo>
                    <a:pt x="25" y="1466"/>
                  </a:lnTo>
                  <a:lnTo>
                    <a:pt x="0" y="1637"/>
                  </a:lnTo>
                  <a:lnTo>
                    <a:pt x="0" y="1808"/>
                  </a:lnTo>
                  <a:lnTo>
                    <a:pt x="0" y="2003"/>
                  </a:lnTo>
                  <a:lnTo>
                    <a:pt x="25" y="2174"/>
                  </a:lnTo>
                  <a:lnTo>
                    <a:pt x="74" y="2345"/>
                  </a:lnTo>
                  <a:lnTo>
                    <a:pt x="147" y="2492"/>
                  </a:lnTo>
                  <a:lnTo>
                    <a:pt x="220" y="2663"/>
                  </a:lnTo>
                  <a:lnTo>
                    <a:pt x="318" y="2785"/>
                  </a:lnTo>
                  <a:lnTo>
                    <a:pt x="415" y="2931"/>
                  </a:lnTo>
                  <a:lnTo>
                    <a:pt x="538" y="3053"/>
                  </a:lnTo>
                  <a:lnTo>
                    <a:pt x="660" y="3175"/>
                  </a:lnTo>
                  <a:lnTo>
                    <a:pt x="806" y="3273"/>
                  </a:lnTo>
                  <a:lnTo>
                    <a:pt x="953" y="3371"/>
                  </a:lnTo>
                  <a:lnTo>
                    <a:pt x="1099" y="3444"/>
                  </a:lnTo>
                  <a:lnTo>
                    <a:pt x="1270" y="3493"/>
                  </a:lnTo>
                  <a:lnTo>
                    <a:pt x="1466" y="3542"/>
                  </a:lnTo>
                  <a:lnTo>
                    <a:pt x="1710" y="3566"/>
                  </a:lnTo>
                  <a:lnTo>
                    <a:pt x="1979" y="3566"/>
                  </a:lnTo>
                  <a:lnTo>
                    <a:pt x="2223" y="3517"/>
                  </a:lnTo>
                  <a:lnTo>
                    <a:pt x="2467" y="3444"/>
                  </a:lnTo>
                  <a:lnTo>
                    <a:pt x="4396" y="5935"/>
                  </a:lnTo>
                  <a:lnTo>
                    <a:pt x="4738" y="5642"/>
                  </a:lnTo>
                  <a:lnTo>
                    <a:pt x="5129" y="5374"/>
                  </a:lnTo>
                  <a:lnTo>
                    <a:pt x="3200" y="2858"/>
                  </a:lnTo>
                  <a:lnTo>
                    <a:pt x="3322" y="2687"/>
                  </a:lnTo>
                  <a:lnTo>
                    <a:pt x="3419" y="2516"/>
                  </a:lnTo>
                  <a:lnTo>
                    <a:pt x="3493" y="2321"/>
                  </a:lnTo>
                  <a:lnTo>
                    <a:pt x="3542" y="2101"/>
                  </a:lnTo>
                  <a:lnTo>
                    <a:pt x="3566" y="1930"/>
                  </a:lnTo>
                  <a:lnTo>
                    <a:pt x="3566" y="1734"/>
                  </a:lnTo>
                  <a:lnTo>
                    <a:pt x="3566" y="1564"/>
                  </a:lnTo>
                  <a:lnTo>
                    <a:pt x="3517" y="1393"/>
                  </a:lnTo>
                  <a:lnTo>
                    <a:pt x="3468" y="1222"/>
                  </a:lnTo>
                  <a:lnTo>
                    <a:pt x="3419" y="1075"/>
                  </a:lnTo>
                  <a:lnTo>
                    <a:pt x="3346" y="904"/>
                  </a:lnTo>
                  <a:lnTo>
                    <a:pt x="3249" y="758"/>
                  </a:lnTo>
                  <a:lnTo>
                    <a:pt x="3151" y="635"/>
                  </a:lnTo>
                  <a:lnTo>
                    <a:pt x="3029" y="513"/>
                  </a:lnTo>
                  <a:lnTo>
                    <a:pt x="2907" y="391"/>
                  </a:lnTo>
                  <a:lnTo>
                    <a:pt x="2760" y="294"/>
                  </a:lnTo>
                  <a:lnTo>
                    <a:pt x="2614" y="196"/>
                  </a:lnTo>
                  <a:lnTo>
                    <a:pt x="2443" y="123"/>
                  </a:lnTo>
                  <a:lnTo>
                    <a:pt x="2272" y="74"/>
                  </a:lnTo>
                  <a:lnTo>
                    <a:pt x="2101" y="25"/>
                  </a:lnTo>
                  <a:lnTo>
                    <a:pt x="1930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5241175" y="5241175"/>
              <a:ext cx="180125" cy="109325"/>
            </a:xfrm>
            <a:custGeom>
              <a:avLst/>
              <a:gdLst/>
              <a:ahLst/>
              <a:cxnLst/>
              <a:rect l="l" t="t" r="r" b="b"/>
              <a:pathLst>
                <a:path w="7205" h="4373" extrusionOk="0">
                  <a:moveTo>
                    <a:pt x="6839" y="1"/>
                  </a:moveTo>
                  <a:lnTo>
                    <a:pt x="3224" y="1491"/>
                  </a:lnTo>
                  <a:lnTo>
                    <a:pt x="3102" y="1368"/>
                  </a:lnTo>
                  <a:lnTo>
                    <a:pt x="2980" y="1246"/>
                  </a:lnTo>
                  <a:lnTo>
                    <a:pt x="2858" y="1124"/>
                  </a:lnTo>
                  <a:lnTo>
                    <a:pt x="2687" y="1026"/>
                  </a:lnTo>
                  <a:lnTo>
                    <a:pt x="2540" y="953"/>
                  </a:lnTo>
                  <a:lnTo>
                    <a:pt x="2369" y="880"/>
                  </a:lnTo>
                  <a:lnTo>
                    <a:pt x="2198" y="831"/>
                  </a:lnTo>
                  <a:lnTo>
                    <a:pt x="2027" y="807"/>
                  </a:lnTo>
                  <a:lnTo>
                    <a:pt x="1856" y="782"/>
                  </a:lnTo>
                  <a:lnTo>
                    <a:pt x="1685" y="807"/>
                  </a:lnTo>
                  <a:lnTo>
                    <a:pt x="1514" y="807"/>
                  </a:lnTo>
                  <a:lnTo>
                    <a:pt x="1343" y="856"/>
                  </a:lnTo>
                  <a:lnTo>
                    <a:pt x="1172" y="904"/>
                  </a:lnTo>
                  <a:lnTo>
                    <a:pt x="1026" y="978"/>
                  </a:lnTo>
                  <a:lnTo>
                    <a:pt x="879" y="1051"/>
                  </a:lnTo>
                  <a:lnTo>
                    <a:pt x="733" y="1149"/>
                  </a:lnTo>
                  <a:lnTo>
                    <a:pt x="586" y="1271"/>
                  </a:lnTo>
                  <a:lnTo>
                    <a:pt x="464" y="1393"/>
                  </a:lnTo>
                  <a:lnTo>
                    <a:pt x="342" y="1515"/>
                  </a:lnTo>
                  <a:lnTo>
                    <a:pt x="244" y="1686"/>
                  </a:lnTo>
                  <a:lnTo>
                    <a:pt x="171" y="1832"/>
                  </a:lnTo>
                  <a:lnTo>
                    <a:pt x="98" y="2003"/>
                  </a:lnTo>
                  <a:lnTo>
                    <a:pt x="49" y="2174"/>
                  </a:lnTo>
                  <a:lnTo>
                    <a:pt x="25" y="2345"/>
                  </a:lnTo>
                  <a:lnTo>
                    <a:pt x="0" y="2516"/>
                  </a:lnTo>
                  <a:lnTo>
                    <a:pt x="0" y="2687"/>
                  </a:lnTo>
                  <a:lnTo>
                    <a:pt x="25" y="2858"/>
                  </a:lnTo>
                  <a:lnTo>
                    <a:pt x="73" y="3029"/>
                  </a:lnTo>
                  <a:lnTo>
                    <a:pt x="122" y="3200"/>
                  </a:lnTo>
                  <a:lnTo>
                    <a:pt x="195" y="3347"/>
                  </a:lnTo>
                  <a:lnTo>
                    <a:pt x="269" y="3518"/>
                  </a:lnTo>
                  <a:lnTo>
                    <a:pt x="366" y="3640"/>
                  </a:lnTo>
                  <a:lnTo>
                    <a:pt x="464" y="3786"/>
                  </a:lnTo>
                  <a:lnTo>
                    <a:pt x="611" y="3908"/>
                  </a:lnTo>
                  <a:lnTo>
                    <a:pt x="733" y="4031"/>
                  </a:lnTo>
                  <a:lnTo>
                    <a:pt x="904" y="4128"/>
                  </a:lnTo>
                  <a:lnTo>
                    <a:pt x="1050" y="4201"/>
                  </a:lnTo>
                  <a:lnTo>
                    <a:pt x="1221" y="4275"/>
                  </a:lnTo>
                  <a:lnTo>
                    <a:pt x="1392" y="4324"/>
                  </a:lnTo>
                  <a:lnTo>
                    <a:pt x="1563" y="4348"/>
                  </a:lnTo>
                  <a:lnTo>
                    <a:pt x="1734" y="4372"/>
                  </a:lnTo>
                  <a:lnTo>
                    <a:pt x="1905" y="4372"/>
                  </a:lnTo>
                  <a:lnTo>
                    <a:pt x="2076" y="4348"/>
                  </a:lnTo>
                  <a:lnTo>
                    <a:pt x="2247" y="4299"/>
                  </a:lnTo>
                  <a:lnTo>
                    <a:pt x="2418" y="4250"/>
                  </a:lnTo>
                  <a:lnTo>
                    <a:pt x="2565" y="4201"/>
                  </a:lnTo>
                  <a:lnTo>
                    <a:pt x="2711" y="4104"/>
                  </a:lnTo>
                  <a:lnTo>
                    <a:pt x="2858" y="4006"/>
                  </a:lnTo>
                  <a:lnTo>
                    <a:pt x="3004" y="3908"/>
                  </a:lnTo>
                  <a:lnTo>
                    <a:pt x="3126" y="3786"/>
                  </a:lnTo>
                  <a:lnTo>
                    <a:pt x="3248" y="3640"/>
                  </a:lnTo>
                  <a:lnTo>
                    <a:pt x="3346" y="3493"/>
                  </a:lnTo>
                  <a:lnTo>
                    <a:pt x="3468" y="3200"/>
                  </a:lnTo>
                  <a:lnTo>
                    <a:pt x="3541" y="2931"/>
                  </a:lnTo>
                  <a:lnTo>
                    <a:pt x="3590" y="2638"/>
                  </a:lnTo>
                  <a:lnTo>
                    <a:pt x="3566" y="2345"/>
                  </a:lnTo>
                  <a:lnTo>
                    <a:pt x="7205" y="856"/>
                  </a:lnTo>
                  <a:lnTo>
                    <a:pt x="6985" y="440"/>
                  </a:lnTo>
                  <a:lnTo>
                    <a:pt x="6839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461575" y="5316900"/>
              <a:ext cx="89175" cy="159975"/>
            </a:xfrm>
            <a:custGeom>
              <a:avLst/>
              <a:gdLst/>
              <a:ahLst/>
              <a:cxnLst/>
              <a:rect l="l" t="t" r="r" b="b"/>
              <a:pathLst>
                <a:path w="3567" h="6399" extrusionOk="0">
                  <a:moveTo>
                    <a:pt x="1491" y="0"/>
                  </a:moveTo>
                  <a:lnTo>
                    <a:pt x="1393" y="2858"/>
                  </a:lnTo>
                  <a:lnTo>
                    <a:pt x="1198" y="2907"/>
                  </a:lnTo>
                  <a:lnTo>
                    <a:pt x="1002" y="3004"/>
                  </a:lnTo>
                  <a:lnTo>
                    <a:pt x="807" y="3102"/>
                  </a:lnTo>
                  <a:lnTo>
                    <a:pt x="636" y="3224"/>
                  </a:lnTo>
                  <a:lnTo>
                    <a:pt x="489" y="3346"/>
                  </a:lnTo>
                  <a:lnTo>
                    <a:pt x="392" y="3493"/>
                  </a:lnTo>
                  <a:lnTo>
                    <a:pt x="269" y="3639"/>
                  </a:lnTo>
                  <a:lnTo>
                    <a:pt x="196" y="3786"/>
                  </a:lnTo>
                  <a:lnTo>
                    <a:pt x="123" y="3932"/>
                  </a:lnTo>
                  <a:lnTo>
                    <a:pt x="74" y="4103"/>
                  </a:lnTo>
                  <a:lnTo>
                    <a:pt x="25" y="4274"/>
                  </a:lnTo>
                  <a:lnTo>
                    <a:pt x="1" y="4445"/>
                  </a:lnTo>
                  <a:lnTo>
                    <a:pt x="1" y="4616"/>
                  </a:lnTo>
                  <a:lnTo>
                    <a:pt x="1" y="4787"/>
                  </a:lnTo>
                  <a:lnTo>
                    <a:pt x="25" y="4958"/>
                  </a:lnTo>
                  <a:lnTo>
                    <a:pt x="74" y="5129"/>
                  </a:lnTo>
                  <a:lnTo>
                    <a:pt x="123" y="5276"/>
                  </a:lnTo>
                  <a:lnTo>
                    <a:pt x="196" y="5447"/>
                  </a:lnTo>
                  <a:lnTo>
                    <a:pt x="294" y="5593"/>
                  </a:lnTo>
                  <a:lnTo>
                    <a:pt x="416" y="5740"/>
                  </a:lnTo>
                  <a:lnTo>
                    <a:pt x="538" y="5886"/>
                  </a:lnTo>
                  <a:lnTo>
                    <a:pt x="660" y="6008"/>
                  </a:lnTo>
                  <a:lnTo>
                    <a:pt x="807" y="6106"/>
                  </a:lnTo>
                  <a:lnTo>
                    <a:pt x="953" y="6179"/>
                  </a:lnTo>
                  <a:lnTo>
                    <a:pt x="1124" y="6252"/>
                  </a:lnTo>
                  <a:lnTo>
                    <a:pt x="1271" y="6326"/>
                  </a:lnTo>
                  <a:lnTo>
                    <a:pt x="1442" y="6350"/>
                  </a:lnTo>
                  <a:lnTo>
                    <a:pt x="1613" y="6375"/>
                  </a:lnTo>
                  <a:lnTo>
                    <a:pt x="1784" y="6399"/>
                  </a:lnTo>
                  <a:lnTo>
                    <a:pt x="1955" y="6375"/>
                  </a:lnTo>
                  <a:lnTo>
                    <a:pt x="2126" y="6350"/>
                  </a:lnTo>
                  <a:lnTo>
                    <a:pt x="2297" y="6301"/>
                  </a:lnTo>
                  <a:lnTo>
                    <a:pt x="2468" y="6252"/>
                  </a:lnTo>
                  <a:lnTo>
                    <a:pt x="2614" y="6179"/>
                  </a:lnTo>
                  <a:lnTo>
                    <a:pt x="2785" y="6082"/>
                  </a:lnTo>
                  <a:lnTo>
                    <a:pt x="2932" y="5984"/>
                  </a:lnTo>
                  <a:lnTo>
                    <a:pt x="3054" y="5862"/>
                  </a:lnTo>
                  <a:lnTo>
                    <a:pt x="3176" y="5715"/>
                  </a:lnTo>
                  <a:lnTo>
                    <a:pt x="3273" y="5569"/>
                  </a:lnTo>
                  <a:lnTo>
                    <a:pt x="3371" y="5422"/>
                  </a:lnTo>
                  <a:lnTo>
                    <a:pt x="3444" y="5276"/>
                  </a:lnTo>
                  <a:lnTo>
                    <a:pt x="3493" y="5105"/>
                  </a:lnTo>
                  <a:lnTo>
                    <a:pt x="3542" y="4934"/>
                  </a:lnTo>
                  <a:lnTo>
                    <a:pt x="3567" y="4763"/>
                  </a:lnTo>
                  <a:lnTo>
                    <a:pt x="3567" y="4592"/>
                  </a:lnTo>
                  <a:lnTo>
                    <a:pt x="3567" y="4421"/>
                  </a:lnTo>
                  <a:lnTo>
                    <a:pt x="3542" y="4250"/>
                  </a:lnTo>
                  <a:lnTo>
                    <a:pt x="3493" y="4079"/>
                  </a:lnTo>
                  <a:lnTo>
                    <a:pt x="3420" y="3908"/>
                  </a:lnTo>
                  <a:lnTo>
                    <a:pt x="3347" y="3761"/>
                  </a:lnTo>
                  <a:lnTo>
                    <a:pt x="3273" y="3615"/>
                  </a:lnTo>
                  <a:lnTo>
                    <a:pt x="3151" y="3468"/>
                  </a:lnTo>
                  <a:lnTo>
                    <a:pt x="2980" y="3273"/>
                  </a:lnTo>
                  <a:lnTo>
                    <a:pt x="2761" y="3102"/>
                  </a:lnTo>
                  <a:lnTo>
                    <a:pt x="2541" y="2980"/>
                  </a:lnTo>
                  <a:lnTo>
                    <a:pt x="2321" y="2907"/>
                  </a:lnTo>
                  <a:lnTo>
                    <a:pt x="2419" y="25"/>
                  </a:lnTo>
                  <a:lnTo>
                    <a:pt x="2419" y="25"/>
                  </a:lnTo>
                  <a:lnTo>
                    <a:pt x="2126" y="49"/>
                  </a:lnTo>
                  <a:lnTo>
                    <a:pt x="1808" y="25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5619100" y="5194175"/>
              <a:ext cx="161850" cy="89775"/>
            </a:xfrm>
            <a:custGeom>
              <a:avLst/>
              <a:gdLst/>
              <a:ahLst/>
              <a:cxnLst/>
              <a:rect l="l" t="t" r="r" b="b"/>
              <a:pathLst>
                <a:path w="6474" h="3591" extrusionOk="0">
                  <a:moveTo>
                    <a:pt x="4592" y="0"/>
                  </a:moveTo>
                  <a:lnTo>
                    <a:pt x="4422" y="25"/>
                  </a:lnTo>
                  <a:lnTo>
                    <a:pt x="4251" y="73"/>
                  </a:lnTo>
                  <a:lnTo>
                    <a:pt x="4080" y="122"/>
                  </a:lnTo>
                  <a:lnTo>
                    <a:pt x="3884" y="196"/>
                  </a:lnTo>
                  <a:lnTo>
                    <a:pt x="3713" y="293"/>
                  </a:lnTo>
                  <a:lnTo>
                    <a:pt x="3567" y="391"/>
                  </a:lnTo>
                  <a:lnTo>
                    <a:pt x="3420" y="513"/>
                  </a:lnTo>
                  <a:lnTo>
                    <a:pt x="3298" y="660"/>
                  </a:lnTo>
                  <a:lnTo>
                    <a:pt x="3200" y="806"/>
                  </a:lnTo>
                  <a:lnTo>
                    <a:pt x="3103" y="953"/>
                  </a:lnTo>
                  <a:lnTo>
                    <a:pt x="3029" y="1124"/>
                  </a:lnTo>
                  <a:lnTo>
                    <a:pt x="99" y="757"/>
                  </a:lnTo>
                  <a:lnTo>
                    <a:pt x="74" y="1221"/>
                  </a:lnTo>
                  <a:lnTo>
                    <a:pt x="1" y="1661"/>
                  </a:lnTo>
                  <a:lnTo>
                    <a:pt x="2907" y="2027"/>
                  </a:lnTo>
                  <a:lnTo>
                    <a:pt x="2932" y="2223"/>
                  </a:lnTo>
                  <a:lnTo>
                    <a:pt x="3005" y="2418"/>
                  </a:lnTo>
                  <a:lnTo>
                    <a:pt x="3078" y="2565"/>
                  </a:lnTo>
                  <a:lnTo>
                    <a:pt x="3152" y="2736"/>
                  </a:lnTo>
                  <a:lnTo>
                    <a:pt x="3249" y="2882"/>
                  </a:lnTo>
                  <a:lnTo>
                    <a:pt x="3371" y="3004"/>
                  </a:lnTo>
                  <a:lnTo>
                    <a:pt x="3493" y="3126"/>
                  </a:lnTo>
                  <a:lnTo>
                    <a:pt x="3616" y="3248"/>
                  </a:lnTo>
                  <a:lnTo>
                    <a:pt x="3762" y="3346"/>
                  </a:lnTo>
                  <a:lnTo>
                    <a:pt x="3909" y="3419"/>
                  </a:lnTo>
                  <a:lnTo>
                    <a:pt x="4080" y="3493"/>
                  </a:lnTo>
                  <a:lnTo>
                    <a:pt x="4251" y="3541"/>
                  </a:lnTo>
                  <a:lnTo>
                    <a:pt x="4422" y="3566"/>
                  </a:lnTo>
                  <a:lnTo>
                    <a:pt x="4592" y="3590"/>
                  </a:lnTo>
                  <a:lnTo>
                    <a:pt x="4763" y="3590"/>
                  </a:lnTo>
                  <a:lnTo>
                    <a:pt x="4934" y="3566"/>
                  </a:lnTo>
                  <a:lnTo>
                    <a:pt x="5105" y="3541"/>
                  </a:lnTo>
                  <a:lnTo>
                    <a:pt x="5276" y="3468"/>
                  </a:lnTo>
                  <a:lnTo>
                    <a:pt x="5447" y="3419"/>
                  </a:lnTo>
                  <a:lnTo>
                    <a:pt x="5618" y="3322"/>
                  </a:lnTo>
                  <a:lnTo>
                    <a:pt x="5765" y="3224"/>
                  </a:lnTo>
                  <a:lnTo>
                    <a:pt x="5887" y="3102"/>
                  </a:lnTo>
                  <a:lnTo>
                    <a:pt x="6009" y="2980"/>
                  </a:lnTo>
                  <a:lnTo>
                    <a:pt x="6131" y="2858"/>
                  </a:lnTo>
                  <a:lnTo>
                    <a:pt x="6204" y="2711"/>
                  </a:lnTo>
                  <a:lnTo>
                    <a:pt x="6302" y="2565"/>
                  </a:lnTo>
                  <a:lnTo>
                    <a:pt x="6351" y="2394"/>
                  </a:lnTo>
                  <a:lnTo>
                    <a:pt x="6400" y="2223"/>
                  </a:lnTo>
                  <a:lnTo>
                    <a:pt x="6449" y="2076"/>
                  </a:lnTo>
                  <a:lnTo>
                    <a:pt x="6473" y="1881"/>
                  </a:lnTo>
                  <a:lnTo>
                    <a:pt x="6473" y="1710"/>
                  </a:lnTo>
                  <a:lnTo>
                    <a:pt x="6449" y="1539"/>
                  </a:lnTo>
                  <a:lnTo>
                    <a:pt x="6424" y="1368"/>
                  </a:lnTo>
                  <a:lnTo>
                    <a:pt x="6351" y="1197"/>
                  </a:lnTo>
                  <a:lnTo>
                    <a:pt x="6278" y="1026"/>
                  </a:lnTo>
                  <a:lnTo>
                    <a:pt x="6204" y="855"/>
                  </a:lnTo>
                  <a:lnTo>
                    <a:pt x="6107" y="708"/>
                  </a:lnTo>
                  <a:lnTo>
                    <a:pt x="5985" y="586"/>
                  </a:lnTo>
                  <a:lnTo>
                    <a:pt x="5862" y="464"/>
                  </a:lnTo>
                  <a:lnTo>
                    <a:pt x="5740" y="342"/>
                  </a:lnTo>
                  <a:lnTo>
                    <a:pt x="5594" y="269"/>
                  </a:lnTo>
                  <a:lnTo>
                    <a:pt x="5447" y="171"/>
                  </a:lnTo>
                  <a:lnTo>
                    <a:pt x="5276" y="122"/>
                  </a:lnTo>
                  <a:lnTo>
                    <a:pt x="5105" y="73"/>
                  </a:lnTo>
                  <a:lnTo>
                    <a:pt x="4934" y="25"/>
                  </a:lnTo>
                  <a:lnTo>
                    <a:pt x="4763" y="25"/>
                  </a:lnTo>
                  <a:lnTo>
                    <a:pt x="4592" y="0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5420075" y="5116000"/>
              <a:ext cx="189300" cy="189925"/>
            </a:xfrm>
            <a:custGeom>
              <a:avLst/>
              <a:gdLst/>
              <a:ahLst/>
              <a:cxnLst/>
              <a:rect l="l" t="t" r="r" b="b"/>
              <a:pathLst>
                <a:path w="7572" h="7597" extrusionOk="0">
                  <a:moveTo>
                    <a:pt x="3786" y="1"/>
                  </a:moveTo>
                  <a:lnTo>
                    <a:pt x="3395" y="25"/>
                  </a:lnTo>
                  <a:lnTo>
                    <a:pt x="3028" y="74"/>
                  </a:lnTo>
                  <a:lnTo>
                    <a:pt x="2662" y="172"/>
                  </a:lnTo>
                  <a:lnTo>
                    <a:pt x="2320" y="294"/>
                  </a:lnTo>
                  <a:lnTo>
                    <a:pt x="1978" y="465"/>
                  </a:lnTo>
                  <a:lnTo>
                    <a:pt x="1661" y="660"/>
                  </a:lnTo>
                  <a:lnTo>
                    <a:pt x="1392" y="880"/>
                  </a:lnTo>
                  <a:lnTo>
                    <a:pt x="1123" y="1124"/>
                  </a:lnTo>
                  <a:lnTo>
                    <a:pt x="879" y="1393"/>
                  </a:lnTo>
                  <a:lnTo>
                    <a:pt x="659" y="1686"/>
                  </a:lnTo>
                  <a:lnTo>
                    <a:pt x="464" y="1979"/>
                  </a:lnTo>
                  <a:lnTo>
                    <a:pt x="293" y="2321"/>
                  </a:lnTo>
                  <a:lnTo>
                    <a:pt x="171" y="2663"/>
                  </a:lnTo>
                  <a:lnTo>
                    <a:pt x="73" y="3029"/>
                  </a:lnTo>
                  <a:lnTo>
                    <a:pt x="24" y="3420"/>
                  </a:lnTo>
                  <a:lnTo>
                    <a:pt x="0" y="3787"/>
                  </a:lnTo>
                  <a:lnTo>
                    <a:pt x="24" y="4177"/>
                  </a:lnTo>
                  <a:lnTo>
                    <a:pt x="73" y="4568"/>
                  </a:lnTo>
                  <a:lnTo>
                    <a:pt x="171" y="4934"/>
                  </a:lnTo>
                  <a:lnTo>
                    <a:pt x="293" y="5276"/>
                  </a:lnTo>
                  <a:lnTo>
                    <a:pt x="464" y="5594"/>
                  </a:lnTo>
                  <a:lnTo>
                    <a:pt x="659" y="5911"/>
                  </a:lnTo>
                  <a:lnTo>
                    <a:pt x="879" y="6204"/>
                  </a:lnTo>
                  <a:lnTo>
                    <a:pt x="1123" y="6473"/>
                  </a:lnTo>
                  <a:lnTo>
                    <a:pt x="1392" y="6717"/>
                  </a:lnTo>
                  <a:lnTo>
                    <a:pt x="1661" y="6937"/>
                  </a:lnTo>
                  <a:lnTo>
                    <a:pt x="1978" y="7133"/>
                  </a:lnTo>
                  <a:lnTo>
                    <a:pt x="2320" y="7279"/>
                  </a:lnTo>
                  <a:lnTo>
                    <a:pt x="2662" y="7426"/>
                  </a:lnTo>
                  <a:lnTo>
                    <a:pt x="3028" y="7499"/>
                  </a:lnTo>
                  <a:lnTo>
                    <a:pt x="3395" y="7572"/>
                  </a:lnTo>
                  <a:lnTo>
                    <a:pt x="3786" y="7597"/>
                  </a:lnTo>
                  <a:lnTo>
                    <a:pt x="4176" y="7572"/>
                  </a:lnTo>
                  <a:lnTo>
                    <a:pt x="4567" y="7499"/>
                  </a:lnTo>
                  <a:lnTo>
                    <a:pt x="4909" y="7426"/>
                  </a:lnTo>
                  <a:lnTo>
                    <a:pt x="5275" y="7279"/>
                  </a:lnTo>
                  <a:lnTo>
                    <a:pt x="5593" y="7133"/>
                  </a:lnTo>
                  <a:lnTo>
                    <a:pt x="5910" y="6937"/>
                  </a:lnTo>
                  <a:lnTo>
                    <a:pt x="6203" y="6717"/>
                  </a:lnTo>
                  <a:lnTo>
                    <a:pt x="6472" y="6473"/>
                  </a:lnTo>
                  <a:lnTo>
                    <a:pt x="6716" y="6204"/>
                  </a:lnTo>
                  <a:lnTo>
                    <a:pt x="6936" y="5911"/>
                  </a:lnTo>
                  <a:lnTo>
                    <a:pt x="7132" y="5594"/>
                  </a:lnTo>
                  <a:lnTo>
                    <a:pt x="7278" y="5276"/>
                  </a:lnTo>
                  <a:lnTo>
                    <a:pt x="7425" y="4934"/>
                  </a:lnTo>
                  <a:lnTo>
                    <a:pt x="7498" y="4568"/>
                  </a:lnTo>
                  <a:lnTo>
                    <a:pt x="7571" y="4177"/>
                  </a:lnTo>
                  <a:lnTo>
                    <a:pt x="7571" y="3787"/>
                  </a:lnTo>
                  <a:lnTo>
                    <a:pt x="7571" y="3420"/>
                  </a:lnTo>
                  <a:lnTo>
                    <a:pt x="7498" y="3029"/>
                  </a:lnTo>
                  <a:lnTo>
                    <a:pt x="7425" y="2663"/>
                  </a:lnTo>
                  <a:lnTo>
                    <a:pt x="7278" y="2321"/>
                  </a:lnTo>
                  <a:lnTo>
                    <a:pt x="7132" y="1979"/>
                  </a:lnTo>
                  <a:lnTo>
                    <a:pt x="6936" y="1686"/>
                  </a:lnTo>
                  <a:lnTo>
                    <a:pt x="6716" y="1393"/>
                  </a:lnTo>
                  <a:lnTo>
                    <a:pt x="6472" y="1124"/>
                  </a:lnTo>
                  <a:lnTo>
                    <a:pt x="6203" y="880"/>
                  </a:lnTo>
                  <a:lnTo>
                    <a:pt x="5910" y="660"/>
                  </a:lnTo>
                  <a:lnTo>
                    <a:pt x="5593" y="465"/>
                  </a:lnTo>
                  <a:lnTo>
                    <a:pt x="5275" y="294"/>
                  </a:lnTo>
                  <a:lnTo>
                    <a:pt x="4909" y="172"/>
                  </a:lnTo>
                  <a:lnTo>
                    <a:pt x="4567" y="74"/>
                  </a:lnTo>
                  <a:lnTo>
                    <a:pt x="4176" y="25"/>
                  </a:lnTo>
                  <a:lnTo>
                    <a:pt x="3786" y="1"/>
                  </a:lnTo>
                  <a:close/>
                </a:path>
              </a:pathLst>
            </a:custGeom>
            <a:solidFill>
              <a:srgbClr val="1847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2"/>
          <p:cNvSpPr/>
          <p:nvPr/>
        </p:nvSpPr>
        <p:spPr>
          <a:xfrm>
            <a:off x="3429208" y="3904791"/>
            <a:ext cx="377839" cy="343685"/>
          </a:xfrm>
          <a:custGeom>
            <a:avLst/>
            <a:gdLst/>
            <a:ahLst/>
            <a:cxnLst/>
            <a:rect l="l" t="t" r="r" b="b"/>
            <a:pathLst>
              <a:path w="16218" h="14752" extrusionOk="0">
                <a:moveTo>
                  <a:pt x="7694" y="0"/>
                </a:moveTo>
                <a:lnTo>
                  <a:pt x="7279" y="25"/>
                </a:lnTo>
                <a:lnTo>
                  <a:pt x="6863" y="74"/>
                </a:lnTo>
                <a:lnTo>
                  <a:pt x="6473" y="123"/>
                </a:lnTo>
                <a:lnTo>
                  <a:pt x="6082" y="196"/>
                </a:lnTo>
                <a:lnTo>
                  <a:pt x="5691" y="293"/>
                </a:lnTo>
                <a:lnTo>
                  <a:pt x="5325" y="416"/>
                </a:lnTo>
                <a:lnTo>
                  <a:pt x="4958" y="538"/>
                </a:lnTo>
                <a:lnTo>
                  <a:pt x="4592" y="660"/>
                </a:lnTo>
                <a:lnTo>
                  <a:pt x="4250" y="831"/>
                </a:lnTo>
                <a:lnTo>
                  <a:pt x="3908" y="977"/>
                </a:lnTo>
                <a:lnTo>
                  <a:pt x="3566" y="1173"/>
                </a:lnTo>
                <a:lnTo>
                  <a:pt x="3249" y="1368"/>
                </a:lnTo>
                <a:lnTo>
                  <a:pt x="2956" y="1563"/>
                </a:lnTo>
                <a:lnTo>
                  <a:pt x="2663" y="1783"/>
                </a:lnTo>
                <a:lnTo>
                  <a:pt x="2370" y="2003"/>
                </a:lnTo>
                <a:lnTo>
                  <a:pt x="2101" y="2247"/>
                </a:lnTo>
                <a:lnTo>
                  <a:pt x="1857" y="2492"/>
                </a:lnTo>
                <a:lnTo>
                  <a:pt x="1612" y="2760"/>
                </a:lnTo>
                <a:lnTo>
                  <a:pt x="1393" y="3029"/>
                </a:lnTo>
                <a:lnTo>
                  <a:pt x="1173" y="3298"/>
                </a:lnTo>
                <a:lnTo>
                  <a:pt x="977" y="3591"/>
                </a:lnTo>
                <a:lnTo>
                  <a:pt x="807" y="3884"/>
                </a:lnTo>
                <a:lnTo>
                  <a:pt x="636" y="4201"/>
                </a:lnTo>
                <a:lnTo>
                  <a:pt x="489" y="4519"/>
                </a:lnTo>
                <a:lnTo>
                  <a:pt x="367" y="4836"/>
                </a:lnTo>
                <a:lnTo>
                  <a:pt x="245" y="5154"/>
                </a:lnTo>
                <a:lnTo>
                  <a:pt x="172" y="5496"/>
                </a:lnTo>
                <a:lnTo>
                  <a:pt x="98" y="5838"/>
                </a:lnTo>
                <a:lnTo>
                  <a:pt x="49" y="6179"/>
                </a:lnTo>
                <a:lnTo>
                  <a:pt x="1" y="6521"/>
                </a:lnTo>
                <a:lnTo>
                  <a:pt x="1" y="6888"/>
                </a:lnTo>
                <a:lnTo>
                  <a:pt x="1" y="7254"/>
                </a:lnTo>
                <a:lnTo>
                  <a:pt x="49" y="7645"/>
                </a:lnTo>
                <a:lnTo>
                  <a:pt x="98" y="8011"/>
                </a:lnTo>
                <a:lnTo>
                  <a:pt x="196" y="8353"/>
                </a:lnTo>
                <a:lnTo>
                  <a:pt x="294" y="8719"/>
                </a:lnTo>
                <a:lnTo>
                  <a:pt x="416" y="9061"/>
                </a:lnTo>
                <a:lnTo>
                  <a:pt x="562" y="9403"/>
                </a:lnTo>
                <a:lnTo>
                  <a:pt x="733" y="9745"/>
                </a:lnTo>
                <a:lnTo>
                  <a:pt x="904" y="10063"/>
                </a:lnTo>
                <a:lnTo>
                  <a:pt x="1100" y="10356"/>
                </a:lnTo>
                <a:lnTo>
                  <a:pt x="1344" y="10673"/>
                </a:lnTo>
                <a:lnTo>
                  <a:pt x="1564" y="10966"/>
                </a:lnTo>
                <a:lnTo>
                  <a:pt x="1832" y="11235"/>
                </a:lnTo>
                <a:lnTo>
                  <a:pt x="2101" y="11504"/>
                </a:lnTo>
                <a:lnTo>
                  <a:pt x="2394" y="11772"/>
                </a:lnTo>
                <a:lnTo>
                  <a:pt x="2687" y="12017"/>
                </a:lnTo>
                <a:lnTo>
                  <a:pt x="2492" y="12383"/>
                </a:lnTo>
                <a:lnTo>
                  <a:pt x="2272" y="12749"/>
                </a:lnTo>
                <a:lnTo>
                  <a:pt x="2028" y="13140"/>
                </a:lnTo>
                <a:lnTo>
                  <a:pt x="1710" y="13506"/>
                </a:lnTo>
                <a:lnTo>
                  <a:pt x="1368" y="13873"/>
                </a:lnTo>
                <a:lnTo>
                  <a:pt x="1173" y="14044"/>
                </a:lnTo>
                <a:lnTo>
                  <a:pt x="953" y="14190"/>
                </a:lnTo>
                <a:lnTo>
                  <a:pt x="733" y="14337"/>
                </a:lnTo>
                <a:lnTo>
                  <a:pt x="513" y="14483"/>
                </a:lnTo>
                <a:lnTo>
                  <a:pt x="269" y="14581"/>
                </a:lnTo>
                <a:lnTo>
                  <a:pt x="1" y="14703"/>
                </a:lnTo>
                <a:lnTo>
                  <a:pt x="123" y="14703"/>
                </a:lnTo>
                <a:lnTo>
                  <a:pt x="489" y="14752"/>
                </a:lnTo>
                <a:lnTo>
                  <a:pt x="1368" y="14752"/>
                </a:lnTo>
                <a:lnTo>
                  <a:pt x="1710" y="14728"/>
                </a:lnTo>
                <a:lnTo>
                  <a:pt x="2101" y="14654"/>
                </a:lnTo>
                <a:lnTo>
                  <a:pt x="2492" y="14581"/>
                </a:lnTo>
                <a:lnTo>
                  <a:pt x="2907" y="14459"/>
                </a:lnTo>
                <a:lnTo>
                  <a:pt x="3322" y="14312"/>
                </a:lnTo>
                <a:lnTo>
                  <a:pt x="3762" y="14117"/>
                </a:lnTo>
                <a:lnTo>
                  <a:pt x="4177" y="13873"/>
                </a:lnTo>
                <a:lnTo>
                  <a:pt x="4592" y="13604"/>
                </a:lnTo>
                <a:lnTo>
                  <a:pt x="4983" y="13238"/>
                </a:lnTo>
                <a:lnTo>
                  <a:pt x="5349" y="13360"/>
                </a:lnTo>
                <a:lnTo>
                  <a:pt x="5716" y="13482"/>
                </a:lnTo>
                <a:lnTo>
                  <a:pt x="6106" y="13555"/>
                </a:lnTo>
                <a:lnTo>
                  <a:pt x="6497" y="13628"/>
                </a:lnTo>
                <a:lnTo>
                  <a:pt x="6888" y="13702"/>
                </a:lnTo>
                <a:lnTo>
                  <a:pt x="7279" y="13751"/>
                </a:lnTo>
                <a:lnTo>
                  <a:pt x="7694" y="13775"/>
                </a:lnTo>
                <a:lnTo>
                  <a:pt x="8524" y="13775"/>
                </a:lnTo>
                <a:lnTo>
                  <a:pt x="8939" y="13751"/>
                </a:lnTo>
                <a:lnTo>
                  <a:pt x="9355" y="13702"/>
                </a:lnTo>
                <a:lnTo>
                  <a:pt x="9745" y="13628"/>
                </a:lnTo>
                <a:lnTo>
                  <a:pt x="10136" y="13555"/>
                </a:lnTo>
                <a:lnTo>
                  <a:pt x="10527" y="13458"/>
                </a:lnTo>
                <a:lnTo>
                  <a:pt x="10893" y="13360"/>
                </a:lnTo>
                <a:lnTo>
                  <a:pt x="11260" y="13238"/>
                </a:lnTo>
                <a:lnTo>
                  <a:pt x="11626" y="13091"/>
                </a:lnTo>
                <a:lnTo>
                  <a:pt x="11968" y="12945"/>
                </a:lnTo>
                <a:lnTo>
                  <a:pt x="12310" y="12774"/>
                </a:lnTo>
                <a:lnTo>
                  <a:pt x="12652" y="12603"/>
                </a:lnTo>
                <a:lnTo>
                  <a:pt x="12969" y="12407"/>
                </a:lnTo>
                <a:lnTo>
                  <a:pt x="13262" y="12212"/>
                </a:lnTo>
                <a:lnTo>
                  <a:pt x="13555" y="11992"/>
                </a:lnTo>
                <a:lnTo>
                  <a:pt x="13848" y="11748"/>
                </a:lnTo>
                <a:lnTo>
                  <a:pt x="14117" y="11528"/>
                </a:lnTo>
                <a:lnTo>
                  <a:pt x="14361" y="11259"/>
                </a:lnTo>
                <a:lnTo>
                  <a:pt x="14606" y="11015"/>
                </a:lnTo>
                <a:lnTo>
                  <a:pt x="14825" y="10747"/>
                </a:lnTo>
                <a:lnTo>
                  <a:pt x="15045" y="10453"/>
                </a:lnTo>
                <a:lnTo>
                  <a:pt x="15241" y="10160"/>
                </a:lnTo>
                <a:lnTo>
                  <a:pt x="15412" y="9867"/>
                </a:lnTo>
                <a:lnTo>
                  <a:pt x="15582" y="9574"/>
                </a:lnTo>
                <a:lnTo>
                  <a:pt x="15729" y="9257"/>
                </a:lnTo>
                <a:lnTo>
                  <a:pt x="15851" y="8939"/>
                </a:lnTo>
                <a:lnTo>
                  <a:pt x="15973" y="8597"/>
                </a:lnTo>
                <a:lnTo>
                  <a:pt x="16047" y="8280"/>
                </a:lnTo>
                <a:lnTo>
                  <a:pt x="16120" y="7938"/>
                </a:lnTo>
                <a:lnTo>
                  <a:pt x="16169" y="7596"/>
                </a:lnTo>
                <a:lnTo>
                  <a:pt x="16217" y="7230"/>
                </a:lnTo>
                <a:lnTo>
                  <a:pt x="16217" y="6888"/>
                </a:lnTo>
                <a:lnTo>
                  <a:pt x="16217" y="6521"/>
                </a:lnTo>
                <a:lnTo>
                  <a:pt x="16169" y="6179"/>
                </a:lnTo>
                <a:lnTo>
                  <a:pt x="16120" y="5838"/>
                </a:lnTo>
                <a:lnTo>
                  <a:pt x="16047" y="5496"/>
                </a:lnTo>
                <a:lnTo>
                  <a:pt x="15973" y="5154"/>
                </a:lnTo>
                <a:lnTo>
                  <a:pt x="15851" y="4836"/>
                </a:lnTo>
                <a:lnTo>
                  <a:pt x="15729" y="4519"/>
                </a:lnTo>
                <a:lnTo>
                  <a:pt x="15582" y="4201"/>
                </a:lnTo>
                <a:lnTo>
                  <a:pt x="15412" y="3884"/>
                </a:lnTo>
                <a:lnTo>
                  <a:pt x="15241" y="3591"/>
                </a:lnTo>
                <a:lnTo>
                  <a:pt x="15045" y="3298"/>
                </a:lnTo>
                <a:lnTo>
                  <a:pt x="14825" y="3029"/>
                </a:lnTo>
                <a:lnTo>
                  <a:pt x="14606" y="2760"/>
                </a:lnTo>
                <a:lnTo>
                  <a:pt x="14361" y="2492"/>
                </a:lnTo>
                <a:lnTo>
                  <a:pt x="14117" y="2247"/>
                </a:lnTo>
                <a:lnTo>
                  <a:pt x="13848" y="2003"/>
                </a:lnTo>
                <a:lnTo>
                  <a:pt x="13555" y="1783"/>
                </a:lnTo>
                <a:lnTo>
                  <a:pt x="13262" y="1563"/>
                </a:lnTo>
                <a:lnTo>
                  <a:pt x="12969" y="1368"/>
                </a:lnTo>
                <a:lnTo>
                  <a:pt x="12652" y="1173"/>
                </a:lnTo>
                <a:lnTo>
                  <a:pt x="12310" y="977"/>
                </a:lnTo>
                <a:lnTo>
                  <a:pt x="11968" y="831"/>
                </a:lnTo>
                <a:lnTo>
                  <a:pt x="11626" y="660"/>
                </a:lnTo>
                <a:lnTo>
                  <a:pt x="11260" y="538"/>
                </a:lnTo>
                <a:lnTo>
                  <a:pt x="10893" y="416"/>
                </a:lnTo>
                <a:lnTo>
                  <a:pt x="10527" y="293"/>
                </a:lnTo>
                <a:lnTo>
                  <a:pt x="10136" y="196"/>
                </a:lnTo>
                <a:lnTo>
                  <a:pt x="9745" y="123"/>
                </a:lnTo>
                <a:lnTo>
                  <a:pt x="9355" y="74"/>
                </a:lnTo>
                <a:lnTo>
                  <a:pt x="8939" y="25"/>
                </a:lnTo>
                <a:lnTo>
                  <a:pt x="8524" y="0"/>
                </a:lnTo>
                <a:close/>
              </a:path>
            </a:pathLst>
          </a:custGeom>
          <a:solidFill>
            <a:srgbClr val="3292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5014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accent3">
            <a:lumMod val="20000"/>
            <a:lumOff val="80000"/>
            <a:alpha val="51000"/>
          </a:scheme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732700" y="1735600"/>
            <a:ext cx="4944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732700" y="2255125"/>
            <a:ext cx="4944300" cy="16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60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◇"/>
              <a:defRPr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￭"/>
              <a:defRPr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￮"/>
              <a:defRPr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●"/>
              <a:defRPr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○"/>
              <a:defRPr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1400"/>
              <a:buFont typeface="Muli"/>
              <a:buChar char="■"/>
              <a:defRPr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1400"/>
              <a:buFont typeface="Muli"/>
              <a:buChar char="●"/>
              <a:defRPr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1400"/>
              <a:buFont typeface="Muli"/>
              <a:buChar char="○"/>
              <a:defRPr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1400"/>
              <a:buFont typeface="Muli"/>
              <a:buChar char="■"/>
              <a:defRPr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3557" y="4785525"/>
            <a:ext cx="548700" cy="3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 sz="12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>
              <a:buNone/>
              <a:defRPr sz="12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>
              <a:buNone/>
              <a:defRPr sz="12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>
              <a:buNone/>
              <a:defRPr sz="12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>
              <a:buNone/>
              <a:defRPr sz="12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>
              <a:buNone/>
              <a:defRPr sz="12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>
              <a:buNone/>
              <a:defRPr sz="12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>
              <a:buNone/>
              <a:defRPr sz="12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>
              <a:buNone/>
              <a:defRPr sz="1200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6" r:id="rId4"/>
    <p:sldLayoutId id="2147483658" r:id="rId5"/>
    <p:sldLayoutId id="2147483659" r:id="rId6"/>
    <p:sldLayoutId id="2147483660" r:id="rId7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tif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9.tiff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7.tiff"/><Relationship Id="rId5" Type="http://schemas.openxmlformats.org/officeDocument/2006/relationships/image" Target="../media/image16.png"/><Relationship Id="rId4" Type="http://schemas.openxmlformats.org/officeDocument/2006/relationships/hyperlink" Target="https://gwellar-gair.peniarth.cymru/gweithgareddau/7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0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3.jpe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hyperlink" Target="https://wordwall.net/play/3372/369/258" TargetMode="External"/><Relationship Id="rId11" Type="http://schemas.openxmlformats.org/officeDocument/2006/relationships/image" Target="../media/image4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4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4CC82-3E34-E244-8693-8AE2773176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6887" y="812834"/>
            <a:ext cx="7112277" cy="1339593"/>
          </a:xfrm>
          <a:solidFill>
            <a:schemeClr val="accent4">
              <a:lumMod val="20000"/>
              <a:lumOff val="80000"/>
            </a:schemeClr>
          </a:solidFill>
        </p:spPr>
        <p:txBody>
          <a:bodyPr anchor="b">
            <a:noAutofit/>
          </a:bodyPr>
          <a:lstStyle/>
          <a:p>
            <a:pPr algn="ctr"/>
            <a:r>
              <a:rPr lang="cy-GB" sz="3200" b="1" dirty="0">
                <a:solidFill>
                  <a:srgbClr val="002060"/>
                </a:solidFill>
                <a:latin typeface="Avenir Roman" panose="02000503020000020003" pitchFamily="2" charset="0"/>
              </a:rPr>
              <a:t>Tystysgrif Sgiliau Iaith </a:t>
            </a:r>
            <a:br>
              <a:rPr lang="cy-GB" sz="3200" b="1" dirty="0">
                <a:solidFill>
                  <a:srgbClr val="002060"/>
                </a:solidFill>
                <a:latin typeface="Avenir Roman" panose="02000503020000020003" pitchFamily="2" charset="0"/>
              </a:rPr>
            </a:br>
            <a:r>
              <a:rPr lang="cy-GB" sz="3200" b="1" dirty="0">
                <a:solidFill>
                  <a:srgbClr val="002060"/>
                </a:solidFill>
                <a:latin typeface="Avenir Roman" panose="02000503020000020003" pitchFamily="2" charset="0"/>
              </a:rPr>
              <a:t>Gwallau cyffredin: Rhagenwau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681B04-4A4D-A44E-B67B-A590DCE0BA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1436" y="3457972"/>
            <a:ext cx="3499389" cy="133959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algn="ctr"/>
            <a:r>
              <a:rPr lang="cy-GB" sz="2000" i="1" dirty="0">
                <a:solidFill>
                  <a:srgbClr val="002060"/>
                </a:solidFill>
                <a:latin typeface="Avenir Roman" panose="02000503020000020003" pitchFamily="2" charset="0"/>
              </a:rPr>
              <a:t>Tiwtor : </a:t>
            </a:r>
          </a:p>
          <a:p>
            <a:pPr algn="ctr"/>
            <a:r>
              <a:rPr lang="cy-GB" sz="3300" b="1" i="1" dirty="0">
                <a:solidFill>
                  <a:srgbClr val="002060"/>
                </a:solidFill>
                <a:latin typeface="Avenir Roman" panose="02000503020000020003" pitchFamily="2" charset="0"/>
              </a:rPr>
              <a:t>Bethan Griffiths </a:t>
            </a:r>
          </a:p>
          <a:p>
            <a:pPr algn="ctr"/>
            <a:r>
              <a:rPr lang="cy-GB" sz="2000" i="1" dirty="0">
                <a:solidFill>
                  <a:srgbClr val="002060"/>
                </a:solidFill>
                <a:latin typeface="Avenir Roman" panose="02000503020000020003" pitchFamily="2" charset="0"/>
              </a:rPr>
              <a:t>bethan.griffiths@pcydds.ac.uk</a:t>
            </a:r>
            <a:endParaRPr lang="cy-GB" i="1" dirty="0">
              <a:solidFill>
                <a:srgbClr val="002060"/>
              </a:solidFill>
              <a:latin typeface="Avenir Roman" panose="02000503020000020003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0A4EB9-EB5E-C740-9E80-47B8503AD2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0825" y="2719468"/>
            <a:ext cx="1576582" cy="9748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B97AEAC-792F-6E4C-B0DB-A36CF5F039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7292" y="4226755"/>
            <a:ext cx="3691513" cy="5273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A3BA728-4CDC-814A-BD8D-1CD6A3826C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3729" y="2880603"/>
            <a:ext cx="2411186" cy="1247165"/>
          </a:xfrm>
          <a:prstGeom prst="rect">
            <a:avLst/>
          </a:prstGeom>
        </p:spPr>
      </p:pic>
      <p:pic>
        <p:nvPicPr>
          <p:cNvPr id="1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31B7679-8012-7645-9243-DBFF510346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76483" y="7720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539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3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1"/>
          <p:cNvSpPr txBox="1">
            <a:spLocks noGrp="1"/>
          </p:cNvSpPr>
          <p:nvPr>
            <p:ph type="ctrTitle"/>
          </p:nvPr>
        </p:nvSpPr>
        <p:spPr>
          <a:xfrm>
            <a:off x="2124111" y="1870364"/>
            <a:ext cx="5611660" cy="1389441"/>
          </a:xfrm>
          <a:prstGeom prst="rect">
            <a:avLst/>
          </a:prstGeom>
          <a:solidFill>
            <a:schemeClr val="tx1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cy-GB" sz="4000" dirty="0">
                <a:latin typeface="Avenir Roman" panose="02000503020000020003" pitchFamily="2" charset="0"/>
              </a:rPr>
            </a:br>
            <a:br>
              <a:rPr lang="cy-GB" sz="4000" dirty="0">
                <a:latin typeface="Avenir Roman" panose="02000503020000020003" pitchFamily="2" charset="0"/>
              </a:rPr>
            </a:br>
            <a:r>
              <a:rPr lang="cy-GB" sz="5400" dirty="0">
                <a:latin typeface="Avenir Roman" panose="02000503020000020003" pitchFamily="2" charset="0"/>
              </a:rPr>
              <a:t>Rhagenwau </a:t>
            </a:r>
            <a:br>
              <a:rPr lang="cy-GB" sz="6600" dirty="0"/>
            </a:br>
            <a:endParaRPr dirty="0"/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C21BBE28-89E7-5D4A-9026-A25C5F699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8271" y="124711"/>
            <a:ext cx="2977662" cy="66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28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E5B3465-78B7-614F-922A-E66F4B22B52B}"/>
              </a:ext>
            </a:extLst>
          </p:cNvPr>
          <p:cNvSpPr/>
          <p:nvPr/>
        </p:nvSpPr>
        <p:spPr>
          <a:xfrm>
            <a:off x="2560164" y="1229710"/>
            <a:ext cx="6194516" cy="2074112"/>
          </a:xfrm>
          <a:prstGeom prst="roundRect">
            <a:avLst/>
          </a:prstGeom>
          <a:solidFill>
            <a:schemeClr val="tx1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y-GB" sz="2000" dirty="0">
                <a:solidFill>
                  <a:schemeClr val="bg1"/>
                </a:solidFill>
                <a:latin typeface="Avenir Roman" panose="02000503020000020003" pitchFamily="2" charset="0"/>
              </a:rPr>
              <a:t>Nod y sesiwn heddiw:</a:t>
            </a:r>
          </a:p>
          <a:p>
            <a:endParaRPr lang="cy-GB" sz="2000" dirty="0">
              <a:solidFill>
                <a:schemeClr val="bg1"/>
              </a:solidFill>
              <a:latin typeface="Avenir Roman" panose="0200050302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chemeClr val="bg1"/>
                </a:solidFill>
                <a:latin typeface="Avenir Roman" panose="02000503020000020003" pitchFamily="2" charset="0"/>
              </a:rPr>
              <a:t>Dod yn ymwybodol o’r gwallau cyffredin sy’n codi wrth ddefnyddio’r </a:t>
            </a:r>
            <a:r>
              <a:rPr lang="cy-GB" sz="2000" b="1" u="sng" dirty="0">
                <a:solidFill>
                  <a:schemeClr val="bg1"/>
                </a:solidFill>
                <a:latin typeface="Avenir Roman" panose="02000503020000020003" pitchFamily="2" charset="0"/>
              </a:rPr>
              <a:t>rhagenwau.</a:t>
            </a:r>
            <a:r>
              <a:rPr lang="cy-GB" sz="2000" dirty="0">
                <a:solidFill>
                  <a:schemeClr val="bg1"/>
                </a:solidFill>
                <a:latin typeface="Avenir Roman" panose="02000503020000020003" pitchFamily="2" charset="0"/>
              </a:rPr>
              <a:t>  </a:t>
            </a:r>
          </a:p>
          <a:p>
            <a:r>
              <a:rPr lang="cy-GB" sz="2000" b="1" dirty="0">
                <a:solidFill>
                  <a:schemeClr val="bg1"/>
                </a:solidFill>
                <a:latin typeface="Avenir Roman" panose="02000503020000020003" pitchFamily="2" charset="0"/>
              </a:rPr>
              <a:t> </a:t>
            </a:r>
            <a:endParaRPr lang="cy-GB" sz="2000" dirty="0">
              <a:solidFill>
                <a:schemeClr val="bg1"/>
              </a:solidFill>
              <a:latin typeface="Avenir Roman" panose="02000503020000020003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0AD594-C421-764E-BD94-A3502011A9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6200" y="82549"/>
            <a:ext cx="1098175" cy="10735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B03BC4-551A-264D-BEC3-C8C1439493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3167" y="4337591"/>
            <a:ext cx="3691513" cy="527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052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2"/>
          <p:cNvSpPr txBox="1">
            <a:spLocks noGrp="1"/>
          </p:cNvSpPr>
          <p:nvPr>
            <p:ph type="title"/>
          </p:nvPr>
        </p:nvSpPr>
        <p:spPr>
          <a:xfrm>
            <a:off x="1807857" y="773184"/>
            <a:ext cx="5792100" cy="645300"/>
          </a:xfrm>
          <a:prstGeom prst="rect">
            <a:avLst/>
          </a:prstGeom>
          <a:solidFill>
            <a:schemeClr val="tx1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y-GB" dirty="0">
                <a:latin typeface="Avenir Roman" panose="02000503020000020003" pitchFamily="2" charset="0"/>
              </a:rPr>
              <a:t>Beth ydy rhagenw? </a:t>
            </a:r>
            <a:endParaRPr dirty="0">
              <a:latin typeface="Avenir Roman" panose="02000503020000020003" pitchFamily="2" charset="0"/>
            </a:endParaRPr>
          </a:p>
        </p:txBody>
      </p:sp>
      <p:sp>
        <p:nvSpPr>
          <p:cNvPr id="346" name="Google Shape;346;p1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857E5-507E-934D-A3E8-97985D5D6F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6924" y="220734"/>
            <a:ext cx="1117600" cy="1104900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362383-3C90-784E-846E-79AC3E38FC04}"/>
              </a:ext>
            </a:extLst>
          </p:cNvPr>
          <p:cNvSpPr/>
          <p:nvPr/>
        </p:nvSpPr>
        <p:spPr>
          <a:xfrm>
            <a:off x="1136172" y="1538675"/>
            <a:ext cx="7671497" cy="122971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Gair yw rhagenw sy’n cael ei ddefnyddio yn lle enw. 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B14783D-71AE-EB42-B02A-8A6E0EA5D1FA}"/>
              </a:ext>
            </a:extLst>
          </p:cNvPr>
          <p:cNvSpPr/>
          <p:nvPr/>
        </p:nvSpPr>
        <p:spPr>
          <a:xfrm>
            <a:off x="1136172" y="3074276"/>
            <a:ext cx="7314145" cy="122971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/>
              <a:t>e.e</a:t>
            </a:r>
            <a:r>
              <a:rPr lang="en-GB" sz="2400" dirty="0"/>
              <a:t>. </a:t>
            </a:r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b="1" u="sng" dirty="0" err="1"/>
              <a:t>bachgen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canu</a:t>
            </a:r>
            <a:r>
              <a:rPr lang="en-GB" sz="2400" dirty="0"/>
              <a:t>.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Mae </a:t>
            </a:r>
            <a:r>
              <a:rPr lang="en-GB" sz="2400" b="1" u="sng" dirty="0"/>
              <a:t>e / </a:t>
            </a:r>
            <a:r>
              <a:rPr lang="en-GB" sz="2400" b="1" u="sng" dirty="0" err="1"/>
              <a:t>ef</a:t>
            </a:r>
            <a:r>
              <a:rPr lang="en-GB" sz="2400" b="1" u="sng" dirty="0"/>
              <a:t> 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canu</a:t>
            </a:r>
            <a:r>
              <a:rPr lang="en-GB" sz="2400" dirty="0"/>
              <a:t>.</a:t>
            </a:r>
            <a:endParaRPr lang="cy-GB" sz="2400" dirty="0"/>
          </a:p>
        </p:txBody>
      </p:sp>
      <p:sp>
        <p:nvSpPr>
          <p:cNvPr id="6" name="Curved Left Arrow 5">
            <a:extLst>
              <a:ext uri="{FF2B5EF4-FFF2-40B4-BE49-F238E27FC236}">
                <a16:creationId xmlns:a16="http://schemas.microsoft.com/office/drawing/2014/main" id="{40049B5E-EF9D-9447-A073-7709B102CF2F}"/>
              </a:ext>
            </a:extLst>
          </p:cNvPr>
          <p:cNvSpPr/>
          <p:nvPr/>
        </p:nvSpPr>
        <p:spPr>
          <a:xfrm>
            <a:off x="6831724" y="3268717"/>
            <a:ext cx="336331" cy="57806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>
              <a:solidFill>
                <a:schemeClr val="tx1"/>
              </a:solidFill>
            </a:endParaRPr>
          </a:p>
        </p:txBody>
      </p:sp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A5FFD3F-CFAD-5B4D-9578-416396C2EC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31724" y="675075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945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FD63357-1DC3-BD4D-B426-0C95D5F2D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382" y="275573"/>
            <a:ext cx="4639081" cy="794555"/>
          </a:xfrm>
          <a:solidFill>
            <a:schemeClr val="tx1"/>
          </a:solidFill>
        </p:spPr>
        <p:txBody>
          <a:bodyPr/>
          <a:lstStyle/>
          <a:p>
            <a:pPr eaLnBrk="1" hangingPunct="1">
              <a:defRPr/>
            </a:pPr>
            <a:b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cy-GB" sz="3600" dirty="0">
                <a:solidFill>
                  <a:schemeClr val="tx2">
                    <a:lumMod val="60000"/>
                    <a:lumOff val="40000"/>
                  </a:schemeClr>
                </a:solidFill>
                <a:latin typeface="Avenir Roman" panose="02000503020000020003" pitchFamily="2" charset="0"/>
              </a:rPr>
              <a:t>Ble mae’r rhagenw?</a:t>
            </a:r>
            <a:endParaRPr lang="cy-GB" dirty="0">
              <a:solidFill>
                <a:schemeClr val="tx2">
                  <a:lumMod val="60000"/>
                  <a:lumOff val="40000"/>
                </a:schemeClr>
              </a:solidFill>
              <a:latin typeface="Avenir Roman" panose="02000503020000020003" pitchFamily="2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B35B2B-1D19-9540-BD35-04AE56D3C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382" y="1200591"/>
            <a:ext cx="7615823" cy="3246149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y-GB" sz="1800" dirty="0">
                <a:solidFill>
                  <a:schemeClr val="bg1"/>
                </a:solidFill>
              </a:rPr>
              <a:t>Gwelais i’r ferch yn y dre ddoe.</a:t>
            </a:r>
          </a:p>
          <a:p>
            <a:pPr marL="0" indent="0">
              <a:buNone/>
              <a:defRPr/>
            </a:pPr>
            <a:r>
              <a:rPr lang="cy-GB" sz="1800" dirty="0">
                <a:solidFill>
                  <a:schemeClr val="bg1"/>
                </a:solidFill>
              </a:rPr>
              <a:t>Mae John a finnau’n ffrindiau mawr.</a:t>
            </a:r>
          </a:p>
          <a:p>
            <a:pPr marL="0" indent="0">
              <a:buNone/>
              <a:defRPr/>
            </a:pPr>
            <a:r>
              <a:rPr lang="cy-GB" sz="1800" dirty="0">
                <a:solidFill>
                  <a:schemeClr val="bg1"/>
                </a:solidFill>
              </a:rPr>
              <a:t>Arno fe mae’r bai.</a:t>
            </a:r>
          </a:p>
          <a:p>
            <a:pPr marL="0" indent="0">
              <a:buNone/>
              <a:defRPr/>
            </a:pPr>
            <a:r>
              <a:rPr lang="cy-GB" sz="1800" dirty="0">
                <a:solidFill>
                  <a:schemeClr val="bg1"/>
                </a:solidFill>
              </a:rPr>
              <a:t>Rydw i ar fy mhen fy hunan.</a:t>
            </a:r>
          </a:p>
          <a:p>
            <a:pPr marL="0" indent="0">
              <a:buNone/>
              <a:defRPr/>
            </a:pPr>
            <a:r>
              <a:rPr lang="cy-GB" sz="1800" dirty="0">
                <a:solidFill>
                  <a:schemeClr val="bg1"/>
                </a:solidFill>
              </a:rPr>
              <a:t>Dyna eu hysgol ar y teledu.</a:t>
            </a:r>
          </a:p>
          <a:p>
            <a:pPr marL="0" indent="0">
              <a:buNone/>
              <a:defRPr/>
            </a:pPr>
            <a:r>
              <a:rPr lang="cy-GB" sz="1800" dirty="0">
                <a:solidFill>
                  <a:schemeClr val="bg1"/>
                </a:solidFill>
              </a:rPr>
              <a:t>Mae’r pennaeth yn dod i’th swyddfa.</a:t>
            </a:r>
          </a:p>
          <a:p>
            <a:pPr marL="0" indent="0">
              <a:buNone/>
              <a:defRPr/>
            </a:pPr>
            <a:r>
              <a:rPr lang="cy-GB" sz="1800" dirty="0">
                <a:solidFill>
                  <a:schemeClr val="bg1"/>
                </a:solidFill>
              </a:rPr>
              <a:t>Ni sy’n siarad y prynhawn ‘ma.</a:t>
            </a:r>
          </a:p>
          <a:p>
            <a:pPr marL="0" indent="0">
              <a:buNone/>
              <a:defRPr/>
            </a:pPr>
            <a:r>
              <a:rPr lang="cy-GB" sz="1800" dirty="0">
                <a:solidFill>
                  <a:schemeClr val="bg1"/>
                </a:solidFill>
              </a:rPr>
              <a:t>Aethon ni i’r dre ac aeth hithau i’r cyfarfod.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82D0FD-49D7-9E48-B095-7A7EC1BC5E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3527" y="2107156"/>
            <a:ext cx="1879600" cy="1727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D4DB37-2600-804A-B14C-22CCD48C16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9113" y="265045"/>
            <a:ext cx="1663700" cy="1219200"/>
          </a:xfrm>
          <a:prstGeom prst="rect">
            <a:avLst/>
          </a:prstGeom>
        </p:spPr>
      </p:pic>
      <p:pic>
        <p:nvPicPr>
          <p:cNvPr id="7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36E7E19-FAEE-2344-B8CA-EE0A978E76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00063" y="1569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07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07C0D2C-428A-7746-A83F-369A808B3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151" y="107157"/>
            <a:ext cx="7344949" cy="970360"/>
          </a:xfrm>
        </p:spPr>
        <p:txBody>
          <a:bodyPr/>
          <a:lstStyle/>
          <a:p>
            <a:pPr eaLnBrk="1" hangingPunct="1">
              <a:defRPr/>
            </a:pPr>
            <a:r>
              <a:rPr lang="cy-GB" dirty="0">
                <a:solidFill>
                  <a:schemeClr val="tx2">
                    <a:lumMod val="60000"/>
                    <a:lumOff val="40000"/>
                  </a:schemeClr>
                </a:solidFill>
                <a:latin typeface="Avenir Roman" panose="02000503020000020003" pitchFamily="2" charset="0"/>
              </a:rPr>
              <a:t>Ble mae’r rhagenw?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5133C8-7502-4B40-9DBA-B1C5F1FE5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2208" y="1413959"/>
            <a:ext cx="4259649" cy="300597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en-US" sz="1600" dirty="0" err="1">
                <a:solidFill>
                  <a:schemeClr val="bg1"/>
                </a:solidFill>
              </a:rPr>
              <a:t>Gwelais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0000"/>
                </a:solidFill>
              </a:rPr>
              <a:t>i</a:t>
            </a:r>
            <a:r>
              <a:rPr lang="en-US" sz="1600" dirty="0" err="1"/>
              <a:t>’</a:t>
            </a:r>
            <a:r>
              <a:rPr lang="en-US" sz="1600" dirty="0" err="1">
                <a:solidFill>
                  <a:schemeClr val="bg1"/>
                </a:solidFill>
              </a:rPr>
              <a:t>r</a:t>
            </a:r>
            <a:r>
              <a:rPr lang="en-US" sz="1600" dirty="0"/>
              <a:t> </a:t>
            </a:r>
            <a:r>
              <a:rPr lang="en-US" sz="1600" dirty="0" err="1">
                <a:solidFill>
                  <a:schemeClr val="bg1"/>
                </a:solidFill>
              </a:rPr>
              <a:t>ferch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yn</a:t>
            </a:r>
            <a:r>
              <a:rPr lang="en-US" sz="1600" dirty="0">
                <a:solidFill>
                  <a:schemeClr val="bg1"/>
                </a:solidFill>
              </a:rPr>
              <a:t> y </a:t>
            </a:r>
            <a:r>
              <a:rPr lang="en-US" sz="1600" dirty="0" err="1">
                <a:solidFill>
                  <a:schemeClr val="bg1"/>
                </a:solidFill>
              </a:rPr>
              <a:t>dre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ddoe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  <a:defRPr/>
            </a:pPr>
            <a:r>
              <a:rPr lang="en-US" sz="1600" dirty="0">
                <a:solidFill>
                  <a:schemeClr val="bg1"/>
                </a:solidFill>
              </a:rPr>
              <a:t>Mae John a </a:t>
            </a:r>
            <a:r>
              <a:rPr lang="en-US" sz="1600" dirty="0" err="1">
                <a:solidFill>
                  <a:srgbClr val="FF0000"/>
                </a:solidFill>
              </a:rPr>
              <a:t>finnau</a:t>
            </a:r>
            <a:r>
              <a:rPr lang="en-US" sz="1600" dirty="0" err="1">
                <a:solidFill>
                  <a:schemeClr val="bg1"/>
                </a:solidFill>
              </a:rPr>
              <a:t>’n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ffrindiau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mawr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  <a:defRPr/>
            </a:pPr>
            <a:r>
              <a:rPr lang="en-US" sz="1600" dirty="0">
                <a:solidFill>
                  <a:schemeClr val="bg1"/>
                </a:solidFill>
              </a:rPr>
              <a:t>Arno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0000"/>
                </a:solidFill>
              </a:rPr>
              <a:t>fe</a:t>
            </a:r>
            <a:r>
              <a:rPr lang="en-US" sz="1600" dirty="0"/>
              <a:t> </a:t>
            </a:r>
            <a:r>
              <a:rPr lang="en-US" sz="1600" dirty="0" err="1">
                <a:solidFill>
                  <a:schemeClr val="bg1"/>
                </a:solidFill>
              </a:rPr>
              <a:t>mae’r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bai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  <a:defRPr/>
            </a:pPr>
            <a:r>
              <a:rPr lang="en-US" sz="1600" dirty="0" err="1">
                <a:solidFill>
                  <a:schemeClr val="bg1"/>
                </a:solidFill>
              </a:rPr>
              <a:t>Rydw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0000"/>
                </a:solidFill>
              </a:rPr>
              <a:t>i</a:t>
            </a:r>
            <a:r>
              <a:rPr lang="en-US" sz="1600" dirty="0"/>
              <a:t> </a:t>
            </a:r>
            <a:r>
              <a:rPr lang="en-US" sz="1600" dirty="0" err="1">
                <a:solidFill>
                  <a:schemeClr val="bg1"/>
                </a:solidFill>
              </a:rPr>
              <a:t>ar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0000"/>
                </a:solidFill>
              </a:rPr>
              <a:t>fy</a:t>
            </a:r>
            <a:r>
              <a:rPr lang="en-US" sz="1600" dirty="0"/>
              <a:t> </a:t>
            </a:r>
            <a:r>
              <a:rPr lang="en-US" sz="1600" dirty="0" err="1">
                <a:solidFill>
                  <a:schemeClr val="bg1"/>
                </a:solidFill>
              </a:rPr>
              <a:t>mhen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0000"/>
                </a:solidFill>
              </a:rPr>
              <a:t>fy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hunan</a:t>
            </a:r>
            <a:r>
              <a:rPr lang="en-US" sz="1600" dirty="0"/>
              <a:t>.</a:t>
            </a:r>
          </a:p>
          <a:p>
            <a:pPr marL="0" indent="0">
              <a:buNone/>
              <a:defRPr/>
            </a:pPr>
            <a:r>
              <a:rPr lang="en-US" sz="1600" dirty="0">
                <a:solidFill>
                  <a:schemeClr val="bg1"/>
                </a:solidFill>
              </a:rPr>
              <a:t>Dyna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0000"/>
                </a:solidFill>
              </a:rPr>
              <a:t>eu</a:t>
            </a:r>
            <a:r>
              <a:rPr lang="en-US" sz="1600" dirty="0"/>
              <a:t> </a:t>
            </a:r>
            <a:r>
              <a:rPr lang="en-US" sz="1600" dirty="0" err="1">
                <a:solidFill>
                  <a:schemeClr val="bg1"/>
                </a:solidFill>
              </a:rPr>
              <a:t>hysgol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ar</a:t>
            </a:r>
            <a:r>
              <a:rPr lang="en-US" sz="1600" dirty="0">
                <a:solidFill>
                  <a:schemeClr val="bg1"/>
                </a:solidFill>
              </a:rPr>
              <a:t> y teledu.</a:t>
            </a:r>
          </a:p>
          <a:p>
            <a:pPr marL="0" indent="0">
              <a:buNone/>
              <a:defRPr/>
            </a:pPr>
            <a:r>
              <a:rPr lang="en-US" sz="1600" dirty="0" err="1">
                <a:solidFill>
                  <a:schemeClr val="bg1"/>
                </a:solidFill>
              </a:rPr>
              <a:t>Mae’r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pennaeth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yn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dod</a:t>
            </a:r>
            <a:r>
              <a:rPr lang="en-US" sz="1600" dirty="0"/>
              <a:t> </a:t>
            </a:r>
            <a:r>
              <a:rPr lang="en-US" sz="1600" dirty="0" err="1">
                <a:solidFill>
                  <a:schemeClr val="bg1"/>
                </a:solidFill>
              </a:rPr>
              <a:t>i</a:t>
            </a:r>
            <a:r>
              <a:rPr lang="en-US" sz="1600" dirty="0" err="1"/>
              <a:t>’</a:t>
            </a:r>
            <a:r>
              <a:rPr lang="en-US" sz="1600" dirty="0" err="1">
                <a:solidFill>
                  <a:srgbClr val="FF0000"/>
                </a:solidFill>
              </a:rPr>
              <a:t>th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swyddfa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  <a:defRPr/>
            </a:pPr>
            <a:r>
              <a:rPr lang="en-US" sz="1600" dirty="0">
                <a:solidFill>
                  <a:srgbClr val="FF0000"/>
                </a:solidFill>
              </a:rPr>
              <a:t>Ni</a:t>
            </a:r>
            <a:r>
              <a:rPr lang="en-US" sz="1600" dirty="0"/>
              <a:t> </a:t>
            </a:r>
            <a:r>
              <a:rPr lang="en-US" sz="1600" dirty="0" err="1">
                <a:solidFill>
                  <a:schemeClr val="bg1"/>
                </a:solidFill>
              </a:rPr>
              <a:t>sy’n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siarad</a:t>
            </a:r>
            <a:r>
              <a:rPr lang="en-US" sz="1600" dirty="0">
                <a:solidFill>
                  <a:schemeClr val="bg1"/>
                </a:solidFill>
              </a:rPr>
              <a:t> y </a:t>
            </a:r>
            <a:r>
              <a:rPr lang="en-US" sz="1600" dirty="0" err="1">
                <a:solidFill>
                  <a:schemeClr val="bg1"/>
                </a:solidFill>
              </a:rPr>
              <a:t>prynhawn</a:t>
            </a:r>
            <a:r>
              <a:rPr lang="en-US" sz="1600" dirty="0">
                <a:solidFill>
                  <a:schemeClr val="bg1"/>
                </a:solidFill>
              </a:rPr>
              <a:t> ‘ma.</a:t>
            </a:r>
          </a:p>
          <a:p>
            <a:pPr marL="0" indent="0">
              <a:buNone/>
              <a:defRPr/>
            </a:pPr>
            <a:r>
              <a:rPr lang="en-US" sz="1600" dirty="0" err="1">
                <a:solidFill>
                  <a:schemeClr val="bg1"/>
                </a:solidFill>
              </a:rPr>
              <a:t>Aethon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0000"/>
                </a:solidFill>
              </a:rPr>
              <a:t>ni</a:t>
            </a:r>
            <a:r>
              <a:rPr lang="en-US" sz="1600" dirty="0"/>
              <a:t> </a:t>
            </a:r>
            <a:r>
              <a:rPr lang="en-US" sz="1600" dirty="0" err="1">
                <a:solidFill>
                  <a:schemeClr val="bg1"/>
                </a:solidFill>
              </a:rPr>
              <a:t>i’r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dre</a:t>
            </a:r>
            <a:r>
              <a:rPr lang="en-US" sz="1600" dirty="0">
                <a:solidFill>
                  <a:schemeClr val="bg1"/>
                </a:solidFill>
              </a:rPr>
              <a:t> ac </a:t>
            </a:r>
            <a:r>
              <a:rPr lang="en-US" sz="1600" dirty="0" err="1">
                <a:solidFill>
                  <a:schemeClr val="bg1"/>
                </a:solidFill>
              </a:rPr>
              <a:t>aeth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hithau</a:t>
            </a:r>
            <a:r>
              <a:rPr lang="en-US" sz="1600" dirty="0"/>
              <a:t> </a:t>
            </a:r>
            <a:r>
              <a:rPr lang="en-US" sz="1600" dirty="0" err="1">
                <a:solidFill>
                  <a:schemeClr val="bg1"/>
                </a:solidFill>
              </a:rPr>
              <a:t>i’r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cyfarfod</a:t>
            </a:r>
            <a:r>
              <a:rPr lang="en-US" sz="1600" dirty="0"/>
              <a:t>.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5EB6ECF1-4943-844E-B547-2630E509673E}"/>
              </a:ext>
            </a:extLst>
          </p:cNvPr>
          <p:cNvSpPr txBox="1">
            <a:spLocks/>
          </p:cNvSpPr>
          <p:nvPr/>
        </p:nvSpPr>
        <p:spPr>
          <a:xfrm>
            <a:off x="175364" y="1413959"/>
            <a:ext cx="4496844" cy="3246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◇"/>
              <a:defRPr sz="1400" b="0" i="0" u="none" strike="noStrike" cap="none"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￭"/>
              <a:defRPr sz="1400" b="0" i="0" u="none" strike="noStrike" cap="none"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￮"/>
              <a:defRPr sz="1400" b="0" i="0" u="none" strike="noStrike" cap="none"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●"/>
              <a:defRPr sz="1400" b="0" i="0" u="none" strike="noStrike" cap="none"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1400"/>
              <a:buFont typeface="Muli"/>
              <a:buChar char="○"/>
              <a:defRPr sz="1400" b="0" i="0" u="none" strike="noStrike" cap="none"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1400"/>
              <a:buFont typeface="Muli"/>
              <a:buChar char="■"/>
              <a:defRPr sz="1400" b="0" i="0" u="none" strike="noStrike" cap="none"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1400"/>
              <a:buFont typeface="Muli"/>
              <a:buChar char="●"/>
              <a:defRPr sz="1400" b="0" i="0" u="none" strike="noStrike" cap="none"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1400"/>
              <a:buFont typeface="Muli"/>
              <a:buChar char="○"/>
              <a:defRPr sz="1400" b="0" i="0" u="none" strike="noStrike" cap="none"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1400"/>
              <a:buFont typeface="Muli"/>
              <a:buChar char="■"/>
              <a:defRPr sz="1400" b="0" i="0" u="none" strike="noStrike" cap="none">
                <a:solidFill>
                  <a:srgbClr val="C6DAEC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>
              <a:buFont typeface="Muli"/>
              <a:buNone/>
              <a:defRPr/>
            </a:pPr>
            <a:r>
              <a:rPr lang="cy-GB" sz="1600" dirty="0">
                <a:solidFill>
                  <a:schemeClr val="bg1"/>
                </a:solidFill>
              </a:rPr>
              <a:t>Gwelais i’r ferch yn y dre ddoe.</a:t>
            </a:r>
          </a:p>
          <a:p>
            <a:pPr marL="0" indent="0">
              <a:buFont typeface="Muli"/>
              <a:buNone/>
              <a:defRPr/>
            </a:pPr>
            <a:r>
              <a:rPr lang="cy-GB" sz="1600" dirty="0">
                <a:solidFill>
                  <a:schemeClr val="bg1"/>
                </a:solidFill>
              </a:rPr>
              <a:t>Mae John a finnau’n ffrindiau mawr.</a:t>
            </a:r>
          </a:p>
          <a:p>
            <a:pPr marL="0" indent="0">
              <a:buFont typeface="Muli"/>
              <a:buNone/>
              <a:defRPr/>
            </a:pPr>
            <a:r>
              <a:rPr lang="cy-GB" sz="1600" dirty="0">
                <a:solidFill>
                  <a:schemeClr val="bg1"/>
                </a:solidFill>
              </a:rPr>
              <a:t>Arno fe mae’r bai.</a:t>
            </a:r>
          </a:p>
          <a:p>
            <a:pPr marL="0" indent="0">
              <a:buFont typeface="Muli"/>
              <a:buNone/>
              <a:defRPr/>
            </a:pPr>
            <a:r>
              <a:rPr lang="cy-GB" sz="1600" dirty="0">
                <a:solidFill>
                  <a:schemeClr val="bg1"/>
                </a:solidFill>
              </a:rPr>
              <a:t>Rydw i ar fy mhen fy hunan.</a:t>
            </a:r>
          </a:p>
          <a:p>
            <a:pPr marL="0" indent="0">
              <a:buFont typeface="Muli"/>
              <a:buNone/>
              <a:defRPr/>
            </a:pPr>
            <a:r>
              <a:rPr lang="cy-GB" sz="1600" dirty="0">
                <a:solidFill>
                  <a:schemeClr val="bg1"/>
                </a:solidFill>
              </a:rPr>
              <a:t>Dyna eu hysgol ar y teledu.</a:t>
            </a:r>
          </a:p>
          <a:p>
            <a:pPr marL="0" indent="0">
              <a:buFont typeface="Muli"/>
              <a:buNone/>
              <a:defRPr/>
            </a:pPr>
            <a:r>
              <a:rPr lang="cy-GB" sz="1600" dirty="0">
                <a:solidFill>
                  <a:schemeClr val="bg1"/>
                </a:solidFill>
              </a:rPr>
              <a:t>Mae’r pennaeth yn dod i’th swyddfa.</a:t>
            </a:r>
          </a:p>
          <a:p>
            <a:pPr marL="0" indent="0">
              <a:buFont typeface="Muli"/>
              <a:buNone/>
              <a:defRPr/>
            </a:pPr>
            <a:r>
              <a:rPr lang="cy-GB" sz="1600" dirty="0">
                <a:solidFill>
                  <a:schemeClr val="bg1"/>
                </a:solidFill>
              </a:rPr>
              <a:t>Ni sy’n siarad y prynhawn ‘ma.</a:t>
            </a:r>
          </a:p>
          <a:p>
            <a:pPr marL="0" indent="0">
              <a:buFont typeface="Muli"/>
              <a:buNone/>
              <a:defRPr/>
            </a:pPr>
            <a:r>
              <a:rPr lang="cy-GB" sz="1600" dirty="0">
                <a:solidFill>
                  <a:schemeClr val="bg1"/>
                </a:solidFill>
              </a:rPr>
              <a:t>Aethon ni i’r dre ac aeth hithau i’r cyfarfod.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55F88-4D0E-6547-AFD4-65361E03FB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029" y="107157"/>
            <a:ext cx="1320190" cy="115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71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FD97C-9154-CA48-A220-36A5EE8018F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7</a:t>
            </a:fld>
            <a:endParaRPr lang="en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F97345A-9A4F-B04F-9219-A7D0729B34CF}"/>
              </a:ext>
            </a:extLst>
          </p:cNvPr>
          <p:cNvSpPr txBox="1">
            <a:spLocks/>
          </p:cNvSpPr>
          <p:nvPr/>
        </p:nvSpPr>
        <p:spPr>
          <a:xfrm>
            <a:off x="2273474" y="400833"/>
            <a:ext cx="5680553" cy="102295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>
              <a:defRPr/>
            </a:pPr>
            <a:r>
              <a:rPr lang="cy-GB" sz="2800" dirty="0">
                <a:latin typeface="Avenir Roman" panose="02000503020000020003" pitchFamily="2" charset="0"/>
              </a:rPr>
              <a:t>Gwallau Cyffredin: </a:t>
            </a:r>
          </a:p>
          <a:p>
            <a:pPr>
              <a:defRPr/>
            </a:pPr>
            <a:r>
              <a:rPr lang="cy-GB" sz="2800" dirty="0">
                <a:latin typeface="Avenir Roman" panose="02000503020000020003" pitchFamily="2" charset="0"/>
              </a:rPr>
              <a:t>Cywirwch y brawddegau canlynol.  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7199972-8E0A-D94B-9383-3FD5B9671403}"/>
              </a:ext>
            </a:extLst>
          </p:cNvPr>
          <p:cNvSpPr/>
          <p:nvPr/>
        </p:nvSpPr>
        <p:spPr>
          <a:xfrm>
            <a:off x="1127343" y="1423786"/>
            <a:ext cx="7615824" cy="339872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cy-GB" sz="2400" dirty="0">
                <a:latin typeface="Avenir Roman" panose="02000503020000020003" pitchFamily="2" charset="0"/>
              </a:rPr>
              <a:t>Mae nhw’n codi’n gynnar. </a:t>
            </a:r>
          </a:p>
          <a:p>
            <a:pPr marL="457200" indent="-457200">
              <a:buAutoNum type="arabicPeriod"/>
            </a:pPr>
            <a:r>
              <a:rPr lang="cy-GB" sz="2400" dirty="0">
                <a:latin typeface="Avenir Roman" panose="02000503020000020003" pitchFamily="2" charset="0"/>
              </a:rPr>
              <a:t>Mae e’n braf iawn heddiw. </a:t>
            </a:r>
          </a:p>
          <a:p>
            <a:pPr marL="457200" indent="-457200">
              <a:buAutoNum type="arabicPeriod"/>
            </a:pPr>
            <a:r>
              <a:rPr lang="cy-GB" sz="2400" dirty="0">
                <a:latin typeface="Avenir Roman" panose="02000503020000020003" pitchFamily="2" charset="0"/>
              </a:rPr>
              <a:t>Ydy e’n naw o’r gloch? </a:t>
            </a:r>
          </a:p>
          <a:p>
            <a:pPr marL="457200" indent="-457200">
              <a:buAutoNum type="arabicPeriod"/>
            </a:pPr>
            <a:r>
              <a:rPr lang="cy-GB" sz="2400" dirty="0">
                <a:latin typeface="Avenir Roman" panose="02000503020000020003" pitchFamily="2" charset="0"/>
              </a:rPr>
              <a:t>Fi sy’n capten ar y tîm criced.</a:t>
            </a:r>
          </a:p>
          <a:p>
            <a:pPr marL="457200" indent="-457200">
              <a:buAutoNum type="arabicPeriod"/>
            </a:pPr>
            <a:r>
              <a:rPr lang="cy-GB" sz="2400" dirty="0">
                <a:latin typeface="Avenir Roman" panose="02000503020000020003" pitchFamily="2" charset="0"/>
              </a:rPr>
              <a:t>E yw’r gorau yn y dosbarth.  </a:t>
            </a:r>
          </a:p>
        </p:txBody>
      </p:sp>
      <p:pic>
        <p:nvPicPr>
          <p:cNvPr id="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EA03873-219F-D14C-A57B-B3800AF317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54027" y="44981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653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5FBDF5-139C-9D4D-A706-A11923559FC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8</a:t>
            </a:fld>
            <a:endParaRPr lang="en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99CA33-70EB-3745-9F32-CAC8E1886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9409" y="6434"/>
            <a:ext cx="885288" cy="9212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109F4C8-EDB9-414E-BFB5-9A981DAEE0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300" y="467057"/>
            <a:ext cx="725118" cy="753443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0855872-BEF2-E844-9B30-21D7A748F27E}"/>
              </a:ext>
            </a:extLst>
          </p:cNvPr>
          <p:cNvSpPr/>
          <p:nvPr/>
        </p:nvSpPr>
        <p:spPr>
          <a:xfrm>
            <a:off x="1127343" y="1423786"/>
            <a:ext cx="7615824" cy="339872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cy-GB" sz="2400" b="1" u="sng" dirty="0">
                <a:latin typeface="Avenir Roman" panose="02000503020000020003" pitchFamily="2" charset="0"/>
              </a:rPr>
              <a:t>Maen</a:t>
            </a:r>
            <a:r>
              <a:rPr lang="cy-GB" sz="2400" dirty="0">
                <a:latin typeface="Avenir Roman" panose="02000503020000020003" pitchFamily="2" charset="0"/>
              </a:rPr>
              <a:t> nhw’n codi’n gynnar. </a:t>
            </a:r>
          </a:p>
          <a:p>
            <a:pPr marL="457200" indent="-457200">
              <a:buAutoNum type="arabicPeriod"/>
            </a:pPr>
            <a:r>
              <a:rPr lang="cy-GB" sz="2400" dirty="0">
                <a:latin typeface="Avenir Roman" panose="02000503020000020003" pitchFamily="2" charset="0"/>
              </a:rPr>
              <a:t>Mae </a:t>
            </a:r>
            <a:r>
              <a:rPr lang="cy-GB" sz="2400" b="1" u="sng" dirty="0">
                <a:latin typeface="Avenir Roman" panose="02000503020000020003" pitchFamily="2" charset="0"/>
              </a:rPr>
              <a:t>hi’n</a:t>
            </a:r>
            <a:r>
              <a:rPr lang="cy-GB" sz="2400" dirty="0">
                <a:latin typeface="Avenir Roman" panose="02000503020000020003" pitchFamily="2" charset="0"/>
              </a:rPr>
              <a:t> braf iawn heddiw. </a:t>
            </a:r>
          </a:p>
          <a:p>
            <a:pPr marL="457200" indent="-457200">
              <a:buAutoNum type="arabicPeriod"/>
            </a:pPr>
            <a:r>
              <a:rPr lang="cy-GB" sz="2400" dirty="0">
                <a:latin typeface="Avenir Roman" panose="02000503020000020003" pitchFamily="2" charset="0"/>
              </a:rPr>
              <a:t>Ydy </a:t>
            </a:r>
            <a:r>
              <a:rPr lang="cy-GB" sz="2400" b="1" u="sng" dirty="0">
                <a:latin typeface="Avenir Roman" panose="02000503020000020003" pitchFamily="2" charset="0"/>
              </a:rPr>
              <a:t>hi’n</a:t>
            </a:r>
            <a:r>
              <a:rPr lang="cy-GB" sz="2400" dirty="0">
                <a:latin typeface="Avenir Roman" panose="02000503020000020003" pitchFamily="2" charset="0"/>
              </a:rPr>
              <a:t> naw o’r gloch? </a:t>
            </a:r>
          </a:p>
          <a:p>
            <a:pPr marL="457200" indent="-457200">
              <a:buAutoNum type="arabicPeriod"/>
            </a:pPr>
            <a:r>
              <a:rPr lang="cy-GB" sz="2400" dirty="0">
                <a:latin typeface="Avenir Roman" panose="02000503020000020003" pitchFamily="2" charset="0"/>
              </a:rPr>
              <a:t>Fi </a:t>
            </a:r>
            <a:r>
              <a:rPr lang="cy-GB" sz="2400" b="1" u="sng" dirty="0">
                <a:latin typeface="Avenir Roman" panose="02000503020000020003" pitchFamily="2" charset="0"/>
              </a:rPr>
              <a:t>ydy / yw </a:t>
            </a:r>
            <a:r>
              <a:rPr lang="cy-GB" sz="2400" dirty="0">
                <a:latin typeface="Avenir Roman" panose="02000503020000020003" pitchFamily="2" charset="0"/>
              </a:rPr>
              <a:t>capten ar y tîm criced eleni.</a:t>
            </a:r>
          </a:p>
          <a:p>
            <a:pPr marL="457200" indent="-457200">
              <a:buAutoNum type="arabicPeriod"/>
            </a:pPr>
            <a:r>
              <a:rPr lang="cy-GB" sz="2400" b="1" u="sng" dirty="0">
                <a:latin typeface="Avenir Roman" panose="02000503020000020003" pitchFamily="2" charset="0"/>
              </a:rPr>
              <a:t>Fe</a:t>
            </a:r>
            <a:r>
              <a:rPr lang="cy-GB" sz="2400" dirty="0">
                <a:latin typeface="Avenir Roman" panose="02000503020000020003" pitchFamily="2" charset="0"/>
              </a:rPr>
              <a:t> yw’r gorau yn y dosbarth.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F6F42B-22CB-B04B-90D8-A31AC08A072D}"/>
              </a:ext>
            </a:extLst>
          </p:cNvPr>
          <p:cNvSpPr/>
          <p:nvPr/>
        </p:nvSpPr>
        <p:spPr>
          <a:xfrm>
            <a:off x="1361945" y="635293"/>
            <a:ext cx="407328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3"/>
            <a:r>
              <a:rPr lang="cy-GB" sz="3200" b="1" dirty="0">
                <a:solidFill>
                  <a:schemeClr val="tx1"/>
                </a:solidFill>
                <a:latin typeface="Avenir Roman" panose="02000503020000020003" pitchFamily="2" charset="0"/>
              </a:rPr>
              <a:t>Ymarfer: Atebion  </a:t>
            </a:r>
          </a:p>
        </p:txBody>
      </p:sp>
    </p:spTree>
    <p:extLst>
      <p:ext uri="{BB962C8B-B14F-4D97-AF65-F5344CB8AC3E}">
        <p14:creationId xmlns:p14="http://schemas.microsoft.com/office/powerpoint/2010/main" val="1257709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E21E1-AFF7-D746-B854-EA4F561DA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93" y="59083"/>
            <a:ext cx="2870250" cy="600615"/>
          </a:xfr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>
              <a:defRPr/>
            </a:pPr>
            <a:r>
              <a:rPr lang="cy-GB" dirty="0">
                <a:latin typeface="Avenir Roman" panose="02000503020000020003" pitchFamily="2" charset="0"/>
              </a:rPr>
              <a:t>Rhagenwau </a:t>
            </a:r>
          </a:p>
        </p:txBody>
      </p:sp>
      <p:sp>
        <p:nvSpPr>
          <p:cNvPr id="4" name="Explosion 1 3">
            <a:extLst>
              <a:ext uri="{FF2B5EF4-FFF2-40B4-BE49-F238E27FC236}">
                <a16:creationId xmlns:a16="http://schemas.microsoft.com/office/drawing/2014/main" id="{860E4A06-6F33-2049-A77D-E553EF7D168C}"/>
              </a:ext>
            </a:extLst>
          </p:cNvPr>
          <p:cNvSpPr/>
          <p:nvPr/>
        </p:nvSpPr>
        <p:spPr>
          <a:xfrm>
            <a:off x="1187054" y="665560"/>
            <a:ext cx="2428875" cy="1729978"/>
          </a:xfrm>
          <a:prstGeom prst="irregularSeal1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531" dirty="0"/>
              <a:t>ei (g)</a:t>
            </a:r>
          </a:p>
        </p:txBody>
      </p:sp>
      <p:sp>
        <p:nvSpPr>
          <p:cNvPr id="5" name="Explosion 1 4">
            <a:extLst>
              <a:ext uri="{FF2B5EF4-FFF2-40B4-BE49-F238E27FC236}">
                <a16:creationId xmlns:a16="http://schemas.microsoft.com/office/drawing/2014/main" id="{6858A628-D8C1-DF48-8248-AE22725F7B81}"/>
              </a:ext>
            </a:extLst>
          </p:cNvPr>
          <p:cNvSpPr/>
          <p:nvPr/>
        </p:nvSpPr>
        <p:spPr>
          <a:xfrm>
            <a:off x="5112544" y="691754"/>
            <a:ext cx="2428875" cy="1729978"/>
          </a:xfrm>
          <a:prstGeom prst="irregularSeal1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531" dirty="0"/>
              <a:t>ei (b)</a:t>
            </a:r>
          </a:p>
        </p:txBody>
      </p:sp>
      <p:sp>
        <p:nvSpPr>
          <p:cNvPr id="6" name="Explosion 1 5">
            <a:extLst>
              <a:ext uri="{FF2B5EF4-FFF2-40B4-BE49-F238E27FC236}">
                <a16:creationId xmlns:a16="http://schemas.microsoft.com/office/drawing/2014/main" id="{1B394A38-6064-9C42-A370-67730BA334A9}"/>
              </a:ext>
            </a:extLst>
          </p:cNvPr>
          <p:cNvSpPr/>
          <p:nvPr/>
        </p:nvSpPr>
        <p:spPr>
          <a:xfrm>
            <a:off x="1228725" y="2193132"/>
            <a:ext cx="2428875" cy="1731169"/>
          </a:xfrm>
          <a:prstGeom prst="irregularSeal1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531" dirty="0"/>
              <a:t>ein</a:t>
            </a:r>
          </a:p>
        </p:txBody>
      </p:sp>
      <p:sp>
        <p:nvSpPr>
          <p:cNvPr id="7" name="Explosion 1 6">
            <a:extLst>
              <a:ext uri="{FF2B5EF4-FFF2-40B4-BE49-F238E27FC236}">
                <a16:creationId xmlns:a16="http://schemas.microsoft.com/office/drawing/2014/main" id="{7E5AEEF2-5238-0A4E-A2C5-822FAC67B6C6}"/>
              </a:ext>
            </a:extLst>
          </p:cNvPr>
          <p:cNvSpPr/>
          <p:nvPr/>
        </p:nvSpPr>
        <p:spPr>
          <a:xfrm>
            <a:off x="3314700" y="1614487"/>
            <a:ext cx="2428875" cy="1729979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531" dirty="0">
                <a:solidFill>
                  <a:schemeClr val="bg1"/>
                </a:solidFill>
              </a:rPr>
              <a:t>eu</a:t>
            </a:r>
          </a:p>
        </p:txBody>
      </p:sp>
      <p:sp>
        <p:nvSpPr>
          <p:cNvPr id="8" name="Explosion 1 7">
            <a:extLst>
              <a:ext uri="{FF2B5EF4-FFF2-40B4-BE49-F238E27FC236}">
                <a16:creationId xmlns:a16="http://schemas.microsoft.com/office/drawing/2014/main" id="{5C9C6EC3-5C27-AE4E-BAFC-801D29F0BA70}"/>
              </a:ext>
            </a:extLst>
          </p:cNvPr>
          <p:cNvSpPr/>
          <p:nvPr/>
        </p:nvSpPr>
        <p:spPr>
          <a:xfrm>
            <a:off x="5601891" y="2207419"/>
            <a:ext cx="2428875" cy="1729979"/>
          </a:xfrm>
          <a:prstGeom prst="irregularSeal1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531" dirty="0"/>
              <a:t>eich</a:t>
            </a:r>
          </a:p>
        </p:txBody>
      </p:sp>
      <p:sp>
        <p:nvSpPr>
          <p:cNvPr id="9" name="Explosion 1 8">
            <a:extLst>
              <a:ext uri="{FF2B5EF4-FFF2-40B4-BE49-F238E27FC236}">
                <a16:creationId xmlns:a16="http://schemas.microsoft.com/office/drawing/2014/main" id="{81ACBCB8-947C-1D4B-834F-BDF1B022FBB9}"/>
              </a:ext>
            </a:extLst>
          </p:cNvPr>
          <p:cNvSpPr/>
          <p:nvPr/>
        </p:nvSpPr>
        <p:spPr>
          <a:xfrm>
            <a:off x="4747022" y="3627835"/>
            <a:ext cx="2428875" cy="1729978"/>
          </a:xfrm>
          <a:prstGeom prst="irregularSeal1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531" dirty="0"/>
              <a:t>fy</a:t>
            </a:r>
          </a:p>
        </p:txBody>
      </p:sp>
      <p:sp>
        <p:nvSpPr>
          <p:cNvPr id="10" name="Explosion 1 9">
            <a:extLst>
              <a:ext uri="{FF2B5EF4-FFF2-40B4-BE49-F238E27FC236}">
                <a16:creationId xmlns:a16="http://schemas.microsoft.com/office/drawing/2014/main" id="{4279E0FB-466A-1044-AE81-17FD50DFC57F}"/>
              </a:ext>
            </a:extLst>
          </p:cNvPr>
          <p:cNvSpPr/>
          <p:nvPr/>
        </p:nvSpPr>
        <p:spPr>
          <a:xfrm>
            <a:off x="2324100" y="3486150"/>
            <a:ext cx="2428875" cy="1729979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531" dirty="0"/>
              <a:t>dy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4B461A-8F57-3841-8A2F-12941B7770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0766" y="171483"/>
            <a:ext cx="798867" cy="1231041"/>
          </a:xfrm>
          <a:prstGeom prst="rect">
            <a:avLst/>
          </a:prstGeom>
        </p:spPr>
      </p:pic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7CDED03-B55D-234A-B8BE-1C1297D2BD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40422" y="379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11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67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2BDA4F-A9CD-DB4B-A6D3-D8C19346B8C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3CAAE4C-6478-4F45-9EF3-B79D9208DFE7}"/>
              </a:ext>
            </a:extLst>
          </p:cNvPr>
          <p:cNvSpPr/>
          <p:nvPr/>
        </p:nvSpPr>
        <p:spPr>
          <a:xfrm>
            <a:off x="3981760" y="1369243"/>
            <a:ext cx="4772416" cy="119859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Mae angen </a:t>
            </a:r>
            <a:r>
              <a:rPr lang="cy-GB" sz="2400" b="1" u="sng" dirty="0">
                <a:latin typeface="Avenir Roman" panose="02000503020000020003" pitchFamily="2" charset="0"/>
              </a:rPr>
              <a:t>treiglo’n drwynol </a:t>
            </a:r>
          </a:p>
          <a:p>
            <a:pPr algn="ctr"/>
            <a:r>
              <a:rPr lang="cy-GB" sz="2400" dirty="0">
                <a:latin typeface="Avenir Roman" panose="02000503020000020003" pitchFamily="2" charset="0"/>
              </a:rPr>
              <a:t>ar ôl ‘fy'</a:t>
            </a:r>
          </a:p>
        </p:txBody>
      </p:sp>
      <p:sp>
        <p:nvSpPr>
          <p:cNvPr id="5" name="Explosion 1 4">
            <a:extLst>
              <a:ext uri="{FF2B5EF4-FFF2-40B4-BE49-F238E27FC236}">
                <a16:creationId xmlns:a16="http://schemas.microsoft.com/office/drawing/2014/main" id="{6544374C-E21B-E64C-BF31-1C0779CD9541}"/>
              </a:ext>
            </a:extLst>
          </p:cNvPr>
          <p:cNvSpPr/>
          <p:nvPr/>
        </p:nvSpPr>
        <p:spPr>
          <a:xfrm>
            <a:off x="1552885" y="504254"/>
            <a:ext cx="2428875" cy="172997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531" dirty="0"/>
              <a:t>fy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ED146D-9288-BD4D-8F23-FB8DEB2E7B69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85000"/>
          </a:blip>
          <a:stretch>
            <a:fillRect/>
          </a:stretch>
        </p:blipFill>
        <p:spPr>
          <a:xfrm>
            <a:off x="7702490" y="153001"/>
            <a:ext cx="1301708" cy="12162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98AEE29-BD2A-AD4F-A56B-9082DE7B96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995931"/>
              </p:ext>
            </p:extLst>
          </p:nvPr>
        </p:nvGraphicFramePr>
        <p:xfrm>
          <a:off x="336597" y="2070778"/>
          <a:ext cx="1329523" cy="28346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665643">
                  <a:extLst>
                    <a:ext uri="{9D8B030D-6E8A-4147-A177-3AD203B41FA5}">
                      <a16:colId xmlns:a16="http://schemas.microsoft.com/office/drawing/2014/main" val="1824162269"/>
                    </a:ext>
                  </a:extLst>
                </a:gridCol>
                <a:gridCol w="663880">
                  <a:extLst>
                    <a:ext uri="{9D8B030D-6E8A-4147-A177-3AD203B41FA5}">
                      <a16:colId xmlns:a16="http://schemas.microsoft.com/office/drawing/2014/main" val="2630068991"/>
                    </a:ext>
                  </a:extLst>
                </a:gridCol>
              </a:tblGrid>
              <a:tr h="609668">
                <a:tc gridSpan="2"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Treiglad Trwynol  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y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1037008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p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mh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2097009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t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nh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53186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c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ngh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5960485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m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8876525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d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2958887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g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ng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52473"/>
                  </a:ext>
                </a:extLst>
              </a:tr>
            </a:tbl>
          </a:graphicData>
        </a:graphic>
      </p:graphicFrame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E87CF9B-A241-C14B-9272-7D5576B6644C}"/>
              </a:ext>
            </a:extLst>
          </p:cNvPr>
          <p:cNvSpPr/>
          <p:nvPr/>
        </p:nvSpPr>
        <p:spPr>
          <a:xfrm>
            <a:off x="2518302" y="3494961"/>
            <a:ext cx="4772416" cy="74042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Ydych chi’n cofio pa lythrennau sy’n treiglo’n drwynol?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0F87E24-29E9-0344-ABB0-D1D5016B91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8348" y="2234232"/>
            <a:ext cx="798867" cy="1231041"/>
          </a:xfrm>
          <a:prstGeom prst="rect">
            <a:avLst/>
          </a:prstGeom>
        </p:spPr>
      </p:pic>
      <p:pic>
        <p:nvPicPr>
          <p:cNvPr id="1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6C787D2-E73A-AE40-B3ED-BA01077832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165600" y="3324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71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804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5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A07A6C-E510-6B41-BAD4-C1383BD8D1D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11</a:t>
            </a:fld>
            <a:endParaRPr lang="en"/>
          </a:p>
        </p:txBody>
      </p:sp>
      <p:sp>
        <p:nvSpPr>
          <p:cNvPr id="5" name="Google Shape;342;p12">
            <a:extLst>
              <a:ext uri="{FF2B5EF4-FFF2-40B4-BE49-F238E27FC236}">
                <a16:creationId xmlns:a16="http://schemas.microsoft.com/office/drawing/2014/main" id="{A840B587-AD34-0344-B058-A1DBCDC795B2}"/>
              </a:ext>
            </a:extLst>
          </p:cNvPr>
          <p:cNvSpPr txBox="1">
            <a:spLocks/>
          </p:cNvSpPr>
          <p:nvPr/>
        </p:nvSpPr>
        <p:spPr>
          <a:xfrm>
            <a:off x="1501330" y="586206"/>
            <a:ext cx="2256479" cy="56618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ctr"/>
            <a:r>
              <a:rPr lang="cy-GB" dirty="0">
                <a:latin typeface="Avenir Roman" panose="02000503020000020003" pitchFamily="2" charset="0"/>
              </a:rPr>
              <a:t>Ymarfer </a:t>
            </a:r>
          </a:p>
        </p:txBody>
      </p:sp>
      <p:sp>
        <p:nvSpPr>
          <p:cNvPr id="7" name="Cloud 6">
            <a:extLst>
              <a:ext uri="{FF2B5EF4-FFF2-40B4-BE49-F238E27FC236}">
                <a16:creationId xmlns:a16="http://schemas.microsoft.com/office/drawing/2014/main" id="{2EDFCBF9-DEF3-744B-871D-02DBC63E948C}"/>
              </a:ext>
            </a:extLst>
          </p:cNvPr>
          <p:cNvSpPr/>
          <p:nvPr/>
        </p:nvSpPr>
        <p:spPr>
          <a:xfrm>
            <a:off x="285622" y="2600409"/>
            <a:ext cx="1429380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car</a:t>
            </a:r>
            <a:r>
              <a:rPr lang="cy-GB" dirty="0"/>
              <a:t> 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0C78D181-D104-D34C-B313-BD1C3EF2D7FD}"/>
              </a:ext>
            </a:extLst>
          </p:cNvPr>
          <p:cNvSpPr/>
          <p:nvPr/>
        </p:nvSpPr>
        <p:spPr>
          <a:xfrm>
            <a:off x="6342418" y="1172440"/>
            <a:ext cx="2053595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calendr</a:t>
            </a:r>
            <a:r>
              <a:rPr lang="cy-GB" dirty="0"/>
              <a:t> </a:t>
            </a:r>
          </a:p>
        </p:txBody>
      </p:sp>
      <p:sp>
        <p:nvSpPr>
          <p:cNvPr id="9" name="Cloud 8">
            <a:extLst>
              <a:ext uri="{FF2B5EF4-FFF2-40B4-BE49-F238E27FC236}">
                <a16:creationId xmlns:a16="http://schemas.microsoft.com/office/drawing/2014/main" id="{0AA93EA9-FE36-4F46-9E52-C54C329382F5}"/>
              </a:ext>
            </a:extLst>
          </p:cNvPr>
          <p:cNvSpPr/>
          <p:nvPr/>
        </p:nvSpPr>
        <p:spPr>
          <a:xfrm>
            <a:off x="1715002" y="2127237"/>
            <a:ext cx="2579352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cyfrifiadur</a:t>
            </a:r>
            <a:r>
              <a:rPr lang="cy-GB" dirty="0"/>
              <a:t> </a:t>
            </a:r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9AA4DC4D-960C-3A4A-B911-F0E7279B700C}"/>
              </a:ext>
            </a:extLst>
          </p:cNvPr>
          <p:cNvSpPr/>
          <p:nvPr/>
        </p:nvSpPr>
        <p:spPr>
          <a:xfrm>
            <a:off x="2191555" y="1152393"/>
            <a:ext cx="1712733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gwaith</a:t>
            </a:r>
            <a:r>
              <a:rPr lang="cy-GB" dirty="0"/>
              <a:t> </a:t>
            </a:r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E425A64B-A508-9347-8AA9-B60C2DDA5E6E}"/>
              </a:ext>
            </a:extLst>
          </p:cNvPr>
          <p:cNvSpPr/>
          <p:nvPr/>
        </p:nvSpPr>
        <p:spPr>
          <a:xfrm>
            <a:off x="3996994" y="349469"/>
            <a:ext cx="2053595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cyfrifon</a:t>
            </a:r>
            <a:r>
              <a:rPr lang="cy-GB" dirty="0"/>
              <a:t> </a:t>
            </a: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9851EBA6-F627-174A-B96B-236DD60D1AAF}"/>
              </a:ext>
            </a:extLst>
          </p:cNvPr>
          <p:cNvSpPr/>
          <p:nvPr/>
        </p:nvSpPr>
        <p:spPr>
          <a:xfrm>
            <a:off x="6101093" y="112733"/>
            <a:ext cx="2263932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camera</a:t>
            </a:r>
            <a:r>
              <a:rPr lang="cy-GB" dirty="0"/>
              <a:t> </a:t>
            </a:r>
          </a:p>
        </p:txBody>
      </p:sp>
      <p:sp>
        <p:nvSpPr>
          <p:cNvPr id="13" name="Cloud 12">
            <a:extLst>
              <a:ext uri="{FF2B5EF4-FFF2-40B4-BE49-F238E27FC236}">
                <a16:creationId xmlns:a16="http://schemas.microsoft.com/office/drawing/2014/main" id="{9CCD3E3B-3DD4-5444-AFA9-F55C39FAC837}"/>
              </a:ext>
            </a:extLst>
          </p:cNvPr>
          <p:cNvSpPr/>
          <p:nvPr/>
        </p:nvSpPr>
        <p:spPr>
          <a:xfrm>
            <a:off x="4189059" y="3982349"/>
            <a:ext cx="2675204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cytundeb</a:t>
            </a:r>
            <a:r>
              <a:rPr lang="cy-GB" dirty="0"/>
              <a:t> 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:a16="http://schemas.microsoft.com/office/drawing/2014/main" id="{3835FBED-5921-FE4A-BED0-BF5EE7C4EEEC}"/>
              </a:ext>
            </a:extLst>
          </p:cNvPr>
          <p:cNvSpPr/>
          <p:nvPr/>
        </p:nvSpPr>
        <p:spPr>
          <a:xfrm>
            <a:off x="57181" y="3621911"/>
            <a:ext cx="2072246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taleb</a:t>
            </a:r>
            <a:r>
              <a:rPr lang="cy-GB" dirty="0"/>
              <a:t> 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DA429C0A-42B1-FF41-962D-6F73426256A8}"/>
              </a:ext>
            </a:extLst>
          </p:cNvPr>
          <p:cNvSpPr/>
          <p:nvPr/>
        </p:nvSpPr>
        <p:spPr>
          <a:xfrm>
            <a:off x="3555881" y="2804272"/>
            <a:ext cx="2675204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bwrdd</a:t>
            </a:r>
            <a:r>
              <a:rPr lang="cy-GB" dirty="0"/>
              <a:t> </a:t>
            </a:r>
          </a:p>
        </p:txBody>
      </p:sp>
      <p:sp>
        <p:nvSpPr>
          <p:cNvPr id="16" name="Cloud 15">
            <a:extLst>
              <a:ext uri="{FF2B5EF4-FFF2-40B4-BE49-F238E27FC236}">
                <a16:creationId xmlns:a16="http://schemas.microsoft.com/office/drawing/2014/main" id="{D2F93F96-8EF7-A64D-8569-2BFD8F4447C9}"/>
              </a:ext>
            </a:extLst>
          </p:cNvPr>
          <p:cNvSpPr/>
          <p:nvPr/>
        </p:nvSpPr>
        <p:spPr>
          <a:xfrm>
            <a:off x="287907" y="1477441"/>
            <a:ext cx="1841519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desg </a:t>
            </a:r>
            <a:r>
              <a:rPr lang="cy-GB" dirty="0"/>
              <a:t> </a:t>
            </a:r>
          </a:p>
        </p:txBody>
      </p:sp>
      <p:sp>
        <p:nvSpPr>
          <p:cNvPr id="17" name="Cloud 16">
            <a:extLst>
              <a:ext uri="{FF2B5EF4-FFF2-40B4-BE49-F238E27FC236}">
                <a16:creationId xmlns:a16="http://schemas.microsoft.com/office/drawing/2014/main" id="{06274EB9-0D02-7D45-9F81-A6E0AA8BC723}"/>
              </a:ext>
            </a:extLst>
          </p:cNvPr>
          <p:cNvSpPr/>
          <p:nvPr/>
        </p:nvSpPr>
        <p:spPr>
          <a:xfrm>
            <a:off x="4177490" y="1454575"/>
            <a:ext cx="2053595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gwyliau</a:t>
            </a:r>
            <a:r>
              <a:rPr lang="cy-GB" dirty="0"/>
              <a:t> </a:t>
            </a:r>
          </a:p>
        </p:txBody>
      </p:sp>
      <p:sp>
        <p:nvSpPr>
          <p:cNvPr id="18" name="Cloud 17">
            <a:extLst>
              <a:ext uri="{FF2B5EF4-FFF2-40B4-BE49-F238E27FC236}">
                <a16:creationId xmlns:a16="http://schemas.microsoft.com/office/drawing/2014/main" id="{377250BE-F622-014F-850A-AF2518EDFEAC}"/>
              </a:ext>
            </a:extLst>
          </p:cNvPr>
          <p:cNvSpPr/>
          <p:nvPr/>
        </p:nvSpPr>
        <p:spPr>
          <a:xfrm>
            <a:off x="6186522" y="2274896"/>
            <a:ext cx="2479299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dyddiadur</a:t>
            </a:r>
            <a:r>
              <a:rPr lang="cy-GB" dirty="0"/>
              <a:t> </a:t>
            </a:r>
          </a:p>
        </p:txBody>
      </p:sp>
      <p:sp>
        <p:nvSpPr>
          <p:cNvPr id="19" name="Cloud 18">
            <a:extLst>
              <a:ext uri="{FF2B5EF4-FFF2-40B4-BE49-F238E27FC236}">
                <a16:creationId xmlns:a16="http://schemas.microsoft.com/office/drawing/2014/main" id="{D7856CDD-3D6A-BC4E-8A7F-5FF084586647}"/>
              </a:ext>
            </a:extLst>
          </p:cNvPr>
          <p:cNvSpPr/>
          <p:nvPr/>
        </p:nvSpPr>
        <p:spPr>
          <a:xfrm>
            <a:off x="2052759" y="3843932"/>
            <a:ext cx="2188044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dirty="0">
                <a:latin typeface="Avenir Roman" panose="02000503020000020003" pitchFamily="2" charset="0"/>
              </a:rPr>
              <a:t>pensil </a:t>
            </a:r>
          </a:p>
        </p:txBody>
      </p:sp>
      <p:sp>
        <p:nvSpPr>
          <p:cNvPr id="20" name="Cloud 19">
            <a:extLst>
              <a:ext uri="{FF2B5EF4-FFF2-40B4-BE49-F238E27FC236}">
                <a16:creationId xmlns:a16="http://schemas.microsoft.com/office/drawing/2014/main" id="{AD05C5D3-0A62-784A-9820-EC658A1951A6}"/>
              </a:ext>
            </a:extLst>
          </p:cNvPr>
          <p:cNvSpPr/>
          <p:nvPr/>
        </p:nvSpPr>
        <p:spPr>
          <a:xfrm>
            <a:off x="6459345" y="3298437"/>
            <a:ext cx="2479299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dirty="0">
                <a:latin typeface="Avenir Roman" panose="02000503020000020003" pitchFamily="2" charset="0"/>
              </a:rPr>
              <a:t>teledu  </a:t>
            </a:r>
          </a:p>
        </p:txBody>
      </p:sp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8F0B5C2-70F0-A347-94F8-7661226CF9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51409" y="-3408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16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92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A07A6C-E510-6B41-BAD4-C1383BD8D1D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12</a:t>
            </a:fld>
            <a:endParaRPr lang="en"/>
          </a:p>
        </p:txBody>
      </p:sp>
      <p:sp>
        <p:nvSpPr>
          <p:cNvPr id="5" name="Google Shape;342;p12">
            <a:extLst>
              <a:ext uri="{FF2B5EF4-FFF2-40B4-BE49-F238E27FC236}">
                <a16:creationId xmlns:a16="http://schemas.microsoft.com/office/drawing/2014/main" id="{A840B587-AD34-0344-B058-A1DBCDC795B2}"/>
              </a:ext>
            </a:extLst>
          </p:cNvPr>
          <p:cNvSpPr txBox="1">
            <a:spLocks/>
          </p:cNvSpPr>
          <p:nvPr/>
        </p:nvSpPr>
        <p:spPr>
          <a:xfrm>
            <a:off x="1501330" y="586206"/>
            <a:ext cx="2256479" cy="56618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ctr"/>
            <a:r>
              <a:rPr lang="cy-GB" dirty="0">
                <a:latin typeface="Avenir Roman" panose="02000503020000020003" pitchFamily="2" charset="0"/>
              </a:rPr>
              <a:t>Atebion </a:t>
            </a:r>
          </a:p>
        </p:txBody>
      </p:sp>
      <p:sp>
        <p:nvSpPr>
          <p:cNvPr id="7" name="Cloud 6">
            <a:extLst>
              <a:ext uri="{FF2B5EF4-FFF2-40B4-BE49-F238E27FC236}">
                <a16:creationId xmlns:a16="http://schemas.microsoft.com/office/drawing/2014/main" id="{2EDFCBF9-DEF3-744B-871D-02DBC63E948C}"/>
              </a:ext>
            </a:extLst>
          </p:cNvPr>
          <p:cNvSpPr/>
          <p:nvPr/>
        </p:nvSpPr>
        <p:spPr>
          <a:xfrm>
            <a:off x="285622" y="2600409"/>
            <a:ext cx="1429380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latin typeface="Avenir Roman" panose="02000503020000020003" pitchFamily="2" charset="0"/>
              </a:rPr>
              <a:t>fy nghar</a:t>
            </a:r>
            <a:r>
              <a:rPr lang="cy-GB" dirty="0"/>
              <a:t> 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0C78D181-D104-D34C-B313-BD1C3EF2D7FD}"/>
              </a:ext>
            </a:extLst>
          </p:cNvPr>
          <p:cNvSpPr/>
          <p:nvPr/>
        </p:nvSpPr>
        <p:spPr>
          <a:xfrm>
            <a:off x="6342418" y="1172440"/>
            <a:ext cx="2053595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dirty="0">
                <a:latin typeface="Avenir Roman" panose="02000503020000020003" pitchFamily="2" charset="0"/>
              </a:rPr>
              <a:t>fy nghalendr</a:t>
            </a:r>
            <a:r>
              <a:rPr lang="cy-GB" sz="1200" dirty="0"/>
              <a:t> </a:t>
            </a:r>
          </a:p>
        </p:txBody>
      </p:sp>
      <p:sp>
        <p:nvSpPr>
          <p:cNvPr id="9" name="Cloud 8">
            <a:extLst>
              <a:ext uri="{FF2B5EF4-FFF2-40B4-BE49-F238E27FC236}">
                <a16:creationId xmlns:a16="http://schemas.microsoft.com/office/drawing/2014/main" id="{0AA93EA9-FE36-4F46-9E52-C54C329382F5}"/>
              </a:ext>
            </a:extLst>
          </p:cNvPr>
          <p:cNvSpPr/>
          <p:nvPr/>
        </p:nvSpPr>
        <p:spPr>
          <a:xfrm>
            <a:off x="1715002" y="2127237"/>
            <a:ext cx="2579352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latin typeface="Avenir Roman" panose="02000503020000020003" pitchFamily="2" charset="0"/>
              </a:rPr>
              <a:t>fy nghyfrifiadur</a:t>
            </a:r>
            <a:r>
              <a:rPr lang="cy-GB" sz="1100" dirty="0"/>
              <a:t> </a:t>
            </a:r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9AA4DC4D-960C-3A4A-B911-F0E7279B700C}"/>
              </a:ext>
            </a:extLst>
          </p:cNvPr>
          <p:cNvSpPr/>
          <p:nvPr/>
        </p:nvSpPr>
        <p:spPr>
          <a:xfrm>
            <a:off x="2191555" y="1152393"/>
            <a:ext cx="1712733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latin typeface="Avenir Roman" panose="02000503020000020003" pitchFamily="2" charset="0"/>
              </a:rPr>
              <a:t>fy ngwaith</a:t>
            </a:r>
            <a:r>
              <a:rPr lang="cy-GB" sz="1100" dirty="0"/>
              <a:t> </a:t>
            </a:r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E425A64B-A508-9347-8AA9-B60C2DDA5E6E}"/>
              </a:ext>
            </a:extLst>
          </p:cNvPr>
          <p:cNvSpPr/>
          <p:nvPr/>
        </p:nvSpPr>
        <p:spPr>
          <a:xfrm>
            <a:off x="3996994" y="349469"/>
            <a:ext cx="2053595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latin typeface="Avenir Roman" panose="02000503020000020003" pitchFamily="2" charset="0"/>
              </a:rPr>
              <a:t>fy nghyfrifon</a:t>
            </a:r>
            <a:r>
              <a:rPr lang="cy-GB" sz="1100" dirty="0"/>
              <a:t> </a:t>
            </a: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9851EBA6-F627-174A-B96B-236DD60D1AAF}"/>
              </a:ext>
            </a:extLst>
          </p:cNvPr>
          <p:cNvSpPr/>
          <p:nvPr/>
        </p:nvSpPr>
        <p:spPr>
          <a:xfrm>
            <a:off x="6199326" y="121491"/>
            <a:ext cx="2263932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dirty="0">
                <a:latin typeface="Avenir Roman" panose="02000503020000020003" pitchFamily="2" charset="0"/>
              </a:rPr>
              <a:t>fy nghamera</a:t>
            </a:r>
            <a:r>
              <a:rPr lang="cy-GB" sz="1200" dirty="0"/>
              <a:t> </a:t>
            </a:r>
          </a:p>
        </p:txBody>
      </p:sp>
      <p:sp>
        <p:nvSpPr>
          <p:cNvPr id="13" name="Cloud 12">
            <a:extLst>
              <a:ext uri="{FF2B5EF4-FFF2-40B4-BE49-F238E27FC236}">
                <a16:creationId xmlns:a16="http://schemas.microsoft.com/office/drawing/2014/main" id="{9CCD3E3B-3DD4-5444-AFA9-F55C39FAC837}"/>
              </a:ext>
            </a:extLst>
          </p:cNvPr>
          <p:cNvSpPr/>
          <p:nvPr/>
        </p:nvSpPr>
        <p:spPr>
          <a:xfrm>
            <a:off x="4189059" y="3982349"/>
            <a:ext cx="2675204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dirty="0">
                <a:latin typeface="Avenir Roman" panose="02000503020000020003" pitchFamily="2" charset="0"/>
              </a:rPr>
              <a:t>fy nghytundeb</a:t>
            </a:r>
            <a:r>
              <a:rPr lang="cy-GB" sz="1200" dirty="0"/>
              <a:t> 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:a16="http://schemas.microsoft.com/office/drawing/2014/main" id="{3835FBED-5921-FE4A-BED0-BF5EE7C4EEEC}"/>
              </a:ext>
            </a:extLst>
          </p:cNvPr>
          <p:cNvSpPr/>
          <p:nvPr/>
        </p:nvSpPr>
        <p:spPr>
          <a:xfrm>
            <a:off x="62477" y="3662557"/>
            <a:ext cx="2072246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latin typeface="Avenir Roman" panose="02000503020000020003" pitchFamily="2" charset="0"/>
              </a:rPr>
              <a:t>fy nhaleb</a:t>
            </a:r>
            <a:r>
              <a:rPr lang="cy-GB" dirty="0"/>
              <a:t> 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DA429C0A-42B1-FF41-962D-6F73426256A8}"/>
              </a:ext>
            </a:extLst>
          </p:cNvPr>
          <p:cNvSpPr/>
          <p:nvPr/>
        </p:nvSpPr>
        <p:spPr>
          <a:xfrm>
            <a:off x="3555881" y="2804272"/>
            <a:ext cx="2675204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dirty="0">
                <a:latin typeface="Avenir Roman" panose="02000503020000020003" pitchFamily="2" charset="0"/>
              </a:rPr>
              <a:t>fy mwrdd</a:t>
            </a:r>
            <a:r>
              <a:rPr lang="cy-GB" sz="1200" dirty="0"/>
              <a:t> </a:t>
            </a:r>
          </a:p>
        </p:txBody>
      </p:sp>
      <p:sp>
        <p:nvSpPr>
          <p:cNvPr id="16" name="Cloud 15">
            <a:extLst>
              <a:ext uri="{FF2B5EF4-FFF2-40B4-BE49-F238E27FC236}">
                <a16:creationId xmlns:a16="http://schemas.microsoft.com/office/drawing/2014/main" id="{D2F93F96-8EF7-A64D-8569-2BFD8F4447C9}"/>
              </a:ext>
            </a:extLst>
          </p:cNvPr>
          <p:cNvSpPr/>
          <p:nvPr/>
        </p:nvSpPr>
        <p:spPr>
          <a:xfrm>
            <a:off x="287907" y="1477441"/>
            <a:ext cx="1841519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fy nesg </a:t>
            </a:r>
            <a:r>
              <a:rPr lang="cy-GB" dirty="0"/>
              <a:t> </a:t>
            </a:r>
          </a:p>
        </p:txBody>
      </p:sp>
      <p:sp>
        <p:nvSpPr>
          <p:cNvPr id="17" name="Cloud 16">
            <a:extLst>
              <a:ext uri="{FF2B5EF4-FFF2-40B4-BE49-F238E27FC236}">
                <a16:creationId xmlns:a16="http://schemas.microsoft.com/office/drawing/2014/main" id="{06274EB9-0D02-7D45-9F81-A6E0AA8BC723}"/>
              </a:ext>
            </a:extLst>
          </p:cNvPr>
          <p:cNvSpPr/>
          <p:nvPr/>
        </p:nvSpPr>
        <p:spPr>
          <a:xfrm>
            <a:off x="4177490" y="1454575"/>
            <a:ext cx="2053595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latin typeface="Avenir Roman" panose="02000503020000020003" pitchFamily="2" charset="0"/>
              </a:rPr>
              <a:t>Fy ngwyliau</a:t>
            </a:r>
            <a:r>
              <a:rPr lang="cy-GB" sz="1100" dirty="0"/>
              <a:t> </a:t>
            </a:r>
          </a:p>
        </p:txBody>
      </p:sp>
      <p:sp>
        <p:nvSpPr>
          <p:cNvPr id="18" name="Cloud 17">
            <a:extLst>
              <a:ext uri="{FF2B5EF4-FFF2-40B4-BE49-F238E27FC236}">
                <a16:creationId xmlns:a16="http://schemas.microsoft.com/office/drawing/2014/main" id="{377250BE-F622-014F-850A-AF2518EDFEAC}"/>
              </a:ext>
            </a:extLst>
          </p:cNvPr>
          <p:cNvSpPr/>
          <p:nvPr/>
        </p:nvSpPr>
        <p:spPr>
          <a:xfrm>
            <a:off x="6186522" y="2274896"/>
            <a:ext cx="2479299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fy nyddiadur</a:t>
            </a:r>
            <a:r>
              <a:rPr lang="cy-GB" dirty="0"/>
              <a:t> </a:t>
            </a:r>
          </a:p>
        </p:txBody>
      </p:sp>
      <p:sp>
        <p:nvSpPr>
          <p:cNvPr id="19" name="Cloud 18">
            <a:extLst>
              <a:ext uri="{FF2B5EF4-FFF2-40B4-BE49-F238E27FC236}">
                <a16:creationId xmlns:a16="http://schemas.microsoft.com/office/drawing/2014/main" id="{D7856CDD-3D6A-BC4E-8A7F-5FF084586647}"/>
              </a:ext>
            </a:extLst>
          </p:cNvPr>
          <p:cNvSpPr/>
          <p:nvPr/>
        </p:nvSpPr>
        <p:spPr>
          <a:xfrm>
            <a:off x="2052759" y="3843932"/>
            <a:ext cx="2188044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600" dirty="0">
                <a:latin typeface="Avenir Roman" panose="02000503020000020003" pitchFamily="2" charset="0"/>
              </a:rPr>
              <a:t>fy mhensil</a:t>
            </a:r>
            <a:r>
              <a:rPr lang="cy-GB" sz="2000" dirty="0">
                <a:latin typeface="Avenir Roman" panose="02000503020000020003" pitchFamily="2" charset="0"/>
              </a:rPr>
              <a:t> </a:t>
            </a:r>
          </a:p>
        </p:txBody>
      </p:sp>
      <p:sp>
        <p:nvSpPr>
          <p:cNvPr id="20" name="Cloud 19">
            <a:extLst>
              <a:ext uri="{FF2B5EF4-FFF2-40B4-BE49-F238E27FC236}">
                <a16:creationId xmlns:a16="http://schemas.microsoft.com/office/drawing/2014/main" id="{AD05C5D3-0A62-784A-9820-EC658A1951A6}"/>
              </a:ext>
            </a:extLst>
          </p:cNvPr>
          <p:cNvSpPr/>
          <p:nvPr/>
        </p:nvSpPr>
        <p:spPr>
          <a:xfrm>
            <a:off x="6459345" y="3298437"/>
            <a:ext cx="2479299" cy="103966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dirty="0">
                <a:latin typeface="Avenir Roman" panose="02000503020000020003" pitchFamily="2" charset="0"/>
              </a:rPr>
              <a:t>fy nheledu  </a:t>
            </a:r>
          </a:p>
        </p:txBody>
      </p:sp>
    </p:spTree>
    <p:extLst>
      <p:ext uri="{BB962C8B-B14F-4D97-AF65-F5344CB8AC3E}">
        <p14:creationId xmlns:p14="http://schemas.microsoft.com/office/powerpoint/2010/main" val="2008170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6FD10D-6B05-4548-B204-5B97D62F4F9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13</a:t>
            </a:fld>
            <a:endParaRPr lang="en"/>
          </a:p>
        </p:txBody>
      </p:sp>
      <p:sp>
        <p:nvSpPr>
          <p:cNvPr id="3" name="Explosion 1 2">
            <a:extLst>
              <a:ext uri="{FF2B5EF4-FFF2-40B4-BE49-F238E27FC236}">
                <a16:creationId xmlns:a16="http://schemas.microsoft.com/office/drawing/2014/main" id="{103AB4D1-EF98-F443-97CB-4A4C72801BEB}"/>
              </a:ext>
            </a:extLst>
          </p:cNvPr>
          <p:cNvSpPr/>
          <p:nvPr/>
        </p:nvSpPr>
        <p:spPr>
          <a:xfrm>
            <a:off x="1459804" y="379695"/>
            <a:ext cx="2428875" cy="1729979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531" dirty="0"/>
              <a:t>dy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BA09BC3-D5D4-FB4F-8770-8478518BC7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57268"/>
              </p:ext>
            </p:extLst>
          </p:nvPr>
        </p:nvGraphicFramePr>
        <p:xfrm>
          <a:off x="6892022" y="289779"/>
          <a:ext cx="1329523" cy="393192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665643">
                  <a:extLst>
                    <a:ext uri="{9D8B030D-6E8A-4147-A177-3AD203B41FA5}">
                      <a16:colId xmlns:a16="http://schemas.microsoft.com/office/drawing/2014/main" val="1824162269"/>
                    </a:ext>
                  </a:extLst>
                </a:gridCol>
                <a:gridCol w="663880">
                  <a:extLst>
                    <a:ext uri="{9D8B030D-6E8A-4147-A177-3AD203B41FA5}">
                      <a16:colId xmlns:a16="http://schemas.microsoft.com/office/drawing/2014/main" val="2630068991"/>
                    </a:ext>
                  </a:extLst>
                </a:gridCol>
              </a:tblGrid>
              <a:tr h="609668">
                <a:tc gridSpan="2">
                  <a:txBody>
                    <a:bodyPr/>
                    <a:lstStyle/>
                    <a:p>
                      <a:pPr algn="ctr"/>
                      <a:r>
                        <a:rPr lang="cy-GB" sz="1800" dirty="0"/>
                        <a:t>Treiglad Meddal </a:t>
                      </a:r>
                      <a:endParaRPr lang="cy-GB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y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1037008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2097009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53186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g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5960485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8876525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dd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2958887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/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52473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l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138412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2035338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rh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r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0662506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BABBF66-65E2-0443-8AC2-0CBF9B8130EF}"/>
              </a:ext>
            </a:extLst>
          </p:cNvPr>
          <p:cNvSpPr/>
          <p:nvPr/>
        </p:nvSpPr>
        <p:spPr>
          <a:xfrm>
            <a:off x="1789705" y="2109674"/>
            <a:ext cx="4772416" cy="119859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Mae angen </a:t>
            </a:r>
            <a:r>
              <a:rPr lang="cy-GB" sz="2800" b="1" u="sng" dirty="0">
                <a:latin typeface="Avenir Roman" panose="02000503020000020003" pitchFamily="2" charset="0"/>
              </a:rPr>
              <a:t>treiglo’n feddal </a:t>
            </a:r>
            <a:r>
              <a:rPr lang="cy-GB" sz="2400" dirty="0">
                <a:latin typeface="Avenir Roman" panose="02000503020000020003" pitchFamily="2" charset="0"/>
              </a:rPr>
              <a:t>ar ôl ‘</a:t>
            </a:r>
            <a:r>
              <a:rPr lang="cy-GB" sz="2400" b="1" dirty="0">
                <a:latin typeface="Avenir Roman" panose="02000503020000020003" pitchFamily="2" charset="0"/>
              </a:rPr>
              <a:t>dy</a:t>
            </a:r>
            <a:r>
              <a:rPr lang="cy-GB" sz="2400" dirty="0">
                <a:latin typeface="Avenir Roman" panose="02000503020000020003" pitchFamily="2" charset="0"/>
              </a:rPr>
              <a:t>’ ac ‘</a:t>
            </a:r>
            <a:r>
              <a:rPr lang="cy-GB" sz="2400" b="1" dirty="0">
                <a:latin typeface="Avenir Roman" panose="02000503020000020003" pitchFamily="2" charset="0"/>
              </a:rPr>
              <a:t>ei (g)</a:t>
            </a:r>
            <a:r>
              <a:rPr lang="cy-GB" sz="2400" dirty="0">
                <a:latin typeface="Avenir Roman" panose="02000503020000020003" pitchFamily="2" charset="0"/>
              </a:rPr>
              <a:t>’ </a:t>
            </a:r>
          </a:p>
        </p:txBody>
      </p:sp>
      <p:sp>
        <p:nvSpPr>
          <p:cNvPr id="6" name="Explosion 1 5">
            <a:extLst>
              <a:ext uri="{FF2B5EF4-FFF2-40B4-BE49-F238E27FC236}">
                <a16:creationId xmlns:a16="http://schemas.microsoft.com/office/drawing/2014/main" id="{359D5E80-F3FA-C048-AE67-2036A4898A5B}"/>
              </a:ext>
            </a:extLst>
          </p:cNvPr>
          <p:cNvSpPr/>
          <p:nvPr/>
        </p:nvSpPr>
        <p:spPr>
          <a:xfrm>
            <a:off x="3980358" y="289779"/>
            <a:ext cx="2428875" cy="1729978"/>
          </a:xfrm>
          <a:prstGeom prst="irregularSeal1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531" dirty="0"/>
              <a:t>ei (g)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209A5B-EA80-E74D-8B8A-7710EBA3A54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85000"/>
          </a:blip>
          <a:stretch>
            <a:fillRect/>
          </a:stretch>
        </p:blipFill>
        <p:spPr>
          <a:xfrm>
            <a:off x="396318" y="2019757"/>
            <a:ext cx="1301708" cy="12162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B6097FD-1AF2-B84A-A80E-50BCC98389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05780" y="2548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15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97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2BDA4F-A9CD-DB4B-A6D3-D8C19346B8C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14</a:t>
            </a:fld>
            <a:endParaRPr lang="en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3CAAE4C-6478-4F45-9EF3-B79D9208DFE7}"/>
              </a:ext>
            </a:extLst>
          </p:cNvPr>
          <p:cNvSpPr/>
          <p:nvPr/>
        </p:nvSpPr>
        <p:spPr>
          <a:xfrm>
            <a:off x="3981760" y="1369243"/>
            <a:ext cx="4772416" cy="119859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Mae angen </a:t>
            </a:r>
            <a:r>
              <a:rPr lang="cy-GB" sz="2400" b="1" u="sng" dirty="0">
                <a:latin typeface="Avenir Roman" panose="02000503020000020003" pitchFamily="2" charset="0"/>
              </a:rPr>
              <a:t>treiglo’n llaes</a:t>
            </a:r>
          </a:p>
          <a:p>
            <a:pPr algn="ctr"/>
            <a:r>
              <a:rPr lang="cy-GB" sz="2400" dirty="0">
                <a:latin typeface="Avenir Roman" panose="02000503020000020003" pitchFamily="2" charset="0"/>
              </a:rPr>
              <a:t>ar ôl ‘ei (b)'</a:t>
            </a:r>
          </a:p>
        </p:txBody>
      </p:sp>
      <p:sp>
        <p:nvSpPr>
          <p:cNvPr id="5" name="Explosion 1 4">
            <a:extLst>
              <a:ext uri="{FF2B5EF4-FFF2-40B4-BE49-F238E27FC236}">
                <a16:creationId xmlns:a16="http://schemas.microsoft.com/office/drawing/2014/main" id="{6544374C-E21B-E64C-BF31-1C0779CD9541}"/>
              </a:ext>
            </a:extLst>
          </p:cNvPr>
          <p:cNvSpPr/>
          <p:nvPr/>
        </p:nvSpPr>
        <p:spPr>
          <a:xfrm>
            <a:off x="1552885" y="504254"/>
            <a:ext cx="2428875" cy="1729978"/>
          </a:xfrm>
          <a:prstGeom prst="irregularSeal1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531" dirty="0" err="1"/>
              <a:t>Ei</a:t>
            </a:r>
            <a:r>
              <a:rPr lang="en-US" sz="2531" dirty="0"/>
              <a:t> (b)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ED146D-9288-BD4D-8F23-FB8DEB2E7B69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85000"/>
          </a:blip>
          <a:stretch>
            <a:fillRect/>
          </a:stretch>
        </p:blipFill>
        <p:spPr>
          <a:xfrm>
            <a:off x="7702490" y="153001"/>
            <a:ext cx="1301708" cy="12162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98AEE29-BD2A-AD4F-A56B-9082DE7B96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950659"/>
              </p:ext>
            </p:extLst>
          </p:nvPr>
        </p:nvGraphicFramePr>
        <p:xfrm>
          <a:off x="888123" y="2091677"/>
          <a:ext cx="1329523" cy="17373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665643">
                  <a:extLst>
                    <a:ext uri="{9D8B030D-6E8A-4147-A177-3AD203B41FA5}">
                      <a16:colId xmlns:a16="http://schemas.microsoft.com/office/drawing/2014/main" val="1824162269"/>
                    </a:ext>
                  </a:extLst>
                </a:gridCol>
                <a:gridCol w="663880">
                  <a:extLst>
                    <a:ext uri="{9D8B030D-6E8A-4147-A177-3AD203B41FA5}">
                      <a16:colId xmlns:a16="http://schemas.microsoft.com/office/drawing/2014/main" val="2630068991"/>
                    </a:ext>
                  </a:extLst>
                </a:gridCol>
              </a:tblGrid>
              <a:tr h="609668">
                <a:tc gridSpan="2">
                  <a:txBody>
                    <a:bodyPr/>
                    <a:lstStyle/>
                    <a:p>
                      <a:pPr algn="ctr"/>
                      <a:r>
                        <a:rPr lang="cy-GB" sz="1800" dirty="0">
                          <a:solidFill>
                            <a:schemeClr val="bg1"/>
                          </a:solidFill>
                        </a:rPr>
                        <a:t>Treiglad Llaes 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y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1037008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p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ph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2097009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t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th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53186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c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800" b="1" dirty="0">
                          <a:solidFill>
                            <a:schemeClr val="bg1"/>
                          </a:solidFill>
                        </a:rPr>
                        <a:t>ch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5960485"/>
                  </a:ext>
                </a:extLst>
              </a:tr>
            </a:tbl>
          </a:graphicData>
        </a:graphic>
      </p:graphicFrame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E87CF9B-A241-C14B-9272-7D5576B6644C}"/>
              </a:ext>
            </a:extLst>
          </p:cNvPr>
          <p:cNvSpPr/>
          <p:nvPr/>
        </p:nvSpPr>
        <p:spPr>
          <a:xfrm>
            <a:off x="3981760" y="2894993"/>
            <a:ext cx="4772416" cy="74042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Ydych chi’n cofio pa lythrennau sy’n treiglo’n llaes?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0F87E24-29E9-0344-ABB0-D1D5016B91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8411" y="2556616"/>
            <a:ext cx="798867" cy="1231041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E392999-2070-434A-BF38-546854F93A34}"/>
              </a:ext>
            </a:extLst>
          </p:cNvPr>
          <p:cNvSpPr/>
          <p:nvPr/>
        </p:nvSpPr>
        <p:spPr>
          <a:xfrm>
            <a:off x="287907" y="4224053"/>
            <a:ext cx="7610491" cy="74042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Rydyn ni’n ychwanegu ‘h’ o flaen llafariaid </a:t>
            </a:r>
          </a:p>
          <a:p>
            <a:pPr algn="ctr"/>
            <a:r>
              <a:rPr lang="cy-GB" sz="1800" b="1" dirty="0">
                <a:latin typeface="Avenir Roman" panose="02000503020000020003" pitchFamily="2" charset="0"/>
              </a:rPr>
              <a:t>e.e ei hesgid hi </a:t>
            </a:r>
          </a:p>
        </p:txBody>
      </p:sp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0EB659D-8F9A-5A40-AAD7-2D0715306C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55842" y="9785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76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78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animBg="1"/>
      <p:bldP spid="9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7A6D0B9-04EB-9844-8EFC-D73AD760526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15</a:t>
            </a:fld>
            <a:endParaRPr lang="en"/>
          </a:p>
        </p:txBody>
      </p:sp>
      <p:sp>
        <p:nvSpPr>
          <p:cNvPr id="3" name="Explosion 1 2">
            <a:extLst>
              <a:ext uri="{FF2B5EF4-FFF2-40B4-BE49-F238E27FC236}">
                <a16:creationId xmlns:a16="http://schemas.microsoft.com/office/drawing/2014/main" id="{05B2997D-55D1-1F42-A895-E201DDE32EE0}"/>
              </a:ext>
            </a:extLst>
          </p:cNvPr>
          <p:cNvSpPr/>
          <p:nvPr/>
        </p:nvSpPr>
        <p:spPr>
          <a:xfrm>
            <a:off x="1274132" y="691770"/>
            <a:ext cx="2428875" cy="1731169"/>
          </a:xfrm>
          <a:prstGeom prst="irregularSeal1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531" dirty="0"/>
              <a:t>ein</a:t>
            </a:r>
          </a:p>
        </p:txBody>
      </p:sp>
      <p:sp>
        <p:nvSpPr>
          <p:cNvPr id="4" name="Explosion 1 3">
            <a:extLst>
              <a:ext uri="{FF2B5EF4-FFF2-40B4-BE49-F238E27FC236}">
                <a16:creationId xmlns:a16="http://schemas.microsoft.com/office/drawing/2014/main" id="{9FAE4E51-66E3-3741-8285-7F928F154CF4}"/>
              </a:ext>
            </a:extLst>
          </p:cNvPr>
          <p:cNvSpPr/>
          <p:nvPr/>
        </p:nvSpPr>
        <p:spPr>
          <a:xfrm>
            <a:off x="3760352" y="0"/>
            <a:ext cx="2428875" cy="1729979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531" dirty="0">
                <a:solidFill>
                  <a:schemeClr val="bg1"/>
                </a:solidFill>
              </a:rPr>
              <a:t>eu</a:t>
            </a:r>
          </a:p>
        </p:txBody>
      </p:sp>
      <p:sp>
        <p:nvSpPr>
          <p:cNvPr id="5" name="Explosion 1 4">
            <a:extLst>
              <a:ext uri="{FF2B5EF4-FFF2-40B4-BE49-F238E27FC236}">
                <a16:creationId xmlns:a16="http://schemas.microsoft.com/office/drawing/2014/main" id="{D6A90C76-165C-044D-9602-C62E94D17AB1}"/>
              </a:ext>
            </a:extLst>
          </p:cNvPr>
          <p:cNvSpPr/>
          <p:nvPr/>
        </p:nvSpPr>
        <p:spPr>
          <a:xfrm>
            <a:off x="6246572" y="541458"/>
            <a:ext cx="2428875" cy="1729979"/>
          </a:xfrm>
          <a:prstGeom prst="irregularSeal1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531" dirty="0"/>
              <a:t>eich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00DB6AC-7D7E-A24E-96C3-6336302675B6}"/>
              </a:ext>
            </a:extLst>
          </p:cNvPr>
          <p:cNvSpPr/>
          <p:nvPr/>
        </p:nvSpPr>
        <p:spPr>
          <a:xfrm>
            <a:off x="1617032" y="2488369"/>
            <a:ext cx="6925915" cy="99785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u="sng" dirty="0">
                <a:latin typeface="Avenir Roman" panose="02000503020000020003" pitchFamily="2" charset="0"/>
              </a:rPr>
              <a:t>Does dim </a:t>
            </a:r>
            <a:r>
              <a:rPr lang="cy-GB" sz="2400" dirty="0">
                <a:latin typeface="Avenir Roman" panose="02000503020000020003" pitchFamily="2" charset="0"/>
              </a:rPr>
              <a:t>treiglad yn dilyn y rhagenwau hyn. </a:t>
            </a:r>
          </a:p>
          <a:p>
            <a:pPr algn="ctr"/>
            <a:endParaRPr lang="cy-GB" sz="2400" dirty="0">
              <a:latin typeface="Avenir Roman" panose="02000503020000020003" pitchFamily="2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D76564F-89BC-F64E-AB98-1ABE49D2A32A}"/>
              </a:ext>
            </a:extLst>
          </p:cNvPr>
          <p:cNvSpPr/>
          <p:nvPr/>
        </p:nvSpPr>
        <p:spPr>
          <a:xfrm>
            <a:off x="717246" y="3787669"/>
            <a:ext cx="6925915" cy="99785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venir Roman" panose="02000503020000020003" pitchFamily="2" charset="0"/>
              </a:rPr>
              <a:t>Rydyn ni’n ychwanegu ‘h’ o flaen llafariaid gydag </a:t>
            </a:r>
            <a:r>
              <a:rPr lang="cy-GB" sz="2400" b="1" dirty="0">
                <a:latin typeface="Avenir Roman" panose="02000503020000020003" pitchFamily="2" charset="0"/>
              </a:rPr>
              <a:t>eu</a:t>
            </a:r>
            <a:r>
              <a:rPr lang="cy-GB" sz="2400" dirty="0">
                <a:latin typeface="Avenir Roman" panose="02000503020000020003" pitchFamily="2" charset="0"/>
              </a:rPr>
              <a:t> ac </a:t>
            </a:r>
            <a:r>
              <a:rPr lang="cy-GB" sz="2400" b="1" dirty="0">
                <a:latin typeface="Avenir Roman" panose="02000503020000020003" pitchFamily="2" charset="0"/>
              </a:rPr>
              <a:t>ein </a:t>
            </a:r>
          </a:p>
        </p:txBody>
      </p:sp>
    </p:spTree>
    <p:extLst>
      <p:ext uri="{BB962C8B-B14F-4D97-AF65-F5344CB8AC3E}">
        <p14:creationId xmlns:p14="http://schemas.microsoft.com/office/powerpoint/2010/main" val="265635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ED6441F-9989-5848-A00C-C702CD9989E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16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1F7601-207A-FD4E-BB7D-526FE2454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5166" y="768002"/>
            <a:ext cx="6794500" cy="3657600"/>
          </a:xfrm>
          <a:prstGeom prst="rect">
            <a:avLst/>
          </a:prstGeom>
          <a:effectLst>
            <a:softEdge rad="38100"/>
          </a:effectLst>
        </p:spPr>
      </p:pic>
    </p:spTree>
    <p:extLst>
      <p:ext uri="{BB962C8B-B14F-4D97-AF65-F5344CB8AC3E}">
        <p14:creationId xmlns:p14="http://schemas.microsoft.com/office/powerpoint/2010/main" val="2715050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F334504-69B8-C54C-89B8-3090BD30BF6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C09943-5D3E-224B-90C5-EC683D5EB27A}"/>
              </a:ext>
            </a:extLst>
          </p:cNvPr>
          <p:cNvSpPr/>
          <p:nvPr/>
        </p:nvSpPr>
        <p:spPr>
          <a:xfrm>
            <a:off x="2687509" y="4477748"/>
            <a:ext cx="43508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https://gwellar-gair.peniarth.cymru/gweithgareddau/7</a:t>
            </a:r>
            <a:endParaRPr lang="cy-GB" dirty="0"/>
          </a:p>
          <a:p>
            <a:endParaRPr lang="cy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3213EE-F1F9-114B-9F9F-50AE5987C1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6630" y="1121449"/>
            <a:ext cx="5357506" cy="29006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0CA111A-E2D2-994C-A277-EA6942472E38}"/>
              </a:ext>
            </a:extLst>
          </p:cNvPr>
          <p:cNvSpPr/>
          <p:nvPr/>
        </p:nvSpPr>
        <p:spPr>
          <a:xfrm>
            <a:off x="1312716" y="193964"/>
            <a:ext cx="4672448" cy="6927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latin typeface="Avenir Book" panose="02000503020000020003" pitchFamily="2" charset="0"/>
              </a:rPr>
              <a:t>Ymarfer Sydyn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9A1EF4-F00C-F04C-A417-86CA24D15C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975846">
            <a:off x="7312479" y="447222"/>
            <a:ext cx="1181100" cy="1701800"/>
          </a:xfrm>
          <a:prstGeom prst="rect">
            <a:avLst/>
          </a:prstGeom>
        </p:spPr>
      </p:pic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81DACCF-62C2-624E-9347-F72F6E3C7E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18832" y="7389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9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4E1214-CA4A-AB4E-BF60-53935B12A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78542" y="989588"/>
            <a:ext cx="3497830" cy="81990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marL="76200" indent="0">
              <a:buNone/>
            </a:pPr>
            <a:r>
              <a:rPr lang="cy-GB" sz="4000" b="1" dirty="0">
                <a:solidFill>
                  <a:schemeClr val="bg1"/>
                </a:solidFill>
                <a:latin typeface="Avenir Roman" panose="02000503020000020003" pitchFamily="2" charset="0"/>
              </a:rPr>
              <a:t>ei neu eu </a:t>
            </a:r>
          </a:p>
        </p:txBody>
      </p:sp>
      <p:sp>
        <p:nvSpPr>
          <p:cNvPr id="367" name="Google Shape;367;p1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ECE71C08-02BA-6041-8B96-3C22A63A9A5D}"/>
              </a:ext>
            </a:extLst>
          </p:cNvPr>
          <p:cNvSpPr txBox="1">
            <a:spLocks/>
          </p:cNvSpPr>
          <p:nvPr/>
        </p:nvSpPr>
        <p:spPr>
          <a:xfrm>
            <a:off x="2140968" y="2651360"/>
            <a:ext cx="5988423" cy="8199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81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9BBD5"/>
              </a:buClr>
              <a:buSzPts val="2400"/>
              <a:buFont typeface="Nixie One"/>
              <a:buChar char="◇"/>
              <a:defRPr sz="2400" b="0" i="0" u="none" strike="noStrike" cap="none">
                <a:solidFill>
                  <a:srgbClr val="C6DAEC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L="914400" marR="0" lvl="1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2400"/>
              <a:buFont typeface="Nixie One"/>
              <a:buChar char="￭"/>
              <a:defRPr sz="2400" b="0" i="0" u="none" strike="noStrike" cap="none">
                <a:solidFill>
                  <a:srgbClr val="C6DAEC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2400"/>
              <a:buFont typeface="Nixie One"/>
              <a:buChar char="￮"/>
              <a:defRPr sz="2400" b="0" i="0" u="none" strike="noStrike" cap="none">
                <a:solidFill>
                  <a:srgbClr val="C6DAEC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2400"/>
              <a:buFont typeface="Nixie One"/>
              <a:buChar char="●"/>
              <a:defRPr sz="2400" b="0" i="0" u="none" strike="noStrike" cap="none">
                <a:solidFill>
                  <a:srgbClr val="C6DAEC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2400"/>
              <a:buFont typeface="Nixie One"/>
              <a:buChar char="○"/>
              <a:defRPr sz="2400" b="0" i="0" u="none" strike="noStrike" cap="none">
                <a:solidFill>
                  <a:srgbClr val="C6DAEC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L="2743200" marR="0" lvl="5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2400"/>
              <a:buFont typeface="Nixie One"/>
              <a:buChar char="■"/>
              <a:defRPr sz="2400" b="0" i="0" u="none" strike="noStrike" cap="none">
                <a:solidFill>
                  <a:srgbClr val="C6DAEC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L="3200400" marR="0" lvl="6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2400"/>
              <a:buFont typeface="Nixie One"/>
              <a:buChar char="●"/>
              <a:defRPr sz="2400" b="0" i="0" u="none" strike="noStrike" cap="none">
                <a:solidFill>
                  <a:srgbClr val="C6DAEC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L="3657600" marR="0" lvl="7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2400"/>
              <a:buFont typeface="Nixie One"/>
              <a:buChar char="○"/>
              <a:defRPr sz="2400" b="0" i="0" u="none" strike="noStrike" cap="none">
                <a:solidFill>
                  <a:srgbClr val="C6DAEC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L="4114800" marR="0" lvl="8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6DAEC"/>
              </a:buClr>
              <a:buSzPts val="2400"/>
              <a:buFont typeface="Nixie One"/>
              <a:buChar char="■"/>
              <a:defRPr sz="2400" b="0" i="0" u="none" strike="noStrike" cap="none">
                <a:solidFill>
                  <a:srgbClr val="C6DAEC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marL="76200" indent="0" algn="ctr">
              <a:buFont typeface="Nixie One"/>
              <a:buNone/>
            </a:pPr>
            <a:r>
              <a:rPr lang="cy-GB" sz="2000" b="1" dirty="0">
                <a:solidFill>
                  <a:schemeClr val="bg1"/>
                </a:solidFill>
                <a:latin typeface="Avenir Roman" panose="02000503020000020003" pitchFamily="2" charset="0"/>
              </a:rPr>
              <a:t>Gwall cyffredin iawn sy’n codi wrth ysgrifennu yn y Gymraeg ydy pryd i ddefnyddio </a:t>
            </a:r>
            <a:r>
              <a:rPr lang="cy-GB" sz="2000" b="1" u="sng" dirty="0">
                <a:solidFill>
                  <a:schemeClr val="bg1"/>
                </a:solidFill>
                <a:latin typeface="Avenir Roman" panose="02000503020000020003" pitchFamily="2" charset="0"/>
              </a:rPr>
              <a:t>ei  / eu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41C57F2-758B-0F4A-A1ED-0492B6B37F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0968" y="383863"/>
            <a:ext cx="798867" cy="1231041"/>
          </a:xfrm>
          <a:prstGeom prst="rect">
            <a:avLst/>
          </a:prstGeom>
        </p:spPr>
      </p:pic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E68226F-1B8E-BF4A-8A9F-A1AA480B16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63972" y="176788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5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22"/>
          <p:cNvSpPr/>
          <p:nvPr/>
        </p:nvSpPr>
        <p:spPr>
          <a:xfrm>
            <a:off x="1526085" y="294272"/>
            <a:ext cx="3058505" cy="2381650"/>
          </a:xfrm>
          <a:prstGeom prst="hexagon">
            <a:avLst>
              <a:gd name="adj" fmla="val 29110"/>
              <a:gd name="vf" fmla="val 115470"/>
            </a:avLst>
          </a:prstGeom>
          <a:noFill/>
          <a:ln w="9525" cap="flat" cmpd="sng">
            <a:solidFill>
              <a:srgbClr val="19BBD5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cy-GB" altLang="en-US" sz="20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panose="020B0600070205080204" pitchFamily="34" charset="-128"/>
              </a:rPr>
              <a:t>Mae </a:t>
            </a:r>
            <a:r>
              <a:rPr lang="cy-GB" altLang="en-US" sz="2800" b="1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panose="020B0600070205080204" pitchFamily="34" charset="-128"/>
              </a:rPr>
              <a:t>ei</a:t>
            </a:r>
            <a:r>
              <a:rPr lang="cy-GB" altLang="en-US" sz="20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panose="020B0600070205080204" pitchFamily="34" charset="-128"/>
              </a:rPr>
              <a:t> yn</a:t>
            </a:r>
            <a:r>
              <a:rPr lang="cy-GB" altLang="en-US" sz="2000" b="1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panose="020B0600070205080204" pitchFamily="34" charset="-128"/>
              </a:rPr>
              <a:t> </a:t>
            </a:r>
            <a:r>
              <a:rPr lang="cy-GB" altLang="en-US" sz="20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panose="020B0600070205080204" pitchFamily="34" charset="-128"/>
              </a:rPr>
              <a:t>sôn am rywbeth sy’n perthyn i </a:t>
            </a:r>
            <a:r>
              <a:rPr lang="cy-GB" altLang="en-US" sz="2000" b="1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panose="020B0600070205080204" pitchFamily="34" charset="-128"/>
              </a:rPr>
              <a:t>un</a:t>
            </a:r>
            <a:r>
              <a:rPr lang="cy-GB" altLang="en-US" sz="20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panose="020B0600070205080204" pitchFamily="34" charset="-128"/>
              </a:rPr>
              <a:t> person.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C6DAEC"/>
              </a:solidFill>
              <a:latin typeface="Muli"/>
              <a:ea typeface="Muli"/>
              <a:cs typeface="Muli"/>
              <a:sym typeface="Muli"/>
            </a:endParaRPr>
          </a:p>
        </p:txBody>
      </p:sp>
      <p:sp>
        <p:nvSpPr>
          <p:cNvPr id="433" name="Google Shape;433;p2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7" name="Google Shape;431;p22">
            <a:extLst>
              <a:ext uri="{FF2B5EF4-FFF2-40B4-BE49-F238E27FC236}">
                <a16:creationId xmlns:a16="http://schemas.microsoft.com/office/drawing/2014/main" id="{0B95F1B8-63A5-1740-9515-1E91513C6803}"/>
              </a:ext>
            </a:extLst>
          </p:cNvPr>
          <p:cNvSpPr/>
          <p:nvPr/>
        </p:nvSpPr>
        <p:spPr>
          <a:xfrm>
            <a:off x="5373597" y="294272"/>
            <a:ext cx="3058505" cy="2381650"/>
          </a:xfrm>
          <a:prstGeom prst="hexagon">
            <a:avLst>
              <a:gd name="adj" fmla="val 29110"/>
              <a:gd name="vf" fmla="val 115470"/>
            </a:avLst>
          </a:prstGeom>
          <a:noFill/>
          <a:ln w="9525" cap="flat" cmpd="sng">
            <a:solidFill>
              <a:srgbClr val="19BBD5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cy-GB" altLang="en-US" sz="2000" dirty="0">
                <a:latin typeface="Arial Unicode MS" panose="020B0604020202020204" pitchFamily="34" charset="-128"/>
                <a:ea typeface="ＭＳ Ｐゴシック" panose="020B0600070205080204" pitchFamily="34" charset="-128"/>
              </a:rPr>
              <a:t>Mae </a:t>
            </a:r>
            <a:r>
              <a:rPr lang="cy-GB" altLang="en-US" sz="2800" b="1" dirty="0">
                <a:latin typeface="Arial Unicode MS" panose="020B0604020202020204" pitchFamily="34" charset="-128"/>
                <a:ea typeface="ＭＳ Ｐゴシック" panose="020B0600070205080204" pitchFamily="34" charset="-128"/>
              </a:rPr>
              <a:t>eu</a:t>
            </a:r>
            <a:r>
              <a:rPr lang="cy-GB" altLang="en-US" sz="2000" dirty="0">
                <a:latin typeface="Arial Unicode MS" panose="020B0604020202020204" pitchFamily="34" charset="-128"/>
                <a:ea typeface="ＭＳ Ｐゴシック" panose="020B0600070205080204" pitchFamily="34" charset="-128"/>
              </a:rPr>
              <a:t> yn</a:t>
            </a:r>
            <a:r>
              <a:rPr lang="cy-GB" altLang="en-US" sz="2000" b="1" dirty="0">
                <a:latin typeface="Arial Unicode MS" panose="020B0604020202020204" pitchFamily="34" charset="-128"/>
                <a:ea typeface="ＭＳ Ｐゴシック" panose="020B0600070205080204" pitchFamily="34" charset="-128"/>
              </a:rPr>
              <a:t> </a:t>
            </a:r>
            <a:r>
              <a:rPr lang="cy-GB" altLang="en-US" sz="2000" dirty="0">
                <a:latin typeface="Arial Unicode MS" panose="020B0604020202020204" pitchFamily="34" charset="-128"/>
                <a:ea typeface="ＭＳ Ｐゴシック" panose="020B0600070205080204" pitchFamily="34" charset="-128"/>
              </a:rPr>
              <a:t>sôn am rywbeth sy’n perthyn i </a:t>
            </a:r>
            <a:r>
              <a:rPr lang="cy-GB" altLang="en-US" sz="2000" b="1" dirty="0">
                <a:latin typeface="Arial Unicode MS" panose="020B0604020202020204" pitchFamily="34" charset="-128"/>
                <a:ea typeface="ＭＳ Ｐゴシック" panose="020B0600070205080204" pitchFamily="34" charset="-128"/>
              </a:rPr>
              <a:t>fwy nag un</a:t>
            </a:r>
            <a:r>
              <a:rPr lang="cy-GB" altLang="en-US" sz="2000" dirty="0">
                <a:latin typeface="Arial Unicode MS" panose="020B0604020202020204" pitchFamily="34" charset="-128"/>
                <a:ea typeface="ＭＳ Ｐゴシック" panose="020B0600070205080204" pitchFamily="34" charset="-128"/>
              </a:rPr>
              <a:t> person.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C6DAEC"/>
              </a:solidFill>
              <a:latin typeface="Muli"/>
              <a:ea typeface="Muli"/>
              <a:cs typeface="Muli"/>
              <a:sym typeface="Mul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A689B9-3AFD-634F-B380-A3436EC96D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1554" y="2718648"/>
            <a:ext cx="838114" cy="827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AAD62B-EFF3-DB4C-8F98-FF0A4936AB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7739" y="2718648"/>
            <a:ext cx="859338" cy="8539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6E06FB-9CC6-4D4F-9642-2546C890F8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6489" y="2718648"/>
            <a:ext cx="1372720" cy="126920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FDE737A-66DB-2342-A9E3-0171F657139A}"/>
              </a:ext>
            </a:extLst>
          </p:cNvPr>
          <p:cNvSpPr/>
          <p:nvPr/>
        </p:nvSpPr>
        <p:spPr>
          <a:xfrm>
            <a:off x="1419049" y="3651305"/>
            <a:ext cx="1327759" cy="776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600" b="1" dirty="0">
                <a:latin typeface="Avenir Roman" panose="02000503020000020003" pitchFamily="2" charset="0"/>
              </a:rPr>
              <a:t>ei waith e</a:t>
            </a:r>
          </a:p>
          <a:p>
            <a:pPr algn="ctr"/>
            <a:endParaRPr lang="cy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8F09F5B-86D8-9F4A-8A03-6854B1C1C05F}"/>
              </a:ext>
            </a:extLst>
          </p:cNvPr>
          <p:cNvSpPr/>
          <p:nvPr/>
        </p:nvSpPr>
        <p:spPr>
          <a:xfrm>
            <a:off x="3083997" y="3651305"/>
            <a:ext cx="1327759" cy="776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600" b="1" dirty="0">
                <a:latin typeface="Avenir Roman" panose="02000503020000020003" pitchFamily="2" charset="0"/>
              </a:rPr>
              <a:t>ei gwaith hi</a:t>
            </a:r>
          </a:p>
          <a:p>
            <a:pPr algn="ctr"/>
            <a:endParaRPr lang="cy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8DB47D-CD99-C547-9630-686431064EA7}"/>
              </a:ext>
            </a:extLst>
          </p:cNvPr>
          <p:cNvSpPr/>
          <p:nvPr/>
        </p:nvSpPr>
        <p:spPr>
          <a:xfrm>
            <a:off x="6216489" y="4039612"/>
            <a:ext cx="1620539" cy="776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600" b="1" dirty="0">
                <a:latin typeface="Avenir Roman" panose="02000503020000020003" pitchFamily="2" charset="0"/>
              </a:rPr>
              <a:t>eu gwaith nhw</a:t>
            </a:r>
          </a:p>
          <a:p>
            <a:pPr algn="ctr"/>
            <a:endParaRPr lang="cy-GB" dirty="0"/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69DDBC78-F203-A247-AA14-6E38255FF2EF}"/>
              </a:ext>
            </a:extLst>
          </p:cNvPr>
          <p:cNvSpPr/>
          <p:nvPr/>
        </p:nvSpPr>
        <p:spPr>
          <a:xfrm rot="20617485">
            <a:off x="403321" y="3976415"/>
            <a:ext cx="1294181" cy="100496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100" dirty="0"/>
              <a:t>Treiglad Meddal </a:t>
            </a:r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F85D5AF4-E20F-8C40-BFC8-5512F16CB4E5}"/>
              </a:ext>
            </a:extLst>
          </p:cNvPr>
          <p:cNvSpPr/>
          <p:nvPr/>
        </p:nvSpPr>
        <p:spPr>
          <a:xfrm rot="20617485">
            <a:off x="2434301" y="4123199"/>
            <a:ext cx="1326148" cy="97942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100" dirty="0"/>
              <a:t>Treiglad Llaes</a:t>
            </a:r>
          </a:p>
          <a:p>
            <a:pPr algn="ctr"/>
            <a:r>
              <a:rPr lang="cy-GB" sz="1100" dirty="0"/>
              <a:t>(h) o flaen llafariaid  </a:t>
            </a:r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id="{3996A818-6CAC-CE48-BE58-394384298F87}"/>
              </a:ext>
            </a:extLst>
          </p:cNvPr>
          <p:cNvSpPr/>
          <p:nvPr/>
        </p:nvSpPr>
        <p:spPr>
          <a:xfrm rot="20617485">
            <a:off x="4865674" y="4137993"/>
            <a:ext cx="1439114" cy="1035133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100" dirty="0"/>
              <a:t>Dim Treiglad (h) o flaen llafariaid  </a:t>
            </a:r>
          </a:p>
        </p:txBody>
      </p:sp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B86BC22-3F72-6045-A5D2-FB71D96A32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60797" y="3528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50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734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431" grpId="0" animBg="1"/>
      <p:bldP spid="7" grpId="0" animBg="1"/>
      <p:bldP spid="6" grpId="0" animBg="1"/>
      <p:bldP spid="14" grpId="0" animBg="1"/>
      <p:bldP spid="15" grpId="0" animBg="1"/>
      <p:bldP spid="11" grpId="0" animBg="1"/>
      <p:bldP spid="19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AB1000-7B1E-D347-B629-2C1BB221786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20</a:t>
            </a:fld>
            <a:endParaRPr lang="en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28A956A3-EF4E-E742-B652-48F7008F9730}"/>
              </a:ext>
            </a:extLst>
          </p:cNvPr>
          <p:cNvSpPr txBox="1">
            <a:spLocks noChangeArrowheads="1"/>
          </p:cNvSpPr>
          <p:nvPr/>
        </p:nvSpPr>
        <p:spPr>
          <a:xfrm>
            <a:off x="1709737" y="598019"/>
            <a:ext cx="1458516" cy="63341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defRPr/>
            </a:pPr>
            <a:r>
              <a:rPr lang="cy-GB" altLang="en-US" sz="3600" b="1" dirty="0">
                <a:latin typeface="Arial Black" charset="0"/>
                <a:ea typeface="ＭＳ Ｐゴシック" charset="-128"/>
              </a:rPr>
              <a:t>Ond: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49026A3-2988-E744-83BB-10836BEEF8F7}"/>
              </a:ext>
            </a:extLst>
          </p:cNvPr>
          <p:cNvSpPr txBox="1">
            <a:spLocks noChangeArrowheads="1"/>
          </p:cNvSpPr>
          <p:nvPr/>
        </p:nvSpPr>
        <p:spPr>
          <a:xfrm>
            <a:off x="3883883" y="637310"/>
            <a:ext cx="3130691" cy="594122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-204788" algn="ctr"/>
            <a:r>
              <a:rPr lang="cy-GB" altLang="en-US" sz="3000" u="sng" dirty="0">
                <a:solidFill>
                  <a:schemeClr val="tx2"/>
                </a:solidFill>
                <a:latin typeface="Arial Black" panose="020B0604020202020204" pitchFamily="34" charset="0"/>
                <a:ea typeface="ＭＳ Ｐゴシック" panose="020B0600070205080204" pitchFamily="34" charset="-128"/>
              </a:rPr>
              <a:t>ei</a:t>
            </a:r>
            <a:r>
              <a:rPr lang="cy-GB" altLang="en-US" sz="3000" dirty="0">
                <a:solidFill>
                  <a:schemeClr val="tx2"/>
                </a:solidFill>
                <a:latin typeface="Arial Black" panose="020B0604020202020204" pitchFamily="34" charset="0"/>
                <a:ea typeface="ＭＳ Ｐゴシック" panose="020B0600070205080204" pitchFamily="34" charset="-128"/>
              </a:rPr>
              <a:t> gilydd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83A33A1E-8F4F-C74A-B36B-245EE0C084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8760" y="1838620"/>
            <a:ext cx="59412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GB" altLang="en-US" sz="2400" dirty="0">
                <a:solidFill>
                  <a:schemeClr val="bg1"/>
                </a:solidFill>
                <a:latin typeface="Arial Unicode MS" panose="020B0604020202020204" pitchFamily="34" charset="-128"/>
              </a:rPr>
              <a:t>…</a:t>
            </a:r>
            <a:r>
              <a:rPr lang="cy-GB" altLang="en-US" sz="2400" dirty="0">
                <a:solidFill>
                  <a:schemeClr val="bg1"/>
                </a:solidFill>
                <a:latin typeface="Avenir Roman" panose="02000503020000020003" pitchFamily="2" charset="0"/>
              </a:rPr>
              <a:t>sy’n gywir bob amser, hyd yn oed os ydyn ni’n siarad am fwy nag un person</a:t>
            </a:r>
            <a:r>
              <a:rPr lang="en-GB" altLang="en-US" sz="2400" dirty="0">
                <a:solidFill>
                  <a:schemeClr val="bg1"/>
                </a:solidFill>
                <a:latin typeface="Arial Unicode MS" panose="020B0604020202020204" pitchFamily="34" charset="-128"/>
              </a:rPr>
              <a:t>.</a:t>
            </a:r>
            <a:endParaRPr lang="en-US" altLang="en-US" sz="2400" dirty="0">
              <a:solidFill>
                <a:schemeClr val="bg1"/>
              </a:solidFill>
              <a:latin typeface="Arial Unicode MS" panose="020B0604020202020204" pitchFamily="34" charset="-128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5DA4603D-7ACD-ED4C-A799-4884AD6B1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9437" y="3041517"/>
            <a:ext cx="6519863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cy-GB" altLang="en-US" sz="2100" i="1" dirty="0">
                <a:solidFill>
                  <a:schemeClr val="accent2">
                    <a:lumMod val="75000"/>
                  </a:schemeClr>
                </a:solidFill>
                <a:latin typeface="Avenir Roman" panose="02000503020000020003" pitchFamily="2" charset="0"/>
              </a:rPr>
              <a:t>e.e. 	Darllenodd y staff adroddiadau  </a:t>
            </a:r>
            <a:r>
              <a:rPr lang="cy-GB" altLang="en-US" sz="2100" b="1" i="1" u="sng" dirty="0">
                <a:solidFill>
                  <a:schemeClr val="bg1"/>
                </a:solidFill>
                <a:latin typeface="Avenir Roman" panose="02000503020000020003" pitchFamily="2" charset="0"/>
              </a:rPr>
              <a:t>ei</a:t>
            </a:r>
            <a:r>
              <a:rPr lang="cy-GB" altLang="en-US" sz="2100" i="1" dirty="0">
                <a:solidFill>
                  <a:schemeClr val="bg1"/>
                </a:solidFill>
                <a:latin typeface="Avenir Roman" panose="02000503020000020003" pitchFamily="2" charset="0"/>
              </a:rPr>
              <a:t> </a:t>
            </a:r>
            <a:r>
              <a:rPr lang="cy-GB" altLang="en-US" sz="2100" i="1" dirty="0">
                <a:solidFill>
                  <a:schemeClr val="accent2">
                    <a:lumMod val="75000"/>
                  </a:schemeClr>
                </a:solidFill>
                <a:latin typeface="Avenir Roman" panose="02000503020000020003" pitchFamily="2" charset="0"/>
              </a:rPr>
              <a:t>gilydd.</a:t>
            </a: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cy-GB" altLang="en-US" sz="2100" i="1" dirty="0">
                <a:solidFill>
                  <a:schemeClr val="accent2">
                    <a:lumMod val="75000"/>
                  </a:schemeClr>
                </a:solidFill>
                <a:latin typeface="Avenir Roman" panose="02000503020000020003" pitchFamily="2" charset="0"/>
              </a:rPr>
              <a:t>	Edrychodd y cymeriadau ar </a:t>
            </a:r>
            <a:r>
              <a:rPr lang="cy-GB" altLang="en-US" sz="2100" b="1" i="1" u="sng" dirty="0">
                <a:solidFill>
                  <a:schemeClr val="bg1"/>
                </a:solidFill>
                <a:latin typeface="Avenir Roman" panose="02000503020000020003" pitchFamily="2" charset="0"/>
              </a:rPr>
              <a:t>ei</a:t>
            </a:r>
            <a:r>
              <a:rPr lang="cy-GB" altLang="en-US" sz="2100" i="1" dirty="0">
                <a:solidFill>
                  <a:schemeClr val="bg1"/>
                </a:solidFill>
                <a:latin typeface="Avenir Roman" panose="02000503020000020003" pitchFamily="2" charset="0"/>
              </a:rPr>
              <a:t> </a:t>
            </a:r>
            <a:r>
              <a:rPr lang="cy-GB" altLang="en-US" sz="2100" i="1" dirty="0">
                <a:solidFill>
                  <a:schemeClr val="accent2">
                    <a:lumMod val="75000"/>
                  </a:schemeClr>
                </a:solidFill>
                <a:latin typeface="Avenir Roman" panose="02000503020000020003" pitchFamily="2" charset="0"/>
              </a:rPr>
              <a:t>gilydd yn syn.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60F7986-E46D-A84C-9C44-3661778BA6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1862" y="218224"/>
            <a:ext cx="1843208" cy="1735836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90F943C-E60C-AB47-B31B-288FEB753021}"/>
              </a:ext>
            </a:extLst>
          </p:cNvPr>
          <p:cNvSpPr/>
          <p:nvPr/>
        </p:nvSpPr>
        <p:spPr>
          <a:xfrm>
            <a:off x="7603300" y="914725"/>
            <a:ext cx="1038055" cy="50612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b="1" dirty="0">
                <a:solidFill>
                  <a:schemeClr val="bg1"/>
                </a:solidFill>
              </a:rPr>
              <a:t>Cofiwch </a:t>
            </a:r>
          </a:p>
        </p:txBody>
      </p:sp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FECCCB5-9414-D341-B600-F81FD8373D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62511" y="23900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01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7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17"/>
          <p:cNvSpPr/>
          <p:nvPr/>
        </p:nvSpPr>
        <p:spPr>
          <a:xfrm rot="-5400000">
            <a:off x="867323" y="458598"/>
            <a:ext cx="2691900" cy="3108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60000" y="0"/>
                </a:moveTo>
                <a:lnTo>
                  <a:pt x="120000" y="30000"/>
                </a:lnTo>
                <a:lnTo>
                  <a:pt x="120000" y="90000"/>
                </a:lnTo>
                <a:lnTo>
                  <a:pt x="60000" y="120000"/>
                </a:lnTo>
                <a:lnTo>
                  <a:pt x="0" y="90000"/>
                </a:lnTo>
                <a:lnTo>
                  <a:pt x="0" y="30000"/>
                </a:lnTo>
                <a:close/>
              </a:path>
            </a:pathLst>
          </a:custGeom>
          <a:gradFill>
            <a:gsLst>
              <a:gs pos="0">
                <a:srgbClr val="3393E2"/>
              </a:gs>
              <a:gs pos="100000">
                <a:srgbClr val="00E2C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90" name="Google Shape;390;p17"/>
          <p:cNvSpPr/>
          <p:nvPr/>
        </p:nvSpPr>
        <p:spPr>
          <a:xfrm>
            <a:off x="1692533" y="1860348"/>
            <a:ext cx="260931" cy="249146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17"/>
          <p:cNvSpPr/>
          <p:nvPr/>
        </p:nvSpPr>
        <p:spPr>
          <a:xfrm rot="2327012">
            <a:off x="2870273" y="1771645"/>
            <a:ext cx="183443" cy="175130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17" name="Google Shape;390;p17">
            <a:extLst>
              <a:ext uri="{FF2B5EF4-FFF2-40B4-BE49-F238E27FC236}">
                <a16:creationId xmlns:a16="http://schemas.microsoft.com/office/drawing/2014/main" id="{9C9D8BD6-15AC-FA41-B792-5A3AD172CD1D}"/>
              </a:ext>
            </a:extLst>
          </p:cNvPr>
          <p:cNvSpPr/>
          <p:nvPr/>
        </p:nvSpPr>
        <p:spPr>
          <a:xfrm>
            <a:off x="2213272" y="2289499"/>
            <a:ext cx="260931" cy="249146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390;p17">
            <a:extLst>
              <a:ext uri="{FF2B5EF4-FFF2-40B4-BE49-F238E27FC236}">
                <a16:creationId xmlns:a16="http://schemas.microsoft.com/office/drawing/2014/main" id="{0BF4F50B-09DC-D044-810A-0CE5FD450D2B}"/>
              </a:ext>
            </a:extLst>
          </p:cNvPr>
          <p:cNvSpPr/>
          <p:nvPr/>
        </p:nvSpPr>
        <p:spPr>
          <a:xfrm>
            <a:off x="2082808" y="1220301"/>
            <a:ext cx="260931" cy="249146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390;p17">
            <a:extLst>
              <a:ext uri="{FF2B5EF4-FFF2-40B4-BE49-F238E27FC236}">
                <a16:creationId xmlns:a16="http://schemas.microsoft.com/office/drawing/2014/main" id="{D81D2FE5-9948-DB4E-BB96-FCB4F2099B28}"/>
              </a:ext>
            </a:extLst>
          </p:cNvPr>
          <p:cNvSpPr/>
          <p:nvPr/>
        </p:nvSpPr>
        <p:spPr>
          <a:xfrm>
            <a:off x="1270323" y="1627711"/>
            <a:ext cx="260931" cy="249146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12D63AAC-BA5F-A442-B1A3-DD6548F7AE4E}"/>
              </a:ext>
            </a:extLst>
          </p:cNvPr>
          <p:cNvSpPr txBox="1">
            <a:spLocks/>
          </p:cNvSpPr>
          <p:nvPr/>
        </p:nvSpPr>
        <p:spPr>
          <a:xfrm>
            <a:off x="3778595" y="1614512"/>
            <a:ext cx="5066778" cy="102295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>
              <a:defRPr/>
            </a:pPr>
            <a:r>
              <a:rPr lang="cy-GB" sz="4400" dirty="0">
                <a:latin typeface="Avenir Roman" panose="02000503020000020003" pitchFamily="2" charset="0"/>
              </a:rPr>
              <a:t>Ymarfer: ei neu eu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BC329D4-A618-6D4B-9E76-F678B0CA86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363" y="239342"/>
            <a:ext cx="885288" cy="92124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22D7D15-9D5F-704F-820D-2A193DC104D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22</a:t>
            </a:fld>
            <a:endParaRPr lang="en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4B3B0D-CC23-6E45-88FB-2D52F48B6E43}"/>
              </a:ext>
            </a:extLst>
          </p:cNvPr>
          <p:cNvSpPr txBox="1">
            <a:spLocks/>
          </p:cNvSpPr>
          <p:nvPr/>
        </p:nvSpPr>
        <p:spPr>
          <a:xfrm>
            <a:off x="1834180" y="346841"/>
            <a:ext cx="5586122" cy="90325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>
              <a:defRPr/>
            </a:pPr>
            <a:r>
              <a:rPr lang="cy-GB" sz="4400" dirty="0">
                <a:latin typeface="Avenir Roman" panose="02000503020000020003" pitchFamily="2" charset="0"/>
              </a:rPr>
              <a:t>Ymafer: ei / eu / i / u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67C0B-E549-A840-A63A-D7B335AE96CD}"/>
              </a:ext>
            </a:extLst>
          </p:cNvPr>
          <p:cNvSpPr/>
          <p:nvPr/>
        </p:nvSpPr>
        <p:spPr>
          <a:xfrm>
            <a:off x="872360" y="1345050"/>
            <a:ext cx="7315200" cy="34404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Mae’r llyfr wedi cael ____ ddarllen.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Cafodd y staff ___ canmol am ___ gwaith caled.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Roedd y rheolwr wrth ___ fodd gyda___ swydd newydd.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Gwnaeth Sara a Sam deithio gyda___ gilydd i’r cyfarfod.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Mae’r nwyddau newydd wedi ___ prynu ar y we.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Roedden nhw wedi cwrdd â___ gilydd yn y gynhadledd.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Rydw i’n adnabod __ brawd a___ chwaer hi.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Roedd llawer o raglenni newydd wedi cael___ cynhyrchu yn ystod y tymor. </a:t>
            </a:r>
          </a:p>
          <a:p>
            <a:pPr>
              <a:lnSpc>
                <a:spcPct val="115000"/>
              </a:lnSpc>
            </a:pPr>
            <a:endParaRPr lang="en-GB" dirty="0">
              <a:latin typeface="Avenir Roman" panose="02000503020000020003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4CF91D-0EAB-CD49-926B-7EBC464CB9F1}"/>
              </a:ext>
            </a:extLst>
          </p:cNvPr>
          <p:cNvSpPr/>
          <p:nvPr/>
        </p:nvSpPr>
        <p:spPr>
          <a:xfrm>
            <a:off x="2286000" y="1168834"/>
            <a:ext cx="4572000" cy="3282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cy-GB" dirty="0">
                <a:latin typeface="Avenir Roman" panose="02000503020000020003" pitchFamily="2" charset="0"/>
              </a:rPr>
              <a:t> </a:t>
            </a:r>
            <a:endParaRPr lang="cy-GB" dirty="0"/>
          </a:p>
        </p:txBody>
      </p:sp>
      <p:pic>
        <p:nvPicPr>
          <p:cNvPr id="6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16BD458-0BCE-7744-AC10-F424F35D22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2765" y="34684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75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1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22D7D15-9D5F-704F-820D-2A193DC104D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23</a:t>
            </a:fld>
            <a:endParaRPr lang="en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4B3B0D-CC23-6E45-88FB-2D52F48B6E43}"/>
              </a:ext>
            </a:extLst>
          </p:cNvPr>
          <p:cNvSpPr txBox="1">
            <a:spLocks/>
          </p:cNvSpPr>
          <p:nvPr/>
        </p:nvSpPr>
        <p:spPr>
          <a:xfrm>
            <a:off x="1474138" y="553380"/>
            <a:ext cx="6195723" cy="70356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>
              <a:defRPr/>
            </a:pPr>
            <a:r>
              <a:rPr lang="cy-GB" sz="2800" dirty="0">
                <a:latin typeface="Avenir Roman" panose="02000503020000020003" pitchFamily="2" charset="0"/>
              </a:rPr>
              <a:t>Ymafer: ei / eu / i / u  - ATEBION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67C0B-E549-A840-A63A-D7B335AE96CD}"/>
              </a:ext>
            </a:extLst>
          </p:cNvPr>
          <p:cNvSpPr/>
          <p:nvPr/>
        </p:nvSpPr>
        <p:spPr>
          <a:xfrm>
            <a:off x="872360" y="1345050"/>
            <a:ext cx="7315200" cy="34404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Mae’r llyfr wedi cael 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ei</a:t>
            </a:r>
            <a:r>
              <a:rPr lang="cy-GB" sz="1600" dirty="0">
                <a:latin typeface="Avenir Roman" panose="02000503020000020003" pitchFamily="2" charset="0"/>
              </a:rPr>
              <a:t>  ddarllen.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Cafodd y staff 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eu</a:t>
            </a:r>
            <a:r>
              <a:rPr lang="cy-GB" sz="1600" dirty="0">
                <a:latin typeface="Avenir Roman" panose="02000503020000020003" pitchFamily="2" charset="0"/>
              </a:rPr>
              <a:t> canmol am 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eu</a:t>
            </a:r>
            <a:r>
              <a:rPr lang="cy-GB" sz="1600" dirty="0">
                <a:latin typeface="Avenir Roman" panose="02000503020000020003" pitchFamily="2" charset="0"/>
              </a:rPr>
              <a:t> gwaith caled.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Roedd y rheolwr wrth 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ei</a:t>
            </a:r>
            <a:r>
              <a:rPr lang="cy-GB" sz="1600" dirty="0">
                <a:latin typeface="Avenir Roman" panose="02000503020000020003" pitchFamily="2" charset="0"/>
              </a:rPr>
              <a:t> fodd gyda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’i</a:t>
            </a:r>
            <a:r>
              <a:rPr lang="cy-GB" sz="1600" dirty="0">
                <a:latin typeface="Avenir Roman" panose="02000503020000020003" pitchFamily="2" charset="0"/>
              </a:rPr>
              <a:t> swydd newydd.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Gwnaeth Sara a Sam deithio gyda’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i</a:t>
            </a:r>
            <a:r>
              <a:rPr lang="cy-GB" sz="1600" dirty="0">
                <a:latin typeface="Avenir Roman" panose="02000503020000020003" pitchFamily="2" charset="0"/>
              </a:rPr>
              <a:t> gilydd i’r cyfarfod.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Mae’r nwyddau newydd wedi 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eu</a:t>
            </a:r>
            <a:r>
              <a:rPr lang="cy-GB" sz="1600" dirty="0">
                <a:latin typeface="Avenir Roman" panose="02000503020000020003" pitchFamily="2" charset="0"/>
              </a:rPr>
              <a:t> prynu ar y we.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Roedden nhw wedi cwrdd â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’i</a:t>
            </a:r>
            <a:r>
              <a:rPr lang="cy-GB" sz="1600" dirty="0">
                <a:latin typeface="Avenir Roman" panose="02000503020000020003" pitchFamily="2" charset="0"/>
              </a:rPr>
              <a:t> gilydd yn y gynhadledd.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Rydw i’n adnabod 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ei</a:t>
            </a:r>
            <a:r>
              <a:rPr lang="cy-GB" sz="1600" dirty="0">
                <a:latin typeface="Avenir Roman" panose="02000503020000020003" pitchFamily="2" charset="0"/>
              </a:rPr>
              <a:t> brawd a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’i</a:t>
            </a:r>
            <a:r>
              <a:rPr lang="cy-GB" sz="1600" dirty="0">
                <a:latin typeface="Avenir Roman" panose="02000503020000020003" pitchFamily="2" charset="0"/>
              </a:rPr>
              <a:t> chwaer hi. </a:t>
            </a:r>
          </a:p>
          <a:p>
            <a:pPr>
              <a:lnSpc>
                <a:spcPct val="115000"/>
              </a:lnSpc>
            </a:pPr>
            <a:r>
              <a:rPr lang="cy-GB" sz="1600" dirty="0">
                <a:latin typeface="Avenir Roman" panose="02000503020000020003" pitchFamily="2" charset="0"/>
              </a:rPr>
              <a:t>Roedd llawer o raglenni newydd wedi cael </a:t>
            </a:r>
            <a:r>
              <a:rPr lang="cy-GB" sz="1600" b="1" u="sng" dirty="0">
                <a:solidFill>
                  <a:schemeClr val="accent6">
                    <a:lumMod val="50000"/>
                  </a:schemeClr>
                </a:solidFill>
                <a:latin typeface="Avenir Roman" panose="02000503020000020003" pitchFamily="2" charset="0"/>
              </a:rPr>
              <a:t>eu</a:t>
            </a:r>
            <a:r>
              <a:rPr lang="cy-GB" sz="1600" dirty="0">
                <a:latin typeface="Avenir Roman" panose="02000503020000020003" pitchFamily="2" charset="0"/>
              </a:rPr>
              <a:t> cynhyrchu yn ystod y tymor. </a:t>
            </a:r>
          </a:p>
          <a:p>
            <a:pPr>
              <a:lnSpc>
                <a:spcPct val="115000"/>
              </a:lnSpc>
            </a:pPr>
            <a:endParaRPr lang="en-GB" dirty="0">
              <a:latin typeface="Avenir Roman" panose="02000503020000020003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4CF91D-0EAB-CD49-926B-7EBC464CB9F1}"/>
              </a:ext>
            </a:extLst>
          </p:cNvPr>
          <p:cNvSpPr/>
          <p:nvPr/>
        </p:nvSpPr>
        <p:spPr>
          <a:xfrm>
            <a:off x="2286000" y="1168834"/>
            <a:ext cx="4572000" cy="3282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cy-GB" dirty="0">
                <a:latin typeface="Avenir Roman" panose="02000503020000020003" pitchFamily="2" charset="0"/>
              </a:rPr>
              <a:t> 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888339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1261569-E636-4B41-A4D2-4D4E881BA57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24</a:t>
            </a:fld>
            <a:endParaRPr lang="en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84074CE-C573-3444-91D2-12E87025D7C4}"/>
              </a:ext>
            </a:extLst>
          </p:cNvPr>
          <p:cNvSpPr txBox="1">
            <a:spLocks/>
          </p:cNvSpPr>
          <p:nvPr/>
        </p:nvSpPr>
        <p:spPr>
          <a:xfrm>
            <a:off x="1887327" y="451945"/>
            <a:ext cx="5785226" cy="77934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>
              <a:defRPr/>
            </a:pPr>
            <a:r>
              <a:rPr lang="cy-GB" sz="3600" dirty="0">
                <a:latin typeface="Avenir Roman" panose="02000503020000020003" pitchFamily="2" charset="0"/>
              </a:rPr>
              <a:t>Ymarfer: Cywiro Gwallau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BCF3D54-32F2-5F43-A163-D1F13EAE4A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640485"/>
              </p:ext>
            </p:extLst>
          </p:nvPr>
        </p:nvGraphicFramePr>
        <p:xfrm>
          <a:off x="1313792" y="1325883"/>
          <a:ext cx="6747642" cy="3424809"/>
        </p:xfrm>
        <a:graphic>
          <a:graphicData uri="http://schemas.openxmlformats.org/drawingml/2006/table">
            <a:tbl>
              <a:tblPr firstRow="1" firstCol="1" bandRow="1">
                <a:tableStyleId>{CAFAF7C1-E4DF-421F-AD19-89E7281766AF}</a:tableStyleId>
              </a:tblPr>
              <a:tblGrid>
                <a:gridCol w="6747642">
                  <a:extLst>
                    <a:ext uri="{9D8B030D-6E8A-4147-A177-3AD203B41FA5}">
                      <a16:colId xmlns:a16="http://schemas.microsoft.com/office/drawing/2014/main" val="1557726905"/>
                    </a:ext>
                  </a:extLst>
                </a:gridCol>
              </a:tblGrid>
              <a:tr h="232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2000" b="1" u="sng" dirty="0">
                          <a:effectLst/>
                          <a:latin typeface="Avenir Roman" panose="02000503020000020003" pitchFamily="2" charset="0"/>
                        </a:rPr>
                        <a:t>Beth sydd o’i le fan hyn?</a:t>
                      </a:r>
                      <a:endParaRPr lang="en-GB" sz="2000" b="1" u="sng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Roedd e’n hoffi ei tiwtor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Roedd hi’n hoff iawn o’i cwrs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Maen nhw’n dueddol o anghofio am ei gwaith cwrs a’i gwaith cartref!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Maen nhw’n talu’n ddrud am eu thŷ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Gadawon nhw o’u wirfodd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421" marR="49421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7951725"/>
                  </a:ext>
                </a:extLst>
              </a:tr>
            </a:tbl>
          </a:graphicData>
        </a:graphic>
      </p:graphicFrame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2299E76-C725-5F4B-B2C7-523465A8FA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96678" y="39280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717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A715D1-0CA9-BC45-B832-16A5E7DE523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25</a:t>
            </a:fld>
            <a:endParaRPr lang="en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EF3C385-75F1-A046-ACB6-A9D6E89E98D2}"/>
              </a:ext>
            </a:extLst>
          </p:cNvPr>
          <p:cNvSpPr/>
          <p:nvPr/>
        </p:nvSpPr>
        <p:spPr>
          <a:xfrm>
            <a:off x="1351434" y="498659"/>
            <a:ext cx="407328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3"/>
            <a:r>
              <a:rPr lang="cy-GB" sz="3200" b="1" dirty="0">
                <a:solidFill>
                  <a:schemeClr val="tx1"/>
                </a:solidFill>
                <a:latin typeface="Avenir Roman" panose="02000503020000020003" pitchFamily="2" charset="0"/>
              </a:rPr>
              <a:t>Ymarfer: Atebion 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7E35AEC-8008-834F-80EE-524F14B2B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663469"/>
              </p:ext>
            </p:extLst>
          </p:nvPr>
        </p:nvGraphicFramePr>
        <p:xfrm>
          <a:off x="1313792" y="1325883"/>
          <a:ext cx="6747642" cy="3074289"/>
        </p:xfrm>
        <a:graphic>
          <a:graphicData uri="http://schemas.openxmlformats.org/drawingml/2006/table">
            <a:tbl>
              <a:tblPr firstRow="1" firstCol="1" bandRow="1">
                <a:tableStyleId>{CAFAF7C1-E4DF-421F-AD19-89E7281766AF}</a:tableStyleId>
              </a:tblPr>
              <a:tblGrid>
                <a:gridCol w="6747642">
                  <a:extLst>
                    <a:ext uri="{9D8B030D-6E8A-4147-A177-3AD203B41FA5}">
                      <a16:colId xmlns:a16="http://schemas.microsoft.com/office/drawing/2014/main" val="1557726905"/>
                    </a:ext>
                  </a:extLst>
                </a:gridCol>
              </a:tblGrid>
              <a:tr h="232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Roedd e’n hoffi ei </a:t>
                      </a:r>
                      <a:r>
                        <a:rPr lang="cy-GB" sz="16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d</a:t>
                      </a: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iwtor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Roedd hi’n hoff iawn o’i </a:t>
                      </a:r>
                      <a:r>
                        <a:rPr lang="cy-GB" sz="16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ch</a:t>
                      </a: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wrs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Maen nhw’n dueddol o anghofio am </a:t>
                      </a:r>
                      <a:r>
                        <a:rPr lang="cy-GB" sz="16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eu</a:t>
                      </a: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 gwaith cwrs </a:t>
                      </a:r>
                      <a:r>
                        <a:rPr lang="cy-GB" sz="16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a’u</a:t>
                      </a: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 gwaith cartref!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Maen nhw’n talu’n ddrud am eu </a:t>
                      </a:r>
                      <a:r>
                        <a:rPr lang="cy-GB" sz="16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t</a:t>
                      </a: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ŷ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Gadawon nhw o’u </a:t>
                      </a:r>
                      <a:r>
                        <a:rPr lang="cy-GB" sz="16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g</a:t>
                      </a: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wirfodd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600" dirty="0">
                          <a:effectLst/>
                          <a:latin typeface="Avenir Roman" panose="02000503020000020003" pitchFamily="2" charset="0"/>
                        </a:rPr>
                        <a:t> </a:t>
                      </a:r>
                      <a:endParaRPr lang="en-GB" sz="16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421" marR="49421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79517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35431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45447D7-E949-A54E-B9B8-E5FF819C0A9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26</a:t>
            </a:fld>
            <a:endParaRPr lang="en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9630E4-E20F-3742-B321-867FBF89ACD9}"/>
              </a:ext>
            </a:extLst>
          </p:cNvPr>
          <p:cNvSpPr/>
          <p:nvPr/>
        </p:nvSpPr>
        <p:spPr>
          <a:xfrm>
            <a:off x="1008994" y="105104"/>
            <a:ext cx="6999889" cy="4939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600" dirty="0">
                <a:latin typeface="Avenir Roman" panose="02000503020000020003" pitchFamily="2" charset="0"/>
              </a:rPr>
              <a:t>Dyma enghreifftiau wrth ddefnyddio collnod: </a:t>
            </a:r>
          </a:p>
          <a:p>
            <a:pPr algn="ctr"/>
            <a:r>
              <a:rPr lang="cy-GB" sz="1600" dirty="0">
                <a:latin typeface="Avenir Roman" panose="02000503020000020003" pitchFamily="2" charset="0"/>
              </a:rPr>
              <a:t>(Gwyliwch y treigladau) 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5C1D434-30E2-5840-B1BD-A82B617FD8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492158"/>
              </p:ext>
            </p:extLst>
          </p:nvPr>
        </p:nvGraphicFramePr>
        <p:xfrm>
          <a:off x="704194" y="795623"/>
          <a:ext cx="7609488" cy="3926840"/>
        </p:xfrm>
        <a:graphic>
          <a:graphicData uri="http://schemas.openxmlformats.org/drawingml/2006/table">
            <a:tbl>
              <a:tblPr firstRow="1" bandRow="1">
                <a:tableStyleId>{CAFAF7C1-E4DF-421F-AD19-89E7281766AF}</a:tableStyleId>
              </a:tblPr>
              <a:tblGrid>
                <a:gridCol w="861848">
                  <a:extLst>
                    <a:ext uri="{9D8B030D-6E8A-4147-A177-3AD203B41FA5}">
                      <a16:colId xmlns:a16="http://schemas.microsoft.com/office/drawing/2014/main" val="3959687142"/>
                    </a:ext>
                  </a:extLst>
                </a:gridCol>
                <a:gridCol w="651642">
                  <a:extLst>
                    <a:ext uri="{9D8B030D-6E8A-4147-A177-3AD203B41FA5}">
                      <a16:colId xmlns:a16="http://schemas.microsoft.com/office/drawing/2014/main" val="562104229"/>
                    </a:ext>
                  </a:extLst>
                </a:gridCol>
                <a:gridCol w="2900855">
                  <a:extLst>
                    <a:ext uri="{9D8B030D-6E8A-4147-A177-3AD203B41FA5}">
                      <a16:colId xmlns:a16="http://schemas.microsoft.com/office/drawing/2014/main" val="3710787224"/>
                    </a:ext>
                  </a:extLst>
                </a:gridCol>
                <a:gridCol w="3195143">
                  <a:extLst>
                    <a:ext uri="{9D8B030D-6E8A-4147-A177-3AD203B41FA5}">
                      <a16:colId xmlns:a16="http://schemas.microsoft.com/office/drawing/2014/main" val="4562245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i + ei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 =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i’w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Aeth hi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i’w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 thŷ.</a:t>
                      </a:r>
                    </a:p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Aeth e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i’w 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dŷ.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22028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i + eu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=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i’w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Aeth y staff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i’w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 swyddfeydd.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1309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a + ei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 =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a’i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Y bachgen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a’i 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degan. </a:t>
                      </a:r>
                    </a:p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Y ferch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a’i 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thegan.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2683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a + u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=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a’u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Y gweithwyr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a’u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 ceir.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494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o + ei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 =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o’i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Mae e’n gweithio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o’i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 gartref. </a:t>
                      </a:r>
                    </a:p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Mae hi’n gweithio o’i chartref.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94842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o + eu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=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o’u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Mae’r staff yn gweithio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o’u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 cartrefi.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98178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i + ein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=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i’n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Dere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i’n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 gweld ni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624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i + eich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=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i’ch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Ydych chi’n barod </a:t>
                      </a:r>
                      <a:r>
                        <a:rPr lang="cy-GB" b="1" dirty="0">
                          <a:latin typeface="Avenir Roman" panose="02000503020000020003" pitchFamily="2" charset="0"/>
                        </a:rPr>
                        <a:t>i’ch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 cyfweliad?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7586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i + fy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=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i’m </a:t>
                      </a:r>
                    </a:p>
                    <a:p>
                      <a:pPr algn="ctr"/>
                      <a:r>
                        <a:rPr lang="cy-GB" dirty="0">
                          <a:latin typeface="Avenir Roman" panose="02000503020000020003" pitchFamily="2" charset="0"/>
                        </a:rPr>
                        <a:t>(*dim treiglad)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dirty="0">
                          <a:latin typeface="Avenir Roman" panose="02000503020000020003" pitchFamily="2" charset="0"/>
                        </a:rPr>
                        <a:t>Dewch </a:t>
                      </a:r>
                      <a:r>
                        <a:rPr lang="cy-GB" b="1" u="sng" dirty="0">
                          <a:latin typeface="Avenir Roman" panose="02000503020000020003" pitchFamily="2" charset="0"/>
                        </a:rPr>
                        <a:t>i’m</a:t>
                      </a:r>
                      <a:r>
                        <a:rPr lang="cy-GB" dirty="0">
                          <a:latin typeface="Avenir Roman" panose="02000503020000020003" pitchFamily="2" charset="0"/>
                        </a:rPr>
                        <a:t> gweld.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799200"/>
                  </a:ext>
                </a:extLst>
              </a:tr>
            </a:tbl>
          </a:graphicData>
        </a:graphic>
      </p:graphicFrame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82C9145-58A2-3C48-8BD1-154CC92F37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35006" y="1632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351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0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31"/>
          <p:cNvSpPr/>
          <p:nvPr/>
        </p:nvSpPr>
        <p:spPr>
          <a:xfrm>
            <a:off x="5468725" y="839000"/>
            <a:ext cx="1888500" cy="33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C6DAEC"/>
              </a:solidFill>
              <a:latin typeface="Muli"/>
              <a:ea typeface="Muli"/>
              <a:cs typeface="Muli"/>
              <a:sym typeface="Muli"/>
            </a:endParaRPr>
          </a:p>
        </p:txBody>
      </p:sp>
      <p:sp>
        <p:nvSpPr>
          <p:cNvPr id="536" name="Google Shape;536;p31"/>
          <p:cNvSpPr/>
          <p:nvPr/>
        </p:nvSpPr>
        <p:spPr>
          <a:xfrm>
            <a:off x="764399" y="480277"/>
            <a:ext cx="204520" cy="354335"/>
          </a:xfrm>
          <a:custGeom>
            <a:avLst/>
            <a:gdLst/>
            <a:ahLst/>
            <a:cxnLst/>
            <a:rect l="l" t="t" r="r" b="b"/>
            <a:pathLst>
              <a:path w="11870" h="20565" extrusionOk="0">
                <a:moveTo>
                  <a:pt x="6301" y="977"/>
                </a:moveTo>
                <a:lnTo>
                  <a:pt x="6423" y="1002"/>
                </a:lnTo>
                <a:lnTo>
                  <a:pt x="6497" y="1075"/>
                </a:lnTo>
                <a:lnTo>
                  <a:pt x="6570" y="1148"/>
                </a:lnTo>
                <a:lnTo>
                  <a:pt x="6594" y="1270"/>
                </a:lnTo>
                <a:lnTo>
                  <a:pt x="6570" y="1368"/>
                </a:lnTo>
                <a:lnTo>
                  <a:pt x="6497" y="1466"/>
                </a:lnTo>
                <a:lnTo>
                  <a:pt x="6423" y="1515"/>
                </a:lnTo>
                <a:lnTo>
                  <a:pt x="6301" y="1539"/>
                </a:lnTo>
                <a:lnTo>
                  <a:pt x="5569" y="1539"/>
                </a:lnTo>
                <a:lnTo>
                  <a:pt x="5446" y="1515"/>
                </a:lnTo>
                <a:lnTo>
                  <a:pt x="5373" y="1466"/>
                </a:lnTo>
                <a:lnTo>
                  <a:pt x="5300" y="1368"/>
                </a:lnTo>
                <a:lnTo>
                  <a:pt x="5276" y="1270"/>
                </a:lnTo>
                <a:lnTo>
                  <a:pt x="5300" y="1148"/>
                </a:lnTo>
                <a:lnTo>
                  <a:pt x="5373" y="1075"/>
                </a:lnTo>
                <a:lnTo>
                  <a:pt x="5446" y="1002"/>
                </a:lnTo>
                <a:lnTo>
                  <a:pt x="5569" y="977"/>
                </a:lnTo>
                <a:close/>
                <a:moveTo>
                  <a:pt x="10575" y="2565"/>
                </a:moveTo>
                <a:lnTo>
                  <a:pt x="10575" y="16706"/>
                </a:lnTo>
                <a:lnTo>
                  <a:pt x="1295" y="16706"/>
                </a:lnTo>
                <a:lnTo>
                  <a:pt x="1295" y="2565"/>
                </a:lnTo>
                <a:close/>
                <a:moveTo>
                  <a:pt x="5935" y="17780"/>
                </a:moveTo>
                <a:lnTo>
                  <a:pt x="6106" y="17805"/>
                </a:lnTo>
                <a:lnTo>
                  <a:pt x="6277" y="17854"/>
                </a:lnTo>
                <a:lnTo>
                  <a:pt x="6423" y="17927"/>
                </a:lnTo>
                <a:lnTo>
                  <a:pt x="6545" y="18025"/>
                </a:lnTo>
                <a:lnTo>
                  <a:pt x="6643" y="18147"/>
                </a:lnTo>
                <a:lnTo>
                  <a:pt x="6716" y="18293"/>
                </a:lnTo>
                <a:lnTo>
                  <a:pt x="6765" y="18464"/>
                </a:lnTo>
                <a:lnTo>
                  <a:pt x="6790" y="18635"/>
                </a:lnTo>
                <a:lnTo>
                  <a:pt x="6765" y="18806"/>
                </a:lnTo>
                <a:lnTo>
                  <a:pt x="6716" y="18977"/>
                </a:lnTo>
                <a:lnTo>
                  <a:pt x="6643" y="19124"/>
                </a:lnTo>
                <a:lnTo>
                  <a:pt x="6545" y="19246"/>
                </a:lnTo>
                <a:lnTo>
                  <a:pt x="6423" y="19343"/>
                </a:lnTo>
                <a:lnTo>
                  <a:pt x="6277" y="19417"/>
                </a:lnTo>
                <a:lnTo>
                  <a:pt x="6106" y="19465"/>
                </a:lnTo>
                <a:lnTo>
                  <a:pt x="5935" y="19490"/>
                </a:lnTo>
                <a:lnTo>
                  <a:pt x="5764" y="19465"/>
                </a:lnTo>
                <a:lnTo>
                  <a:pt x="5593" y="19417"/>
                </a:lnTo>
                <a:lnTo>
                  <a:pt x="5446" y="19343"/>
                </a:lnTo>
                <a:lnTo>
                  <a:pt x="5324" y="19246"/>
                </a:lnTo>
                <a:lnTo>
                  <a:pt x="5227" y="19124"/>
                </a:lnTo>
                <a:lnTo>
                  <a:pt x="5153" y="18977"/>
                </a:lnTo>
                <a:lnTo>
                  <a:pt x="5105" y="18806"/>
                </a:lnTo>
                <a:lnTo>
                  <a:pt x="5080" y="18635"/>
                </a:lnTo>
                <a:lnTo>
                  <a:pt x="5105" y="18464"/>
                </a:lnTo>
                <a:lnTo>
                  <a:pt x="5153" y="18293"/>
                </a:lnTo>
                <a:lnTo>
                  <a:pt x="5227" y="18147"/>
                </a:lnTo>
                <a:lnTo>
                  <a:pt x="5324" y="18025"/>
                </a:lnTo>
                <a:lnTo>
                  <a:pt x="5446" y="17927"/>
                </a:lnTo>
                <a:lnTo>
                  <a:pt x="5593" y="17854"/>
                </a:lnTo>
                <a:lnTo>
                  <a:pt x="5764" y="17805"/>
                </a:lnTo>
                <a:lnTo>
                  <a:pt x="5935" y="17780"/>
                </a:lnTo>
                <a:close/>
                <a:moveTo>
                  <a:pt x="1295" y="0"/>
                </a:moveTo>
                <a:lnTo>
                  <a:pt x="1026" y="25"/>
                </a:lnTo>
                <a:lnTo>
                  <a:pt x="782" y="98"/>
                </a:lnTo>
                <a:lnTo>
                  <a:pt x="562" y="220"/>
                </a:lnTo>
                <a:lnTo>
                  <a:pt x="366" y="367"/>
                </a:lnTo>
                <a:lnTo>
                  <a:pt x="220" y="562"/>
                </a:lnTo>
                <a:lnTo>
                  <a:pt x="98" y="782"/>
                </a:lnTo>
                <a:lnTo>
                  <a:pt x="25" y="1026"/>
                </a:lnTo>
                <a:lnTo>
                  <a:pt x="0" y="1295"/>
                </a:lnTo>
                <a:lnTo>
                  <a:pt x="0" y="19270"/>
                </a:lnTo>
                <a:lnTo>
                  <a:pt x="25" y="19539"/>
                </a:lnTo>
                <a:lnTo>
                  <a:pt x="98" y="19783"/>
                </a:lnTo>
                <a:lnTo>
                  <a:pt x="220" y="20003"/>
                </a:lnTo>
                <a:lnTo>
                  <a:pt x="366" y="20198"/>
                </a:lnTo>
                <a:lnTo>
                  <a:pt x="562" y="20345"/>
                </a:lnTo>
                <a:lnTo>
                  <a:pt x="782" y="20467"/>
                </a:lnTo>
                <a:lnTo>
                  <a:pt x="1026" y="20540"/>
                </a:lnTo>
                <a:lnTo>
                  <a:pt x="1295" y="20565"/>
                </a:lnTo>
                <a:lnTo>
                  <a:pt x="10575" y="20565"/>
                </a:lnTo>
                <a:lnTo>
                  <a:pt x="10844" y="20540"/>
                </a:lnTo>
                <a:lnTo>
                  <a:pt x="11088" y="20467"/>
                </a:lnTo>
                <a:lnTo>
                  <a:pt x="11308" y="20345"/>
                </a:lnTo>
                <a:lnTo>
                  <a:pt x="11503" y="20198"/>
                </a:lnTo>
                <a:lnTo>
                  <a:pt x="11650" y="20003"/>
                </a:lnTo>
                <a:lnTo>
                  <a:pt x="11772" y="19783"/>
                </a:lnTo>
                <a:lnTo>
                  <a:pt x="11845" y="19539"/>
                </a:lnTo>
                <a:lnTo>
                  <a:pt x="11870" y="19270"/>
                </a:lnTo>
                <a:lnTo>
                  <a:pt x="11870" y="1295"/>
                </a:lnTo>
                <a:lnTo>
                  <a:pt x="11845" y="1026"/>
                </a:lnTo>
                <a:lnTo>
                  <a:pt x="11772" y="782"/>
                </a:lnTo>
                <a:lnTo>
                  <a:pt x="11650" y="562"/>
                </a:lnTo>
                <a:lnTo>
                  <a:pt x="11503" y="367"/>
                </a:lnTo>
                <a:lnTo>
                  <a:pt x="11308" y="220"/>
                </a:lnTo>
                <a:lnTo>
                  <a:pt x="11088" y="98"/>
                </a:lnTo>
                <a:lnTo>
                  <a:pt x="10844" y="25"/>
                </a:lnTo>
                <a:lnTo>
                  <a:pt x="1057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7" name="Google Shape;537;p3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72B8ACB-5D6A-EE42-8843-814F5C4BF81D}"/>
              </a:ext>
            </a:extLst>
          </p:cNvPr>
          <p:cNvSpPr/>
          <p:nvPr/>
        </p:nvSpPr>
        <p:spPr>
          <a:xfrm>
            <a:off x="2576945" y="147714"/>
            <a:ext cx="4387191" cy="10738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>
                <a:latin typeface="Avenir Roman" panose="02000503020000020003" pitchFamily="2" charset="0"/>
              </a:rPr>
              <a:t>Ymarfer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EB772B-C7AB-9B43-97D5-7F39255736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78887">
            <a:off x="318911" y="1543773"/>
            <a:ext cx="2332759" cy="312931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F8564FE-5F97-C146-AB11-1DE1D426B909}"/>
              </a:ext>
            </a:extLst>
          </p:cNvPr>
          <p:cNvSpPr/>
          <p:nvPr/>
        </p:nvSpPr>
        <p:spPr>
          <a:xfrm>
            <a:off x="3571657" y="2927368"/>
            <a:ext cx="37259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y-GB" dirty="0">
                <a:hlinkClick r:id="rId6"/>
              </a:rPr>
              <a:t>https://wordwall.net/play/3372/369/258</a:t>
            </a:r>
            <a:endParaRPr lang="cy-GB" dirty="0"/>
          </a:p>
          <a:p>
            <a:endParaRPr lang="cy-GB" dirty="0"/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FDA6708B-698B-ED4E-9280-0A6B95F19E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57" b="37379"/>
          <a:stretch>
            <a:fillRect/>
          </a:stretch>
        </p:blipFill>
        <p:spPr bwMode="auto">
          <a:xfrm>
            <a:off x="2688216" y="1496918"/>
            <a:ext cx="5679929" cy="134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D8B40B9-FC39-8240-9D1C-708B4050E0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56242" y="220405"/>
            <a:ext cx="1046019" cy="10460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9343E8B-0B44-5E4A-A78F-FEFECF9206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95653" y="3708078"/>
            <a:ext cx="1292242" cy="12396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90AA4D6-A779-CF4F-8C82-696E4E4F5E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16642" y="3657381"/>
            <a:ext cx="1281166" cy="133292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F53D57-50B0-C64C-8913-CE52DA732CE0}"/>
              </a:ext>
            </a:extLst>
          </p:cNvPr>
          <p:cNvSpPr txBox="1"/>
          <p:nvPr/>
        </p:nvSpPr>
        <p:spPr>
          <a:xfrm>
            <a:off x="4027405" y="3491742"/>
            <a:ext cx="2549236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3200" dirty="0">
                <a:latin typeface="Avenir Roman" panose="02000503020000020003" pitchFamily="2" charset="0"/>
              </a:rPr>
              <a:t>Cywir </a:t>
            </a:r>
          </a:p>
          <a:p>
            <a:pPr algn="ctr"/>
            <a:r>
              <a:rPr lang="cy-GB" sz="3200" dirty="0">
                <a:latin typeface="Avenir Roman" panose="02000503020000020003" pitchFamily="2" charset="0"/>
              </a:rPr>
              <a:t>neu Anghywir </a:t>
            </a:r>
          </a:p>
        </p:txBody>
      </p:sp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F659C06-A203-5548-925A-D53F161F30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366532" y="278217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1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2653AE-9348-5448-92A7-CB725D9C5B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814" y="1167744"/>
            <a:ext cx="7602483" cy="2983842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416FD2-133A-B748-A5FA-E3F3053C1E25}"/>
              </a:ext>
            </a:extLst>
          </p:cNvPr>
          <p:cNvSpPr txBox="1">
            <a:spLocks/>
          </p:cNvSpPr>
          <p:nvPr/>
        </p:nvSpPr>
        <p:spPr>
          <a:xfrm>
            <a:off x="2260874" y="366740"/>
            <a:ext cx="3383181" cy="96916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defRPr/>
            </a:pPr>
            <a:r>
              <a:rPr lang="cy-GB" sz="3200" b="1" dirty="0">
                <a:latin typeface="Avenir Roman" panose="02000503020000020003" pitchFamily="2" charset="0"/>
              </a:rPr>
              <a:t>Ôl-gyfeirio</a:t>
            </a:r>
          </a:p>
        </p:txBody>
      </p:sp>
      <p:pic>
        <p:nvPicPr>
          <p:cNvPr id="8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DCE65DD-F515-9146-BCE2-E2FA633207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12958" y="-4555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29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8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>
            <a:extLst>
              <a:ext uri="{FF2B5EF4-FFF2-40B4-BE49-F238E27FC236}">
                <a16:creationId xmlns:a16="http://schemas.microsoft.com/office/drawing/2014/main" id="{E5B15F0D-2F1E-4340-A347-E874CE0929A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0536" y="735724"/>
            <a:ext cx="6257105" cy="3735114"/>
          </a:xfrm>
          <a:solidFill>
            <a:schemeClr val="tx1"/>
          </a:solidFill>
        </p:spPr>
        <p:txBody>
          <a:bodyPr rtlCol="0" anchor="ctr">
            <a:normAutofit/>
          </a:bodyPr>
          <a:lstStyle/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1. Rhoddodd y ferch ei gas pensiliau yn ei fag.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2. Roedd y plant wrth ei bodd gyda rhaglen Cyw.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3. Gweithiodd Siôn yn galed ar eu gwaith cynllunio.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4. Roedd llyfrau</a:t>
            </a:r>
            <a:r>
              <a:rPr lang="cy-GB" altLang="ja-JP" sz="1500" dirty="0">
                <a:solidFill>
                  <a:schemeClr val="bg1"/>
                </a:solidFill>
                <a:latin typeface="Avenir Roman" panose="02000503020000020003" pitchFamily="2" charset="0"/>
                <a:ea typeface="ＭＳ Ｐ明朝" charset="-128"/>
              </a:rPr>
              <a:t>’r disgyblion yn ei bagiau.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5. Torrodd y bachgen ei choes wrth ddisgyn oddi ar ei beic.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6. Edrychodd y ddau fachgen yn gas ar eu gilydd.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7. Bydd pawb yn cael ei gwobrau cyn diwedd yr wythnos.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8. Mae’r cyflwynwyr wrth ei fodd gyda’r stiwdio newydd.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6B44EE-BD98-784C-AC46-445BA18BD7A7}"/>
              </a:ext>
            </a:extLst>
          </p:cNvPr>
          <p:cNvSpPr txBox="1">
            <a:spLocks/>
          </p:cNvSpPr>
          <p:nvPr/>
        </p:nvSpPr>
        <p:spPr>
          <a:xfrm>
            <a:off x="525598" y="115614"/>
            <a:ext cx="3808194" cy="5091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>
              <a:defRPr/>
            </a:pPr>
            <a:r>
              <a:rPr lang="cy-GB" sz="2000" b="1" dirty="0">
                <a:latin typeface="Avenir Roman" panose="02000503020000020003" pitchFamily="2" charset="0"/>
              </a:rPr>
              <a:t>Ymarfer: Cywirwch y Canlynol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BDD461-8E0B-CB4A-8ECD-EBD8CA828D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2364" y="228832"/>
            <a:ext cx="1355715" cy="1410782"/>
          </a:xfrm>
          <a:prstGeom prst="rect">
            <a:avLst/>
          </a:prstGeom>
        </p:spPr>
      </p:pic>
      <p:pic>
        <p:nvPicPr>
          <p:cNvPr id="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4ED7CE0-CCD8-D442-BEC7-F4BE439DDB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16814" y="1156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965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01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243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>
            <a:extLst>
              <a:ext uri="{FF2B5EF4-FFF2-40B4-BE49-F238E27FC236}">
                <a16:creationId xmlns:a16="http://schemas.microsoft.com/office/drawing/2014/main" id="{E5B15F0D-2F1E-4340-A347-E874CE0929A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5598" y="756746"/>
            <a:ext cx="6505823" cy="4060934"/>
          </a:xfrm>
          <a:solidFill>
            <a:schemeClr val="tx1"/>
          </a:solidFill>
        </p:spPr>
        <p:txBody>
          <a:bodyPr rtlCol="0" anchor="ctr">
            <a:normAutofit/>
          </a:bodyPr>
          <a:lstStyle/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1. Rhoddodd y ferch ei </a:t>
            </a:r>
            <a:r>
              <a:rPr lang="cy-GB" altLang="en-US" sz="1500" b="1" u="sng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ch</a:t>
            </a: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as pensiliau yn ei fag.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2. Roedd y plant wrth </a:t>
            </a:r>
            <a:r>
              <a:rPr lang="cy-GB" altLang="en-US" sz="1500" b="1" u="sng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eu</a:t>
            </a: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 bodd gyda rhaglen Cyw.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3. Gweithiodd Siôn yn galed ar </a:t>
            </a:r>
            <a:r>
              <a:rPr lang="cy-GB" altLang="en-US" sz="1500" b="1" u="sng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ei w</a:t>
            </a: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aith cynllunio.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4. Roedd llyfrau</a:t>
            </a:r>
            <a:r>
              <a:rPr lang="cy-GB" altLang="ja-JP" sz="1500" dirty="0">
                <a:solidFill>
                  <a:schemeClr val="bg1"/>
                </a:solidFill>
                <a:latin typeface="Avenir Roman" panose="02000503020000020003" pitchFamily="2" charset="0"/>
                <a:ea typeface="ＭＳ Ｐ明朝" charset="-128"/>
              </a:rPr>
              <a:t>’r disgyblion yn </a:t>
            </a:r>
            <a:r>
              <a:rPr lang="cy-GB" altLang="ja-JP" sz="1500" b="1" u="sng" dirty="0">
                <a:solidFill>
                  <a:schemeClr val="bg1"/>
                </a:solidFill>
                <a:latin typeface="Avenir Roman" panose="02000503020000020003" pitchFamily="2" charset="0"/>
                <a:ea typeface="ＭＳ Ｐ明朝" charset="-128"/>
              </a:rPr>
              <a:t>eu</a:t>
            </a:r>
            <a:r>
              <a:rPr lang="cy-GB" altLang="ja-JP" sz="1500" dirty="0">
                <a:solidFill>
                  <a:schemeClr val="bg1"/>
                </a:solidFill>
                <a:latin typeface="Avenir Roman" panose="02000503020000020003" pitchFamily="2" charset="0"/>
                <a:ea typeface="ＭＳ Ｐ明朝" charset="-128"/>
              </a:rPr>
              <a:t> bagiau.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5. Torrodd y bachgen ei </a:t>
            </a:r>
            <a:r>
              <a:rPr lang="cy-GB" altLang="en-US" sz="1500" b="1" u="sng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g</a:t>
            </a: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oes wrth ddisgyn oddi ar ei beic.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6. Edrychodd y ddau fachgen yn gas ar </a:t>
            </a:r>
            <a:r>
              <a:rPr lang="cy-GB" altLang="en-US" sz="1500" b="1" u="sng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ei </a:t>
            </a: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gilydd.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7. Bydd bawb yn cael </a:t>
            </a:r>
            <a:r>
              <a:rPr lang="cy-GB" altLang="en-US" sz="1500" b="1" u="sng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eu</a:t>
            </a: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 gwobrau cyn diwedd yr wythnos.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8. Mae’r cyflwynwyr wrth </a:t>
            </a:r>
            <a:r>
              <a:rPr lang="cy-GB" altLang="en-US" sz="1500" b="1" u="sng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eu b</a:t>
            </a:r>
            <a:r>
              <a:rPr lang="cy-GB" altLang="en-US" sz="1500" dirty="0">
                <a:solidFill>
                  <a:schemeClr val="bg1"/>
                </a:solidFill>
                <a:latin typeface="Avenir Roman" panose="02000503020000020003" pitchFamily="2" charset="0"/>
                <a:ea typeface="ＭＳ Ｐゴシック" charset="-128"/>
              </a:rPr>
              <a:t>odd gyda’r stiwdio newydd.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6B44EE-BD98-784C-AC46-445BA18BD7A7}"/>
              </a:ext>
            </a:extLst>
          </p:cNvPr>
          <p:cNvSpPr txBox="1">
            <a:spLocks/>
          </p:cNvSpPr>
          <p:nvPr/>
        </p:nvSpPr>
        <p:spPr>
          <a:xfrm>
            <a:off x="525598" y="115614"/>
            <a:ext cx="4887230" cy="5091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BBD5"/>
              </a:buClr>
              <a:buSzPts val="4000"/>
              <a:buFont typeface="Nixie One"/>
              <a:buNone/>
              <a:defRPr sz="4000" b="0" i="0" u="none" strike="noStrike" cap="none">
                <a:solidFill>
                  <a:srgbClr val="19BBD5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>
              <a:defRPr/>
            </a:pPr>
            <a:r>
              <a:rPr lang="cy-GB" sz="2000" b="1" dirty="0">
                <a:latin typeface="Avenir Roman" panose="02000503020000020003" pitchFamily="2" charset="0"/>
              </a:rPr>
              <a:t>Ymafer: Cywirwch y Canlynol ATEBION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A3E03-E5B7-5748-81C5-F029EF702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1139" y="756746"/>
            <a:ext cx="1292242" cy="123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1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92FCC2C-6C27-3F4B-AD9F-AB640E0DD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84470" y="64065"/>
            <a:ext cx="7078875" cy="5079435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460DEB-7E17-D641-988A-E53F56146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7754D5-C726-9D42-9FDC-4978ED12CEC3}" type="slidenum">
              <a:rPr lang="en-US" altLang="en-US" smtClean="0"/>
              <a:pPr>
                <a:defRPr/>
              </a:pPr>
              <a:t>31</a:t>
            </a:fld>
            <a:endParaRPr lang="en-US" altLang="en-US"/>
          </a:p>
        </p:txBody>
      </p:sp>
      <p:pic>
        <p:nvPicPr>
          <p:cNvPr id="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477013C-28EB-7F49-A385-D4041D4946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9530" y="14060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12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Imogen template">
  <a:themeElements>
    <a:clrScheme name="Custom 347">
      <a:dk1>
        <a:srgbClr val="FFFFFF"/>
      </a:dk1>
      <a:lt1>
        <a:srgbClr val="0E293C"/>
      </a:lt1>
      <a:dk2>
        <a:srgbClr val="BBC9D3"/>
      </a:dk2>
      <a:lt2>
        <a:srgbClr val="184769"/>
      </a:lt2>
      <a:accent1>
        <a:srgbClr val="00E1C6"/>
      </a:accent1>
      <a:accent2>
        <a:srgbClr val="19BBD5"/>
      </a:accent2>
      <a:accent3>
        <a:srgbClr val="2C9DDE"/>
      </a:accent3>
      <a:accent4>
        <a:srgbClr val="3274E1"/>
      </a:accent4>
      <a:accent5>
        <a:srgbClr val="4C4ED5"/>
      </a:accent5>
      <a:accent6>
        <a:srgbClr val="5CF55F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1185</TotalTime>
  <Words>1328</Words>
  <Application>Microsoft Macintosh PowerPoint</Application>
  <PresentationFormat>On-screen Show (16:9)</PresentationFormat>
  <Paragraphs>303</Paragraphs>
  <Slides>31</Slides>
  <Notes>9</Notes>
  <HiddenSlides>0</HiddenSlides>
  <MMClips>20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Arial Black</vt:lpstr>
      <vt:lpstr>Nixie One</vt:lpstr>
      <vt:lpstr>Arial Unicode MS</vt:lpstr>
      <vt:lpstr>Arial</vt:lpstr>
      <vt:lpstr>Helvetica Neue</vt:lpstr>
      <vt:lpstr>Muli</vt:lpstr>
      <vt:lpstr>Avenir Roman</vt:lpstr>
      <vt:lpstr>Avenir Book</vt:lpstr>
      <vt:lpstr>Imogen template</vt:lpstr>
      <vt:lpstr>Tystysgrif Sgiliau Iaith  Gwallau cyffredin: Rhagenwau</vt:lpstr>
      <vt:lpstr>  Rhagenwau  </vt:lpstr>
      <vt:lpstr>PowerPoint Presentation</vt:lpstr>
      <vt:lpstr>Beth ydy rhagenw? </vt:lpstr>
      <vt:lpstr> Ble mae’r rhagenw?</vt:lpstr>
      <vt:lpstr>Ble mae’r rhagenw?</vt:lpstr>
      <vt:lpstr>PowerPoint Presentation</vt:lpstr>
      <vt:lpstr>PowerPoint Presentation</vt:lpstr>
      <vt:lpstr>Rhagenwau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Bethan Griffiths</cp:lastModifiedBy>
  <cp:revision>81</cp:revision>
  <dcterms:modified xsi:type="dcterms:W3CDTF">2021-03-11T15:18:13Z</dcterms:modified>
</cp:coreProperties>
</file>