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1pPr>
    <a:lvl2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2pPr>
    <a:lvl3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3pPr>
    <a:lvl4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4pPr>
    <a:lvl5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5pPr>
    <a:lvl6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6pPr>
    <a:lvl7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7pPr>
    <a:lvl8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8pPr>
    <a:lvl9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FFF"/>
          </a:solidFill>
        </a:fill>
      </a:tcStyle>
    </a:wholeTbl>
    <a:band2H>
      <a:tcTxStyle b="def" i="def"/>
      <a:tcStyle>
        <a:tcBdr/>
        <a:fill>
          <a:solidFill>
            <a:srgbClr val="E6F0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F0CC"/>
          </a:solidFill>
        </a:fill>
      </a:tcStyle>
    </a:wholeTbl>
    <a:band2H>
      <a:tcTxStyle b="def" i="def"/>
      <a:tcStyle>
        <a:tcBdr/>
        <a:fill>
          <a:solidFill>
            <a:srgbClr val="EAF8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CDDF"/>
          </a:solidFill>
        </a:fill>
      </a:tcStyle>
    </a:wholeTbl>
    <a:band2H>
      <a:tcTxStyle b="def" i="def"/>
      <a:tcStyle>
        <a:tcBdr/>
        <a:fill>
          <a:solidFill>
            <a:srgbClr val="FFE8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p:spTree>
      <p:nvGrpSpPr>
        <p:cNvPr id="1" name=""/>
        <p:cNvGrpSpPr/>
        <p:nvPr/>
      </p:nvGrpSpPr>
      <p:grpSpPr>
        <a:xfrm>
          <a:off x="0" y="0"/>
          <a:ext cx="0" cy="0"/>
          <a:chOff x="0" y="0"/>
          <a:chExt cx="0" cy="0"/>
        </a:xfrm>
      </p:grpSpPr>
      <p:sp>
        <p:nvSpPr>
          <p:cNvPr id="11" name="Body Level One…"/>
          <p:cNvSpPr txBox="1"/>
          <p:nvPr>
            <p:ph type="body" sz="quarter" idx="1" hasCustomPrompt="1"/>
          </p:nvPr>
        </p:nvSpPr>
        <p:spPr>
          <a:xfrm>
            <a:off x="1201340" y="11859862"/>
            <a:ext cx="21971004" cy="636980"/>
          </a:xfrm>
          <a:prstGeom prst="rect">
            <a:avLst/>
          </a:prstGeom>
        </p:spPr>
        <p:txBody>
          <a:bodyPr lIns="45718" tIns="45718" rIns="45718" bIns="45718" numCol="1" spcCol="38100"/>
          <a:lstStyle>
            <a:lvl1pPr marL="0" indent="0" defTabSz="825500">
              <a:lnSpc>
                <a:spcPct val="100000"/>
              </a:lnSpc>
              <a:spcBef>
                <a:spcPts val="0"/>
              </a:spcBef>
              <a:buSzTx/>
              <a:buNone/>
              <a:defRPr b="1" sz="3600"/>
            </a:lvl1pPr>
            <a:lvl2pPr marL="1066800" indent="-457200" defTabSz="825500">
              <a:lnSpc>
                <a:spcPct val="100000"/>
              </a:lnSpc>
              <a:spcBef>
                <a:spcPts val="0"/>
              </a:spcBef>
              <a:defRPr b="1" sz="3600"/>
            </a:lvl2pPr>
            <a:lvl3pPr marL="1676400" indent="-457200" defTabSz="825500">
              <a:lnSpc>
                <a:spcPct val="100000"/>
              </a:lnSpc>
              <a:spcBef>
                <a:spcPts val="0"/>
              </a:spcBef>
              <a:defRPr b="1" sz="3600"/>
            </a:lvl3pPr>
            <a:lvl4pPr marL="2286000" indent="-457200" defTabSz="825500">
              <a:lnSpc>
                <a:spcPct val="100000"/>
              </a:lnSpc>
              <a:spcBef>
                <a:spcPts val="0"/>
              </a:spcBef>
              <a:defRPr b="1" sz="3600"/>
            </a:lvl4pPr>
            <a:lvl5pPr marL="2895600" indent="-457200" defTabSz="825500">
              <a:lnSpc>
                <a:spcPct val="100000"/>
              </a:lnSpc>
              <a:spcBef>
                <a:spcPts val="0"/>
              </a:spcBef>
              <a:defRPr b="1" sz="3600"/>
            </a:lvl5pPr>
          </a:lstStyle>
          <a:p>
            <a:pPr/>
            <a:r>
              <a:t>Author and Date</a:t>
            </a:r>
          </a:p>
          <a:p>
            <a:pPr lvl="1"/>
            <a:r>
              <a:t/>
            </a:r>
          </a:p>
          <a:p>
            <a:pPr lvl="2"/>
            <a:r>
              <a:t/>
            </a:r>
          </a:p>
          <a:p>
            <a:pPr lvl="3"/>
            <a:r>
              <a:t/>
            </a:r>
          </a:p>
          <a:p>
            <a:pPr lvl="4"/>
            <a:r>
              <a:t/>
            </a:r>
          </a:p>
        </p:txBody>
      </p:sp>
      <p:sp>
        <p:nvSpPr>
          <p:cNvPr id="12" name="Presentation Title"/>
          <p:cNvSpPr txBox="1"/>
          <p:nvPr>
            <p:ph type="title" hasCustomPrompt="1"/>
          </p:nvPr>
        </p:nvSpPr>
        <p:spPr>
          <a:xfrm>
            <a:off x="1206496" y="2574991"/>
            <a:ext cx="21971005" cy="4648202"/>
          </a:xfrm>
          <a:prstGeom prst="rect">
            <a:avLst/>
          </a:prstGeom>
        </p:spPr>
        <p:txBody>
          <a:bodyPr anchor="b"/>
          <a:lstStyle>
            <a:lvl1pPr>
              <a:defRPr spc="-232" sz="11600"/>
            </a:lvl1pPr>
          </a:lstStyle>
          <a:p>
            <a:pPr/>
            <a:r>
              <a:t>Presentation Title</a:t>
            </a:r>
          </a:p>
        </p:txBody>
      </p:sp>
      <p:sp>
        <p:nvSpPr>
          <p:cNvPr id="13" name="Body Level One…"/>
          <p:cNvSpPr txBox="1"/>
          <p:nvPr>
            <p:ph type="body" sz="quarter" idx="13" hasCustomPrompt="1"/>
          </p:nvPr>
        </p:nvSpPr>
        <p:spPr>
          <a:xfrm>
            <a:off x="1201342" y="7223190"/>
            <a:ext cx="21971002" cy="1905002"/>
          </a:xfrm>
          <a:prstGeom prst="rect">
            <a:avLst/>
          </a:prstGeom>
        </p:spPr>
        <p:txBody>
          <a:bodyPr numCol="1" spcCol="38100"/>
          <a:lstStyle>
            <a:lvl1pPr marL="0" indent="0" defTabSz="825500">
              <a:lnSpc>
                <a:spcPct val="100000"/>
              </a:lnSpc>
              <a:spcBef>
                <a:spcPts val="0"/>
              </a:spcBef>
              <a:buSzTx/>
              <a:buNone/>
              <a:defRPr b="1" sz="5500"/>
            </a:lvl1pPr>
          </a:lstStyle>
          <a:p>
            <a:pPr/>
            <a:r>
              <a:t>Presentation Subtitle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666699290_02_crop_3159x1892.jpg"/>
          <p:cNvSpPr/>
          <p:nvPr>
            <p:ph type="pic" idx="13"/>
          </p:nvPr>
        </p:nvSpPr>
        <p:spPr>
          <a:xfrm>
            <a:off x="-1155700" y="-1295400"/>
            <a:ext cx="26746200" cy="16018933"/>
          </a:xfrm>
          <a:prstGeom prst="rect">
            <a:avLst/>
          </a:prstGeom>
        </p:spPr>
        <p:txBody>
          <a:bodyPr lIns="91439" tIns="45719" rIns="91439" bIns="45719" numCol="1" spcCol="38100">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Body Level One…"/>
          <p:cNvSpPr txBox="1"/>
          <p:nvPr>
            <p:ph type="body" sz="quarter" idx="1" hasCustomPrompt="1"/>
          </p:nvPr>
        </p:nvSpPr>
        <p:spPr>
          <a:xfrm>
            <a:off x="1207690" y="1106137"/>
            <a:ext cx="21968621" cy="636980"/>
          </a:xfrm>
          <a:prstGeom prst="rect">
            <a:avLst/>
          </a:prstGeom>
        </p:spPr>
        <p:txBody>
          <a:bodyPr lIns="45718" tIns="45718" rIns="45718" bIns="45718" numCol="1" spcCol="38100"/>
          <a:lstStyle>
            <a:lvl1pPr marL="0" indent="0" defTabSz="825500">
              <a:lnSpc>
                <a:spcPct val="100000"/>
              </a:lnSpc>
              <a:spcBef>
                <a:spcPts val="0"/>
              </a:spcBef>
              <a:buSzTx/>
              <a:buNone/>
              <a:defRPr b="1" sz="3600"/>
            </a:lvl1pPr>
            <a:lvl2pPr marL="1066800" indent="-457200" defTabSz="825500">
              <a:lnSpc>
                <a:spcPct val="100000"/>
              </a:lnSpc>
              <a:spcBef>
                <a:spcPts val="0"/>
              </a:spcBef>
              <a:defRPr b="1" sz="3600"/>
            </a:lvl2pPr>
            <a:lvl3pPr marL="1676400" indent="-457200" defTabSz="825500">
              <a:lnSpc>
                <a:spcPct val="100000"/>
              </a:lnSpc>
              <a:spcBef>
                <a:spcPts val="0"/>
              </a:spcBef>
              <a:defRPr b="1" sz="3600"/>
            </a:lvl3pPr>
            <a:lvl4pPr marL="2286000" indent="-457200" defTabSz="825500">
              <a:lnSpc>
                <a:spcPct val="100000"/>
              </a:lnSpc>
              <a:spcBef>
                <a:spcPts val="0"/>
              </a:spcBef>
              <a:defRPr b="1" sz="3600"/>
            </a:lvl4pPr>
            <a:lvl5pPr marL="2895600" indent="-457200" defTabSz="825500">
              <a:lnSpc>
                <a:spcPct val="100000"/>
              </a:lnSpc>
              <a:spcBef>
                <a:spcPts val="0"/>
              </a:spcBef>
              <a:defRPr b="1" sz="3600"/>
            </a:lvl5pPr>
          </a:lstStyle>
          <a:p>
            <a:pPr/>
            <a:r>
              <a:t>Author and Date</a:t>
            </a:r>
          </a:p>
          <a:p>
            <a:pPr lvl="1"/>
            <a:r>
              <a:t/>
            </a:r>
          </a:p>
          <a:p>
            <a:pPr lvl="2"/>
            <a:r>
              <a:t/>
            </a:r>
          </a:p>
          <a:p>
            <a:pPr lvl="3"/>
            <a:r>
              <a:t/>
            </a:r>
          </a:p>
          <a:p>
            <a:pPr lvl="4"/>
            <a:r>
              <a:t/>
            </a:r>
          </a:p>
        </p:txBody>
      </p:sp>
      <p:sp>
        <p:nvSpPr>
          <p:cNvPr id="24" name="Body Level One…"/>
          <p:cNvSpPr txBox="1"/>
          <p:nvPr>
            <p:ph type="body" sz="quarter" idx="14" hasCustomPrompt="1"/>
          </p:nvPr>
        </p:nvSpPr>
        <p:spPr>
          <a:xfrm>
            <a:off x="1206500" y="11609909"/>
            <a:ext cx="21971000" cy="1116953"/>
          </a:xfrm>
          <a:prstGeom prst="rect">
            <a:avLst/>
          </a:prstGeom>
        </p:spPr>
        <p:txBody>
          <a:bodyPr numCol="1" spcCol="38100"/>
          <a:lstStyle>
            <a:lvl1pPr marL="0" indent="0" defTabSz="825500">
              <a:lnSpc>
                <a:spcPct val="100000"/>
              </a:lnSpc>
              <a:spcBef>
                <a:spcPts val="0"/>
              </a:spcBef>
              <a:buSzTx/>
              <a:buNone/>
              <a:defRPr b="1" sz="5500"/>
            </a:lvl1pPr>
          </a:lstStyle>
          <a:p>
            <a:pPr/>
            <a:r>
              <a:t>Presentation Subtitle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910457886_1434x1669.jpg"/>
          <p:cNvSpPr/>
          <p:nvPr>
            <p:ph type="pic" idx="13"/>
          </p:nvPr>
        </p:nvSpPr>
        <p:spPr>
          <a:xfrm>
            <a:off x="10972800" y="-203200"/>
            <a:ext cx="12144837" cy="14135100"/>
          </a:xfrm>
          <a:prstGeom prst="rect">
            <a:avLst/>
          </a:prstGeom>
        </p:spPr>
        <p:txBody>
          <a:bodyPr lIns="91439" tIns="45719" rIns="91439" bIns="45719" numCol="1" spcCol="38100">
            <a:noAutofit/>
          </a:bodyPr>
          <a:lstStyle/>
          <a:p>
            <a:pPr/>
          </a:p>
        </p:txBody>
      </p:sp>
      <p:sp>
        <p:nvSpPr>
          <p:cNvPr id="33" name="Slide Title"/>
          <p:cNvSpPr txBox="1"/>
          <p:nvPr>
            <p:ph type="title" hasCustomPrompt="1"/>
          </p:nvPr>
        </p:nvSpPr>
        <p:spPr>
          <a:xfrm>
            <a:off x="1206500" y="1270000"/>
            <a:ext cx="9779000" cy="5882274"/>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numCol="1" spcCol="38100"/>
          <a:lstStyle>
            <a:lvl1pPr marL="0" indent="0" defTabSz="825500">
              <a:lnSpc>
                <a:spcPct val="100000"/>
              </a:lnSpc>
              <a:spcBef>
                <a:spcPts val="0"/>
              </a:spcBef>
              <a:buSzTx/>
              <a:buNone/>
              <a:defRPr b="1" sz="5500"/>
            </a:lvl1pPr>
            <a:lvl2pPr marL="0" indent="0" defTabSz="825500">
              <a:lnSpc>
                <a:spcPct val="100000"/>
              </a:lnSpc>
              <a:spcBef>
                <a:spcPts val="0"/>
              </a:spcBef>
              <a:buSzTx/>
              <a:buNone/>
              <a:defRPr b="1" sz="5500"/>
            </a:lvl2pPr>
            <a:lvl3pPr marL="0" indent="0" defTabSz="825500">
              <a:lnSpc>
                <a:spcPct val="100000"/>
              </a:lnSpc>
              <a:spcBef>
                <a:spcPts val="0"/>
              </a:spcBef>
              <a:buSzTx/>
              <a:buNone/>
              <a:defRPr b="1" sz="5500"/>
            </a:lvl3pPr>
            <a:lvl4pPr marL="0" indent="0" defTabSz="825500">
              <a:lnSpc>
                <a:spcPct val="100000"/>
              </a:lnSpc>
              <a:spcBef>
                <a:spcPts val="0"/>
              </a:spcBef>
              <a:buSzTx/>
              <a:buNone/>
              <a:defRPr b="1" sz="5500"/>
            </a:lvl4pPr>
            <a:lvl5pPr marL="0" indent="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500" y="13085233"/>
            <a:ext cx="368504"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xfrm>
            <a:off x="1206500" y="1079500"/>
            <a:ext cx="21971000" cy="1433164"/>
          </a:xfrm>
          <a:prstGeom prst="rect">
            <a:avLst/>
          </a:prstGeom>
        </p:spPr>
        <p:txBody>
          <a:bodyPr/>
          <a:lstStyle/>
          <a:p>
            <a:pPr/>
            <a:r>
              <a:t>Slide Title</a:t>
            </a:r>
          </a:p>
        </p:txBody>
      </p:sp>
      <p:sp>
        <p:nvSpPr>
          <p:cNvPr id="43" name="Body Level One…"/>
          <p:cNvSpPr txBox="1"/>
          <p:nvPr>
            <p:ph type="body" sz="quarter" idx="1" hasCustomPrompt="1"/>
          </p:nvPr>
        </p:nvSpPr>
        <p:spPr>
          <a:xfrm>
            <a:off x="1206500" y="2372961"/>
            <a:ext cx="21971000" cy="934781"/>
          </a:xfrm>
          <a:prstGeom prst="rect">
            <a:avLst/>
          </a:prstGeom>
        </p:spPr>
        <p:txBody>
          <a:bodyPr lIns="45718" tIns="45718" rIns="45718" bIns="45718" numCol="1" spcCol="38100"/>
          <a:lstStyle>
            <a:lvl1pPr marL="0" indent="0" defTabSz="825500">
              <a:lnSpc>
                <a:spcPct val="100000"/>
              </a:lnSpc>
              <a:spcBef>
                <a:spcPts val="0"/>
              </a:spcBef>
              <a:buSzTx/>
              <a:buNone/>
              <a:defRPr b="1" sz="5500"/>
            </a:lvl1pPr>
            <a:lvl2pPr marL="1308100" indent="-698500" defTabSz="825500">
              <a:lnSpc>
                <a:spcPct val="100000"/>
              </a:lnSpc>
              <a:spcBef>
                <a:spcPts val="0"/>
              </a:spcBef>
              <a:defRPr b="1" sz="5500"/>
            </a:lvl2pPr>
            <a:lvl3pPr marL="1917700" indent="-698500" defTabSz="825500">
              <a:lnSpc>
                <a:spcPct val="100000"/>
              </a:lnSpc>
              <a:spcBef>
                <a:spcPts val="0"/>
              </a:spcBef>
              <a:defRPr b="1" sz="5500"/>
            </a:lvl3pPr>
            <a:lvl4pPr marL="2527300" indent="-698500" defTabSz="825500">
              <a:lnSpc>
                <a:spcPct val="100000"/>
              </a:lnSpc>
              <a:spcBef>
                <a:spcPts val="0"/>
              </a:spcBef>
              <a:defRPr b="1" sz="5500"/>
            </a:lvl4pPr>
            <a:lvl5pPr marL="3136900" indent="-698500" defTabSz="825500">
              <a:lnSpc>
                <a:spcPct val="100000"/>
              </a:lnSpc>
              <a:spcBef>
                <a:spcPts val="0"/>
              </a:spcBef>
              <a:defRPr b="1" sz="5500"/>
            </a:lvl5pPr>
          </a:lstStyle>
          <a:p>
            <a:pPr/>
            <a:r>
              <a:t>Slide Subtitle</a:t>
            </a:r>
          </a:p>
          <a:p>
            <a:pPr lvl="1"/>
            <a:r>
              <a:t/>
            </a:r>
          </a:p>
          <a:p>
            <a:pPr lvl="2"/>
            <a:r>
              <a:t/>
            </a:r>
          </a:p>
          <a:p>
            <a:pPr lvl="3"/>
            <a:r>
              <a:t/>
            </a:r>
          </a:p>
          <a:p>
            <a:pPr lvl="4"/>
            <a:r>
              <a:t/>
            </a:r>
          </a:p>
        </p:txBody>
      </p:sp>
      <p:sp>
        <p:nvSpPr>
          <p:cNvPr id="44" name="Body Level One…"/>
          <p:cNvSpPr txBox="1"/>
          <p:nvPr>
            <p:ph type="body" idx="13" hasCustomPrompt="1"/>
          </p:nvPr>
        </p:nvSpPr>
        <p:spPr>
          <a:xfrm>
            <a:off x="1206500" y="4248503"/>
            <a:ext cx="21971000" cy="8256014"/>
          </a:xfrm>
          <a:prstGeom prst="rect">
            <a:avLst/>
          </a:prstGeom>
        </p:spPr>
        <p:txBody>
          <a:bodyPr numCol="1" spcCol="38100"/>
          <a:lstStyle/>
          <a:p>
            <a:pPr/>
            <a:r>
              <a:t>Slide bullet text</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Body Level One…"/>
          <p:cNvSpPr txBox="1"/>
          <p:nvPr>
            <p:ph type="body" sz="quarter" idx="1" hasCustomPrompt="1"/>
          </p:nvPr>
        </p:nvSpPr>
        <p:spPr>
          <a:xfrm>
            <a:off x="1206500" y="2372961"/>
            <a:ext cx="9779000" cy="934781"/>
          </a:xfrm>
          <a:prstGeom prst="rect">
            <a:avLst/>
          </a:prstGeom>
        </p:spPr>
        <p:txBody>
          <a:bodyPr lIns="45718" tIns="45718" rIns="45718" bIns="45718" numCol="1" spcCol="38100"/>
          <a:lstStyle>
            <a:lvl1pPr marL="0" indent="0" defTabSz="825500">
              <a:lnSpc>
                <a:spcPct val="100000"/>
              </a:lnSpc>
              <a:spcBef>
                <a:spcPts val="0"/>
              </a:spcBef>
              <a:buSzTx/>
              <a:buNone/>
              <a:defRPr b="1" sz="5500"/>
            </a:lvl1pPr>
            <a:lvl2pPr marL="1308100" indent="-698500" defTabSz="825500">
              <a:lnSpc>
                <a:spcPct val="100000"/>
              </a:lnSpc>
              <a:spcBef>
                <a:spcPts val="0"/>
              </a:spcBef>
              <a:defRPr b="1" sz="5500"/>
            </a:lvl2pPr>
            <a:lvl3pPr marL="1917700" indent="-698500" defTabSz="825500">
              <a:lnSpc>
                <a:spcPct val="100000"/>
              </a:lnSpc>
              <a:spcBef>
                <a:spcPts val="0"/>
              </a:spcBef>
              <a:defRPr b="1" sz="5500"/>
            </a:lvl3pPr>
            <a:lvl4pPr marL="2527300" indent="-698500" defTabSz="825500">
              <a:lnSpc>
                <a:spcPct val="100000"/>
              </a:lnSpc>
              <a:spcBef>
                <a:spcPts val="0"/>
              </a:spcBef>
              <a:defRPr b="1" sz="5500"/>
            </a:lvl4pPr>
            <a:lvl5pPr marL="3136900" indent="-698500" defTabSz="825500">
              <a:lnSpc>
                <a:spcPct val="100000"/>
              </a:lnSpc>
              <a:spcBef>
                <a:spcPts val="0"/>
              </a:spcBef>
              <a:defRPr b="1" sz="5500"/>
            </a:lvl5pPr>
          </a:lstStyle>
          <a:p>
            <a:pPr/>
            <a:r>
              <a:t>Slide Subtitle</a:t>
            </a:r>
          </a:p>
          <a:p>
            <a:pPr lvl="1"/>
            <a:r>
              <a:t/>
            </a:r>
          </a:p>
          <a:p>
            <a:pPr lvl="2"/>
            <a:r>
              <a:t/>
            </a:r>
          </a:p>
          <a:p>
            <a:pPr lvl="3"/>
            <a:r>
              <a:t/>
            </a:r>
          </a:p>
          <a:p>
            <a:pPr lvl="4"/>
            <a:r>
              <a:t/>
            </a:r>
          </a:p>
        </p:txBody>
      </p:sp>
      <p:sp>
        <p:nvSpPr>
          <p:cNvPr id="61" name="Body Level One…"/>
          <p:cNvSpPr txBox="1"/>
          <p:nvPr>
            <p:ph type="body" sz="half" idx="13" hasCustomPrompt="1"/>
          </p:nvPr>
        </p:nvSpPr>
        <p:spPr>
          <a:xfrm>
            <a:off x="1206500" y="4248503"/>
            <a:ext cx="9779000" cy="8256631"/>
          </a:xfrm>
          <a:prstGeom prst="rect">
            <a:avLst/>
          </a:prstGeom>
        </p:spPr>
        <p:txBody>
          <a:bodyPr numCol="1" spcCol="38100"/>
          <a:lstStyle/>
          <a:p>
            <a:pPr/>
            <a:r>
              <a:t>Slide bullet text</a:t>
            </a:r>
          </a:p>
        </p:txBody>
      </p:sp>
      <p:sp>
        <p:nvSpPr>
          <p:cNvPr id="62" name="660384004_1290x1720.jpg"/>
          <p:cNvSpPr/>
          <p:nvPr>
            <p:ph type="pic" idx="14"/>
          </p:nvPr>
        </p:nvSpPr>
        <p:spPr>
          <a:xfrm>
            <a:off x="12192000" y="-407266"/>
            <a:ext cx="10916874" cy="14555833"/>
          </a:xfrm>
          <a:prstGeom prst="rect">
            <a:avLst/>
          </a:prstGeom>
        </p:spPr>
        <p:txBody>
          <a:bodyPr lIns="91439" tIns="45719" rIns="91439" bIns="45719" numCol="1" spcCol="38100">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5"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500" y="13085233"/>
            <a:ext cx="368504"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1079500"/>
            <a:ext cx="21971000" cy="1434950"/>
          </a:xfrm>
          <a:prstGeom prst="rect">
            <a:avLst/>
          </a:prstGeom>
        </p:spPr>
        <p:txBody>
          <a:bodyPr/>
          <a:lstStyle/>
          <a:p>
            <a:pPr/>
            <a:r>
              <a:t>Slide Title</a:t>
            </a:r>
          </a:p>
        </p:txBody>
      </p:sp>
      <p:sp>
        <p:nvSpPr>
          <p:cNvPr id="80" name="Body Level One…"/>
          <p:cNvSpPr txBox="1"/>
          <p:nvPr>
            <p:ph type="body" sz="quarter" idx="1" hasCustomPrompt="1"/>
          </p:nvPr>
        </p:nvSpPr>
        <p:spPr>
          <a:xfrm>
            <a:off x="1206500" y="2372961"/>
            <a:ext cx="21971000" cy="934781"/>
          </a:xfrm>
          <a:prstGeom prst="rect">
            <a:avLst/>
          </a:prstGeom>
        </p:spPr>
        <p:txBody>
          <a:bodyPr lIns="45718" tIns="45718" rIns="45718" bIns="45718" numCol="1" spcCol="38100"/>
          <a:lstStyle>
            <a:lvl1pPr marL="0" indent="0" defTabSz="825500">
              <a:lnSpc>
                <a:spcPct val="100000"/>
              </a:lnSpc>
              <a:spcBef>
                <a:spcPts val="0"/>
              </a:spcBef>
              <a:buSzTx/>
              <a:buNone/>
              <a:defRPr b="1" sz="5500"/>
            </a:lvl1pPr>
            <a:lvl2pPr marL="1308100" indent="-698500" defTabSz="825500">
              <a:lnSpc>
                <a:spcPct val="100000"/>
              </a:lnSpc>
              <a:spcBef>
                <a:spcPts val="0"/>
              </a:spcBef>
              <a:defRPr b="1" sz="5500"/>
            </a:lvl2pPr>
            <a:lvl3pPr marL="1917700" indent="-698500" defTabSz="825500">
              <a:lnSpc>
                <a:spcPct val="100000"/>
              </a:lnSpc>
              <a:spcBef>
                <a:spcPts val="0"/>
              </a:spcBef>
              <a:defRPr b="1" sz="5500"/>
            </a:lvl3pPr>
            <a:lvl4pPr marL="2527300" indent="-698500" defTabSz="825500">
              <a:lnSpc>
                <a:spcPct val="100000"/>
              </a:lnSpc>
              <a:spcBef>
                <a:spcPts val="0"/>
              </a:spcBef>
              <a:defRPr b="1" sz="5500"/>
            </a:lvl4pPr>
            <a:lvl5pPr marL="3136900" indent="-698500" defTabSz="825500">
              <a:lnSpc>
                <a:spcPct val="100000"/>
              </a:lnSpc>
              <a:spcBef>
                <a:spcPts val="0"/>
              </a:spcBef>
              <a:defRPr b="1" sz="5500"/>
            </a:lvl5pPr>
          </a:lstStyle>
          <a:p>
            <a:pPr/>
            <a:r>
              <a:t>Slide Subtitle</a:t>
            </a:r>
          </a:p>
          <a:p>
            <a:pPr lvl="1"/>
            <a:r>
              <a:t/>
            </a:r>
          </a:p>
          <a:p>
            <a:pPr lvl="2"/>
            <a:r>
              <a:t/>
            </a:r>
          </a:p>
          <a:p>
            <a:pPr lvl="3"/>
            <a:r>
              <a:t/>
            </a:r>
          </a:p>
          <a:p>
            <a:pPr lvl="4"/>
            <a:r>
              <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89" name="Body Level One…"/>
          <p:cNvSpPr txBox="1"/>
          <p:nvPr>
            <p:ph type="body" sz="quarter" idx="1" hasCustomPrompt="1"/>
          </p:nvPr>
        </p:nvSpPr>
        <p:spPr>
          <a:xfrm>
            <a:off x="1206500" y="2372961"/>
            <a:ext cx="21971000" cy="934781"/>
          </a:xfrm>
          <a:prstGeom prst="rect">
            <a:avLst/>
          </a:prstGeom>
        </p:spPr>
        <p:txBody>
          <a:bodyPr lIns="45718" tIns="45718" rIns="45718" bIns="45718" numCol="1" spcCol="38100"/>
          <a:lstStyle>
            <a:lvl1pPr marL="0" indent="0" defTabSz="825500">
              <a:lnSpc>
                <a:spcPct val="100000"/>
              </a:lnSpc>
              <a:spcBef>
                <a:spcPts val="0"/>
              </a:spcBef>
              <a:buSzTx/>
              <a:buNone/>
              <a:defRPr b="1" sz="5500"/>
            </a:lvl1pPr>
            <a:lvl2pPr marL="1308100" indent="-698500" defTabSz="825500">
              <a:lnSpc>
                <a:spcPct val="100000"/>
              </a:lnSpc>
              <a:spcBef>
                <a:spcPts val="0"/>
              </a:spcBef>
              <a:defRPr b="1" sz="5500"/>
            </a:lvl2pPr>
            <a:lvl3pPr marL="1917700" indent="-698500" defTabSz="825500">
              <a:lnSpc>
                <a:spcPct val="100000"/>
              </a:lnSpc>
              <a:spcBef>
                <a:spcPts val="0"/>
              </a:spcBef>
              <a:defRPr b="1" sz="5500"/>
            </a:lvl3pPr>
            <a:lvl4pPr marL="2527300" indent="-698500" defTabSz="825500">
              <a:lnSpc>
                <a:spcPct val="100000"/>
              </a:lnSpc>
              <a:spcBef>
                <a:spcPts val="0"/>
              </a:spcBef>
              <a:defRPr b="1" sz="5500"/>
            </a:lvl4pPr>
            <a:lvl5pPr marL="3136900" indent="-698500" defTabSz="825500">
              <a:lnSpc>
                <a:spcPct val="100000"/>
              </a:lnSpc>
              <a:spcBef>
                <a:spcPts val="0"/>
              </a:spcBef>
              <a:defRPr b="1" sz="5500"/>
            </a:lvl5pPr>
          </a:lstStyle>
          <a:p>
            <a:pPr/>
            <a:r>
              <a:t>Agenda Subtitle</a:t>
            </a:r>
          </a:p>
          <a:p>
            <a:pPr lvl="1"/>
            <a:r>
              <a:t/>
            </a:r>
          </a:p>
          <a:p>
            <a:pPr lvl="2"/>
            <a:r>
              <a:t/>
            </a:r>
          </a:p>
          <a:p>
            <a:pPr lvl="3"/>
            <a:r>
              <a:t/>
            </a:r>
          </a:p>
          <a:p>
            <a:pPr lvl="4"/>
            <a:r>
              <a:t/>
            </a:r>
          </a:p>
        </p:txBody>
      </p:sp>
      <p:sp>
        <p:nvSpPr>
          <p:cNvPr id="90" name="Body Level One…"/>
          <p:cNvSpPr txBox="1"/>
          <p:nvPr>
            <p:ph type="body" idx="13" hasCustomPrompt="1"/>
          </p:nvPr>
        </p:nvSpPr>
        <p:spPr>
          <a:xfrm>
            <a:off x="1206500" y="4248503"/>
            <a:ext cx="21971000" cy="8256014"/>
          </a:xfrm>
          <a:prstGeom prst="rect">
            <a:avLst/>
          </a:prstGeom>
        </p:spPr>
        <p:txBody>
          <a:bodyPr numCol="1" spcCol="38100"/>
          <a:lstStyle>
            <a:lvl1pPr marL="0" indent="0" defTabSz="825500">
              <a:lnSpc>
                <a:spcPct val="100000"/>
              </a:lnSpc>
              <a:spcBef>
                <a:spcPts val="1800"/>
              </a:spcBef>
              <a:buSzTx/>
              <a:buNone/>
              <a:defRPr spc="-99" sz="5500"/>
            </a:lvl1pPr>
          </a:lstStyle>
          <a:p>
            <a:pPr/>
            <a:r>
              <a:t>Agenda Topics</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numCol="1" spcCol="38100"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6"/>
            <a:ext cx="21971000" cy="7241586"/>
          </a:xfrm>
          <a:prstGeom prst="rect">
            <a:avLst/>
          </a:prstGeom>
        </p:spPr>
        <p:txBody>
          <a:bodyPr numCol="1" spcCol="38100" anchor="b"/>
          <a:lstStyle>
            <a:lvl1pPr marL="0" indent="0" algn="ctr">
              <a:lnSpc>
                <a:spcPct val="80000"/>
              </a:lnSpc>
              <a:spcBef>
                <a:spcPts val="0"/>
              </a:spcBef>
              <a:buSzTx/>
              <a:buNone/>
              <a:defRPr b="1" spc="-250" sz="25000"/>
            </a:lvl1pPr>
            <a:lvl2pPr marL="0" indent="0" algn="ctr">
              <a:lnSpc>
                <a:spcPct val="80000"/>
              </a:lnSpc>
              <a:spcBef>
                <a:spcPts val="0"/>
              </a:spcBef>
              <a:buSzTx/>
              <a:buNone/>
              <a:defRPr b="1" spc="-250" sz="25000"/>
            </a:lvl2pPr>
            <a:lvl3pPr marL="0" indent="0" algn="ctr">
              <a:lnSpc>
                <a:spcPct val="80000"/>
              </a:lnSpc>
              <a:spcBef>
                <a:spcPts val="0"/>
              </a:spcBef>
              <a:buSzTx/>
              <a:buNone/>
              <a:defRPr b="1" spc="-250" sz="25000"/>
            </a:lvl3pPr>
            <a:lvl4pPr marL="0" indent="0" algn="ctr">
              <a:lnSpc>
                <a:spcPct val="80000"/>
              </a:lnSpc>
              <a:spcBef>
                <a:spcPts val="0"/>
              </a:spcBef>
              <a:buSzTx/>
              <a:buNone/>
              <a:defRPr b="1" spc="-250" sz="25000"/>
            </a:lvl4pPr>
            <a:lvl5pPr marL="0" indent="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07" name="Fact information"/>
          <p:cNvSpPr txBox="1"/>
          <p:nvPr>
            <p:ph type="body" sz="quarter" idx="13" hasCustomPrompt="1"/>
          </p:nvPr>
        </p:nvSpPr>
        <p:spPr>
          <a:xfrm>
            <a:off x="1206500" y="8262180"/>
            <a:ext cx="21971000" cy="934780"/>
          </a:xfrm>
          <a:prstGeom prst="rect">
            <a:avLst/>
          </a:prstGeom>
        </p:spPr>
        <p:txBody>
          <a:bodyPr lIns="45718" tIns="45718" rIns="45718" bIns="45718" numCol="1" spcCol="38100"/>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Body Level One…"/>
          <p:cNvSpPr txBox="1"/>
          <p:nvPr>
            <p:ph type="body" sz="quarter" idx="1" hasCustomPrompt="1"/>
          </p:nvPr>
        </p:nvSpPr>
        <p:spPr>
          <a:xfrm>
            <a:off x="2430024" y="10675453"/>
            <a:ext cx="20200054" cy="636980"/>
          </a:xfrm>
          <a:prstGeom prst="rect">
            <a:avLst/>
          </a:prstGeom>
        </p:spPr>
        <p:txBody>
          <a:bodyPr lIns="45718" tIns="45718" rIns="45718" bIns="45718" numCol="1" spcCol="38100"/>
          <a:lstStyle>
            <a:lvl1pPr marL="0" indent="0" defTabSz="825500">
              <a:lnSpc>
                <a:spcPct val="100000"/>
              </a:lnSpc>
              <a:spcBef>
                <a:spcPts val="0"/>
              </a:spcBef>
              <a:buSzTx/>
              <a:buNone/>
              <a:defRPr b="1" sz="3600"/>
            </a:lvl1pPr>
            <a:lvl2pPr marL="1066800" indent="-457200" defTabSz="825500">
              <a:lnSpc>
                <a:spcPct val="100000"/>
              </a:lnSpc>
              <a:spcBef>
                <a:spcPts val="0"/>
              </a:spcBef>
              <a:defRPr b="1" sz="3600"/>
            </a:lvl2pPr>
            <a:lvl3pPr marL="1676400" indent="-457200" defTabSz="825500">
              <a:lnSpc>
                <a:spcPct val="100000"/>
              </a:lnSpc>
              <a:spcBef>
                <a:spcPts val="0"/>
              </a:spcBef>
              <a:defRPr b="1" sz="3600"/>
            </a:lvl3pPr>
            <a:lvl4pPr marL="2286000" indent="-457200" defTabSz="825500">
              <a:lnSpc>
                <a:spcPct val="100000"/>
              </a:lnSpc>
              <a:spcBef>
                <a:spcPts val="0"/>
              </a:spcBef>
              <a:defRPr b="1" sz="3600"/>
            </a:lvl4pPr>
            <a:lvl5pPr marL="2895600" indent="-457200" defTabSz="825500">
              <a:lnSpc>
                <a:spcPct val="100000"/>
              </a:lnSpc>
              <a:spcBef>
                <a:spcPts val="0"/>
              </a:spcBef>
              <a:defRPr b="1" sz="3600"/>
            </a:lvl5pPr>
          </a:lstStyle>
          <a:p>
            <a:pPr/>
            <a:r>
              <a:t>Attribution</a:t>
            </a:r>
          </a:p>
          <a:p>
            <a:pPr lvl="1"/>
            <a:r>
              <a:t/>
            </a:r>
          </a:p>
          <a:p>
            <a:pPr lvl="2"/>
            <a:r>
              <a:t/>
            </a:r>
          </a:p>
          <a:p>
            <a:pPr lvl="3"/>
            <a:r>
              <a:t/>
            </a:r>
          </a:p>
          <a:p>
            <a:pPr lvl="4"/>
            <a:r>
              <a:t/>
            </a:r>
          </a:p>
        </p:txBody>
      </p:sp>
      <p:sp>
        <p:nvSpPr>
          <p:cNvPr id="116" name="Body Level One…"/>
          <p:cNvSpPr txBox="1"/>
          <p:nvPr>
            <p:ph type="body" sz="half" idx="13" hasCustomPrompt="1"/>
          </p:nvPr>
        </p:nvSpPr>
        <p:spPr>
          <a:xfrm>
            <a:off x="1753923" y="4939860"/>
            <a:ext cx="20876154" cy="3836281"/>
          </a:xfrm>
          <a:prstGeom prst="rect">
            <a:avLst/>
          </a:prstGeom>
        </p:spPr>
        <p:txBody>
          <a:bodyPr numCol="1" spcCol="38100"/>
          <a:lstStyle>
            <a:lvl1pPr marL="469900" indent="-300876">
              <a:spcBef>
                <a:spcPts val="0"/>
              </a:spcBef>
              <a:buSzTx/>
              <a:buNone/>
              <a:defRPr spc="-200" sz="8500">
                <a:latin typeface="Helvetica Neue Medium"/>
                <a:ea typeface="Helvetica Neue Medium"/>
                <a:cs typeface="Helvetica Neue Medium"/>
                <a:sym typeface="Helvetica Neue Medium"/>
              </a:defRPr>
            </a:lvl1pPr>
          </a:lstStyle>
          <a:p>
            <a:pPr/>
            <a:r>
              <a:t>“Notable Quote”</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Image"/>
          <p:cNvSpPr/>
          <p:nvPr>
            <p:ph type="pic" sz="quarter" idx="13"/>
          </p:nvPr>
        </p:nvSpPr>
        <p:spPr>
          <a:xfrm>
            <a:off x="15760700" y="1016000"/>
            <a:ext cx="7439099" cy="5949678"/>
          </a:xfrm>
          <a:prstGeom prst="rect">
            <a:avLst/>
          </a:prstGeom>
        </p:spPr>
        <p:txBody>
          <a:bodyPr lIns="91439" tIns="45719" rIns="91439" bIns="45719" numCol="1" spcCol="38100">
            <a:noAutofit/>
          </a:bodyPr>
          <a:lstStyle/>
          <a:p>
            <a:pPr/>
          </a:p>
        </p:txBody>
      </p:sp>
      <p:sp>
        <p:nvSpPr>
          <p:cNvPr id="125" name="Image"/>
          <p:cNvSpPr/>
          <p:nvPr>
            <p:ph type="pic" sz="half" idx="14"/>
          </p:nvPr>
        </p:nvSpPr>
        <p:spPr>
          <a:xfrm>
            <a:off x="13500100" y="3978275"/>
            <a:ext cx="10439400" cy="12150181"/>
          </a:xfrm>
          <a:prstGeom prst="rect">
            <a:avLst/>
          </a:prstGeom>
        </p:spPr>
        <p:txBody>
          <a:bodyPr lIns="91439" tIns="45719" rIns="91439" bIns="45719" numCol="1" spcCol="38100">
            <a:noAutofit/>
          </a:bodyPr>
          <a:lstStyle/>
          <a:p>
            <a:pPr/>
          </a:p>
        </p:txBody>
      </p:sp>
      <p:sp>
        <p:nvSpPr>
          <p:cNvPr id="126" name="Image"/>
          <p:cNvSpPr/>
          <p:nvPr>
            <p:ph type="pic" idx="15"/>
          </p:nvPr>
        </p:nvSpPr>
        <p:spPr>
          <a:xfrm>
            <a:off x="-139700" y="495300"/>
            <a:ext cx="16611600" cy="12458700"/>
          </a:xfrm>
          <a:prstGeom prst="rect">
            <a:avLst/>
          </a:prstGeom>
        </p:spPr>
        <p:txBody>
          <a:bodyPr lIns="91439" tIns="45719" rIns="91439" bIns="45719" numCol="1" spcCol="38100">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4" name="Image"/>
          <p:cNvSpPr/>
          <p:nvPr>
            <p:ph type="pic" idx="13"/>
          </p:nvPr>
        </p:nvSpPr>
        <p:spPr>
          <a:xfrm>
            <a:off x="-1333500" y="-5524500"/>
            <a:ext cx="27051000" cy="21640800"/>
          </a:xfrm>
          <a:prstGeom prst="rect">
            <a:avLst/>
          </a:prstGeom>
        </p:spPr>
        <p:txBody>
          <a:bodyPr lIns="91439" tIns="45719" rIns="91439" bIns="45719" numCol="1" spcCol="38100">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hasCustomPrompt="1"/>
          </p:nvPr>
        </p:nvSpPr>
        <p:spPr>
          <a:xfrm>
            <a:off x="1206500" y="4248503"/>
            <a:ext cx="21971000" cy="825601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numCol="2" spcCol="1098550">
            <a:normAutofit fontScale="100000" lnSpcReduction="0"/>
          </a:bodyPr>
          <a:lstStyle/>
          <a:p>
            <a:pPr/>
            <a:r>
              <a:t>Slide bullet text</a:t>
            </a:r>
          </a:p>
          <a:p>
            <a:pPr lvl="1"/>
            <a:r>
              <a:t/>
            </a:r>
          </a:p>
          <a:p>
            <a:pPr lvl="2"/>
            <a:r>
              <a:t/>
            </a:r>
          </a:p>
          <a:p>
            <a:pPr lvl="3"/>
            <a:r>
              <a:t/>
            </a:r>
          </a:p>
          <a:p>
            <a:pPr lvl="4"/>
            <a:r>
              <a:t/>
            </a:r>
          </a:p>
        </p:txBody>
      </p:sp>
      <p:sp>
        <p:nvSpPr>
          <p:cNvPr id="3" name="Title Text"/>
          <p:cNvSpPr txBox="1"/>
          <p:nvPr>
            <p:ph type="title"/>
          </p:nvPr>
        </p:nvSpPr>
        <p:spPr>
          <a:xfrm>
            <a:off x="3653366" y="2743200"/>
            <a:ext cx="19507201" cy="150530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Slide Number"/>
          <p:cNvSpPr txBox="1"/>
          <p:nvPr>
            <p:ph type="sldNum" sz="quarter" idx="2"/>
          </p:nvPr>
        </p:nvSpPr>
        <p:spPr>
          <a:xfrm>
            <a:off x="12001500" y="13080999"/>
            <a:ext cx="368504"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0" algn="l" defTabSz="2438337"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7"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youtu.be/rV9f_7a9GO0" TargetMode="External"/></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51" name="Presented to you by Josh Light"/>
          <p:cNvSpPr txBox="1"/>
          <p:nvPr>
            <p:ph type="body" sz="quarter" idx="1"/>
          </p:nvPr>
        </p:nvSpPr>
        <p:spPr>
          <a:xfrm>
            <a:off x="1201341" y="11859862"/>
            <a:ext cx="21971002" cy="636980"/>
          </a:xfrm>
          <a:prstGeom prst="rect">
            <a:avLst/>
          </a:prstGeom>
        </p:spPr>
        <p:txBody>
          <a:bodyPr/>
          <a:lstStyle/>
          <a:p>
            <a:pPr/>
            <a:r>
              <a:t>Presented to you by Josh Light</a:t>
            </a:r>
          </a:p>
        </p:txBody>
      </p:sp>
      <p:sp>
        <p:nvSpPr>
          <p:cNvPr id="152" name="Te Whāriki Vs The Foundation Phase"/>
          <p:cNvSpPr txBox="1"/>
          <p:nvPr>
            <p:ph type="title"/>
          </p:nvPr>
        </p:nvSpPr>
        <p:spPr>
          <a:xfrm>
            <a:off x="1206495" y="2574990"/>
            <a:ext cx="21971006" cy="4648203"/>
          </a:xfrm>
          <a:prstGeom prst="rect">
            <a:avLst/>
          </a:prstGeom>
        </p:spPr>
        <p:txBody>
          <a:bodyPr/>
          <a:lstStyle>
            <a:lvl1pPr>
              <a:defRPr spc="-300"/>
            </a:lvl1pPr>
          </a:lstStyle>
          <a:p>
            <a:pPr/>
            <a:r>
              <a:t>Te Whāriki Vs The Foundation Phase</a:t>
            </a:r>
          </a:p>
        </p:txBody>
      </p:sp>
      <p:sp>
        <p:nvSpPr>
          <p:cNvPr id="153" name="How do education standards and practices match up between New Zealand and Wales?"/>
          <p:cNvSpPr txBox="1"/>
          <p:nvPr/>
        </p:nvSpPr>
        <p:spPr>
          <a:xfrm>
            <a:off x="1201342" y="7223190"/>
            <a:ext cx="21971002" cy="190500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defTabSz="825500">
              <a:lnSpc>
                <a:spcPct val="100000"/>
              </a:lnSpc>
              <a:spcBef>
                <a:spcPts val="0"/>
              </a:spcBef>
              <a:defRPr b="1" sz="5500"/>
            </a:lvl1pPr>
          </a:lstStyle>
          <a:p>
            <a:pPr/>
            <a:r>
              <a:t>How do education standards and practices match up between New Zealand and Wales?</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55" name="Te Whāriki?"/>
          <p:cNvSpPr txBox="1"/>
          <p:nvPr>
            <p:ph type="title"/>
          </p:nvPr>
        </p:nvSpPr>
        <p:spPr>
          <a:xfrm>
            <a:off x="1206500" y="1079499"/>
            <a:ext cx="21971000" cy="1433165"/>
          </a:xfrm>
          <a:prstGeom prst="rect">
            <a:avLst/>
          </a:prstGeom>
        </p:spPr>
        <p:txBody>
          <a:bodyPr/>
          <a:lstStyle>
            <a:lvl1pPr>
              <a:defRPr spc="-200"/>
            </a:lvl1pPr>
          </a:lstStyle>
          <a:p>
            <a:pPr/>
            <a:r>
              <a:t>Te Whāriki? </a:t>
            </a:r>
          </a:p>
        </p:txBody>
      </p:sp>
      <p:sp>
        <p:nvSpPr>
          <p:cNvPr id="156" name="An introduction to early years education in New Zealand"/>
          <p:cNvSpPr txBox="1"/>
          <p:nvPr>
            <p:ph type="body" sz="quarter" idx="1"/>
          </p:nvPr>
        </p:nvSpPr>
        <p:spPr>
          <a:xfrm>
            <a:off x="1206500" y="2372961"/>
            <a:ext cx="21971000" cy="934780"/>
          </a:xfrm>
          <a:prstGeom prst="rect">
            <a:avLst/>
          </a:prstGeom>
        </p:spPr>
        <p:txBody>
          <a:bodyPr/>
          <a:lstStyle/>
          <a:p>
            <a:pPr/>
            <a:r>
              <a:t>An introduction to early years education in New Zealand</a:t>
            </a:r>
          </a:p>
        </p:txBody>
      </p:sp>
      <p:sp>
        <p:nvSpPr>
          <p:cNvPr id="157" name="A literal translation of Te Whāriki is taken from the Maori language and literally means ‘woven mat’. Veazey (2018)…"/>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A literal translation of Te Whāriki is taken from the Maori language and literally means ‘woven mat’. Veazey (2018)</a:t>
            </a:r>
          </a:p>
          <a:p>
            <a:pPr/>
            <a:r>
              <a:t>It is an early years curriculum for children aged 0-6 years.</a:t>
            </a:r>
          </a:p>
          <a:p>
            <a:pPr/>
            <a:r>
              <a:t>Implemented in New Zealand in 1996, with the document ‘Te Whāriki, He Whāriki Mātauranga mo ngā Mokopuna o Aotearoa’. (Education Review Office, 2013)</a:t>
            </a:r>
          </a:p>
          <a:p>
            <a:pPr>
              <a:defRPr u="sng">
                <a:solidFill>
                  <a:schemeClr val="accent1"/>
                </a:solidFill>
              </a:defRPr>
            </a:pPr>
            <a:r>
              <a:rPr>
                <a:solidFill>
                  <a:srgbClr val="0000FF"/>
                </a:solidFill>
                <a:uFill>
                  <a:solidFill>
                    <a:srgbClr val="0000FF"/>
                  </a:solidFill>
                </a:uFill>
                <a:hlinkClick r:id="rId2" invalidUrl="" action="" tgtFrame="" tooltip="" history="1" highlightClick="0" endSnd="0"/>
              </a:rPr>
              <a:t>A brief introduction</a:t>
            </a:r>
            <a:r>
              <a:rPr u="none"/>
              <a:t> </a:t>
            </a:r>
            <a:r>
              <a:rPr u="none">
                <a:solidFill>
                  <a:srgbClr val="000000"/>
                </a:solidFill>
              </a:rPr>
              <a:t>here from Woodrow, Stewart and Johnson (2018).</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59" name="For your consideration…"/>
          <p:cNvSpPr txBox="1"/>
          <p:nvPr>
            <p:ph type="title"/>
          </p:nvPr>
        </p:nvSpPr>
        <p:spPr>
          <a:xfrm>
            <a:off x="1206500" y="1079499"/>
            <a:ext cx="21971000" cy="1433165"/>
          </a:xfrm>
          <a:prstGeom prst="rect">
            <a:avLst/>
          </a:prstGeom>
        </p:spPr>
        <p:txBody>
          <a:bodyPr/>
          <a:lstStyle>
            <a:lvl1pPr>
              <a:defRPr spc="-200"/>
            </a:lvl1pPr>
          </a:lstStyle>
          <a:p>
            <a:pPr/>
            <a:r>
              <a:t>For your consideration…</a:t>
            </a:r>
          </a:p>
        </p:txBody>
      </p:sp>
      <p:sp>
        <p:nvSpPr>
          <p:cNvPr id="160" name="Understand the basics of Te Whāriki, and the Foundation Phase.…"/>
          <p:cNvSpPr txBox="1"/>
          <p:nvPr>
            <p:ph type="body" idx="1"/>
          </p:nvPr>
        </p:nvSpPr>
        <p:spPr>
          <a:xfrm>
            <a:off x="1206499" y="2984841"/>
            <a:ext cx="21971002" cy="8256014"/>
          </a:xfrm>
          <a:prstGeom prst="rect">
            <a:avLst/>
          </a:prstGeom>
        </p:spPr>
        <p:txBody>
          <a:bodyPr lIns="50800" tIns="50800" rIns="50800" bIns="50800"/>
          <a:lstStyle/>
          <a:p>
            <a:pPr marL="609600" indent="-609600" defTabSz="2438337">
              <a:lnSpc>
                <a:spcPct val="90000"/>
              </a:lnSpc>
              <a:spcBef>
                <a:spcPts val="4500"/>
              </a:spcBef>
              <a:buSzPct val="123000"/>
              <a:buChar char="•"/>
              <a:defRPr b="0" sz="4800"/>
            </a:pPr>
            <a:r>
              <a:t>Understand the basics of Te Whāriki, and the Foundation Phase.</a:t>
            </a:r>
          </a:p>
          <a:p>
            <a:pPr marL="609600" indent="-609600" defTabSz="2438337">
              <a:lnSpc>
                <a:spcPct val="90000"/>
              </a:lnSpc>
              <a:spcBef>
                <a:spcPts val="4500"/>
              </a:spcBef>
              <a:buSzPct val="123000"/>
              <a:buChar char="•"/>
              <a:defRPr b="0" sz="4800"/>
            </a:pPr>
            <a:r>
              <a:t>Know some of the benefits of learning through Te Whāriki</a:t>
            </a:r>
          </a:p>
          <a:p>
            <a:pPr marL="609600" indent="-609600" defTabSz="2438337">
              <a:lnSpc>
                <a:spcPct val="90000"/>
              </a:lnSpc>
              <a:spcBef>
                <a:spcPts val="4500"/>
              </a:spcBef>
              <a:buSzPct val="123000"/>
              <a:buChar char="•"/>
              <a:defRPr b="0" sz="4800"/>
            </a:pPr>
            <a:r>
              <a:t>Also know some of the draw backs of learning through Te Whāriki</a:t>
            </a:r>
          </a:p>
          <a:p>
            <a:pPr marL="609600" indent="-609600" defTabSz="2438337">
              <a:lnSpc>
                <a:spcPct val="90000"/>
              </a:lnSpc>
              <a:spcBef>
                <a:spcPts val="4500"/>
              </a:spcBef>
              <a:buSzPct val="123000"/>
              <a:buChar char="•"/>
              <a:defRPr b="0" sz="4800"/>
            </a:pPr>
            <a:r>
              <a:t>Understand how the Foundation Phase differs from Te Whāriki</a:t>
            </a:r>
          </a:p>
          <a:p>
            <a:pPr marL="609600" indent="-609600" defTabSz="2438337">
              <a:lnSpc>
                <a:spcPct val="90000"/>
              </a:lnSpc>
              <a:spcBef>
                <a:spcPts val="4500"/>
              </a:spcBef>
              <a:buSzPct val="123000"/>
              <a:buChar char="•"/>
              <a:defRPr b="0" sz="4800"/>
            </a:pPr>
            <a:r>
              <a:t>Know the benefits and draw backs of the Foundation Phase</a:t>
            </a:r>
          </a:p>
          <a:p>
            <a:pPr marL="609600" indent="-609600" defTabSz="2438337">
              <a:lnSpc>
                <a:spcPct val="90000"/>
              </a:lnSpc>
              <a:spcBef>
                <a:spcPts val="4500"/>
              </a:spcBef>
              <a:buSzPct val="123000"/>
              <a:buChar char="•"/>
              <a:defRPr b="0" sz="4800"/>
            </a:pPr>
            <a:r>
              <a:t>Understand the ways in which each programme may be a better method of learning compared to the other.</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pic>
        <p:nvPicPr>
          <p:cNvPr id="162" name="Te Whāriki woven mat.jpg" descr="Te Whāriki woven mat.jpg"/>
          <p:cNvPicPr>
            <a:picLocks noChangeAspect="1"/>
          </p:cNvPicPr>
          <p:nvPr/>
        </p:nvPicPr>
        <p:blipFill>
          <a:blip r:embed="rId2">
            <a:extLst/>
          </a:blip>
          <a:stretch>
            <a:fillRect/>
          </a:stretch>
        </p:blipFill>
        <p:spPr>
          <a:xfrm>
            <a:off x="6299772" y="0"/>
            <a:ext cx="13063772" cy="13716002"/>
          </a:xfrm>
          <a:prstGeom prst="rect">
            <a:avLst/>
          </a:prstGeom>
          <a:ln w="12700">
            <a:miter lim="400000"/>
          </a:ln>
        </p:spPr>
      </p:pic>
      <p:sp>
        <p:nvSpPr>
          <p:cNvPr id="163" name="(Ministry of Education, 1996, p.13)"/>
          <p:cNvSpPr txBox="1"/>
          <p:nvPr/>
        </p:nvSpPr>
        <p:spPr>
          <a:xfrm>
            <a:off x="6451298" y="13141608"/>
            <a:ext cx="5460451" cy="5111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700"/>
            </a:lvl1pPr>
          </a:lstStyle>
          <a:p>
            <a:pPr/>
            <a:r>
              <a:t>(Ministry of Education, 1996, p.13)</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65" name="The first of it’s kind"/>
          <p:cNvSpPr txBox="1"/>
          <p:nvPr>
            <p:ph type="title"/>
          </p:nvPr>
        </p:nvSpPr>
        <p:spPr>
          <a:xfrm>
            <a:off x="1206500" y="1079499"/>
            <a:ext cx="21971000" cy="1433165"/>
          </a:xfrm>
          <a:prstGeom prst="rect">
            <a:avLst/>
          </a:prstGeom>
        </p:spPr>
        <p:txBody>
          <a:bodyPr/>
          <a:lstStyle>
            <a:lvl1pPr>
              <a:defRPr spc="-200"/>
            </a:lvl1pPr>
          </a:lstStyle>
          <a:p>
            <a:pPr/>
            <a:r>
              <a:t>The first of it’s kind</a:t>
            </a:r>
          </a:p>
        </p:txBody>
      </p:sp>
      <p:sp>
        <p:nvSpPr>
          <p:cNvPr id="166" name="In Aotearoa - New Zealand at least…"/>
          <p:cNvSpPr txBox="1"/>
          <p:nvPr>
            <p:ph type="body" sz="quarter" idx="1"/>
          </p:nvPr>
        </p:nvSpPr>
        <p:spPr>
          <a:xfrm>
            <a:off x="1206500" y="2372961"/>
            <a:ext cx="21971000" cy="934780"/>
          </a:xfrm>
          <a:prstGeom prst="rect">
            <a:avLst/>
          </a:prstGeom>
        </p:spPr>
        <p:txBody>
          <a:bodyPr/>
          <a:lstStyle/>
          <a:p>
            <a:pPr/>
            <a:r>
              <a:t>In Aotearoa - New Zealand at least…</a:t>
            </a:r>
          </a:p>
        </p:txBody>
      </p:sp>
      <p:sp>
        <p:nvSpPr>
          <p:cNvPr id="167" name="Te Whāriki was the first national early years curriculum to be established in New Zealand, and was delivered in both english and Maori, ensuring it included all children. (Macartney, 2011, p.2)…"/>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Te Whāriki was the first national early years curriculum to be established in New Zealand, and was delivered in both english and Maori, ensuring it included all children. (Macartney, 2011, p.2)</a:t>
            </a:r>
          </a:p>
          <a:p>
            <a:pPr/>
            <a:r>
              <a:t>Developed over 5 years, before being implemented.</a:t>
            </a:r>
          </a:p>
          <a:p>
            <a:pPr/>
            <a:r>
              <a:t>An updated version on Te Whāriki was implemented in 2017. (Ministry of Education, 2017)</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69" name="The Four Principles"/>
          <p:cNvSpPr txBox="1"/>
          <p:nvPr>
            <p:ph type="title"/>
          </p:nvPr>
        </p:nvSpPr>
        <p:spPr>
          <a:xfrm>
            <a:off x="1206500" y="1079499"/>
            <a:ext cx="21971000" cy="1433165"/>
          </a:xfrm>
          <a:prstGeom prst="rect">
            <a:avLst/>
          </a:prstGeom>
        </p:spPr>
        <p:txBody>
          <a:bodyPr/>
          <a:lstStyle>
            <a:lvl1pPr>
              <a:defRPr spc="-200"/>
            </a:lvl1pPr>
          </a:lstStyle>
          <a:p>
            <a:pPr/>
            <a:r>
              <a:t>The Four Principles</a:t>
            </a:r>
          </a:p>
        </p:txBody>
      </p:sp>
      <p:sp>
        <p:nvSpPr>
          <p:cNvPr id="170" name="Empowerment: a curriculum designed to empower children in their early years…"/>
          <p:cNvSpPr txBox="1"/>
          <p:nvPr>
            <p:ph type="body" idx="1"/>
          </p:nvPr>
        </p:nvSpPr>
        <p:spPr>
          <a:xfrm>
            <a:off x="1206500" y="4248503"/>
            <a:ext cx="21971000" cy="8256014"/>
          </a:xfrm>
          <a:prstGeom prst="rect">
            <a:avLst/>
          </a:prstGeom>
        </p:spPr>
        <p:txBody>
          <a:bodyPr lIns="50800" tIns="50800" rIns="50800" bIns="50800"/>
          <a:lstStyle/>
          <a:p>
            <a:pPr marL="609600" indent="-609600" defTabSz="2438337">
              <a:lnSpc>
                <a:spcPct val="90000"/>
              </a:lnSpc>
              <a:spcBef>
                <a:spcPts val="4500"/>
              </a:spcBef>
              <a:buSzPct val="123000"/>
              <a:buChar char="•"/>
              <a:defRPr b="0" sz="4800"/>
            </a:pPr>
            <a:r>
              <a:t>Empowerment: a curriculum designed to empower children in their early years</a:t>
            </a:r>
          </a:p>
          <a:p>
            <a:pPr marL="609600" indent="-609600" defTabSz="2438337">
              <a:lnSpc>
                <a:spcPct val="90000"/>
              </a:lnSpc>
              <a:spcBef>
                <a:spcPts val="4500"/>
              </a:spcBef>
              <a:buSzPct val="123000"/>
              <a:buChar char="•"/>
              <a:defRPr b="0" sz="4800"/>
            </a:pPr>
            <a:r>
              <a:t>Holistic Development: the curriculum reflects the natural way in which children learn</a:t>
            </a:r>
          </a:p>
          <a:p>
            <a:pPr marL="609600" indent="-609600" defTabSz="2438337">
              <a:lnSpc>
                <a:spcPct val="90000"/>
              </a:lnSpc>
              <a:spcBef>
                <a:spcPts val="4500"/>
              </a:spcBef>
              <a:buSzPct val="123000"/>
              <a:buChar char="•"/>
              <a:defRPr b="0" sz="4800"/>
            </a:pPr>
            <a:r>
              <a:t>Family and Community: the child’s circle of family and their community, are indispensable in the curriculum</a:t>
            </a:r>
          </a:p>
          <a:p>
            <a:pPr marL="609600" indent="-609600" defTabSz="2438337">
              <a:lnSpc>
                <a:spcPct val="90000"/>
              </a:lnSpc>
              <a:spcBef>
                <a:spcPts val="4500"/>
              </a:spcBef>
              <a:buSzPct val="123000"/>
              <a:buChar char="•"/>
              <a:defRPr b="0" sz="4800"/>
            </a:pPr>
            <a:r>
              <a:t>Relationships: the curriculum follows the belief that the relationships children build with people, places and things are key to their learning.</a:t>
            </a:r>
          </a:p>
        </p:txBody>
      </p:sp>
      <p:sp>
        <p:nvSpPr>
          <p:cNvPr id="171" name="(Ministry of Education, 1996, p.14)"/>
          <p:cNvSpPr txBox="1"/>
          <p:nvPr/>
        </p:nvSpPr>
        <p:spPr>
          <a:xfrm>
            <a:off x="1888074" y="11378263"/>
            <a:ext cx="9430817"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(Ministry of Education, 1996, p.14)</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73" name="Plus the Five Strands"/>
          <p:cNvSpPr txBox="1"/>
          <p:nvPr>
            <p:ph type="title"/>
          </p:nvPr>
        </p:nvSpPr>
        <p:spPr>
          <a:xfrm>
            <a:off x="1206500" y="1079499"/>
            <a:ext cx="21971000" cy="1433165"/>
          </a:xfrm>
          <a:prstGeom prst="rect">
            <a:avLst/>
          </a:prstGeom>
        </p:spPr>
        <p:txBody>
          <a:bodyPr/>
          <a:lstStyle>
            <a:lvl1pPr>
              <a:defRPr spc="-200"/>
            </a:lvl1pPr>
          </a:lstStyle>
          <a:p>
            <a:pPr/>
            <a:r>
              <a:t>Plus the Five Strands</a:t>
            </a:r>
          </a:p>
        </p:txBody>
      </p:sp>
      <p:sp>
        <p:nvSpPr>
          <p:cNvPr id="174" name="(No, they aren’t colours in her hair)"/>
          <p:cNvSpPr txBox="1"/>
          <p:nvPr>
            <p:ph type="body" sz="quarter" idx="1"/>
          </p:nvPr>
        </p:nvSpPr>
        <p:spPr>
          <a:xfrm>
            <a:off x="1206500" y="2372961"/>
            <a:ext cx="21971000" cy="934780"/>
          </a:xfrm>
          <a:prstGeom prst="rect">
            <a:avLst/>
          </a:prstGeom>
        </p:spPr>
        <p:txBody>
          <a:bodyPr/>
          <a:lstStyle/>
          <a:p>
            <a:pPr/>
            <a:r>
              <a:t>(No, they aren’t colours in her hair)</a:t>
            </a:r>
          </a:p>
        </p:txBody>
      </p:sp>
      <p:sp>
        <p:nvSpPr>
          <p:cNvPr id="175" name="Well-being: Te Whāriki calls for the wellbeing of children to be nurtured and protected.…"/>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Well-being: Te Whāriki calls for the wellbeing of children to be nurtured and protected.</a:t>
            </a:r>
          </a:p>
          <a:p>
            <a:pPr/>
            <a:r>
              <a:t>Belonging: the children and their families will have a sense of belonging.</a:t>
            </a:r>
          </a:p>
          <a:p>
            <a:pPr/>
            <a:r>
              <a:t>Contribution: learning opportunities are unbiased, therefore each child’s contribution is valued</a:t>
            </a:r>
          </a:p>
          <a:p>
            <a:pPr/>
            <a:r>
              <a:t>Communication: the language and symbolism of both the children’s and other cultures are not only promoted, but also protected.</a:t>
            </a:r>
          </a:p>
          <a:p>
            <a:pPr/>
            <a:r>
              <a:t>Exploration: a child will learn through the exploration of their environment.</a:t>
            </a:r>
          </a:p>
        </p:txBody>
      </p:sp>
      <p:sp>
        <p:nvSpPr>
          <p:cNvPr id="176" name="(Ministry of Education, 1996, p.15-16)"/>
          <p:cNvSpPr txBox="1"/>
          <p:nvPr/>
        </p:nvSpPr>
        <p:spPr>
          <a:xfrm>
            <a:off x="1373249" y="12501519"/>
            <a:ext cx="10345827"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(Ministry of Education, 1996, p.15-16)</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78" name="So what are the benefits?"/>
          <p:cNvSpPr txBox="1"/>
          <p:nvPr>
            <p:ph type="title"/>
          </p:nvPr>
        </p:nvSpPr>
        <p:spPr>
          <a:xfrm>
            <a:off x="1206500" y="1079499"/>
            <a:ext cx="21971000" cy="1433165"/>
          </a:xfrm>
          <a:prstGeom prst="rect">
            <a:avLst/>
          </a:prstGeom>
        </p:spPr>
        <p:txBody>
          <a:bodyPr/>
          <a:lstStyle>
            <a:lvl1pPr>
              <a:defRPr spc="-200"/>
            </a:lvl1pPr>
          </a:lstStyle>
          <a:p>
            <a:pPr/>
            <a:r>
              <a:t>So what are the benefits?</a:t>
            </a:r>
          </a:p>
        </p:txBody>
      </p:sp>
      <p:sp>
        <p:nvSpPr>
          <p:cNvPr id="179" name="And what about the draw backs? (No bowstrings here)"/>
          <p:cNvSpPr txBox="1"/>
          <p:nvPr>
            <p:ph type="body" sz="quarter" idx="1"/>
          </p:nvPr>
        </p:nvSpPr>
        <p:spPr>
          <a:xfrm>
            <a:off x="1206500" y="2372961"/>
            <a:ext cx="21971000" cy="934780"/>
          </a:xfrm>
          <a:prstGeom prst="rect">
            <a:avLst/>
          </a:prstGeom>
        </p:spPr>
        <p:txBody>
          <a:bodyPr/>
          <a:lstStyle/>
          <a:p>
            <a:pPr/>
            <a:r>
              <a:t>And what about the draw backs? (No bowstrings here)</a:t>
            </a:r>
          </a:p>
        </p:txBody>
      </p:sp>
      <p:sp>
        <p:nvSpPr>
          <p:cNvPr id="180" name="If we look to Blaiklock (2010) we can understand that the major advantage to Te Whāriki is it’s natural learning process. The holistic nature of the curriculum means children are able to learn in a way the best suits them, and at a pace they are comforta"/>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If we look to Blaiklock (2010) we can understand that the major advantage to Te Whāriki is it’s natural learning process. The holistic nature of the curriculum means children are able to learn in a way the best suits them, and at a pace they are comfortable with.</a:t>
            </a:r>
          </a:p>
          <a:p>
            <a:pPr/>
            <a:r>
              <a:t>However, the curriculum itself has a pretty vague nature, meaning it’s possible children may miss out on a full range of learning experiences.</a:t>
            </a:r>
          </a:p>
          <a:p>
            <a:pPr/>
            <a:r>
              <a:t>It should also be noted though, that during the 2017 review of Te Whāriki, the way in which children are assessed was updated. This ensures children are being accurately assessed in all strands of the curriculum. (Mclachlan, 2018)</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82" name="Laying the Foundations"/>
          <p:cNvSpPr txBox="1"/>
          <p:nvPr>
            <p:ph type="title"/>
          </p:nvPr>
        </p:nvSpPr>
        <p:spPr>
          <a:xfrm>
            <a:off x="1206500" y="1079499"/>
            <a:ext cx="21971000" cy="1433165"/>
          </a:xfrm>
          <a:prstGeom prst="rect">
            <a:avLst/>
          </a:prstGeom>
        </p:spPr>
        <p:txBody>
          <a:bodyPr/>
          <a:lstStyle>
            <a:lvl1pPr>
              <a:defRPr spc="-200"/>
            </a:lvl1pPr>
          </a:lstStyle>
          <a:p>
            <a:pPr/>
            <a:r>
              <a:t>Laying the Foundations</a:t>
            </a:r>
          </a:p>
        </p:txBody>
      </p:sp>
      <p:sp>
        <p:nvSpPr>
          <p:cNvPr id="183" name="Through Donaldson’s Phase"/>
          <p:cNvSpPr txBox="1"/>
          <p:nvPr>
            <p:ph type="body" sz="quarter" idx="1"/>
          </p:nvPr>
        </p:nvSpPr>
        <p:spPr>
          <a:xfrm>
            <a:off x="1206500" y="2372961"/>
            <a:ext cx="21971000" cy="934780"/>
          </a:xfrm>
          <a:prstGeom prst="rect">
            <a:avLst/>
          </a:prstGeom>
        </p:spPr>
        <p:txBody>
          <a:bodyPr/>
          <a:lstStyle/>
          <a:p>
            <a:pPr/>
            <a:r>
              <a:t>Through Donaldson’s Phase</a:t>
            </a:r>
          </a:p>
        </p:txBody>
      </p:sp>
      <p:sp>
        <p:nvSpPr>
          <p:cNvPr id="184" name="A new approach to early years education in Wales.…"/>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A new approach to early years education in Wales.</a:t>
            </a:r>
          </a:p>
          <a:p>
            <a:pPr/>
            <a:r>
              <a:t>Brought about by Donaldson’s ‘Successful Futures’ (2015)</a:t>
            </a:r>
          </a:p>
          <a:p>
            <a:pPr/>
            <a:r>
              <a:t>For learners aged 3-7 years</a:t>
            </a:r>
          </a:p>
          <a:p>
            <a:pPr/>
            <a:r>
              <a:t>A more play based learning experience.</a:t>
            </a:r>
          </a:p>
          <a:p>
            <a:pPr/>
            <a:r>
              <a:t>Particular focus on physical movement enabling the development of physical literacy. (Wainwright, et al. 2016)</a:t>
            </a:r>
          </a:p>
          <a:p>
            <a:pPr/>
            <a:r>
              <a:t>The Foundation Phase offers a good balance of teacher-led learning, alongside child led activities. (Wainwright, et al. 2020)</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E5E5E"/>
        </a:solidFill>
      </p:bgPr>
    </p:bg>
    <p:spTree>
      <p:nvGrpSpPr>
        <p:cNvPr id="1" name=""/>
        <p:cNvGrpSpPr/>
        <p:nvPr/>
      </p:nvGrpSpPr>
      <p:grpSpPr>
        <a:xfrm>
          <a:off x="0" y="0"/>
          <a:ext cx="0" cy="0"/>
          <a:chOff x="0" y="0"/>
          <a:chExt cx="0" cy="0"/>
        </a:xfrm>
      </p:grpSpPr>
      <p:sp>
        <p:nvSpPr>
          <p:cNvPr id="186" name="A match beyond rugby"/>
          <p:cNvSpPr txBox="1"/>
          <p:nvPr>
            <p:ph type="title"/>
          </p:nvPr>
        </p:nvSpPr>
        <p:spPr>
          <a:xfrm>
            <a:off x="1206500" y="1079499"/>
            <a:ext cx="21971000" cy="1433165"/>
          </a:xfrm>
          <a:prstGeom prst="rect">
            <a:avLst/>
          </a:prstGeom>
        </p:spPr>
        <p:txBody>
          <a:bodyPr/>
          <a:lstStyle>
            <a:lvl1pPr>
              <a:defRPr spc="-200"/>
            </a:lvl1pPr>
          </a:lstStyle>
          <a:p>
            <a:pPr/>
            <a:r>
              <a:t>A match beyond rugby</a:t>
            </a:r>
          </a:p>
        </p:txBody>
      </p:sp>
      <p:sp>
        <p:nvSpPr>
          <p:cNvPr id="187" name="New Zealand versus Wales"/>
          <p:cNvSpPr txBox="1"/>
          <p:nvPr>
            <p:ph type="body" sz="quarter" idx="1"/>
          </p:nvPr>
        </p:nvSpPr>
        <p:spPr>
          <a:xfrm>
            <a:off x="1206500" y="2372961"/>
            <a:ext cx="21971000" cy="934780"/>
          </a:xfrm>
          <a:prstGeom prst="rect">
            <a:avLst/>
          </a:prstGeom>
        </p:spPr>
        <p:txBody>
          <a:bodyPr/>
          <a:lstStyle/>
          <a:p>
            <a:pPr/>
            <a:r>
              <a:t>New Zealand versus Wales</a:t>
            </a:r>
          </a:p>
        </p:txBody>
      </p:sp>
      <p:sp>
        <p:nvSpPr>
          <p:cNvPr id="188" name="Both early years curriculums pay particular attention to play…"/>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Both early years curriculums pay particular attention to play</a:t>
            </a:r>
          </a:p>
          <a:p>
            <a:pPr/>
            <a:r>
              <a:t>They both offer a child centred methodology</a:t>
            </a:r>
          </a:p>
          <a:p>
            <a:pPr/>
            <a:r>
              <a:t>Te Whāriki offers a more holistic approach than The Foundation Phase</a:t>
            </a:r>
          </a:p>
          <a:p>
            <a:pPr/>
            <a:r>
              <a:t>All aspects of a child’s life are considered with Te Whāriki.</a:t>
            </a:r>
          </a:p>
          <a:p>
            <a:pPr/>
            <a:r>
              <a:t>The Foundation Phase pays more attention to academic learning, therefore offering the potential to increase a child’s academic progression versus Te Whāriki.</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0" name="Reference list:"/>
          <p:cNvSpPr txBox="1"/>
          <p:nvPr>
            <p:ph type="body" sz="quarter" idx="1"/>
          </p:nvPr>
        </p:nvSpPr>
        <p:spPr>
          <a:xfrm>
            <a:off x="1206499" y="641276"/>
            <a:ext cx="21971002" cy="934780"/>
          </a:xfrm>
          <a:prstGeom prst="rect">
            <a:avLst/>
          </a:prstGeom>
        </p:spPr>
        <p:txBody>
          <a:bodyPr/>
          <a:lstStyle/>
          <a:p>
            <a:pPr/>
            <a:r>
              <a:t>Reference list:</a:t>
            </a:r>
          </a:p>
        </p:txBody>
      </p:sp>
      <p:sp>
        <p:nvSpPr>
          <p:cNvPr id="191" name="Blaiklock, K. (2010) ‘Te Whāriki, the New Zealand early childhood curriculum: is it effective?’, International Journal of Early Years Education, 18(3), pp. 201-212. DOI:10.1080/09669760.2010.521296…"/>
          <p:cNvSpPr txBox="1"/>
          <p:nvPr/>
        </p:nvSpPr>
        <p:spPr>
          <a:xfrm>
            <a:off x="823686" y="1768286"/>
            <a:ext cx="22190706" cy="11510367"/>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355600">
              <a:lnSpc>
                <a:spcPct val="100000"/>
              </a:lnSpc>
              <a:spcBef>
                <a:spcPts val="0"/>
              </a:spcBef>
              <a:defRPr sz="2400"/>
            </a:pPr>
            <a:r>
              <a:t>Blaiklock, K. (2010) ‘Te Whāriki, the New Zealand early childhood curriculum: is it effective?’, </a:t>
            </a:r>
            <a:r>
              <a:rPr i="1"/>
              <a:t>International Journal of Early Years Education, </a:t>
            </a:r>
            <a:r>
              <a:t>18(3), pp. 201-212. DOI:10.1080/09669760.2010.521296</a:t>
            </a:r>
          </a:p>
          <a:p>
            <a:pPr defTabSz="355600">
              <a:lnSpc>
                <a:spcPct val="100000"/>
              </a:lnSpc>
              <a:spcBef>
                <a:spcPts val="0"/>
              </a:spcBef>
              <a:defRPr sz="2400"/>
            </a:pPr>
          </a:p>
          <a:p>
            <a:pPr defTabSz="355600">
              <a:lnSpc>
                <a:spcPct val="100000"/>
              </a:lnSpc>
              <a:spcBef>
                <a:spcPts val="0"/>
              </a:spcBef>
              <a:defRPr sz="2400"/>
            </a:pPr>
            <a:r>
              <a:t>Education Review Office. (2013). </a:t>
            </a:r>
            <a:r>
              <a:rPr i="1"/>
              <a:t>Working with Te Whāriki. </a:t>
            </a:r>
            <a:r>
              <a:t>Available at: https://www.ero.govt.nz/publications/working-with-te-whariki/ (Accessed: 21st November 2020)</a:t>
            </a:r>
          </a:p>
          <a:p>
            <a:pPr defTabSz="355600">
              <a:lnSpc>
                <a:spcPct val="100000"/>
              </a:lnSpc>
              <a:spcBef>
                <a:spcPts val="0"/>
              </a:spcBef>
              <a:defRPr sz="2400"/>
            </a:pPr>
          </a:p>
          <a:p>
            <a:pPr defTabSz="355600">
              <a:lnSpc>
                <a:spcPct val="100000"/>
              </a:lnSpc>
              <a:spcBef>
                <a:spcPts val="0"/>
              </a:spcBef>
              <a:defRPr sz="2400"/>
            </a:pPr>
            <a:r>
              <a:t>Macartney, B. (2011). </a:t>
            </a:r>
            <a:r>
              <a:rPr i="1"/>
              <a:t>Introducing Aotearoa - New Zealand’s National early childhood curriculum Te Whaariki as an ethics-based approach to education.</a:t>
            </a:r>
            <a:r>
              <a:t> Available at: https://core.ac.uk/download/pdf/35466226.pdf (Accessed: 22nd November 2020)</a:t>
            </a:r>
          </a:p>
          <a:p>
            <a:pPr defTabSz="355600">
              <a:lnSpc>
                <a:spcPct val="100000"/>
              </a:lnSpc>
              <a:spcBef>
                <a:spcPts val="0"/>
              </a:spcBef>
              <a:defRPr sz="2400"/>
            </a:pPr>
          </a:p>
          <a:p>
            <a:pPr defTabSz="355600">
              <a:lnSpc>
                <a:spcPct val="100000"/>
              </a:lnSpc>
              <a:spcBef>
                <a:spcPts val="0"/>
              </a:spcBef>
              <a:defRPr sz="2400"/>
            </a:pPr>
            <a:r>
              <a:t>Mclachlan, C, J. (2018) ’Te Whāriki revisited: How approaches to assessment can make valued learning visible’, </a:t>
            </a:r>
            <a:r>
              <a:rPr i="1"/>
              <a:t>He Kupu,</a:t>
            </a:r>
            <a:r>
              <a:t> 5(3), pp. 45-56. Available at: https://www.researchgate.net/publication/325377808_Te_Whariki_revisited_How_approaches_to_assessment_can_make_valued_learning_visible (Accessed: 23rd November 2020)</a:t>
            </a:r>
          </a:p>
          <a:p>
            <a:pPr defTabSz="355600">
              <a:lnSpc>
                <a:spcPct val="100000"/>
              </a:lnSpc>
              <a:spcBef>
                <a:spcPts val="0"/>
              </a:spcBef>
              <a:defRPr sz="2400"/>
            </a:pPr>
          </a:p>
          <a:p>
            <a:pPr defTabSz="355600">
              <a:lnSpc>
                <a:spcPct val="100000"/>
              </a:lnSpc>
              <a:spcBef>
                <a:spcPts val="0"/>
              </a:spcBef>
              <a:defRPr sz="2400"/>
            </a:pPr>
            <a:r>
              <a:t>Ministry of Education. (1996). </a:t>
            </a:r>
            <a:r>
              <a:rPr i="1"/>
              <a:t>Te Whāriki. He Whāriki Mātauranga mō ngā Mokopuna o Aotearoa. Early Childhood Curriculum. </a:t>
            </a:r>
            <a:r>
              <a:t>Available at: https://www.education.govt.nz/assets/Documents/Early-Childhood/Te-Whariki-1996.pdf (Accessed: 22nd November 2020)</a:t>
            </a:r>
          </a:p>
          <a:p>
            <a:pPr defTabSz="355600">
              <a:lnSpc>
                <a:spcPct val="100000"/>
              </a:lnSpc>
              <a:spcBef>
                <a:spcPts val="0"/>
              </a:spcBef>
              <a:defRPr sz="2400"/>
            </a:pPr>
          </a:p>
          <a:p>
            <a:pPr defTabSz="355600">
              <a:lnSpc>
                <a:spcPct val="100000"/>
              </a:lnSpc>
              <a:spcBef>
                <a:spcPts val="0"/>
              </a:spcBef>
              <a:defRPr sz="2400"/>
            </a:pPr>
            <a:r>
              <a:t>Ministry of Education. (2017). </a:t>
            </a:r>
            <a:r>
              <a:rPr i="1"/>
              <a:t>Update of Te Whāriki.</a:t>
            </a:r>
            <a:r>
              <a:t> Available at: https://www.education.govt.nz/assets/Documents/Early-Childhood/ONLINE-Te-Whariki-Update-Long-v21A.PDF (Accessed: 23rd November 2020)</a:t>
            </a:r>
          </a:p>
          <a:p>
            <a:pPr defTabSz="355600">
              <a:lnSpc>
                <a:spcPct val="100000"/>
              </a:lnSpc>
              <a:spcBef>
                <a:spcPts val="0"/>
              </a:spcBef>
              <a:defRPr sz="2400"/>
            </a:pPr>
          </a:p>
          <a:p>
            <a:pPr defTabSz="355600">
              <a:lnSpc>
                <a:spcPct val="100000"/>
              </a:lnSpc>
              <a:spcBef>
                <a:spcPts val="0"/>
              </a:spcBef>
              <a:defRPr sz="2400"/>
            </a:pPr>
            <a:r>
              <a:t>Veazey, R. (2018). </a:t>
            </a:r>
            <a:r>
              <a:rPr i="1"/>
              <a:t>Te Whāriki: What is New Zealand’s Early Years Curriculum? And how to apply those lessons to your provision.</a:t>
            </a:r>
            <a:r>
              <a:t> Available at: https://famly.co/blog/management/te-whariki-new-zealand-early-years-curriculum/#:~:text=The%20name%20'Te%20Wh%C4%81riki'%20comes,the%20principles%2C%20strands%20and%20goals. (Accessed: 21st November 2020)</a:t>
            </a:r>
          </a:p>
          <a:p>
            <a:pPr defTabSz="355600">
              <a:lnSpc>
                <a:spcPct val="100000"/>
              </a:lnSpc>
              <a:spcBef>
                <a:spcPts val="0"/>
              </a:spcBef>
              <a:defRPr sz="2400"/>
            </a:pPr>
          </a:p>
          <a:p>
            <a:pPr defTabSz="355600">
              <a:lnSpc>
                <a:spcPct val="100000"/>
              </a:lnSpc>
              <a:spcBef>
                <a:spcPts val="0"/>
              </a:spcBef>
              <a:defRPr sz="2400"/>
            </a:pPr>
            <a:r>
              <a:t>Wainwright, N. et al. (2016) ‘The Foundation Phase in Wales – a play-based curriculum that supports the development of physical literacy’, </a:t>
            </a:r>
            <a:r>
              <a:rPr i="1"/>
              <a:t>Education 3-13</a:t>
            </a:r>
            <a:r>
              <a:t>, 44(5), pp.513-524, DOI: 10.1080/03004279.2016.1176360</a:t>
            </a:r>
          </a:p>
          <a:p>
            <a:pPr defTabSz="355600">
              <a:lnSpc>
                <a:spcPct val="100000"/>
              </a:lnSpc>
              <a:spcBef>
                <a:spcPts val="0"/>
              </a:spcBef>
              <a:defRPr sz="2400"/>
            </a:pPr>
          </a:p>
          <a:p>
            <a:pPr defTabSz="355600">
              <a:lnSpc>
                <a:spcPct val="100000"/>
              </a:lnSpc>
              <a:spcBef>
                <a:spcPts val="0"/>
              </a:spcBef>
              <a:defRPr sz="2400"/>
            </a:pPr>
            <a:r>
              <a:t>Wainwright, N.(2020) ‘Developing children’s motor skills in the Foundation Phase in Wales to support physical literacy’, </a:t>
            </a:r>
            <a:r>
              <a:rPr i="1"/>
              <a:t>Education 3-13</a:t>
            </a:r>
            <a:r>
              <a:t>, 48(5), pp. 565-579, DOI: 10.1080/03004279.2019.1633374</a:t>
            </a:r>
          </a:p>
          <a:p>
            <a:pPr defTabSz="355600">
              <a:lnSpc>
                <a:spcPct val="100000"/>
              </a:lnSpc>
              <a:spcBef>
                <a:spcPts val="0"/>
              </a:spcBef>
              <a:defRPr sz="2400"/>
            </a:pPr>
          </a:p>
          <a:p>
            <a:pPr defTabSz="355600">
              <a:lnSpc>
                <a:spcPct val="100000"/>
              </a:lnSpc>
              <a:spcBef>
                <a:spcPts val="0"/>
              </a:spcBef>
              <a:defRPr sz="2400"/>
            </a:pPr>
            <a:r>
              <a:t>Woodrow, A. Stewart, H. and Johnson, S. (2018) </a:t>
            </a:r>
            <a:r>
              <a:rPr i="1"/>
              <a:t>Te Whariki Curiculum.</a:t>
            </a:r>
            <a:r>
              <a:t> [video]. Available at: https://www.youtube.com/watch?v=rV9f_7a9GO0 (Accessed: 21st November 2020)</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Meeting Link"/>
          <p:cNvSpPr txBox="1"/>
          <p:nvPr>
            <p:ph type="title"/>
          </p:nvPr>
        </p:nvSpPr>
        <p:spPr>
          <a:prstGeom prst="rect">
            <a:avLst/>
          </a:prstGeom>
        </p:spPr>
        <p:txBody>
          <a:bodyPr/>
          <a:lstStyle/>
          <a:p>
            <a:pPr/>
            <a:r>
              <a:t>Meeting Link</a:t>
            </a:r>
          </a:p>
        </p:txBody>
      </p:sp>
      <p:sp>
        <p:nvSpPr>
          <p:cNvPr id="194" name="https://web.microsoftstream.com/video/d430d696-3122-4f18-a763-bc439cc45764"/>
          <p:cNvSpPr txBox="1"/>
          <p:nvPr/>
        </p:nvSpPr>
        <p:spPr>
          <a:xfrm>
            <a:off x="830123" y="4264314"/>
            <a:ext cx="22723755" cy="80843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https://web.microsoftstream.com/video/d430d696-3122-4f18-a763-bc439cc45764</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A7A7A7"/>
      </a:dk2>
      <a:lt2>
        <a:srgbClr val="535353"/>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a:ea typeface="Helvetica"/>
        <a:cs typeface="Helvetica"/>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A7A7A7"/>
      </a:dk2>
      <a:lt2>
        <a:srgbClr val="535353"/>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a:ea typeface="Helvetica"/>
        <a:cs typeface="Helvetica"/>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7"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