
<file path=[Content_Types].xml><?xml version="1.0" encoding="utf-8"?>
<Types xmlns="http://schemas.openxmlformats.org/package/2006/content-types">
  <Default Extension="jpeg" ContentType="image/jpeg"/>
  <Default Extension="jpg" ContentType="image/jpeg"/>
  <Default Extension="jpg&amp;ehk=UK1FfWNo4GxlIU" ContentType="image/jpeg"/>
  <Default Extension="png" ContentType="image/png"/>
  <Default Extension="rels" ContentType="application/vnd.openxmlformats-package.relationships+xml"/>
  <Default Extension="svg" ContentType="image/svg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notesMasters/notesMaster1.xml" ContentType="application/vnd.openxmlformats-officedocument.presentationml.notesMaster+xml"/>
  <Override PartName="/ppt/commentAuthors.xml" ContentType="application/vnd.openxmlformats-officedocument.presentationml.commentAuthors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ppt/notesSlides/notesSlide4.xml" ContentType="application/vnd.openxmlformats-officedocument.presentationml.notesSlide+xml"/>
  <Override PartName="/ppt/diagrams/data1.xml" ContentType="application/vnd.openxmlformats-officedocument.drawingml.diagramData+xml"/>
  <Override PartName="/ppt/diagrams/layout1.xml" ContentType="application/vnd.openxmlformats-officedocument.drawingml.diagramLayout+xml"/>
  <Override PartName="/ppt/diagrams/quickStyle1.xml" ContentType="application/vnd.openxmlformats-officedocument.drawingml.diagramStyle+xml"/>
  <Override PartName="/ppt/diagrams/colors1.xml" ContentType="application/vnd.openxmlformats-officedocument.drawingml.diagramColors+xml"/>
  <Override PartName="/ppt/diagrams/drawing1.xml" ContentType="application/vnd.ms-office.drawingml.diagramDrawing+xml"/>
  <Override PartName="/ppt/notesSlides/notesSlide5.xml" ContentType="application/vnd.openxmlformats-officedocument.presentationml.notesSlide+xml"/>
  <Override PartName="/ppt/notesSlides/notesSlide6.xml" ContentType="application/vnd.openxmlformats-officedocument.presentationml.notesSlide+xml"/>
  <Override PartName="/ppt/diagrams/data2.xml" ContentType="application/vnd.openxmlformats-officedocument.drawingml.diagramData+xml"/>
  <Override PartName="/ppt/diagrams/layout2.xml" ContentType="application/vnd.openxmlformats-officedocument.drawingml.diagramLayout+xml"/>
  <Override PartName="/ppt/diagrams/quickStyle2.xml" ContentType="application/vnd.openxmlformats-officedocument.drawingml.diagramStyle+xml"/>
  <Override PartName="/ppt/diagrams/colors2.xml" ContentType="application/vnd.openxmlformats-officedocument.drawingml.diagramColors+xml"/>
  <Override PartName="/ppt/diagrams/drawing2.xml" ContentType="application/vnd.ms-office.drawingml.diagramDrawing+xml"/>
  <Override PartName="/ppt/notesSlides/notesSlide7.xml" ContentType="application/vnd.openxmlformats-officedocument.presentationml.notesSlide+xml"/>
  <Override PartName="/ppt/notesSlides/notesSlide8.xml" ContentType="application/vnd.openxmlformats-officedocument.presentationml.notesSlide+xml"/>
  <Override PartName="/ppt/notesSlides/notesSlide9.xml" ContentType="application/vnd.openxmlformats-officedocument.presentationml.notesSlide+xml"/>
  <Override PartName="/ppt/notesSlides/notesSlide10.xml" ContentType="application/vnd.openxmlformats-officedocument.presentationml.notesSlide+xml"/>
  <Override PartName="/ppt/notesSlides/notesSlide11.xml" ContentType="application/vnd.openxmlformats-officedocument.presentationml.notesSlide+xml"/>
  <Override PartName="/ppt/notesSlides/notesSlide12.xml" ContentType="application/vnd.openxmlformats-officedocument.presentationml.notesSlide+xml"/>
  <Override PartName="/ppt/notesSlides/notesSlide13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60" r:id="rId1"/>
  </p:sldMasterIdLst>
  <p:notesMasterIdLst>
    <p:notesMasterId r:id="rId16"/>
  </p:notesMasterIdLst>
  <p:sldIdLst>
    <p:sldId id="256" r:id="rId2"/>
    <p:sldId id="258" r:id="rId3"/>
    <p:sldId id="325" r:id="rId4"/>
    <p:sldId id="326" r:id="rId5"/>
    <p:sldId id="345" r:id="rId6"/>
    <p:sldId id="328" r:id="rId7"/>
    <p:sldId id="327" r:id="rId8"/>
    <p:sldId id="330" r:id="rId9"/>
    <p:sldId id="332" r:id="rId10"/>
    <p:sldId id="335" r:id="rId11"/>
    <p:sldId id="349" r:id="rId12"/>
    <p:sldId id="344" r:id="rId13"/>
    <p:sldId id="343" r:id="rId14"/>
    <p:sldId id="350" r:id="rId15"/>
  </p:sldIdLst>
  <p:sldSz cx="9144000" cy="6858000" type="screen4x3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commentAuthors.xml><?xml version="1.0" encoding="utf-8"?>
<p:cmAuthorLst xmlns:a="http://schemas.openxmlformats.org/drawingml/2006/main" xmlns:r="http://schemas.openxmlformats.org/officeDocument/2006/relationships" xmlns:p="http://schemas.openxmlformats.org/presentationml/2006/main">
  <p:cmAuthor id="1" name="Tuten, Tracy" initials="TT" lastIdx="27" clrIdx="0">
    <p:extLst>
      <p:ext uri="{19B8F6BF-5375-455C-9EA6-DF929625EA0E}">
        <p15:presenceInfo xmlns:p15="http://schemas.microsoft.com/office/powerpoint/2012/main" userId="S-1-5-21-2725054978-549531088-3698461606-1001" providerId="AD"/>
      </p:ext>
    </p:extLst>
  </p:cmAuthor>
</p:cmAuthorLst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4996" autoAdjust="0"/>
    <p:restoredTop sz="74378" autoAdjust="0"/>
  </p:normalViewPr>
  <p:slideViewPr>
    <p:cSldViewPr snapToGrid="0">
      <p:cViewPr varScale="1">
        <p:scale>
          <a:sx n="86" d="100"/>
          <a:sy n="86" d="100"/>
        </p:scale>
        <p:origin x="1724" y="68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sorterViewPr>
    <p:cViewPr>
      <p:scale>
        <a:sx n="100" d="100"/>
        <a:sy n="100" d="100"/>
      </p:scale>
      <p:origin x="0" y="0"/>
    </p:cViewPr>
  </p:sorterViewPr>
  <p:gridSpacing cx="76200" cy="7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presProps" Target="presProps.xml"/><Relationship Id="rId3" Type="http://schemas.openxmlformats.org/officeDocument/2006/relationships/slide" Target="slides/slide2.xml"/><Relationship Id="rId21" Type="http://schemas.openxmlformats.org/officeDocument/2006/relationships/tableStyles" Target="tableStyles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commentAuthors" Target="commentAuthors.xml"/><Relationship Id="rId2" Type="http://schemas.openxmlformats.org/officeDocument/2006/relationships/slide" Target="slides/slide1.xml"/><Relationship Id="rId16" Type="http://schemas.openxmlformats.org/officeDocument/2006/relationships/notesMaster" Target="notesMasters/notesMaster1.xml"/><Relationship Id="rId20" Type="http://schemas.openxmlformats.org/officeDocument/2006/relationships/theme" Target="theme/them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10" Type="http://schemas.openxmlformats.org/officeDocument/2006/relationships/slide" Target="slides/slide9.xml"/><Relationship Id="rId19" Type="http://schemas.openxmlformats.org/officeDocument/2006/relationships/viewProps" Target="viewProps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/Relationships>
</file>

<file path=ppt/diagrams/_rels/data1.xml.rels><?xml version="1.0" encoding="UTF-8" standalone="yes"?>
<Relationships xmlns="http://schemas.openxmlformats.org/package/2006/relationships"><Relationship Id="rId3" Type="http://schemas.openxmlformats.org/officeDocument/2006/relationships/hyperlink" Target="http://www.flickr.com/photos/39970348@N04/4794243663" TargetMode="External"/><Relationship Id="rId2" Type="http://schemas.openxmlformats.org/officeDocument/2006/relationships/image" Target="../media/image5.jpeg"/><Relationship Id="rId1" Type="http://schemas.openxmlformats.org/officeDocument/2006/relationships/image" Target="../media/image4.jpeg"/><Relationship Id="rId5" Type="http://schemas.openxmlformats.org/officeDocument/2006/relationships/hyperlink" Target="http://www.comics.org/brand/4754/" TargetMode="External"/><Relationship Id="rId4" Type="http://schemas.openxmlformats.org/officeDocument/2006/relationships/image" Target="../media/image6.jpg&amp;ehk=UK1FfWNo4GxlIU"/></Relationships>
</file>

<file path=ppt/diagrams/_rels/data2.xml.rels><?xml version="1.0" encoding="UTF-8" standalone="yes"?>
<Relationships xmlns="http://schemas.openxmlformats.org/package/2006/relationships"><Relationship Id="rId8" Type="http://schemas.openxmlformats.org/officeDocument/2006/relationships/image" Target="../media/image14.svg"/><Relationship Id="rId3" Type="http://schemas.openxmlformats.org/officeDocument/2006/relationships/image" Target="../media/image9.png"/><Relationship Id="rId7" Type="http://schemas.openxmlformats.org/officeDocument/2006/relationships/image" Target="../media/image13.png"/><Relationship Id="rId2" Type="http://schemas.openxmlformats.org/officeDocument/2006/relationships/image" Target="../media/image8.svg"/><Relationship Id="rId1" Type="http://schemas.openxmlformats.org/officeDocument/2006/relationships/image" Target="../media/image7.png"/><Relationship Id="rId6" Type="http://schemas.openxmlformats.org/officeDocument/2006/relationships/image" Target="../media/image12.svg"/><Relationship Id="rId5" Type="http://schemas.openxmlformats.org/officeDocument/2006/relationships/image" Target="../media/image11.png"/><Relationship Id="rId10" Type="http://schemas.openxmlformats.org/officeDocument/2006/relationships/image" Target="../media/image16.svg"/><Relationship Id="rId4" Type="http://schemas.openxmlformats.org/officeDocument/2006/relationships/image" Target="../media/image10.svg"/><Relationship Id="rId9" Type="http://schemas.openxmlformats.org/officeDocument/2006/relationships/image" Target="../media/image15.png"/></Relationships>
</file>

<file path=ppt/diagrams/_rels/drawing1.xml.rels><?xml version="1.0" encoding="UTF-8" standalone="yes"?>
<Relationships xmlns="http://schemas.openxmlformats.org/package/2006/relationships"><Relationship Id="rId3" Type="http://schemas.openxmlformats.org/officeDocument/2006/relationships/hyperlink" Target="http://www.flickr.com/photos/39970348@N04/4794243663" TargetMode="External"/><Relationship Id="rId2" Type="http://schemas.openxmlformats.org/officeDocument/2006/relationships/image" Target="../media/image5.jpeg"/><Relationship Id="rId1" Type="http://schemas.openxmlformats.org/officeDocument/2006/relationships/image" Target="../media/image4.jpeg"/><Relationship Id="rId5" Type="http://schemas.openxmlformats.org/officeDocument/2006/relationships/hyperlink" Target="http://www.comics.org/brand/4754/" TargetMode="External"/><Relationship Id="rId4" Type="http://schemas.openxmlformats.org/officeDocument/2006/relationships/image" Target="../media/image6.jpg&amp;ehk=UK1FfWNo4GxlIU"/></Relationships>
</file>

<file path=ppt/diagrams/_rels/drawing2.xml.rels><?xml version="1.0" encoding="UTF-8" standalone="yes"?>
<Relationships xmlns="http://schemas.openxmlformats.org/package/2006/relationships"><Relationship Id="rId8" Type="http://schemas.openxmlformats.org/officeDocument/2006/relationships/image" Target="../media/image14.svg"/><Relationship Id="rId3" Type="http://schemas.openxmlformats.org/officeDocument/2006/relationships/image" Target="../media/image9.png"/><Relationship Id="rId7" Type="http://schemas.openxmlformats.org/officeDocument/2006/relationships/image" Target="../media/image13.png"/><Relationship Id="rId2" Type="http://schemas.openxmlformats.org/officeDocument/2006/relationships/image" Target="../media/image8.svg"/><Relationship Id="rId1" Type="http://schemas.openxmlformats.org/officeDocument/2006/relationships/image" Target="../media/image7.png"/><Relationship Id="rId6" Type="http://schemas.openxmlformats.org/officeDocument/2006/relationships/image" Target="../media/image12.svg"/><Relationship Id="rId5" Type="http://schemas.openxmlformats.org/officeDocument/2006/relationships/image" Target="../media/image11.png"/><Relationship Id="rId10" Type="http://schemas.openxmlformats.org/officeDocument/2006/relationships/image" Target="../media/image16.svg"/><Relationship Id="rId4" Type="http://schemas.openxmlformats.org/officeDocument/2006/relationships/image" Target="../media/image10.svg"/><Relationship Id="rId9" Type="http://schemas.openxmlformats.org/officeDocument/2006/relationships/image" Target="../media/image15.png"/></Relationships>
</file>

<file path=ppt/diagrams/colors1.xml><?xml version="1.0" encoding="utf-8"?>
<dgm:colorsDef xmlns:dgm="http://schemas.openxmlformats.org/drawingml/2006/diagram" xmlns:a="http://schemas.openxmlformats.org/drawingml/2006/main" uniqueId="urn:microsoft.com/office/officeart/2005/8/colors/accent1_2">
  <dgm:title val=""/>
  <dgm:desc val=""/>
  <dgm:catLst>
    <dgm:cat type="accent1" pri="112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1"/>
    </dgm:fillClrLst>
    <dgm:linClrLst meth="repeat">
      <a:schemeClr val="accent1"/>
    </dgm:linClrLst>
    <dgm:effectClrLst/>
    <dgm:txLinClrLst/>
    <dgm:txFillClrLst/>
    <dgm:txEffectClrLst/>
  </dgm:styleLbl>
  <dgm:styleLbl name="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ln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1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f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b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sibTrans1D1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1"/>
    </dgm:fillClrLst>
    <dgm:linClrLst meth="repeat">
      <a:schemeClr val="accent1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3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4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1"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1">
        <a:shade val="8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1">
        <a:tint val="6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2.xml><?xml version="1.0" encoding="utf-8"?>
<dgm:colorsDef xmlns:dgm="http://schemas.openxmlformats.org/drawingml/2006/diagram" xmlns:a="http://schemas.openxmlformats.org/drawingml/2006/main" uniqueId="urn:microsoft.com/office/officeart/2005/8/colors/accent1_2">
  <dgm:title val=""/>
  <dgm:desc val=""/>
  <dgm:catLst>
    <dgm:cat type="accent1" pri="112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1"/>
    </dgm:fillClrLst>
    <dgm:linClrLst meth="repeat">
      <a:schemeClr val="accent1"/>
    </dgm:linClrLst>
    <dgm:effectClrLst/>
    <dgm:txLinClrLst/>
    <dgm:txFillClrLst/>
    <dgm:txEffectClrLst/>
  </dgm:styleLbl>
  <dgm:styleLbl name="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ln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1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f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b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sibTrans1D1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1"/>
    </dgm:fillClrLst>
    <dgm:linClrLst meth="repeat">
      <a:schemeClr val="accent1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3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4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1"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1">
        <a:shade val="8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1">
        <a:tint val="6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data1.xml><?xml version="1.0" encoding="utf-8"?>
<dgm:dataModel xmlns:dgm="http://schemas.openxmlformats.org/drawingml/2006/diagram" xmlns:a="http://schemas.openxmlformats.org/drawingml/2006/main">
  <dgm:ptLst>
    <dgm:pt modelId="{CFA234C5-2571-4E0C-8DAC-6F225E2070DC}" type="doc">
      <dgm:prSet loTypeId="urn:microsoft.com/office/officeart/2005/8/layout/hList7" loCatId="relationship" qsTypeId="urn:microsoft.com/office/officeart/2005/8/quickstyle/simple3" qsCatId="simple" csTypeId="urn:microsoft.com/office/officeart/2005/8/colors/accent1_2" csCatId="accent1" phldr="1"/>
      <dgm:spPr/>
    </dgm:pt>
    <dgm:pt modelId="{DD9FC6E8-2AF7-48B2-BD06-B69C91B5734C}">
      <dgm:prSet phldrT="[Text]" custT="1"/>
      <dgm:spPr/>
      <dgm:t>
        <a:bodyPr/>
        <a:lstStyle/>
        <a:p>
          <a:r>
            <a:rPr lang="en-US" sz="2200" dirty="0">
              <a:latin typeface="Arial" panose="020B0604020202020204" pitchFamily="34" charset="0"/>
              <a:cs typeface="Arial" panose="020B0604020202020204" pitchFamily="34" charset="0"/>
            </a:rPr>
            <a:t>Advertising</a:t>
          </a:r>
        </a:p>
      </dgm:t>
    </dgm:pt>
    <dgm:pt modelId="{B5D4A848-A4C5-4F1E-8DC3-1E78791713C9}" type="parTrans" cxnId="{67F372F5-D1FF-4E6A-B173-E525E3BF6BAA}">
      <dgm:prSet/>
      <dgm:spPr/>
      <dgm:t>
        <a:bodyPr/>
        <a:lstStyle/>
        <a:p>
          <a:endParaRPr lang="en-US"/>
        </a:p>
      </dgm:t>
    </dgm:pt>
    <dgm:pt modelId="{FA9883DC-2AF3-44AC-972C-19BC20DAC003}" type="sibTrans" cxnId="{67F372F5-D1FF-4E6A-B173-E525E3BF6BAA}">
      <dgm:prSet/>
      <dgm:spPr/>
      <dgm:t>
        <a:bodyPr/>
        <a:lstStyle/>
        <a:p>
          <a:endParaRPr lang="en-US"/>
        </a:p>
      </dgm:t>
    </dgm:pt>
    <dgm:pt modelId="{6C9DDB2F-5B1B-4BCB-85B4-7437551842DB}">
      <dgm:prSet phldrT="[Text]" custT="1"/>
      <dgm:spPr/>
      <dgm:t>
        <a:bodyPr/>
        <a:lstStyle/>
        <a:p>
          <a:r>
            <a:rPr lang="en-US" sz="2200" dirty="0">
              <a:latin typeface="Arial" panose="020B0604020202020204" pitchFamily="34" charset="0"/>
              <a:cs typeface="Arial" panose="020B0604020202020204" pitchFamily="34" charset="0"/>
            </a:rPr>
            <a:t>Sponsorship</a:t>
          </a:r>
        </a:p>
      </dgm:t>
    </dgm:pt>
    <dgm:pt modelId="{085822E2-4D49-41DB-81E5-B25BD691F94D}" type="parTrans" cxnId="{2C09C4C2-3BF2-45C2-8B1E-71AF65904ADE}">
      <dgm:prSet/>
      <dgm:spPr/>
      <dgm:t>
        <a:bodyPr/>
        <a:lstStyle/>
        <a:p>
          <a:endParaRPr lang="en-US"/>
        </a:p>
      </dgm:t>
    </dgm:pt>
    <dgm:pt modelId="{A2EAD97E-5E04-4774-959C-7E7B57ACF91F}" type="sibTrans" cxnId="{2C09C4C2-3BF2-45C2-8B1E-71AF65904ADE}">
      <dgm:prSet/>
      <dgm:spPr/>
      <dgm:t>
        <a:bodyPr/>
        <a:lstStyle/>
        <a:p>
          <a:endParaRPr lang="en-US"/>
        </a:p>
      </dgm:t>
    </dgm:pt>
    <dgm:pt modelId="{B031CFAF-B142-4D95-B35D-E29B695BE731}">
      <dgm:prSet phldrT="[Text]" custT="1"/>
      <dgm:spPr/>
      <dgm:t>
        <a:bodyPr/>
        <a:lstStyle/>
        <a:p>
          <a:r>
            <a:rPr lang="en-US" sz="2200" dirty="0">
              <a:latin typeface="Arial" panose="020B0604020202020204" pitchFamily="34" charset="0"/>
              <a:cs typeface="Arial" panose="020B0604020202020204" pitchFamily="34" charset="0"/>
            </a:rPr>
            <a:t>Branded</a:t>
          </a:r>
        </a:p>
      </dgm:t>
    </dgm:pt>
    <dgm:pt modelId="{79CEAEF3-5372-42D8-956A-AF952CD6C39F}" type="parTrans" cxnId="{3E805E50-F410-4513-AFD0-D5CD5FC9719F}">
      <dgm:prSet/>
      <dgm:spPr/>
      <dgm:t>
        <a:bodyPr/>
        <a:lstStyle/>
        <a:p>
          <a:endParaRPr lang="en-US"/>
        </a:p>
      </dgm:t>
    </dgm:pt>
    <dgm:pt modelId="{0AB0D6E8-7A74-40D7-BBCA-B134333D2F10}" type="sibTrans" cxnId="{3E805E50-F410-4513-AFD0-D5CD5FC9719F}">
      <dgm:prSet/>
      <dgm:spPr/>
      <dgm:t>
        <a:bodyPr/>
        <a:lstStyle/>
        <a:p>
          <a:endParaRPr lang="en-US"/>
        </a:p>
      </dgm:t>
    </dgm:pt>
    <dgm:pt modelId="{E4906E38-87D6-47CB-AA5D-9EB8FF6B31A4}" type="pres">
      <dgm:prSet presAssocID="{CFA234C5-2571-4E0C-8DAC-6F225E2070DC}" presName="Name0" presStyleCnt="0">
        <dgm:presLayoutVars>
          <dgm:dir/>
          <dgm:resizeHandles val="exact"/>
        </dgm:presLayoutVars>
      </dgm:prSet>
      <dgm:spPr/>
    </dgm:pt>
    <dgm:pt modelId="{2FA79D89-3FBA-4F41-98F8-1CE0EC241619}" type="pres">
      <dgm:prSet presAssocID="{CFA234C5-2571-4E0C-8DAC-6F225E2070DC}" presName="fgShape" presStyleLbl="fgShp" presStyleIdx="0" presStyleCnt="1" custScaleY="126042"/>
      <dgm:spPr/>
    </dgm:pt>
    <dgm:pt modelId="{F981436A-AD0A-4D99-98AF-6B5DF14E4350}" type="pres">
      <dgm:prSet presAssocID="{CFA234C5-2571-4E0C-8DAC-6F225E2070DC}" presName="linComp" presStyleCnt="0"/>
      <dgm:spPr/>
    </dgm:pt>
    <dgm:pt modelId="{626D7B59-3948-4A89-9F95-2B7A830CACEC}" type="pres">
      <dgm:prSet presAssocID="{DD9FC6E8-2AF7-48B2-BD06-B69C91B5734C}" presName="compNode" presStyleCnt="0"/>
      <dgm:spPr/>
    </dgm:pt>
    <dgm:pt modelId="{CED0BC6C-815C-490D-B66E-70E76E68262F}" type="pres">
      <dgm:prSet presAssocID="{DD9FC6E8-2AF7-48B2-BD06-B69C91B5734C}" presName="bkgdShape" presStyleLbl="node1" presStyleIdx="0" presStyleCnt="3" custLinFactNeighborX="-6289" custLinFactNeighborY="692"/>
      <dgm:spPr/>
    </dgm:pt>
    <dgm:pt modelId="{923CC71C-02B4-4D69-96BB-753D16377CA3}" type="pres">
      <dgm:prSet presAssocID="{DD9FC6E8-2AF7-48B2-BD06-B69C91B5734C}" presName="nodeTx" presStyleLbl="node1" presStyleIdx="0" presStyleCnt="3">
        <dgm:presLayoutVars>
          <dgm:bulletEnabled val="1"/>
        </dgm:presLayoutVars>
      </dgm:prSet>
      <dgm:spPr/>
    </dgm:pt>
    <dgm:pt modelId="{7A038BEE-5978-459D-9B33-1AB6C3E89514}" type="pres">
      <dgm:prSet presAssocID="{DD9FC6E8-2AF7-48B2-BD06-B69C91B5734C}" presName="invisiNode" presStyleLbl="node1" presStyleIdx="0" presStyleCnt="3"/>
      <dgm:spPr/>
    </dgm:pt>
    <dgm:pt modelId="{B5740C27-5F66-43F5-BD7B-CED9A8978A12}" type="pres">
      <dgm:prSet presAssocID="{DD9FC6E8-2AF7-48B2-BD06-B69C91B5734C}" presName="imagNode" presStyleLbl="fgImgPlace1" presStyleIdx="0" presStyleCnt="3"/>
      <dgm:spPr>
        <a:blipFill>
          <a:blip xmlns:r="http://schemas.openxmlformats.org/officeDocument/2006/relationships" r:embed="rId1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 l="-25000" r="-25000"/>
          </a:stretch>
        </a:blipFill>
      </dgm:spPr>
    </dgm:pt>
    <dgm:pt modelId="{72D246E3-91AE-4318-A1F8-A2A27CD1CCFE}" type="pres">
      <dgm:prSet presAssocID="{FA9883DC-2AF3-44AC-972C-19BC20DAC003}" presName="sibTrans" presStyleLbl="sibTrans2D1" presStyleIdx="0" presStyleCnt="0"/>
      <dgm:spPr/>
    </dgm:pt>
    <dgm:pt modelId="{D0675DD4-BFD8-41D2-A5C1-13235DA7FC45}" type="pres">
      <dgm:prSet presAssocID="{6C9DDB2F-5B1B-4BCB-85B4-7437551842DB}" presName="compNode" presStyleCnt="0"/>
      <dgm:spPr/>
    </dgm:pt>
    <dgm:pt modelId="{5B0A8F5C-11FC-4583-8118-3E0E1C7FD82B}" type="pres">
      <dgm:prSet presAssocID="{6C9DDB2F-5B1B-4BCB-85B4-7437551842DB}" presName="bkgdShape" presStyleLbl="node1" presStyleIdx="1" presStyleCnt="3"/>
      <dgm:spPr/>
    </dgm:pt>
    <dgm:pt modelId="{766D1823-A87E-402B-AAD8-DC4F76F62015}" type="pres">
      <dgm:prSet presAssocID="{6C9DDB2F-5B1B-4BCB-85B4-7437551842DB}" presName="nodeTx" presStyleLbl="node1" presStyleIdx="1" presStyleCnt="3">
        <dgm:presLayoutVars>
          <dgm:bulletEnabled val="1"/>
        </dgm:presLayoutVars>
      </dgm:prSet>
      <dgm:spPr/>
    </dgm:pt>
    <dgm:pt modelId="{B9D940EB-4783-4B47-8139-32B2B21947E8}" type="pres">
      <dgm:prSet presAssocID="{6C9DDB2F-5B1B-4BCB-85B4-7437551842DB}" presName="invisiNode" presStyleLbl="node1" presStyleIdx="1" presStyleCnt="3"/>
      <dgm:spPr/>
    </dgm:pt>
    <dgm:pt modelId="{488B1D08-B0CA-4C40-AF21-DF2651F35342}" type="pres">
      <dgm:prSet presAssocID="{6C9DDB2F-5B1B-4BCB-85B4-7437551842DB}" presName="imagNode" presStyleLbl="fgImgPlace1" presStyleIdx="1" presStyleCnt="3"/>
      <dgm:spPr>
        <a:blipFill>
          <a:blip xmlns:r="http://schemas.openxmlformats.org/officeDocument/2006/relationships" r:embed="rId2" cstate="print">
            <a:extLst>
              <a:ext uri="{28A0092B-C50C-407E-A947-70E740481C1C}">
                <a14:useLocalDpi xmlns:a14="http://schemas.microsoft.com/office/drawing/2010/main" val="0"/>
              </a:ext>
              <a:ext uri="{837473B0-CC2E-450A-ABE3-18F120FF3D39}">
                <a1611:picAttrSrcUrl xmlns:a1611="http://schemas.microsoft.com/office/drawing/2016/11/main" r:id="rId3"/>
              </a:ext>
            </a:extLst>
          </a:blip>
          <a:srcRect/>
          <a:stretch>
            <a:fillRect/>
          </a:stretch>
        </a:blipFill>
      </dgm:spPr>
    </dgm:pt>
    <dgm:pt modelId="{AF5A83E4-D3F1-4AD8-866D-1009CCE9CF28}" type="pres">
      <dgm:prSet presAssocID="{A2EAD97E-5E04-4774-959C-7E7B57ACF91F}" presName="sibTrans" presStyleLbl="sibTrans2D1" presStyleIdx="0" presStyleCnt="0"/>
      <dgm:spPr/>
    </dgm:pt>
    <dgm:pt modelId="{13BE6BC1-A708-43FF-A3AE-846805DFCE45}" type="pres">
      <dgm:prSet presAssocID="{B031CFAF-B142-4D95-B35D-E29B695BE731}" presName="compNode" presStyleCnt="0"/>
      <dgm:spPr/>
    </dgm:pt>
    <dgm:pt modelId="{9BD4A213-CB10-43D9-B725-69E084F9F0AB}" type="pres">
      <dgm:prSet presAssocID="{B031CFAF-B142-4D95-B35D-E29B695BE731}" presName="bkgdShape" presStyleLbl="node1" presStyleIdx="2" presStyleCnt="3" custLinFactNeighborX="2633" custLinFactNeighborY="692"/>
      <dgm:spPr/>
    </dgm:pt>
    <dgm:pt modelId="{4B664861-D7BC-4F7C-B8C6-F3E73878F3B9}" type="pres">
      <dgm:prSet presAssocID="{B031CFAF-B142-4D95-B35D-E29B695BE731}" presName="nodeTx" presStyleLbl="node1" presStyleIdx="2" presStyleCnt="3">
        <dgm:presLayoutVars>
          <dgm:bulletEnabled val="1"/>
        </dgm:presLayoutVars>
      </dgm:prSet>
      <dgm:spPr/>
    </dgm:pt>
    <dgm:pt modelId="{5901B1C9-DFAE-4064-A84F-21BF725F714D}" type="pres">
      <dgm:prSet presAssocID="{B031CFAF-B142-4D95-B35D-E29B695BE731}" presName="invisiNode" presStyleLbl="node1" presStyleIdx="2" presStyleCnt="3"/>
      <dgm:spPr/>
    </dgm:pt>
    <dgm:pt modelId="{67C2A165-7BF1-4938-862B-2043DAE97B84}" type="pres">
      <dgm:prSet presAssocID="{B031CFAF-B142-4D95-B35D-E29B695BE731}" presName="imagNode" presStyleLbl="fgImgPlace1" presStyleIdx="2" presStyleCnt="3"/>
      <dgm:spPr>
        <a:blipFill>
          <a:blip xmlns:r="http://schemas.openxmlformats.org/officeDocument/2006/relationships" r:embed="rId4">
            <a:extLst>
              <a:ext uri="{28A0092B-C50C-407E-A947-70E740481C1C}">
                <a14:useLocalDpi xmlns:a14="http://schemas.microsoft.com/office/drawing/2010/main" val="0"/>
              </a:ext>
              <a:ext uri="{837473B0-CC2E-450A-ABE3-18F120FF3D39}">
                <a1611:picAttrSrcUrl xmlns:a1611="http://schemas.microsoft.com/office/drawing/2016/11/main" r:id="rId5"/>
              </a:ext>
            </a:extLst>
          </a:blip>
          <a:srcRect/>
          <a:stretch>
            <a:fillRect l="-30000" r="-30000"/>
          </a:stretch>
        </a:blipFill>
      </dgm:spPr>
    </dgm:pt>
  </dgm:ptLst>
  <dgm:cxnLst>
    <dgm:cxn modelId="{97E66B07-1CEA-4473-BCED-73814DB0DDF6}" type="presOf" srcId="{6C9DDB2F-5B1B-4BCB-85B4-7437551842DB}" destId="{766D1823-A87E-402B-AAD8-DC4F76F62015}" srcOrd="1" destOrd="0" presId="urn:microsoft.com/office/officeart/2005/8/layout/hList7"/>
    <dgm:cxn modelId="{F5C19722-E781-4D73-A6C1-4F75BBC82F2E}" type="presOf" srcId="{FA9883DC-2AF3-44AC-972C-19BC20DAC003}" destId="{72D246E3-91AE-4318-A1F8-A2A27CD1CCFE}" srcOrd="0" destOrd="0" presId="urn:microsoft.com/office/officeart/2005/8/layout/hList7"/>
    <dgm:cxn modelId="{3E805E50-F410-4513-AFD0-D5CD5FC9719F}" srcId="{CFA234C5-2571-4E0C-8DAC-6F225E2070DC}" destId="{B031CFAF-B142-4D95-B35D-E29B695BE731}" srcOrd="2" destOrd="0" parTransId="{79CEAEF3-5372-42D8-956A-AF952CD6C39F}" sibTransId="{0AB0D6E8-7A74-40D7-BBCA-B134333D2F10}"/>
    <dgm:cxn modelId="{E6D0F251-99AB-400F-9E92-70A7493669C6}" type="presOf" srcId="{B031CFAF-B142-4D95-B35D-E29B695BE731}" destId="{9BD4A213-CB10-43D9-B725-69E084F9F0AB}" srcOrd="0" destOrd="0" presId="urn:microsoft.com/office/officeart/2005/8/layout/hList7"/>
    <dgm:cxn modelId="{1B2B2B7E-7E70-4143-9A5F-D5F3B4D7659D}" type="presOf" srcId="{DD9FC6E8-2AF7-48B2-BD06-B69C91B5734C}" destId="{CED0BC6C-815C-490D-B66E-70E76E68262F}" srcOrd="0" destOrd="0" presId="urn:microsoft.com/office/officeart/2005/8/layout/hList7"/>
    <dgm:cxn modelId="{F8D0ABBA-A945-44CA-87AB-45F7FC5BB7F0}" type="presOf" srcId="{A2EAD97E-5E04-4774-959C-7E7B57ACF91F}" destId="{AF5A83E4-D3F1-4AD8-866D-1009CCE9CF28}" srcOrd="0" destOrd="0" presId="urn:microsoft.com/office/officeart/2005/8/layout/hList7"/>
    <dgm:cxn modelId="{33EDC1BC-2E57-4501-92DB-51631D6B9F38}" type="presOf" srcId="{DD9FC6E8-2AF7-48B2-BD06-B69C91B5734C}" destId="{923CC71C-02B4-4D69-96BB-753D16377CA3}" srcOrd="1" destOrd="0" presId="urn:microsoft.com/office/officeart/2005/8/layout/hList7"/>
    <dgm:cxn modelId="{2C09C4C2-3BF2-45C2-8B1E-71AF65904ADE}" srcId="{CFA234C5-2571-4E0C-8DAC-6F225E2070DC}" destId="{6C9DDB2F-5B1B-4BCB-85B4-7437551842DB}" srcOrd="1" destOrd="0" parTransId="{085822E2-4D49-41DB-81E5-B25BD691F94D}" sibTransId="{A2EAD97E-5E04-4774-959C-7E7B57ACF91F}"/>
    <dgm:cxn modelId="{92398FCC-8919-493F-87B1-7AF5D5E35FFD}" type="presOf" srcId="{CFA234C5-2571-4E0C-8DAC-6F225E2070DC}" destId="{E4906E38-87D6-47CB-AA5D-9EB8FF6B31A4}" srcOrd="0" destOrd="0" presId="urn:microsoft.com/office/officeart/2005/8/layout/hList7"/>
    <dgm:cxn modelId="{D5EC0AD8-B1CE-4549-9D43-BF118EAE5B10}" type="presOf" srcId="{6C9DDB2F-5B1B-4BCB-85B4-7437551842DB}" destId="{5B0A8F5C-11FC-4583-8118-3E0E1C7FD82B}" srcOrd="0" destOrd="0" presId="urn:microsoft.com/office/officeart/2005/8/layout/hList7"/>
    <dgm:cxn modelId="{AB54A8E5-0DD1-4DAA-931D-7C7458204A69}" type="presOf" srcId="{B031CFAF-B142-4D95-B35D-E29B695BE731}" destId="{4B664861-D7BC-4F7C-B8C6-F3E73878F3B9}" srcOrd="1" destOrd="0" presId="urn:microsoft.com/office/officeart/2005/8/layout/hList7"/>
    <dgm:cxn modelId="{67F372F5-D1FF-4E6A-B173-E525E3BF6BAA}" srcId="{CFA234C5-2571-4E0C-8DAC-6F225E2070DC}" destId="{DD9FC6E8-2AF7-48B2-BD06-B69C91B5734C}" srcOrd="0" destOrd="0" parTransId="{B5D4A848-A4C5-4F1E-8DC3-1E78791713C9}" sibTransId="{FA9883DC-2AF3-44AC-972C-19BC20DAC003}"/>
    <dgm:cxn modelId="{B25BE631-30E1-48C6-A9D3-F4D3234E2847}" type="presParOf" srcId="{E4906E38-87D6-47CB-AA5D-9EB8FF6B31A4}" destId="{2FA79D89-3FBA-4F41-98F8-1CE0EC241619}" srcOrd="0" destOrd="0" presId="urn:microsoft.com/office/officeart/2005/8/layout/hList7"/>
    <dgm:cxn modelId="{1B75B30A-A2D5-40F6-9D74-28B58223726E}" type="presParOf" srcId="{E4906E38-87D6-47CB-AA5D-9EB8FF6B31A4}" destId="{F981436A-AD0A-4D99-98AF-6B5DF14E4350}" srcOrd="1" destOrd="0" presId="urn:microsoft.com/office/officeart/2005/8/layout/hList7"/>
    <dgm:cxn modelId="{CB0CDAF3-FE59-462B-95A2-281896587BFA}" type="presParOf" srcId="{F981436A-AD0A-4D99-98AF-6B5DF14E4350}" destId="{626D7B59-3948-4A89-9F95-2B7A830CACEC}" srcOrd="0" destOrd="0" presId="urn:microsoft.com/office/officeart/2005/8/layout/hList7"/>
    <dgm:cxn modelId="{D73FF31B-EB3F-4F83-AF53-43F06921DE6D}" type="presParOf" srcId="{626D7B59-3948-4A89-9F95-2B7A830CACEC}" destId="{CED0BC6C-815C-490D-B66E-70E76E68262F}" srcOrd="0" destOrd="0" presId="urn:microsoft.com/office/officeart/2005/8/layout/hList7"/>
    <dgm:cxn modelId="{E4EC46C5-F578-40E2-8A85-85A9C157C193}" type="presParOf" srcId="{626D7B59-3948-4A89-9F95-2B7A830CACEC}" destId="{923CC71C-02B4-4D69-96BB-753D16377CA3}" srcOrd="1" destOrd="0" presId="urn:microsoft.com/office/officeart/2005/8/layout/hList7"/>
    <dgm:cxn modelId="{4F64B308-4929-4464-8BA4-9C9697954EAF}" type="presParOf" srcId="{626D7B59-3948-4A89-9F95-2B7A830CACEC}" destId="{7A038BEE-5978-459D-9B33-1AB6C3E89514}" srcOrd="2" destOrd="0" presId="urn:microsoft.com/office/officeart/2005/8/layout/hList7"/>
    <dgm:cxn modelId="{728B0908-0B28-4D81-990F-D003F21DF8DE}" type="presParOf" srcId="{626D7B59-3948-4A89-9F95-2B7A830CACEC}" destId="{B5740C27-5F66-43F5-BD7B-CED9A8978A12}" srcOrd="3" destOrd="0" presId="urn:microsoft.com/office/officeart/2005/8/layout/hList7"/>
    <dgm:cxn modelId="{3CDEB7F9-5F5F-493C-8D59-C33B2DE77023}" type="presParOf" srcId="{F981436A-AD0A-4D99-98AF-6B5DF14E4350}" destId="{72D246E3-91AE-4318-A1F8-A2A27CD1CCFE}" srcOrd="1" destOrd="0" presId="urn:microsoft.com/office/officeart/2005/8/layout/hList7"/>
    <dgm:cxn modelId="{658E3C23-7D7D-4390-A1AC-DDB0EE8B9CCD}" type="presParOf" srcId="{F981436A-AD0A-4D99-98AF-6B5DF14E4350}" destId="{D0675DD4-BFD8-41D2-A5C1-13235DA7FC45}" srcOrd="2" destOrd="0" presId="urn:microsoft.com/office/officeart/2005/8/layout/hList7"/>
    <dgm:cxn modelId="{65F12378-B5DE-4F06-ACA8-3C3883916276}" type="presParOf" srcId="{D0675DD4-BFD8-41D2-A5C1-13235DA7FC45}" destId="{5B0A8F5C-11FC-4583-8118-3E0E1C7FD82B}" srcOrd="0" destOrd="0" presId="urn:microsoft.com/office/officeart/2005/8/layout/hList7"/>
    <dgm:cxn modelId="{F2098F8F-EE08-43B0-BCAA-A5796DCA6B3C}" type="presParOf" srcId="{D0675DD4-BFD8-41D2-A5C1-13235DA7FC45}" destId="{766D1823-A87E-402B-AAD8-DC4F76F62015}" srcOrd="1" destOrd="0" presId="urn:microsoft.com/office/officeart/2005/8/layout/hList7"/>
    <dgm:cxn modelId="{2117BA8A-DF75-431F-AD59-B2016DF7E277}" type="presParOf" srcId="{D0675DD4-BFD8-41D2-A5C1-13235DA7FC45}" destId="{B9D940EB-4783-4B47-8139-32B2B21947E8}" srcOrd="2" destOrd="0" presId="urn:microsoft.com/office/officeart/2005/8/layout/hList7"/>
    <dgm:cxn modelId="{7377D14C-60AF-44E4-AC7E-B4811E80ABEB}" type="presParOf" srcId="{D0675DD4-BFD8-41D2-A5C1-13235DA7FC45}" destId="{488B1D08-B0CA-4C40-AF21-DF2651F35342}" srcOrd="3" destOrd="0" presId="urn:microsoft.com/office/officeart/2005/8/layout/hList7"/>
    <dgm:cxn modelId="{3DC025F9-12EC-42C0-8CB8-E78A6C84C10B}" type="presParOf" srcId="{F981436A-AD0A-4D99-98AF-6B5DF14E4350}" destId="{AF5A83E4-D3F1-4AD8-866D-1009CCE9CF28}" srcOrd="3" destOrd="0" presId="urn:microsoft.com/office/officeart/2005/8/layout/hList7"/>
    <dgm:cxn modelId="{C72E2914-7AC6-48F7-BA47-DA6263865C9D}" type="presParOf" srcId="{F981436A-AD0A-4D99-98AF-6B5DF14E4350}" destId="{13BE6BC1-A708-43FF-A3AE-846805DFCE45}" srcOrd="4" destOrd="0" presId="urn:microsoft.com/office/officeart/2005/8/layout/hList7"/>
    <dgm:cxn modelId="{969FBF8B-F60A-499E-9DF5-DE2A4F98E397}" type="presParOf" srcId="{13BE6BC1-A708-43FF-A3AE-846805DFCE45}" destId="{9BD4A213-CB10-43D9-B725-69E084F9F0AB}" srcOrd="0" destOrd="0" presId="urn:microsoft.com/office/officeart/2005/8/layout/hList7"/>
    <dgm:cxn modelId="{658F0400-B74A-4201-9C17-188981D00F7E}" type="presParOf" srcId="{13BE6BC1-A708-43FF-A3AE-846805DFCE45}" destId="{4B664861-D7BC-4F7C-B8C6-F3E73878F3B9}" srcOrd="1" destOrd="0" presId="urn:microsoft.com/office/officeart/2005/8/layout/hList7"/>
    <dgm:cxn modelId="{9DA91EDF-A7DC-4C21-9187-5E408C777C2D}" type="presParOf" srcId="{13BE6BC1-A708-43FF-A3AE-846805DFCE45}" destId="{5901B1C9-DFAE-4064-A84F-21BF725F714D}" srcOrd="2" destOrd="0" presId="urn:microsoft.com/office/officeart/2005/8/layout/hList7"/>
    <dgm:cxn modelId="{B2C38E2C-A293-455F-81C9-FC53F2AC0B95}" type="presParOf" srcId="{13BE6BC1-A708-43FF-A3AE-846805DFCE45}" destId="{67C2A165-7BF1-4938-862B-2043DAE97B84}" srcOrd="3" destOrd="0" presId="urn:microsoft.com/office/officeart/2005/8/layout/hList7"/>
  </dgm:cxnLst>
  <dgm:bg/>
  <dgm:whole/>
  <dgm:extLst>
    <a:ext uri="http://schemas.microsoft.com/office/drawing/2008/diagram">
      <dsp:dataModelExt xmlns:dsp="http://schemas.microsoft.com/office/drawing/2008/diagram" relId="rId7" minVer="http://schemas.openxmlformats.org/drawingml/2006/diagram"/>
    </a:ext>
  </dgm:extLst>
</dgm:dataModel>
</file>

<file path=ppt/diagrams/data2.xml><?xml version="1.0" encoding="utf-8"?>
<dgm:dataModel xmlns:dgm="http://schemas.openxmlformats.org/drawingml/2006/diagram" xmlns:a="http://schemas.openxmlformats.org/drawingml/2006/main">
  <dgm:ptLst>
    <dgm:pt modelId="{1F8D6C6C-54E5-4164-88F3-0A755A64CCC0}" type="doc">
      <dgm:prSet loTypeId="urn:microsoft.com/office/officeart/2005/8/layout/vList3" loCatId="list" qsTypeId="urn:microsoft.com/office/officeart/2005/8/quickstyle/simple1" qsCatId="simple" csTypeId="urn:microsoft.com/office/officeart/2005/8/colors/accent1_2" csCatId="accent1" phldr="1"/>
      <dgm:spPr/>
    </dgm:pt>
    <dgm:pt modelId="{204DA65E-57D2-4A22-841F-348045A98947}">
      <dgm:prSet phldrT="[Text]" custT="1"/>
      <dgm:spPr/>
      <dgm:t>
        <a:bodyPr/>
        <a:lstStyle/>
        <a:p>
          <a:r>
            <a:rPr lang="en-US" sz="2200" dirty="0">
              <a:latin typeface="Arial" panose="020B0604020202020204" pitchFamily="34" charset="0"/>
              <a:cs typeface="Arial" panose="020B0604020202020204" pitchFamily="34" charset="0"/>
            </a:rPr>
            <a:t>Social games</a:t>
          </a:r>
        </a:p>
      </dgm:t>
    </dgm:pt>
    <dgm:pt modelId="{88046E7A-2C17-4DBB-9F59-DE62165BCAB9}" type="parTrans" cxnId="{C9895756-D504-4763-8849-6CC56876E2C6}">
      <dgm:prSet/>
      <dgm:spPr/>
      <dgm:t>
        <a:bodyPr/>
        <a:lstStyle/>
        <a:p>
          <a:endParaRPr lang="en-US"/>
        </a:p>
      </dgm:t>
    </dgm:pt>
    <dgm:pt modelId="{B786C980-0101-4394-AF8D-36D63DBA7441}" type="sibTrans" cxnId="{C9895756-D504-4763-8849-6CC56876E2C6}">
      <dgm:prSet/>
      <dgm:spPr/>
      <dgm:t>
        <a:bodyPr/>
        <a:lstStyle/>
        <a:p>
          <a:endParaRPr lang="en-US"/>
        </a:p>
      </dgm:t>
    </dgm:pt>
    <dgm:pt modelId="{118A64CC-A146-46F2-B3E1-65B356334F92}">
      <dgm:prSet phldrT="[Text]" custT="1"/>
      <dgm:spPr/>
      <dgm:t>
        <a:bodyPr/>
        <a:lstStyle/>
        <a:p>
          <a:r>
            <a:rPr lang="en-US" sz="2200" dirty="0">
              <a:latin typeface="Arial" panose="020B0604020202020204" pitchFamily="34" charset="0"/>
              <a:cs typeface="Arial" panose="020B0604020202020204" pitchFamily="34" charset="0"/>
            </a:rPr>
            <a:t>Original digital video</a:t>
          </a:r>
        </a:p>
      </dgm:t>
    </dgm:pt>
    <dgm:pt modelId="{22B07960-2CAA-4212-81DA-59427EC137AB}" type="parTrans" cxnId="{7C044782-5FF5-4C98-9879-81986A61D9EF}">
      <dgm:prSet/>
      <dgm:spPr/>
      <dgm:t>
        <a:bodyPr/>
        <a:lstStyle/>
        <a:p>
          <a:endParaRPr lang="en-US"/>
        </a:p>
      </dgm:t>
    </dgm:pt>
    <dgm:pt modelId="{EC678F06-146F-4FE3-A34C-BD68E3E32E9E}" type="sibTrans" cxnId="{7C044782-5FF5-4C98-9879-81986A61D9EF}">
      <dgm:prSet/>
      <dgm:spPr/>
      <dgm:t>
        <a:bodyPr/>
        <a:lstStyle/>
        <a:p>
          <a:endParaRPr lang="en-US"/>
        </a:p>
      </dgm:t>
    </dgm:pt>
    <dgm:pt modelId="{651ACDCC-77FD-43DC-8907-9B51727129CD}">
      <dgm:prSet phldrT="[Text]" custT="1"/>
      <dgm:spPr/>
      <dgm:t>
        <a:bodyPr/>
        <a:lstStyle/>
        <a:p>
          <a:r>
            <a:rPr lang="en-US" sz="2200" dirty="0">
              <a:latin typeface="Arial" panose="020B0604020202020204" pitchFamily="34" charset="0"/>
              <a:cs typeface="Arial" panose="020B0604020202020204" pitchFamily="34" charset="0"/>
            </a:rPr>
            <a:t>Branded video</a:t>
          </a:r>
        </a:p>
      </dgm:t>
    </dgm:pt>
    <dgm:pt modelId="{C2D3D779-E706-46E4-BB8E-960221FF6B64}" type="parTrans" cxnId="{57E2E895-006F-4BB3-80D4-04A2B4AFACD8}">
      <dgm:prSet/>
      <dgm:spPr/>
      <dgm:t>
        <a:bodyPr/>
        <a:lstStyle/>
        <a:p>
          <a:endParaRPr lang="en-US"/>
        </a:p>
      </dgm:t>
    </dgm:pt>
    <dgm:pt modelId="{9116F2D0-08F1-4F87-B75E-361BB91480C7}" type="sibTrans" cxnId="{57E2E895-006F-4BB3-80D4-04A2B4AFACD8}">
      <dgm:prSet/>
      <dgm:spPr/>
      <dgm:t>
        <a:bodyPr/>
        <a:lstStyle/>
        <a:p>
          <a:endParaRPr lang="en-US"/>
        </a:p>
      </dgm:t>
    </dgm:pt>
    <dgm:pt modelId="{3A03754C-5A95-4C21-A820-72603482458E}">
      <dgm:prSet phldrT="[Text]" custT="1"/>
      <dgm:spPr/>
      <dgm:t>
        <a:bodyPr/>
        <a:lstStyle/>
        <a:p>
          <a:r>
            <a:rPr lang="en-US" sz="2200" dirty="0">
              <a:latin typeface="Arial" panose="020B0604020202020204" pitchFamily="34" charset="0"/>
              <a:cs typeface="Arial" panose="020B0604020202020204" pitchFamily="34" charset="0"/>
            </a:rPr>
            <a:t>Social TV</a:t>
          </a:r>
        </a:p>
      </dgm:t>
    </dgm:pt>
    <dgm:pt modelId="{588C80F0-5E72-463B-AFE9-DB8C14B55E59}" type="parTrans" cxnId="{9E4DB3B3-8F82-4F1F-914D-7584427B8854}">
      <dgm:prSet/>
      <dgm:spPr/>
      <dgm:t>
        <a:bodyPr/>
        <a:lstStyle/>
        <a:p>
          <a:endParaRPr lang="en-US"/>
        </a:p>
      </dgm:t>
    </dgm:pt>
    <dgm:pt modelId="{16D285B7-26C5-40C7-9925-906787D99599}" type="sibTrans" cxnId="{9E4DB3B3-8F82-4F1F-914D-7584427B8854}">
      <dgm:prSet/>
      <dgm:spPr/>
      <dgm:t>
        <a:bodyPr/>
        <a:lstStyle/>
        <a:p>
          <a:endParaRPr lang="en-US"/>
        </a:p>
      </dgm:t>
    </dgm:pt>
    <dgm:pt modelId="{69B5BD5F-09F0-409D-BF92-3255D2059CBA}">
      <dgm:prSet phldrT="[Text]" custT="1"/>
      <dgm:spPr/>
      <dgm:t>
        <a:bodyPr/>
        <a:lstStyle/>
        <a:p>
          <a:r>
            <a:rPr lang="en-US" sz="2200" dirty="0">
              <a:latin typeface="Arial" panose="020B0604020202020204" pitchFamily="34" charset="0"/>
              <a:cs typeface="Arial" panose="020B0604020202020204" pitchFamily="34" charset="0"/>
            </a:rPr>
            <a:t>Social music</a:t>
          </a:r>
        </a:p>
      </dgm:t>
    </dgm:pt>
    <dgm:pt modelId="{A817EFA8-CA6E-4858-AB61-38D95C04E71E}" type="parTrans" cxnId="{3A859C54-2EFE-4C4A-AE01-1417238F1A7C}">
      <dgm:prSet/>
      <dgm:spPr/>
      <dgm:t>
        <a:bodyPr/>
        <a:lstStyle/>
        <a:p>
          <a:endParaRPr lang="en-US"/>
        </a:p>
      </dgm:t>
    </dgm:pt>
    <dgm:pt modelId="{4F5CC571-AFFC-4085-B2D2-7B4567B22530}" type="sibTrans" cxnId="{3A859C54-2EFE-4C4A-AE01-1417238F1A7C}">
      <dgm:prSet/>
      <dgm:spPr/>
      <dgm:t>
        <a:bodyPr/>
        <a:lstStyle/>
        <a:p>
          <a:endParaRPr lang="en-US"/>
        </a:p>
      </dgm:t>
    </dgm:pt>
    <dgm:pt modelId="{6D505FAF-2447-4BC6-92E1-EF87FD9AD51A}" type="pres">
      <dgm:prSet presAssocID="{1F8D6C6C-54E5-4164-88F3-0A755A64CCC0}" presName="linearFlow" presStyleCnt="0">
        <dgm:presLayoutVars>
          <dgm:dir/>
          <dgm:resizeHandles val="exact"/>
        </dgm:presLayoutVars>
      </dgm:prSet>
      <dgm:spPr/>
    </dgm:pt>
    <dgm:pt modelId="{1D284F98-275E-4BEA-A48A-B8A45BD57477}" type="pres">
      <dgm:prSet presAssocID="{204DA65E-57D2-4A22-841F-348045A98947}" presName="composite" presStyleCnt="0"/>
      <dgm:spPr/>
    </dgm:pt>
    <dgm:pt modelId="{39D8021C-9CBE-43D6-9B5A-1D246089A1DA}" type="pres">
      <dgm:prSet presAssocID="{204DA65E-57D2-4A22-841F-348045A98947}" presName="imgShp" presStyleLbl="fgImgPlace1" presStyleIdx="0" presStyleCnt="5"/>
      <dgm:spPr>
        <a:blipFill>
          <a:blip xmlns:r="http://schemas.openxmlformats.org/officeDocument/2006/relationships" r:embed="rId1" cstate="hqprint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2"/>
              </a:ext>
            </a:extLst>
          </a:blip>
          <a:srcRect/>
          <a:stretch>
            <a:fillRect/>
          </a:stretch>
        </a:blipFill>
      </dgm:spPr>
      <dgm:extLst>
        <a:ext uri="{E40237B7-FDA0-4F09-8148-C483321AD2D9}">
          <dgm14:cNvPr xmlns:dgm14="http://schemas.microsoft.com/office/drawing/2010/diagram" id="0" name="" descr="Soccer"/>
        </a:ext>
      </dgm:extLst>
    </dgm:pt>
    <dgm:pt modelId="{9CCDA27F-37E5-4182-84C4-374C4868C290}" type="pres">
      <dgm:prSet presAssocID="{204DA65E-57D2-4A22-841F-348045A98947}" presName="txShp" presStyleLbl="node1" presStyleIdx="0" presStyleCnt="5">
        <dgm:presLayoutVars>
          <dgm:bulletEnabled val="1"/>
        </dgm:presLayoutVars>
      </dgm:prSet>
      <dgm:spPr/>
    </dgm:pt>
    <dgm:pt modelId="{2E88E8A4-8063-4A86-89D4-71FE7558EE50}" type="pres">
      <dgm:prSet presAssocID="{B786C980-0101-4394-AF8D-36D63DBA7441}" presName="spacing" presStyleCnt="0"/>
      <dgm:spPr/>
    </dgm:pt>
    <dgm:pt modelId="{F2C1CA6B-7B12-4324-831A-046F8AA9D5F6}" type="pres">
      <dgm:prSet presAssocID="{118A64CC-A146-46F2-B3E1-65B356334F92}" presName="composite" presStyleCnt="0"/>
      <dgm:spPr/>
    </dgm:pt>
    <dgm:pt modelId="{EF034483-FC01-4419-9AC0-A051ADBC0184}" type="pres">
      <dgm:prSet presAssocID="{118A64CC-A146-46F2-B3E1-65B356334F92}" presName="imgShp" presStyleLbl="fgImgPlace1" presStyleIdx="1" presStyleCnt="5"/>
      <dgm:spPr>
        <a:blipFill>
          <a:blip xmlns:r="http://schemas.openxmlformats.org/officeDocument/2006/relationships" r:embed="rId3" cstate="hqprint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4"/>
              </a:ext>
            </a:extLst>
          </a:blip>
          <a:srcRect/>
          <a:stretch>
            <a:fillRect/>
          </a:stretch>
        </a:blipFill>
      </dgm:spPr>
      <dgm:extLst>
        <a:ext uri="{E40237B7-FDA0-4F09-8148-C483321AD2D9}">
          <dgm14:cNvPr xmlns:dgm14="http://schemas.microsoft.com/office/drawing/2010/diagram" id="0" name="" descr="Video camera"/>
        </a:ext>
      </dgm:extLst>
    </dgm:pt>
    <dgm:pt modelId="{CB3128C6-8AAC-4566-B575-9764AA9734CD}" type="pres">
      <dgm:prSet presAssocID="{118A64CC-A146-46F2-B3E1-65B356334F92}" presName="txShp" presStyleLbl="node1" presStyleIdx="1" presStyleCnt="5">
        <dgm:presLayoutVars>
          <dgm:bulletEnabled val="1"/>
        </dgm:presLayoutVars>
      </dgm:prSet>
      <dgm:spPr/>
    </dgm:pt>
    <dgm:pt modelId="{252E0DE9-AE04-40FD-9FDE-13526054BE24}" type="pres">
      <dgm:prSet presAssocID="{EC678F06-146F-4FE3-A34C-BD68E3E32E9E}" presName="spacing" presStyleCnt="0"/>
      <dgm:spPr/>
    </dgm:pt>
    <dgm:pt modelId="{F4074B43-6F8B-4B45-8045-E6565FA595A0}" type="pres">
      <dgm:prSet presAssocID="{651ACDCC-77FD-43DC-8907-9B51727129CD}" presName="composite" presStyleCnt="0"/>
      <dgm:spPr/>
    </dgm:pt>
    <dgm:pt modelId="{B4B7342A-28C1-4E1D-896B-A5CB755FA162}" type="pres">
      <dgm:prSet presAssocID="{651ACDCC-77FD-43DC-8907-9B51727129CD}" presName="imgShp" presStyleLbl="fgImgPlace1" presStyleIdx="2" presStyleCnt="5"/>
      <dgm:spPr>
        <a:blipFill>
          <a:blip xmlns:r="http://schemas.openxmlformats.org/officeDocument/2006/relationships" r:embed="rId5" cstate="hqprint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6"/>
              </a:ext>
            </a:extLst>
          </a:blip>
          <a:srcRect/>
          <a:stretch>
            <a:fillRect/>
          </a:stretch>
        </a:blipFill>
      </dgm:spPr>
      <dgm:extLst>
        <a:ext uri="{E40237B7-FDA0-4F09-8148-C483321AD2D9}">
          <dgm14:cNvPr xmlns:dgm14="http://schemas.microsoft.com/office/drawing/2010/diagram" id="0" name="" descr="Film reel"/>
        </a:ext>
      </dgm:extLst>
    </dgm:pt>
    <dgm:pt modelId="{15D8EDBA-BEB0-4383-BA1D-84D074E79BD6}" type="pres">
      <dgm:prSet presAssocID="{651ACDCC-77FD-43DC-8907-9B51727129CD}" presName="txShp" presStyleLbl="node1" presStyleIdx="2" presStyleCnt="5">
        <dgm:presLayoutVars>
          <dgm:bulletEnabled val="1"/>
        </dgm:presLayoutVars>
      </dgm:prSet>
      <dgm:spPr/>
    </dgm:pt>
    <dgm:pt modelId="{774CD9B9-06FE-4818-9ADD-E99FE27C42FC}" type="pres">
      <dgm:prSet presAssocID="{9116F2D0-08F1-4F87-B75E-361BB91480C7}" presName="spacing" presStyleCnt="0"/>
      <dgm:spPr/>
    </dgm:pt>
    <dgm:pt modelId="{8AD53F41-FD19-47A7-A891-4D1FC8FC4A42}" type="pres">
      <dgm:prSet presAssocID="{3A03754C-5A95-4C21-A820-72603482458E}" presName="composite" presStyleCnt="0"/>
      <dgm:spPr/>
    </dgm:pt>
    <dgm:pt modelId="{7F6599EB-5367-4934-9F5A-A7BDC1F3DA96}" type="pres">
      <dgm:prSet presAssocID="{3A03754C-5A95-4C21-A820-72603482458E}" presName="imgShp" presStyleLbl="fgImgPlace1" presStyleIdx="3" presStyleCnt="5"/>
      <dgm:spPr>
        <a:blipFill>
          <a:blip xmlns:r="http://schemas.openxmlformats.org/officeDocument/2006/relationships" r:embed="rId7" cstate="hqprint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8"/>
              </a:ext>
            </a:extLst>
          </a:blip>
          <a:srcRect/>
          <a:stretch>
            <a:fillRect/>
          </a:stretch>
        </a:blipFill>
      </dgm:spPr>
      <dgm:extLst>
        <a:ext uri="{E40237B7-FDA0-4F09-8148-C483321AD2D9}">
          <dgm14:cNvPr xmlns:dgm14="http://schemas.microsoft.com/office/drawing/2010/diagram" id="0" name="" descr="Television"/>
        </a:ext>
      </dgm:extLst>
    </dgm:pt>
    <dgm:pt modelId="{54367E59-8ECB-4C5F-91E3-273D36095CFC}" type="pres">
      <dgm:prSet presAssocID="{3A03754C-5A95-4C21-A820-72603482458E}" presName="txShp" presStyleLbl="node1" presStyleIdx="3" presStyleCnt="5">
        <dgm:presLayoutVars>
          <dgm:bulletEnabled val="1"/>
        </dgm:presLayoutVars>
      </dgm:prSet>
      <dgm:spPr/>
    </dgm:pt>
    <dgm:pt modelId="{520A57EA-6F3B-479F-BA97-0B83A71FD100}" type="pres">
      <dgm:prSet presAssocID="{16D285B7-26C5-40C7-9925-906787D99599}" presName="spacing" presStyleCnt="0"/>
      <dgm:spPr/>
    </dgm:pt>
    <dgm:pt modelId="{6B7FC6BD-1119-4322-918B-96F158E1F4A6}" type="pres">
      <dgm:prSet presAssocID="{69B5BD5F-09F0-409D-BF92-3255D2059CBA}" presName="composite" presStyleCnt="0"/>
      <dgm:spPr/>
    </dgm:pt>
    <dgm:pt modelId="{1C8B3506-644C-4F82-8078-A55A526472A1}" type="pres">
      <dgm:prSet presAssocID="{69B5BD5F-09F0-409D-BF92-3255D2059CBA}" presName="imgShp" presStyleLbl="fgImgPlace1" presStyleIdx="4" presStyleCnt="5"/>
      <dgm:spPr>
        <a:blipFill>
          <a:blip xmlns:r="http://schemas.openxmlformats.org/officeDocument/2006/relationships" r:embed="rId9" cstate="hqprint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10"/>
              </a:ext>
            </a:extLst>
          </a:blip>
          <a:srcRect/>
          <a:stretch>
            <a:fillRect/>
          </a:stretch>
        </a:blipFill>
      </dgm:spPr>
      <dgm:extLst>
        <a:ext uri="{E40237B7-FDA0-4F09-8148-C483321AD2D9}">
          <dgm14:cNvPr xmlns:dgm14="http://schemas.microsoft.com/office/drawing/2010/diagram" id="0" name="" descr="Piano"/>
        </a:ext>
      </dgm:extLst>
    </dgm:pt>
    <dgm:pt modelId="{AE82C1E2-D172-403C-BEEA-5F8B98F42451}" type="pres">
      <dgm:prSet presAssocID="{69B5BD5F-09F0-409D-BF92-3255D2059CBA}" presName="txShp" presStyleLbl="node1" presStyleIdx="4" presStyleCnt="5">
        <dgm:presLayoutVars>
          <dgm:bulletEnabled val="1"/>
        </dgm:presLayoutVars>
      </dgm:prSet>
      <dgm:spPr/>
    </dgm:pt>
  </dgm:ptLst>
  <dgm:cxnLst>
    <dgm:cxn modelId="{7C49D233-B02E-4982-9B5E-09D8379E31BC}" type="presOf" srcId="{118A64CC-A146-46F2-B3E1-65B356334F92}" destId="{CB3128C6-8AAC-4566-B575-9764AA9734CD}" srcOrd="0" destOrd="0" presId="urn:microsoft.com/office/officeart/2005/8/layout/vList3"/>
    <dgm:cxn modelId="{6C56A765-484A-4927-B3C9-A3957BF954F6}" type="presOf" srcId="{1F8D6C6C-54E5-4164-88F3-0A755A64CCC0}" destId="{6D505FAF-2447-4BC6-92E1-EF87FD9AD51A}" srcOrd="0" destOrd="0" presId="urn:microsoft.com/office/officeart/2005/8/layout/vList3"/>
    <dgm:cxn modelId="{3A859C54-2EFE-4C4A-AE01-1417238F1A7C}" srcId="{1F8D6C6C-54E5-4164-88F3-0A755A64CCC0}" destId="{69B5BD5F-09F0-409D-BF92-3255D2059CBA}" srcOrd="4" destOrd="0" parTransId="{A817EFA8-CA6E-4858-AB61-38D95C04E71E}" sibTransId="{4F5CC571-AFFC-4085-B2D2-7B4567B22530}"/>
    <dgm:cxn modelId="{C9895756-D504-4763-8849-6CC56876E2C6}" srcId="{1F8D6C6C-54E5-4164-88F3-0A755A64CCC0}" destId="{204DA65E-57D2-4A22-841F-348045A98947}" srcOrd="0" destOrd="0" parTransId="{88046E7A-2C17-4DBB-9F59-DE62165BCAB9}" sibTransId="{B786C980-0101-4394-AF8D-36D63DBA7441}"/>
    <dgm:cxn modelId="{7C044782-5FF5-4C98-9879-81986A61D9EF}" srcId="{1F8D6C6C-54E5-4164-88F3-0A755A64CCC0}" destId="{118A64CC-A146-46F2-B3E1-65B356334F92}" srcOrd="1" destOrd="0" parTransId="{22B07960-2CAA-4212-81DA-59427EC137AB}" sibTransId="{EC678F06-146F-4FE3-A34C-BD68E3E32E9E}"/>
    <dgm:cxn modelId="{57E2E895-006F-4BB3-80D4-04A2B4AFACD8}" srcId="{1F8D6C6C-54E5-4164-88F3-0A755A64CCC0}" destId="{651ACDCC-77FD-43DC-8907-9B51727129CD}" srcOrd="2" destOrd="0" parTransId="{C2D3D779-E706-46E4-BB8E-960221FF6B64}" sibTransId="{9116F2D0-08F1-4F87-B75E-361BB91480C7}"/>
    <dgm:cxn modelId="{4A688E9D-4F39-45CA-9AB1-2725C832CE1A}" type="presOf" srcId="{3A03754C-5A95-4C21-A820-72603482458E}" destId="{54367E59-8ECB-4C5F-91E3-273D36095CFC}" srcOrd="0" destOrd="0" presId="urn:microsoft.com/office/officeart/2005/8/layout/vList3"/>
    <dgm:cxn modelId="{FF485BA7-0192-4274-9ACA-23B10F32D01D}" type="presOf" srcId="{69B5BD5F-09F0-409D-BF92-3255D2059CBA}" destId="{AE82C1E2-D172-403C-BEEA-5F8B98F42451}" srcOrd="0" destOrd="0" presId="urn:microsoft.com/office/officeart/2005/8/layout/vList3"/>
    <dgm:cxn modelId="{99B7F5B1-32F7-4ECE-81B3-458355819203}" type="presOf" srcId="{651ACDCC-77FD-43DC-8907-9B51727129CD}" destId="{15D8EDBA-BEB0-4383-BA1D-84D074E79BD6}" srcOrd="0" destOrd="0" presId="urn:microsoft.com/office/officeart/2005/8/layout/vList3"/>
    <dgm:cxn modelId="{9E4DB3B3-8F82-4F1F-914D-7584427B8854}" srcId="{1F8D6C6C-54E5-4164-88F3-0A755A64CCC0}" destId="{3A03754C-5A95-4C21-A820-72603482458E}" srcOrd="3" destOrd="0" parTransId="{588C80F0-5E72-463B-AFE9-DB8C14B55E59}" sibTransId="{16D285B7-26C5-40C7-9925-906787D99599}"/>
    <dgm:cxn modelId="{BFC632B7-0859-48D8-B776-18638B469975}" type="presOf" srcId="{204DA65E-57D2-4A22-841F-348045A98947}" destId="{9CCDA27F-37E5-4182-84C4-374C4868C290}" srcOrd="0" destOrd="0" presId="urn:microsoft.com/office/officeart/2005/8/layout/vList3"/>
    <dgm:cxn modelId="{3D319B32-BD57-4D59-91F8-8A3EE9417825}" type="presParOf" srcId="{6D505FAF-2447-4BC6-92E1-EF87FD9AD51A}" destId="{1D284F98-275E-4BEA-A48A-B8A45BD57477}" srcOrd="0" destOrd="0" presId="urn:microsoft.com/office/officeart/2005/8/layout/vList3"/>
    <dgm:cxn modelId="{77E36814-AC22-4549-9891-E53D27A5E104}" type="presParOf" srcId="{1D284F98-275E-4BEA-A48A-B8A45BD57477}" destId="{39D8021C-9CBE-43D6-9B5A-1D246089A1DA}" srcOrd="0" destOrd="0" presId="urn:microsoft.com/office/officeart/2005/8/layout/vList3"/>
    <dgm:cxn modelId="{160C9F38-9115-4997-8E30-842E7CAD4C63}" type="presParOf" srcId="{1D284F98-275E-4BEA-A48A-B8A45BD57477}" destId="{9CCDA27F-37E5-4182-84C4-374C4868C290}" srcOrd="1" destOrd="0" presId="urn:microsoft.com/office/officeart/2005/8/layout/vList3"/>
    <dgm:cxn modelId="{7075A0B2-9F22-444C-9A2F-97EB3B1CC8A3}" type="presParOf" srcId="{6D505FAF-2447-4BC6-92E1-EF87FD9AD51A}" destId="{2E88E8A4-8063-4A86-89D4-71FE7558EE50}" srcOrd="1" destOrd="0" presId="urn:microsoft.com/office/officeart/2005/8/layout/vList3"/>
    <dgm:cxn modelId="{09BFB9B5-BBB1-4A2C-8BED-B8E8F24C8B50}" type="presParOf" srcId="{6D505FAF-2447-4BC6-92E1-EF87FD9AD51A}" destId="{F2C1CA6B-7B12-4324-831A-046F8AA9D5F6}" srcOrd="2" destOrd="0" presId="urn:microsoft.com/office/officeart/2005/8/layout/vList3"/>
    <dgm:cxn modelId="{DED0D24F-B968-4C03-AE47-687F311B20FF}" type="presParOf" srcId="{F2C1CA6B-7B12-4324-831A-046F8AA9D5F6}" destId="{EF034483-FC01-4419-9AC0-A051ADBC0184}" srcOrd="0" destOrd="0" presId="urn:microsoft.com/office/officeart/2005/8/layout/vList3"/>
    <dgm:cxn modelId="{85D55B4B-BA22-4CD2-9E72-5722D7FADB09}" type="presParOf" srcId="{F2C1CA6B-7B12-4324-831A-046F8AA9D5F6}" destId="{CB3128C6-8AAC-4566-B575-9764AA9734CD}" srcOrd="1" destOrd="0" presId="urn:microsoft.com/office/officeart/2005/8/layout/vList3"/>
    <dgm:cxn modelId="{2611BFAE-4A51-41A3-BCBD-06FAE0DCD286}" type="presParOf" srcId="{6D505FAF-2447-4BC6-92E1-EF87FD9AD51A}" destId="{252E0DE9-AE04-40FD-9FDE-13526054BE24}" srcOrd="3" destOrd="0" presId="urn:microsoft.com/office/officeart/2005/8/layout/vList3"/>
    <dgm:cxn modelId="{C3C8C1B5-5DBA-49B8-B59D-C21478A5412C}" type="presParOf" srcId="{6D505FAF-2447-4BC6-92E1-EF87FD9AD51A}" destId="{F4074B43-6F8B-4B45-8045-E6565FA595A0}" srcOrd="4" destOrd="0" presId="urn:microsoft.com/office/officeart/2005/8/layout/vList3"/>
    <dgm:cxn modelId="{0BA0E98E-BC43-4F37-8D86-D48F9CFA12E1}" type="presParOf" srcId="{F4074B43-6F8B-4B45-8045-E6565FA595A0}" destId="{B4B7342A-28C1-4E1D-896B-A5CB755FA162}" srcOrd="0" destOrd="0" presId="urn:microsoft.com/office/officeart/2005/8/layout/vList3"/>
    <dgm:cxn modelId="{3D7F939E-6E75-4E0A-9BE4-8DAFDE91B3FE}" type="presParOf" srcId="{F4074B43-6F8B-4B45-8045-E6565FA595A0}" destId="{15D8EDBA-BEB0-4383-BA1D-84D074E79BD6}" srcOrd="1" destOrd="0" presId="urn:microsoft.com/office/officeart/2005/8/layout/vList3"/>
    <dgm:cxn modelId="{3CED525F-C81F-4B83-B2E2-0BEF5F61910C}" type="presParOf" srcId="{6D505FAF-2447-4BC6-92E1-EF87FD9AD51A}" destId="{774CD9B9-06FE-4818-9ADD-E99FE27C42FC}" srcOrd="5" destOrd="0" presId="urn:microsoft.com/office/officeart/2005/8/layout/vList3"/>
    <dgm:cxn modelId="{1536C257-DE07-4102-9167-0F0B42AA4288}" type="presParOf" srcId="{6D505FAF-2447-4BC6-92E1-EF87FD9AD51A}" destId="{8AD53F41-FD19-47A7-A891-4D1FC8FC4A42}" srcOrd="6" destOrd="0" presId="urn:microsoft.com/office/officeart/2005/8/layout/vList3"/>
    <dgm:cxn modelId="{7C99154A-708E-45D3-A656-FA46EA465C69}" type="presParOf" srcId="{8AD53F41-FD19-47A7-A891-4D1FC8FC4A42}" destId="{7F6599EB-5367-4934-9F5A-A7BDC1F3DA96}" srcOrd="0" destOrd="0" presId="urn:microsoft.com/office/officeart/2005/8/layout/vList3"/>
    <dgm:cxn modelId="{EAA8B6A2-BAC9-4A05-A224-846280456542}" type="presParOf" srcId="{8AD53F41-FD19-47A7-A891-4D1FC8FC4A42}" destId="{54367E59-8ECB-4C5F-91E3-273D36095CFC}" srcOrd="1" destOrd="0" presId="urn:microsoft.com/office/officeart/2005/8/layout/vList3"/>
    <dgm:cxn modelId="{81D0BC46-B50B-411E-B10D-B17CB6848A88}" type="presParOf" srcId="{6D505FAF-2447-4BC6-92E1-EF87FD9AD51A}" destId="{520A57EA-6F3B-479F-BA97-0B83A71FD100}" srcOrd="7" destOrd="0" presId="urn:microsoft.com/office/officeart/2005/8/layout/vList3"/>
    <dgm:cxn modelId="{96DC24F5-044F-4743-AF82-E3416CDBEBD6}" type="presParOf" srcId="{6D505FAF-2447-4BC6-92E1-EF87FD9AD51A}" destId="{6B7FC6BD-1119-4322-918B-96F158E1F4A6}" srcOrd="8" destOrd="0" presId="urn:microsoft.com/office/officeart/2005/8/layout/vList3"/>
    <dgm:cxn modelId="{D6F65EBC-097E-4C43-8810-68BD5D7A4A7E}" type="presParOf" srcId="{6B7FC6BD-1119-4322-918B-96F158E1F4A6}" destId="{1C8B3506-644C-4F82-8078-A55A526472A1}" srcOrd="0" destOrd="0" presId="urn:microsoft.com/office/officeart/2005/8/layout/vList3"/>
    <dgm:cxn modelId="{860B935D-BB40-4161-8300-4F466D8B9F4E}" type="presParOf" srcId="{6B7FC6BD-1119-4322-918B-96F158E1F4A6}" destId="{AE82C1E2-D172-403C-BEEA-5F8B98F42451}" srcOrd="1" destOrd="0" presId="urn:microsoft.com/office/officeart/2005/8/layout/vList3"/>
  </dgm:cxnLst>
  <dgm:bg/>
  <dgm:whole/>
  <dgm:extLst>
    <a:ext uri="http://schemas.microsoft.com/office/drawing/2008/diagram">
      <dsp:dataModelExt xmlns:dsp="http://schemas.microsoft.com/office/drawing/2008/diagram" relId="rId7" minVer="http://schemas.openxmlformats.org/drawingml/2006/diagram"/>
    </a:ext>
  </dgm:extLst>
</dgm:dataModel>
</file>

<file path=ppt/diagrams/drawing1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CED0BC6C-815C-490D-B66E-70E76E68262F}">
      <dsp:nvSpPr>
        <dsp:cNvPr id="0" name=""/>
        <dsp:cNvSpPr/>
      </dsp:nvSpPr>
      <dsp:spPr>
        <a:xfrm>
          <a:off x="0" y="0"/>
          <a:ext cx="1991320" cy="3335734"/>
        </a:xfrm>
        <a:prstGeom prst="roundRect">
          <a:avLst>
            <a:gd name="adj" fmla="val 10000"/>
          </a:avLst>
        </a:prstGeom>
        <a:gradFill rotWithShape="0">
          <a:gsLst>
            <a:gs pos="0">
              <a:schemeClr val="accent1">
                <a:hueOff val="0"/>
                <a:satOff val="0"/>
                <a:lumOff val="0"/>
                <a:alphaOff val="0"/>
                <a:lumMod val="110000"/>
                <a:satMod val="105000"/>
                <a:tint val="67000"/>
              </a:schemeClr>
            </a:gs>
            <a:gs pos="50000">
              <a:schemeClr val="accent1">
                <a:hueOff val="0"/>
                <a:satOff val="0"/>
                <a:lumOff val="0"/>
                <a:alphaOff val="0"/>
                <a:lumMod val="105000"/>
                <a:satMod val="103000"/>
                <a:tint val="73000"/>
              </a:schemeClr>
            </a:gs>
            <a:gs pos="100000">
              <a:schemeClr val="accent1">
                <a:hueOff val="0"/>
                <a:satOff val="0"/>
                <a:lumOff val="0"/>
                <a:alphaOff val="0"/>
                <a:lumMod val="105000"/>
                <a:satMod val="109000"/>
                <a:tint val="81000"/>
              </a:schemeClr>
            </a:gs>
          </a:gsLst>
          <a:lin ang="5400000" scaled="0"/>
        </a:gradFill>
        <a:ln>
          <a:noFill/>
        </a:ln>
        <a:effectLst/>
        <a:scene3d>
          <a:camera prst="orthographicFront"/>
          <a:lightRig rig="flat" dir="t"/>
        </a:scene3d>
        <a:sp3d prstMaterial="dkEdge">
          <a:bevelT w="8200" h="38100"/>
        </a:sp3d>
      </dsp:spPr>
      <dsp:style>
        <a:lnRef idx="0">
          <a:scrgbClr r="0" g="0" b="0"/>
        </a:lnRef>
        <a:fillRef idx="2">
          <a:scrgbClr r="0" g="0" b="0"/>
        </a:fillRef>
        <a:effectRef idx="1">
          <a:scrgbClr r="0" g="0" b="0"/>
        </a:effectRef>
        <a:fontRef idx="minor">
          <a:schemeClr val="dk1"/>
        </a:fontRef>
      </dsp:style>
      <dsp:txBody>
        <a:bodyPr spcFirstLastPara="0" vert="horz" wrap="square" lIns="156464" tIns="156464" rIns="156464" bIns="156464" numCol="1" spcCol="1270" anchor="ctr" anchorCtr="0">
          <a:noAutofit/>
        </a:bodyPr>
        <a:lstStyle/>
        <a:p>
          <a:pPr marL="0" lvl="0" indent="0" algn="ctr" defTabSz="9779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2200" kern="1200" dirty="0">
              <a:latin typeface="Arial" panose="020B0604020202020204" pitchFamily="34" charset="0"/>
              <a:cs typeface="Arial" panose="020B0604020202020204" pitchFamily="34" charset="0"/>
            </a:rPr>
            <a:t>Advertising</a:t>
          </a:r>
        </a:p>
      </dsp:txBody>
      <dsp:txXfrm>
        <a:off x="0" y="1334293"/>
        <a:ext cx="1991320" cy="1334293"/>
      </dsp:txXfrm>
    </dsp:sp>
    <dsp:sp modelId="{B5740C27-5F66-43F5-BD7B-CED9A8978A12}">
      <dsp:nvSpPr>
        <dsp:cNvPr id="0" name=""/>
        <dsp:cNvSpPr/>
      </dsp:nvSpPr>
      <dsp:spPr>
        <a:xfrm>
          <a:off x="441540" y="200144"/>
          <a:ext cx="1110799" cy="1110799"/>
        </a:xfrm>
        <a:prstGeom prst="ellipse">
          <a:avLst/>
        </a:prstGeom>
        <a:blipFill>
          <a:blip xmlns:r="http://schemas.openxmlformats.org/officeDocument/2006/relationships" r:embed="rId1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 l="-25000" r="-25000"/>
          </a:stretch>
        </a:blipFill>
        <a:ln w="635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1">
          <a:scrgbClr r="0" g="0" b="0"/>
        </a:lnRef>
        <a:fillRef idx="1">
          <a:scrgbClr r="0" g="0" b="0"/>
        </a:fillRef>
        <a:effectRef idx="1">
          <a:scrgbClr r="0" g="0" b="0"/>
        </a:effectRef>
        <a:fontRef idx="minor"/>
      </dsp:style>
    </dsp:sp>
    <dsp:sp modelId="{5B0A8F5C-11FC-4583-8118-3E0E1C7FD82B}">
      <dsp:nvSpPr>
        <dsp:cNvPr id="0" name=""/>
        <dsp:cNvSpPr/>
      </dsp:nvSpPr>
      <dsp:spPr>
        <a:xfrm>
          <a:off x="2052339" y="0"/>
          <a:ext cx="1991320" cy="3335734"/>
        </a:xfrm>
        <a:prstGeom prst="roundRect">
          <a:avLst>
            <a:gd name="adj" fmla="val 10000"/>
          </a:avLst>
        </a:prstGeom>
        <a:gradFill rotWithShape="0">
          <a:gsLst>
            <a:gs pos="0">
              <a:schemeClr val="accent1">
                <a:hueOff val="0"/>
                <a:satOff val="0"/>
                <a:lumOff val="0"/>
                <a:alphaOff val="0"/>
                <a:lumMod val="110000"/>
                <a:satMod val="105000"/>
                <a:tint val="67000"/>
              </a:schemeClr>
            </a:gs>
            <a:gs pos="50000">
              <a:schemeClr val="accent1">
                <a:hueOff val="0"/>
                <a:satOff val="0"/>
                <a:lumOff val="0"/>
                <a:alphaOff val="0"/>
                <a:lumMod val="105000"/>
                <a:satMod val="103000"/>
                <a:tint val="73000"/>
              </a:schemeClr>
            </a:gs>
            <a:gs pos="100000">
              <a:schemeClr val="accent1">
                <a:hueOff val="0"/>
                <a:satOff val="0"/>
                <a:lumOff val="0"/>
                <a:alphaOff val="0"/>
                <a:lumMod val="105000"/>
                <a:satMod val="109000"/>
                <a:tint val="81000"/>
              </a:schemeClr>
            </a:gs>
          </a:gsLst>
          <a:lin ang="5400000" scaled="0"/>
        </a:gradFill>
        <a:ln>
          <a:noFill/>
        </a:ln>
        <a:effectLst/>
        <a:scene3d>
          <a:camera prst="orthographicFront"/>
          <a:lightRig rig="flat" dir="t"/>
        </a:scene3d>
        <a:sp3d prstMaterial="dkEdge">
          <a:bevelT w="8200" h="38100"/>
        </a:sp3d>
      </dsp:spPr>
      <dsp:style>
        <a:lnRef idx="0">
          <a:scrgbClr r="0" g="0" b="0"/>
        </a:lnRef>
        <a:fillRef idx="2">
          <a:scrgbClr r="0" g="0" b="0"/>
        </a:fillRef>
        <a:effectRef idx="1">
          <a:scrgbClr r="0" g="0" b="0"/>
        </a:effectRef>
        <a:fontRef idx="minor">
          <a:schemeClr val="dk1"/>
        </a:fontRef>
      </dsp:style>
      <dsp:txBody>
        <a:bodyPr spcFirstLastPara="0" vert="horz" wrap="square" lIns="156464" tIns="156464" rIns="156464" bIns="156464" numCol="1" spcCol="1270" anchor="ctr" anchorCtr="0">
          <a:noAutofit/>
        </a:bodyPr>
        <a:lstStyle/>
        <a:p>
          <a:pPr marL="0" lvl="0" indent="0" algn="ctr" defTabSz="9779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2200" kern="1200" dirty="0">
              <a:latin typeface="Arial" panose="020B0604020202020204" pitchFamily="34" charset="0"/>
              <a:cs typeface="Arial" panose="020B0604020202020204" pitchFamily="34" charset="0"/>
            </a:rPr>
            <a:t>Sponsorship</a:t>
          </a:r>
        </a:p>
      </dsp:txBody>
      <dsp:txXfrm>
        <a:off x="2052339" y="1334293"/>
        <a:ext cx="1991320" cy="1334293"/>
      </dsp:txXfrm>
    </dsp:sp>
    <dsp:sp modelId="{488B1D08-B0CA-4C40-AF21-DF2651F35342}">
      <dsp:nvSpPr>
        <dsp:cNvPr id="0" name=""/>
        <dsp:cNvSpPr/>
      </dsp:nvSpPr>
      <dsp:spPr>
        <a:xfrm>
          <a:off x="2492600" y="200144"/>
          <a:ext cx="1110799" cy="1110799"/>
        </a:xfrm>
        <a:prstGeom prst="ellipse">
          <a:avLst/>
        </a:prstGeom>
        <a:blipFill>
          <a:blip xmlns:r="http://schemas.openxmlformats.org/officeDocument/2006/relationships" r:embed="rId2" cstate="print">
            <a:extLst>
              <a:ext uri="{28A0092B-C50C-407E-A947-70E740481C1C}">
                <a14:useLocalDpi xmlns:a14="http://schemas.microsoft.com/office/drawing/2010/main" val="0"/>
              </a:ext>
              <a:ext uri="{837473B0-CC2E-450A-ABE3-18F120FF3D39}">
                <a1611:picAttrSrcUrl xmlns:a1611="http://schemas.microsoft.com/office/drawing/2016/11/main" r:id="rId3"/>
              </a:ext>
            </a:extLst>
          </a:blip>
          <a:srcRect/>
          <a:stretch>
            <a:fillRect/>
          </a:stretch>
        </a:blipFill>
        <a:ln w="635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1">
          <a:scrgbClr r="0" g="0" b="0"/>
        </a:lnRef>
        <a:fillRef idx="1">
          <a:scrgbClr r="0" g="0" b="0"/>
        </a:fillRef>
        <a:effectRef idx="1">
          <a:scrgbClr r="0" g="0" b="0"/>
        </a:effectRef>
        <a:fontRef idx="minor"/>
      </dsp:style>
    </dsp:sp>
    <dsp:sp modelId="{9BD4A213-CB10-43D9-B725-69E084F9F0AB}">
      <dsp:nvSpPr>
        <dsp:cNvPr id="0" name=""/>
        <dsp:cNvSpPr/>
      </dsp:nvSpPr>
      <dsp:spPr>
        <a:xfrm>
          <a:off x="4104679" y="0"/>
          <a:ext cx="1991320" cy="3335734"/>
        </a:xfrm>
        <a:prstGeom prst="roundRect">
          <a:avLst>
            <a:gd name="adj" fmla="val 10000"/>
          </a:avLst>
        </a:prstGeom>
        <a:gradFill rotWithShape="0">
          <a:gsLst>
            <a:gs pos="0">
              <a:schemeClr val="accent1">
                <a:hueOff val="0"/>
                <a:satOff val="0"/>
                <a:lumOff val="0"/>
                <a:alphaOff val="0"/>
                <a:lumMod val="110000"/>
                <a:satMod val="105000"/>
                <a:tint val="67000"/>
              </a:schemeClr>
            </a:gs>
            <a:gs pos="50000">
              <a:schemeClr val="accent1">
                <a:hueOff val="0"/>
                <a:satOff val="0"/>
                <a:lumOff val="0"/>
                <a:alphaOff val="0"/>
                <a:lumMod val="105000"/>
                <a:satMod val="103000"/>
                <a:tint val="73000"/>
              </a:schemeClr>
            </a:gs>
            <a:gs pos="100000">
              <a:schemeClr val="accent1">
                <a:hueOff val="0"/>
                <a:satOff val="0"/>
                <a:lumOff val="0"/>
                <a:alphaOff val="0"/>
                <a:lumMod val="105000"/>
                <a:satMod val="109000"/>
                <a:tint val="81000"/>
              </a:schemeClr>
            </a:gs>
          </a:gsLst>
          <a:lin ang="5400000" scaled="0"/>
        </a:gradFill>
        <a:ln>
          <a:noFill/>
        </a:ln>
        <a:effectLst/>
        <a:scene3d>
          <a:camera prst="orthographicFront"/>
          <a:lightRig rig="flat" dir="t"/>
        </a:scene3d>
        <a:sp3d prstMaterial="dkEdge">
          <a:bevelT w="8200" h="38100"/>
        </a:sp3d>
      </dsp:spPr>
      <dsp:style>
        <a:lnRef idx="0">
          <a:scrgbClr r="0" g="0" b="0"/>
        </a:lnRef>
        <a:fillRef idx="2">
          <a:scrgbClr r="0" g="0" b="0"/>
        </a:fillRef>
        <a:effectRef idx="1">
          <a:scrgbClr r="0" g="0" b="0"/>
        </a:effectRef>
        <a:fontRef idx="minor">
          <a:schemeClr val="dk1"/>
        </a:fontRef>
      </dsp:style>
      <dsp:txBody>
        <a:bodyPr spcFirstLastPara="0" vert="horz" wrap="square" lIns="156464" tIns="156464" rIns="156464" bIns="156464" numCol="1" spcCol="1270" anchor="ctr" anchorCtr="0">
          <a:noAutofit/>
        </a:bodyPr>
        <a:lstStyle/>
        <a:p>
          <a:pPr marL="0" lvl="0" indent="0" algn="ctr" defTabSz="9779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2200" kern="1200" dirty="0">
              <a:latin typeface="Arial" panose="020B0604020202020204" pitchFamily="34" charset="0"/>
              <a:cs typeface="Arial" panose="020B0604020202020204" pitchFamily="34" charset="0"/>
            </a:rPr>
            <a:t>Branded</a:t>
          </a:r>
        </a:p>
      </dsp:txBody>
      <dsp:txXfrm>
        <a:off x="4104679" y="1334293"/>
        <a:ext cx="1991320" cy="1334293"/>
      </dsp:txXfrm>
    </dsp:sp>
    <dsp:sp modelId="{67C2A165-7BF1-4938-862B-2043DAE97B84}">
      <dsp:nvSpPr>
        <dsp:cNvPr id="0" name=""/>
        <dsp:cNvSpPr/>
      </dsp:nvSpPr>
      <dsp:spPr>
        <a:xfrm>
          <a:off x="4543660" y="200144"/>
          <a:ext cx="1110799" cy="1110799"/>
        </a:xfrm>
        <a:prstGeom prst="ellipse">
          <a:avLst/>
        </a:prstGeom>
        <a:blipFill>
          <a:blip xmlns:r="http://schemas.openxmlformats.org/officeDocument/2006/relationships" r:embed="rId4">
            <a:extLst>
              <a:ext uri="{28A0092B-C50C-407E-A947-70E740481C1C}">
                <a14:useLocalDpi xmlns:a14="http://schemas.microsoft.com/office/drawing/2010/main" val="0"/>
              </a:ext>
              <a:ext uri="{837473B0-CC2E-450A-ABE3-18F120FF3D39}">
                <a1611:picAttrSrcUrl xmlns:a1611="http://schemas.microsoft.com/office/drawing/2016/11/main" r:id="rId5"/>
              </a:ext>
            </a:extLst>
          </a:blip>
          <a:srcRect/>
          <a:stretch>
            <a:fillRect l="-30000" r="-30000"/>
          </a:stretch>
        </a:blipFill>
        <a:ln w="635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1">
          <a:scrgbClr r="0" g="0" b="0"/>
        </a:lnRef>
        <a:fillRef idx="1">
          <a:scrgbClr r="0" g="0" b="0"/>
        </a:fillRef>
        <a:effectRef idx="1">
          <a:scrgbClr r="0" g="0" b="0"/>
        </a:effectRef>
        <a:fontRef idx="minor"/>
      </dsp:style>
    </dsp:sp>
    <dsp:sp modelId="{2FA79D89-3FBA-4F41-98F8-1CE0EC241619}">
      <dsp:nvSpPr>
        <dsp:cNvPr id="0" name=""/>
        <dsp:cNvSpPr/>
      </dsp:nvSpPr>
      <dsp:spPr>
        <a:xfrm>
          <a:off x="243839" y="2603435"/>
          <a:ext cx="5608320" cy="630663"/>
        </a:xfrm>
        <a:prstGeom prst="leftRightArrow">
          <a:avLst/>
        </a:prstGeom>
        <a:gradFill rotWithShape="0">
          <a:gsLst>
            <a:gs pos="0">
              <a:schemeClr val="accent1">
                <a:tint val="60000"/>
                <a:hueOff val="0"/>
                <a:satOff val="0"/>
                <a:lumOff val="0"/>
                <a:alphaOff val="0"/>
                <a:lumMod val="110000"/>
                <a:satMod val="105000"/>
                <a:tint val="67000"/>
              </a:schemeClr>
            </a:gs>
            <a:gs pos="50000">
              <a:schemeClr val="accent1">
                <a:tint val="60000"/>
                <a:hueOff val="0"/>
                <a:satOff val="0"/>
                <a:lumOff val="0"/>
                <a:alphaOff val="0"/>
                <a:lumMod val="105000"/>
                <a:satMod val="103000"/>
                <a:tint val="73000"/>
              </a:schemeClr>
            </a:gs>
            <a:gs pos="100000">
              <a:schemeClr val="accent1">
                <a:tint val="60000"/>
                <a:hueOff val="0"/>
                <a:satOff val="0"/>
                <a:lumOff val="0"/>
                <a:alphaOff val="0"/>
                <a:lumMod val="105000"/>
                <a:satMod val="109000"/>
                <a:tint val="81000"/>
              </a:schemeClr>
            </a:gs>
          </a:gsLst>
          <a:lin ang="5400000" scaled="0"/>
        </a:gradFill>
        <a:ln w="635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  <a:scene3d>
          <a:camera prst="orthographicFront"/>
          <a:lightRig rig="flat" dir="t"/>
        </a:scene3d>
        <a:sp3d prstMaterial="dkEdge">
          <a:bevelT w="8200" h="38100"/>
        </a:sp3d>
      </dsp:spPr>
      <dsp:style>
        <a:lnRef idx="1">
          <a:scrgbClr r="0" g="0" b="0"/>
        </a:lnRef>
        <a:fillRef idx="2">
          <a:scrgbClr r="0" g="0" b="0"/>
        </a:fillRef>
        <a:effectRef idx="1">
          <a:scrgbClr r="0" g="0" b="0"/>
        </a:effectRef>
        <a:fontRef idx="minor"/>
      </dsp:style>
    </dsp:sp>
  </dsp:spTree>
</dsp:drawing>
</file>

<file path=ppt/diagrams/drawing2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9CCDA27F-37E5-4182-84C4-374C4868C290}">
      <dsp:nvSpPr>
        <dsp:cNvPr id="0" name=""/>
        <dsp:cNvSpPr/>
      </dsp:nvSpPr>
      <dsp:spPr>
        <a:xfrm rot="10800000">
          <a:off x="1184861" y="3063"/>
          <a:ext cx="4053840" cy="655126"/>
        </a:xfrm>
        <a:prstGeom prst="homePlate">
          <a:avLst/>
        </a:prstGeom>
        <a:solidFill>
          <a:schemeClr val="accent1"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288893" tIns="83820" rIns="156464" bIns="83820" numCol="1" spcCol="1270" anchor="ctr" anchorCtr="0">
          <a:noAutofit/>
        </a:bodyPr>
        <a:lstStyle/>
        <a:p>
          <a:pPr marL="0" lvl="0" indent="0" algn="ctr" defTabSz="9779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2200" kern="1200" dirty="0">
              <a:latin typeface="Arial" panose="020B0604020202020204" pitchFamily="34" charset="0"/>
              <a:cs typeface="Arial" panose="020B0604020202020204" pitchFamily="34" charset="0"/>
            </a:rPr>
            <a:t>Social games</a:t>
          </a:r>
        </a:p>
      </dsp:txBody>
      <dsp:txXfrm rot="10800000">
        <a:off x="1348642" y="3063"/>
        <a:ext cx="3890059" cy="655126"/>
      </dsp:txXfrm>
    </dsp:sp>
    <dsp:sp modelId="{39D8021C-9CBE-43D6-9B5A-1D246089A1DA}">
      <dsp:nvSpPr>
        <dsp:cNvPr id="0" name=""/>
        <dsp:cNvSpPr/>
      </dsp:nvSpPr>
      <dsp:spPr>
        <a:xfrm>
          <a:off x="857298" y="3063"/>
          <a:ext cx="655126" cy="655126"/>
        </a:xfrm>
        <a:prstGeom prst="ellipse">
          <a:avLst/>
        </a:prstGeom>
        <a:blipFill>
          <a:blip xmlns:r="http://schemas.openxmlformats.org/officeDocument/2006/relationships" r:embed="rId1" cstate="hqprint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2"/>
              </a:ext>
            </a:extLst>
          </a:blip>
          <a:srcRect/>
          <a:stretch>
            <a:fillRect/>
          </a:stretch>
        </a:blipFill>
        <a:ln w="127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</dsp:sp>
    <dsp:sp modelId="{CB3128C6-8AAC-4566-B575-9764AA9734CD}">
      <dsp:nvSpPr>
        <dsp:cNvPr id="0" name=""/>
        <dsp:cNvSpPr/>
      </dsp:nvSpPr>
      <dsp:spPr>
        <a:xfrm rot="10800000">
          <a:off x="1184861" y="853750"/>
          <a:ext cx="4053840" cy="655126"/>
        </a:xfrm>
        <a:prstGeom prst="homePlate">
          <a:avLst/>
        </a:prstGeom>
        <a:solidFill>
          <a:schemeClr val="accent1"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288893" tIns="83820" rIns="156464" bIns="83820" numCol="1" spcCol="1270" anchor="ctr" anchorCtr="0">
          <a:noAutofit/>
        </a:bodyPr>
        <a:lstStyle/>
        <a:p>
          <a:pPr marL="0" lvl="0" indent="0" algn="ctr" defTabSz="9779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2200" kern="1200" dirty="0">
              <a:latin typeface="Arial" panose="020B0604020202020204" pitchFamily="34" charset="0"/>
              <a:cs typeface="Arial" panose="020B0604020202020204" pitchFamily="34" charset="0"/>
            </a:rPr>
            <a:t>Original digital video</a:t>
          </a:r>
        </a:p>
      </dsp:txBody>
      <dsp:txXfrm rot="10800000">
        <a:off x="1348642" y="853750"/>
        <a:ext cx="3890059" cy="655126"/>
      </dsp:txXfrm>
    </dsp:sp>
    <dsp:sp modelId="{EF034483-FC01-4419-9AC0-A051ADBC0184}">
      <dsp:nvSpPr>
        <dsp:cNvPr id="0" name=""/>
        <dsp:cNvSpPr/>
      </dsp:nvSpPr>
      <dsp:spPr>
        <a:xfrm>
          <a:off x="857298" y="853750"/>
          <a:ext cx="655126" cy="655126"/>
        </a:xfrm>
        <a:prstGeom prst="ellipse">
          <a:avLst/>
        </a:prstGeom>
        <a:blipFill>
          <a:blip xmlns:r="http://schemas.openxmlformats.org/officeDocument/2006/relationships" r:embed="rId3" cstate="hqprint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4"/>
              </a:ext>
            </a:extLst>
          </a:blip>
          <a:srcRect/>
          <a:stretch>
            <a:fillRect/>
          </a:stretch>
        </a:blipFill>
        <a:ln w="127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</dsp:sp>
    <dsp:sp modelId="{15D8EDBA-BEB0-4383-BA1D-84D074E79BD6}">
      <dsp:nvSpPr>
        <dsp:cNvPr id="0" name=""/>
        <dsp:cNvSpPr/>
      </dsp:nvSpPr>
      <dsp:spPr>
        <a:xfrm rot="10800000">
          <a:off x="1184861" y="1704436"/>
          <a:ext cx="4053840" cy="655126"/>
        </a:xfrm>
        <a:prstGeom prst="homePlate">
          <a:avLst/>
        </a:prstGeom>
        <a:solidFill>
          <a:schemeClr val="accent1"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288893" tIns="83820" rIns="156464" bIns="83820" numCol="1" spcCol="1270" anchor="ctr" anchorCtr="0">
          <a:noAutofit/>
        </a:bodyPr>
        <a:lstStyle/>
        <a:p>
          <a:pPr marL="0" lvl="0" indent="0" algn="ctr" defTabSz="9779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2200" kern="1200" dirty="0">
              <a:latin typeface="Arial" panose="020B0604020202020204" pitchFamily="34" charset="0"/>
              <a:cs typeface="Arial" panose="020B0604020202020204" pitchFamily="34" charset="0"/>
            </a:rPr>
            <a:t>Branded video</a:t>
          </a:r>
        </a:p>
      </dsp:txBody>
      <dsp:txXfrm rot="10800000">
        <a:off x="1348642" y="1704436"/>
        <a:ext cx="3890059" cy="655126"/>
      </dsp:txXfrm>
    </dsp:sp>
    <dsp:sp modelId="{B4B7342A-28C1-4E1D-896B-A5CB755FA162}">
      <dsp:nvSpPr>
        <dsp:cNvPr id="0" name=""/>
        <dsp:cNvSpPr/>
      </dsp:nvSpPr>
      <dsp:spPr>
        <a:xfrm>
          <a:off x="857298" y="1704436"/>
          <a:ext cx="655126" cy="655126"/>
        </a:xfrm>
        <a:prstGeom prst="ellipse">
          <a:avLst/>
        </a:prstGeom>
        <a:blipFill>
          <a:blip xmlns:r="http://schemas.openxmlformats.org/officeDocument/2006/relationships" r:embed="rId5" cstate="hqprint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6"/>
              </a:ext>
            </a:extLst>
          </a:blip>
          <a:srcRect/>
          <a:stretch>
            <a:fillRect/>
          </a:stretch>
        </a:blipFill>
        <a:ln w="127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</dsp:sp>
    <dsp:sp modelId="{54367E59-8ECB-4C5F-91E3-273D36095CFC}">
      <dsp:nvSpPr>
        <dsp:cNvPr id="0" name=""/>
        <dsp:cNvSpPr/>
      </dsp:nvSpPr>
      <dsp:spPr>
        <a:xfrm rot="10800000">
          <a:off x="1184861" y="2555123"/>
          <a:ext cx="4053840" cy="655126"/>
        </a:xfrm>
        <a:prstGeom prst="homePlate">
          <a:avLst/>
        </a:prstGeom>
        <a:solidFill>
          <a:schemeClr val="accent1"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288893" tIns="83820" rIns="156464" bIns="83820" numCol="1" spcCol="1270" anchor="ctr" anchorCtr="0">
          <a:noAutofit/>
        </a:bodyPr>
        <a:lstStyle/>
        <a:p>
          <a:pPr marL="0" lvl="0" indent="0" algn="ctr" defTabSz="9779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2200" kern="1200" dirty="0">
              <a:latin typeface="Arial" panose="020B0604020202020204" pitchFamily="34" charset="0"/>
              <a:cs typeface="Arial" panose="020B0604020202020204" pitchFamily="34" charset="0"/>
            </a:rPr>
            <a:t>Social TV</a:t>
          </a:r>
        </a:p>
      </dsp:txBody>
      <dsp:txXfrm rot="10800000">
        <a:off x="1348642" y="2555123"/>
        <a:ext cx="3890059" cy="655126"/>
      </dsp:txXfrm>
    </dsp:sp>
    <dsp:sp modelId="{7F6599EB-5367-4934-9F5A-A7BDC1F3DA96}">
      <dsp:nvSpPr>
        <dsp:cNvPr id="0" name=""/>
        <dsp:cNvSpPr/>
      </dsp:nvSpPr>
      <dsp:spPr>
        <a:xfrm>
          <a:off x="857298" y="2555123"/>
          <a:ext cx="655126" cy="655126"/>
        </a:xfrm>
        <a:prstGeom prst="ellipse">
          <a:avLst/>
        </a:prstGeom>
        <a:blipFill>
          <a:blip xmlns:r="http://schemas.openxmlformats.org/officeDocument/2006/relationships" r:embed="rId7" cstate="hqprint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8"/>
              </a:ext>
            </a:extLst>
          </a:blip>
          <a:srcRect/>
          <a:stretch>
            <a:fillRect/>
          </a:stretch>
        </a:blipFill>
        <a:ln w="127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</dsp:sp>
    <dsp:sp modelId="{AE82C1E2-D172-403C-BEEA-5F8B98F42451}">
      <dsp:nvSpPr>
        <dsp:cNvPr id="0" name=""/>
        <dsp:cNvSpPr/>
      </dsp:nvSpPr>
      <dsp:spPr>
        <a:xfrm rot="10800000">
          <a:off x="1184861" y="3405810"/>
          <a:ext cx="4053840" cy="655126"/>
        </a:xfrm>
        <a:prstGeom prst="homePlate">
          <a:avLst/>
        </a:prstGeom>
        <a:solidFill>
          <a:schemeClr val="accent1"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288893" tIns="83820" rIns="156464" bIns="83820" numCol="1" spcCol="1270" anchor="ctr" anchorCtr="0">
          <a:noAutofit/>
        </a:bodyPr>
        <a:lstStyle/>
        <a:p>
          <a:pPr marL="0" lvl="0" indent="0" algn="ctr" defTabSz="9779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2200" kern="1200" dirty="0">
              <a:latin typeface="Arial" panose="020B0604020202020204" pitchFamily="34" charset="0"/>
              <a:cs typeface="Arial" panose="020B0604020202020204" pitchFamily="34" charset="0"/>
            </a:rPr>
            <a:t>Social music</a:t>
          </a:r>
        </a:p>
      </dsp:txBody>
      <dsp:txXfrm rot="10800000">
        <a:off x="1348642" y="3405810"/>
        <a:ext cx="3890059" cy="655126"/>
      </dsp:txXfrm>
    </dsp:sp>
    <dsp:sp modelId="{1C8B3506-644C-4F82-8078-A55A526472A1}">
      <dsp:nvSpPr>
        <dsp:cNvPr id="0" name=""/>
        <dsp:cNvSpPr/>
      </dsp:nvSpPr>
      <dsp:spPr>
        <a:xfrm>
          <a:off x="857298" y="3405810"/>
          <a:ext cx="655126" cy="655126"/>
        </a:xfrm>
        <a:prstGeom prst="ellipse">
          <a:avLst/>
        </a:prstGeom>
        <a:blipFill>
          <a:blip xmlns:r="http://schemas.openxmlformats.org/officeDocument/2006/relationships" r:embed="rId9" cstate="hqprint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10"/>
              </a:ext>
            </a:extLst>
          </a:blip>
          <a:srcRect/>
          <a:stretch>
            <a:fillRect/>
          </a:stretch>
        </a:blipFill>
        <a:ln w="127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</dsp:sp>
  </dsp:spTree>
</dsp:drawing>
</file>

<file path=ppt/diagrams/layout1.xml><?xml version="1.0" encoding="utf-8"?>
<dgm:layoutDef xmlns:dgm="http://schemas.openxmlformats.org/drawingml/2006/diagram" xmlns:a="http://schemas.openxmlformats.org/drawingml/2006/main" uniqueId="urn:microsoft.com/office/officeart/2005/8/layout/hList7">
  <dgm:title val=""/>
  <dgm:desc val=""/>
  <dgm:catLst>
    <dgm:cat type="list" pri="12000"/>
    <dgm:cat type="process" pri="20000"/>
    <dgm:cat type="relationship" pri="14000"/>
    <dgm:cat type="convert" pri="8000"/>
    <dgm:cat type="picture" pri="25000"/>
    <dgm:cat type="pictureconvert" pri="25000"/>
  </dgm:catLst>
  <dgm:sampData useDef="1">
    <dgm:dataModel>
      <dgm:ptLst/>
      <dgm:bg/>
      <dgm:whole/>
    </dgm:dataModel>
  </dgm:sampData>
  <dgm:styleData>
    <dgm:dataModel>
      <dgm:ptLst>
        <dgm:pt modelId="0" type="doc"/>
        <dgm:pt modelId="1"/>
        <dgm:pt modelId="2"/>
      </dgm:ptLst>
      <dgm:cxnLst>
        <dgm:cxn modelId="3" srcId="0" destId="1" srcOrd="0" destOrd="0"/>
        <dgm:cxn modelId="4" srcId="0" destId="2" srcOrd="1" destOrd="0"/>
      </dgm:cxnLst>
      <dgm:bg/>
      <dgm:whole/>
    </dgm:dataModel>
  </dgm:styleData>
  <dgm:clrData>
    <dgm:dataModel>
      <dgm:ptLst>
        <dgm:pt modelId="0" type="doc"/>
        <dgm:pt modelId="1"/>
        <dgm:pt modelId="2"/>
        <dgm:pt modelId="3"/>
        <dgm:pt modelId="4"/>
      </dgm:ptLst>
      <dgm:cxnLst>
        <dgm:cxn modelId="5" srcId="0" destId="1" srcOrd="0" destOrd="0"/>
        <dgm:cxn modelId="6" srcId="0" destId="2" srcOrd="1" destOrd="0"/>
        <dgm:cxn modelId="7" srcId="0" destId="3" srcOrd="2" destOrd="0"/>
        <dgm:cxn modelId="8" srcId="0" destId="4" srcOrd="3" destOrd="0"/>
      </dgm:cxnLst>
      <dgm:bg/>
      <dgm:whole/>
    </dgm:dataModel>
  </dgm:clrData>
  <dgm:layoutNode name="Name0">
    <dgm:varLst>
      <dgm:dir/>
      <dgm:resizeHandles val="exact"/>
    </dgm:varLst>
    <dgm:alg type="composite"/>
    <dgm:shape xmlns:r="http://schemas.openxmlformats.org/officeDocument/2006/relationships" r:blip="">
      <dgm:adjLst/>
    </dgm:shape>
    <dgm:presOf/>
    <dgm:constrLst>
      <dgm:constr type="w" for="ch" forName="fgShape" refType="w" fact="0.92"/>
      <dgm:constr type="h" for="ch" forName="fgShape" refType="h" fact="0.15"/>
      <dgm:constr type="b" for="ch" forName="fgShape" refType="h" fact="0.95"/>
      <dgm:constr type="ctrX" for="ch" forName="fgShape" refType="w" fact="0.5"/>
      <dgm:constr type="w" for="ch" forName="linComp" refType="w"/>
      <dgm:constr type="h" for="ch" forName="linComp" refType="h"/>
      <dgm:constr type="ctrX" for="ch" forName="linComp" refType="w" fact="0.5"/>
    </dgm:constrLst>
    <dgm:ruleLst/>
    <dgm:layoutNode name="fgShape" styleLbl="fgShp">
      <dgm:alg type="sp"/>
      <dgm:shape xmlns:r="http://schemas.openxmlformats.org/officeDocument/2006/relationships" type="leftRightArrow" r:blip="" zOrderOff="99999">
        <dgm:adjLst/>
      </dgm:shape>
      <dgm:presOf/>
      <dgm:constrLst/>
      <dgm:ruleLst/>
    </dgm:layoutNode>
    <dgm:layoutNode name="linComp">
      <dgm:choose name="Name1">
        <dgm:if name="Name2" func="var" arg="dir" op="equ" val="norm">
          <dgm:alg type="lin"/>
        </dgm:if>
        <dgm:else name="Name3">
          <dgm:alg type="lin">
            <dgm:param type="linDir" val="fromR"/>
          </dgm:alg>
        </dgm:else>
      </dgm:choose>
      <dgm:shape xmlns:r="http://schemas.openxmlformats.org/officeDocument/2006/relationships" r:blip="">
        <dgm:adjLst/>
      </dgm:shape>
      <dgm:presOf/>
      <dgm:constrLst>
        <dgm:constr type="w" for="ch" forName="compNode" refType="w"/>
        <dgm:constr type="h" for="ch" forName="compNode" refType="h"/>
        <dgm:constr type="w" for="ch" ptType="sibTrans" refType="w" refFor="ch" refForName="compNode" fact="0.03"/>
        <dgm:constr type="primFontSz" for="des" ptType="node" op="equ" val="65"/>
      </dgm:constrLst>
      <dgm:ruleLst/>
      <dgm:forEach name="nodesForEach" axis="ch" ptType="node">
        <dgm:layoutNode name="compNode">
          <dgm:alg type="composite"/>
          <dgm:shape xmlns:r="http://schemas.openxmlformats.org/officeDocument/2006/relationships" r:blip="">
            <dgm:adjLst/>
          </dgm:shape>
          <dgm:presOf/>
          <dgm:constrLst>
            <dgm:constr type="w" for="ch" forName="bkgdShape" refType="w"/>
            <dgm:constr type="h" for="ch" forName="bkgdShape" refType="h"/>
            <dgm:constr type="w" for="ch" forName="nodeTx" refType="w"/>
            <dgm:constr type="h" for="ch" forName="nodeTx" refType="h" fact="0.4"/>
            <dgm:constr type="b" for="ch" forName="nodeTx" refType="h" fact="0.8"/>
            <dgm:constr type="w" for="ch" forName="invisiNode" refType="w" fact="0.01"/>
            <dgm:constr type="h" for="ch" forName="invisiNode" refType="h" fact="0.06"/>
            <dgm:constr type="t" for="ch" forName="invisiNode"/>
            <dgm:constr type="ctrX" for="ch" forName="invisiNode" refType="w" fact="0.5"/>
            <dgm:constr type="h" for="ch" forName="imagNode" refType="h" fact="0.333"/>
            <dgm:constr type="w" for="ch" forName="imagNode" refType="h" refFor="ch" refForName="imagNode"/>
            <dgm:constr type="ctrX" for="ch" forName="imagNode" refType="w" fact="0.5"/>
            <dgm:constr type="t" for="ch" forName="imagNode" refType="h" fact="0.06"/>
            <dgm:constr type="w" for="ch" forName="imagNode" refType="w" op="lte" fact="0.94"/>
          </dgm:constrLst>
          <dgm:ruleLst/>
          <dgm:layoutNode name="bkgdShape">
            <dgm:alg type="sp"/>
            <dgm:shape xmlns:r="http://schemas.openxmlformats.org/officeDocument/2006/relationships" type="roundRect" r:blip="">
              <dgm:adjLst>
                <dgm:adj idx="1" val="0.1"/>
              </dgm:adjLst>
            </dgm:shape>
            <dgm:presOf axis="desOrSelf" ptType="node"/>
            <dgm:constrLst/>
            <dgm:ruleLst/>
          </dgm:layoutNode>
          <dgm:layoutNode name="nodeTx">
            <dgm:varLst>
              <dgm:bulletEnabled val="1"/>
            </dgm:varLst>
            <dgm:alg type="tx">
              <dgm:param type="txAnchorVert" val="mid"/>
              <dgm:param type="txAnchorHorzCh" val="ctr"/>
              <dgm:param type="stBulletLvl" val="2"/>
            </dgm:alg>
            <dgm:shape xmlns:r="http://schemas.openxmlformats.org/officeDocument/2006/relationships" type="rect" r:blip="" hideGeom="1">
              <dgm:adjLst/>
            </dgm:shape>
            <dgm:presOf axis="desOrSelf" ptType="node"/>
            <dgm:constrLst/>
            <dgm:ruleLst>
              <dgm:rule type="primFontSz" val="5" fact="NaN" max="NaN"/>
            </dgm:ruleLst>
          </dgm:layoutNode>
          <dgm:layoutNode name="invisiNode">
            <dgm:alg type="sp"/>
            <dgm:shape xmlns:r="http://schemas.openxmlformats.org/officeDocument/2006/relationships" type="roundRect" r:blip="" hideGeom="1">
              <dgm:adjLst>
                <dgm:adj idx="1" val="0.1"/>
              </dgm:adjLst>
            </dgm:shape>
            <dgm:presOf/>
            <dgm:constrLst/>
            <dgm:ruleLst/>
          </dgm:layoutNode>
          <dgm:layoutNode name="imagNode" styleLbl="fgImgPlace1">
            <dgm:alg type="sp"/>
            <dgm:shape xmlns:r="http://schemas.openxmlformats.org/officeDocument/2006/relationships" type="ellipse" r:blip="" blipPhldr="1">
              <dgm:adjLst/>
            </dgm:shape>
            <dgm:presOf/>
            <dgm:constrLst/>
            <dgm:ruleLst/>
          </dgm:layoutNode>
        </dgm:layoutNode>
        <dgm:forEach name="sibTransForEach" axis="followSib" ptType="sibTrans" cnt="1">
          <dgm:layoutNode name="sibTrans">
            <dgm:alg type="sp"/>
            <dgm:shape xmlns:r="http://schemas.openxmlformats.org/officeDocument/2006/relationships" type="rect" r:blip="" hideGeom="1">
              <dgm:adjLst/>
            </dgm:shape>
            <dgm:presOf axis="self"/>
            <dgm:constrLst/>
            <dgm:ruleLst/>
          </dgm:layoutNode>
        </dgm:forEach>
      </dgm:forEach>
    </dgm:layoutNode>
  </dgm:layoutNode>
</dgm:layoutDef>
</file>

<file path=ppt/diagrams/layout2.xml><?xml version="1.0" encoding="utf-8"?>
<dgm:layoutDef xmlns:dgm="http://schemas.openxmlformats.org/drawingml/2006/diagram" xmlns:a="http://schemas.openxmlformats.org/drawingml/2006/main" uniqueId="urn:microsoft.com/office/officeart/2005/8/layout/vList3">
  <dgm:title val=""/>
  <dgm:desc val=""/>
  <dgm:catLst>
    <dgm:cat type="list" pri="14000"/>
    <dgm:cat type="convert" pri="3000"/>
    <dgm:cat type="picture" pri="27000"/>
    <dgm:cat type="pictureconvert" pri="27000"/>
  </dgm:catLst>
  <dgm:sampData useDef="1">
    <dgm:dataModel>
      <dgm:ptLst/>
      <dgm:bg/>
      <dgm:whole/>
    </dgm:dataModel>
  </dgm:sampData>
  <dgm:styleData>
    <dgm:dataModel>
      <dgm:ptLst>
        <dgm:pt modelId="0" type="doc"/>
        <dgm:pt modelId="1"/>
        <dgm:pt modelId="2"/>
      </dgm:ptLst>
      <dgm:cxnLst>
        <dgm:cxn modelId="3" srcId="0" destId="1" srcOrd="0" destOrd="0"/>
        <dgm:cxn modelId="4" srcId="0" destId="2" srcOrd="1" destOrd="0"/>
      </dgm:cxnLst>
      <dgm:bg/>
      <dgm:whole/>
    </dgm:dataModel>
  </dgm:styleData>
  <dgm:clrData>
    <dgm:dataModel>
      <dgm:ptLst>
        <dgm:pt modelId="0" type="doc"/>
        <dgm:pt modelId="1"/>
        <dgm:pt modelId="2"/>
        <dgm:pt modelId="3"/>
        <dgm:pt modelId="4"/>
      </dgm:ptLst>
      <dgm:cxnLst>
        <dgm:cxn modelId="5" srcId="0" destId="1" srcOrd="0" destOrd="0"/>
        <dgm:cxn modelId="6" srcId="0" destId="2" srcOrd="1" destOrd="0"/>
        <dgm:cxn modelId="7" srcId="0" destId="3" srcOrd="2" destOrd="0"/>
        <dgm:cxn modelId="8" srcId="0" destId="4" srcOrd="3" destOrd="0"/>
      </dgm:cxnLst>
      <dgm:bg/>
      <dgm:whole/>
    </dgm:dataModel>
  </dgm:clrData>
  <dgm:layoutNode name="linearFlow">
    <dgm:varLst>
      <dgm:dir/>
      <dgm:resizeHandles val="exact"/>
    </dgm:varLst>
    <dgm:alg type="lin">
      <dgm:param type="linDir" val="fromT"/>
      <dgm:param type="vertAlign" val="mid"/>
      <dgm:param type="horzAlign" val="ctr"/>
    </dgm:alg>
    <dgm:shape xmlns:r="http://schemas.openxmlformats.org/officeDocument/2006/relationships" r:blip="">
      <dgm:adjLst/>
    </dgm:shape>
    <dgm:presOf/>
    <dgm:constrLst>
      <dgm:constr type="w" for="ch" forName="composite" refType="w"/>
      <dgm:constr type="h" for="ch" forName="composite" refType="h"/>
      <dgm:constr type="h" for="ch" forName="spacing" refType="h" refFor="ch" refForName="composite" fact="0.25"/>
      <dgm:constr type="h" for="ch" forName="spacing" refType="w" op="lte" fact="0.1"/>
      <dgm:constr type="primFontSz" for="des" ptType="node" op="equ" val="65"/>
    </dgm:constrLst>
    <dgm:ruleLst/>
    <dgm:forEach name="Name0" axis="ch" ptType="node">
      <dgm:layoutNode name="composite">
        <dgm:alg type="composite"/>
        <dgm:shape xmlns:r="http://schemas.openxmlformats.org/officeDocument/2006/relationships" r:blip="">
          <dgm:adjLst/>
        </dgm:shape>
        <dgm:presOf/>
        <dgm:choose name="Name1">
          <dgm:if name="Name2" func="var" arg="dir" op="equ" val="norm">
            <dgm:constrLst>
              <dgm:constr type="w" for="ch" forName="imgShp" refType="w" fact="0.335"/>
              <dgm:constr type="h" for="ch" forName="imgShp" refType="w" refFor="ch" refForName="imgShp" op="equ"/>
              <dgm:constr type="h" for="ch" forName="imgShp" refType="h" op="lte"/>
              <dgm:constr type="ctrY" for="ch" forName="imgShp" refType="h" fact="0.5"/>
              <dgm:constr type="l" for="ch" forName="imgShp"/>
              <dgm:constr type="w" for="ch" forName="txShp" refType="w" op="equ" fact="0.665"/>
              <dgm:constr type="h" for="ch" forName="txShp" refType="h" refFor="ch" refForName="imgShp" op="equ"/>
              <dgm:constr type="ctrY" for="ch" forName="txShp" refType="h" fact="0.5"/>
              <dgm:constr type="l" for="ch" forName="txShp" refType="w" refFor="ch" refForName="imgShp" fact="0.5"/>
              <dgm:constr type="lMarg" for="ch" forName="txShp" refType="w" refFor="ch" refForName="imgShp" fact="1.25"/>
            </dgm:constrLst>
          </dgm:if>
          <dgm:else name="Name3">
            <dgm:constrLst>
              <dgm:constr type="w" for="ch" forName="imgShp" refType="w" fact="0.335"/>
              <dgm:constr type="h" for="ch" forName="imgShp" refType="w" refFor="ch" refForName="imgShp" op="equ"/>
              <dgm:constr type="h" for="ch" forName="imgShp" refType="h" op="lte"/>
              <dgm:constr type="ctrY" for="ch" forName="imgShp" refType="h" fact="0.5"/>
              <dgm:constr type="r" for="ch" forName="imgShp" refType="w"/>
              <dgm:constr type="w" for="ch" forName="txShp" refType="w" op="equ" fact="0.665"/>
              <dgm:constr type="h" for="ch" forName="txShp" refType="h" refFor="ch" refForName="imgShp" op="equ"/>
              <dgm:constr type="ctrY" for="ch" forName="txShp" refType="h" fact="0.5"/>
              <dgm:constr type="r" for="ch" forName="txShp" refType="ctrX" refFor="ch" refForName="imgShp"/>
              <dgm:constr type="rMarg" for="ch" forName="txShp" refType="w" refFor="ch" refForName="imgShp" fact="1.25"/>
            </dgm:constrLst>
          </dgm:else>
        </dgm:choose>
        <dgm:ruleLst/>
        <dgm:layoutNode name="imgShp" styleLbl="fgImgPlace1">
          <dgm:alg type="sp"/>
          <dgm:shape xmlns:r="http://schemas.openxmlformats.org/officeDocument/2006/relationships" type="ellipse" r:blip="" blipPhldr="1">
            <dgm:adjLst/>
          </dgm:shape>
          <dgm:presOf/>
          <dgm:constrLst/>
          <dgm:ruleLst/>
        </dgm:layoutNode>
        <dgm:layoutNode name="txShp">
          <dgm:varLst>
            <dgm:bulletEnabled val="1"/>
          </dgm:varLst>
          <dgm:alg type="tx"/>
          <dgm:choose name="Name4">
            <dgm:if name="Name5" func="var" arg="dir" op="equ" val="norm">
              <dgm:shape xmlns:r="http://schemas.openxmlformats.org/officeDocument/2006/relationships" rot="180" type="homePlate" r:blip="" zOrderOff="-1">
                <dgm:adjLst/>
              </dgm:shape>
            </dgm:if>
            <dgm:else name="Name6">
              <dgm:shape xmlns:r="http://schemas.openxmlformats.org/officeDocument/2006/relationships" type="homePlate" r:blip="" zOrderOff="-1">
                <dgm:adjLst/>
              </dgm:shape>
            </dgm:else>
          </dgm:choose>
          <dgm:presOf axis="desOrSelf" ptType="node"/>
          <dgm:constrLst>
            <dgm:constr type="tMarg" refType="primFontSz" fact="0.3"/>
            <dgm:constr type="bMarg" refType="primFontSz" fact="0.3"/>
          </dgm:constrLst>
          <dgm:ruleLst>
            <dgm:rule type="primFontSz" val="5" fact="NaN" max="NaN"/>
          </dgm:ruleLst>
        </dgm:layoutNode>
      </dgm:layoutNode>
      <dgm:forEach name="Name7" axis="followSib" ptType="sibTrans" cnt="1">
        <dgm:layoutNode name="spacing">
          <dgm:alg type="sp"/>
          <dgm:shape xmlns:r="http://schemas.openxmlformats.org/officeDocument/2006/relationships" r:blip="">
            <dgm:adjLst/>
          </dgm:shape>
          <dgm:presOf axis="self"/>
          <dgm:constrLst/>
          <dgm:ruleLst/>
        </dgm:layoutNode>
      </dgm:forEach>
    </dgm:forEach>
  </dgm:layoutNode>
</dgm:layoutDef>
</file>

<file path=ppt/diagrams/quickStyle1.xml><?xml version="1.0" encoding="utf-8"?>
<dgm:styleDef xmlns:dgm="http://schemas.openxmlformats.org/drawingml/2006/diagram" xmlns:a="http://schemas.openxmlformats.org/drawingml/2006/main" uniqueId="urn:microsoft.com/office/officeart/2005/8/quickstyle/simple3">
  <dgm:title val=""/>
  <dgm:desc val=""/>
  <dgm:catLst>
    <dgm:cat type="simple" pri="10300"/>
  </dgm:catLst>
  <dgm:scene3d>
    <a:camera prst="orthographicFront"/>
    <a:lightRig rig="threePt" dir="t"/>
  </dgm:scene3d>
  <dgm:styleLbl name="node0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lnNode1">
    <dgm:scene3d>
      <a:camera prst="orthographicFront"/>
      <a:lightRig rig="flat" dir="t"/>
    </dgm:scene3d>
    <dgm:sp3d prstMaterial="dkEdge">
      <a:bevelT w="8200" h="38100"/>
    </dgm:sp3d>
    <dgm:txPr/>
    <dgm:style>
      <a:lnRef idx="1">
        <a:scrgbClr r="0" g="0" b="0"/>
      </a:lnRef>
      <a:fillRef idx="2">
        <a:scrgbClr r="0" g="0" b="0"/>
      </a:fillRef>
      <a:effectRef idx="0">
        <a:scrgbClr r="0" g="0" b="0"/>
      </a:effectRef>
      <a:fontRef idx="minor">
        <a:schemeClr val="dk1"/>
      </a:fontRef>
    </dgm:style>
  </dgm:styleLbl>
  <dgm:styleLbl name="vennNode1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node1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node2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node3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node4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1">
        <a:scrgbClr r="0" g="0" b="0"/>
      </a:lnRef>
      <a:fillRef idx="2">
        <a:scrgbClr r="0" g="0" b="0"/>
      </a:fillRef>
      <a:effectRef idx="1">
        <a:scrgbClr r="0" g="0" b="0"/>
      </a:effectRef>
      <a:fontRef idx="minor"/>
    </dgm:style>
  </dgm:styleLbl>
  <dgm:styleLbl name="asst0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asst1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asst2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asst3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asst4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1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1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1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1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2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flat" dir="t"/>
    </dgm:scene3d>
    <dgm:sp3d prstMaterial="dkEdge">
      <a:bevelT w="8200" h="38100"/>
    </dgm:sp3d>
    <dgm:txPr/>
    <dgm:style>
      <a:lnRef idx="1">
        <a:scrgbClr r="0" g="0" b="0"/>
      </a:lnRef>
      <a:fillRef idx="2">
        <a:scrgbClr r="0" g="0" b="0"/>
      </a:fillRef>
      <a:effectRef idx="1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2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89E60161-5589-44FC-AEDF-61819F1A3642}" type="datetimeFigureOut">
              <a:rPr lang="en-US" smtClean="0"/>
              <a:t>10/4/2020</a:t>
            </a:fld>
            <a:endParaRPr lang="en-US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1371600" y="1143000"/>
            <a:ext cx="41148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en-US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B76E1428-3662-4EB3-BF92-BCC833EF35E5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934034433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.xml"/><Relationship Id="rId1" Type="http://schemas.openxmlformats.org/officeDocument/2006/relationships/notesMaster" Target="../notesMasters/notesMaster1.xml"/></Relationships>
</file>

<file path=ppt/notesSlides/_rels/notesSlide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6.xml"/><Relationship Id="rId1" Type="http://schemas.openxmlformats.org/officeDocument/2006/relationships/notesMaster" Target="../notesMasters/notesMaster1.xml"/></Relationships>
</file>

<file path=ppt/notesSlides/_rels/notesSlide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7.xml"/><Relationship Id="rId1" Type="http://schemas.openxmlformats.org/officeDocument/2006/relationships/notesMaster" Target="../notesMasters/notesMaster1.xml"/></Relationships>
</file>

<file path=ppt/notesSlides/_rels/notesSlide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8.xml"/><Relationship Id="rId1" Type="http://schemas.openxmlformats.org/officeDocument/2006/relationships/notesMaster" Target="../notesMasters/notesMaster1.xml"/></Relationships>
</file>

<file path=ppt/notesSlides/_rels/notesSlide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9.xml"/><Relationship Id="rId1" Type="http://schemas.openxmlformats.org/officeDocument/2006/relationships/notesMaster" Target="../notesMasters/notesMaster1.xml"/></Relationships>
</file>

<file path=ppt/notesSlides/_rels/notesSlide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0.xml"/><Relationship Id="rId1" Type="http://schemas.openxmlformats.org/officeDocument/2006/relationships/notesMaster" Target="../notesMasters/notesMaster1.xml"/></Relationships>
</file>

<file path=ppt/notesSlides/_rels/notesSlide1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1.xml"/><Relationship Id="rId1" Type="http://schemas.openxmlformats.org/officeDocument/2006/relationships/notesMaster" Target="../notesMasters/notesMaster1.xml"/></Relationships>
</file>

<file path=ppt/notesSlides/_rels/notesSlide1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2.xml"/><Relationship Id="rId1" Type="http://schemas.openxmlformats.org/officeDocument/2006/relationships/notesMaster" Target="../notesMasters/notesMaster1.xml"/></Relationships>
</file>

<file path=ppt/notesSlides/_rels/notesSlide1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3.xml"/><Relationship Id="rId1" Type="http://schemas.openxmlformats.org/officeDocument/2006/relationships/notesMaster" Target="../notesMasters/notesMaster1.xml"/></Relationships>
</file>

<file path=ppt/notesSlides/_rels/notesSlide1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4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>
          <a:xfrm>
            <a:off x="1371600" y="1143000"/>
            <a:ext cx="4114800" cy="3086100"/>
          </a:xfrm>
        </p:spPr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A3E30C3B-5D1F-4D20-B348-06F993AC6E72}" type="slidenum">
              <a:rPr lang="en-US" smtClean="0"/>
              <a:pPr/>
              <a:t>2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3846863368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GB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B76E1428-3662-4EB3-BF92-BCC833EF35E5}" type="slidenum">
              <a:rPr lang="en-US" smtClean="0"/>
              <a:t>3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050417657"/>
      </p:ext>
    </p:extLst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GB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B76E1428-3662-4EB3-BF92-BCC833EF35E5}" type="slidenum">
              <a:rPr lang="en-US" smtClean="0"/>
              <a:t>4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702397284"/>
      </p:ext>
    </p:extLst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GB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B76E1428-3662-4EB3-BF92-BCC833EF35E5}" type="slidenum">
              <a:rPr lang="en-US" smtClean="0"/>
              <a:t>5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769051729"/>
      </p:ext>
    </p:extLst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GB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B76E1428-3662-4EB3-BF92-BCC833EF35E5}" type="slidenum">
              <a:rPr lang="en-US" smtClean="0"/>
              <a:t>6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439079943"/>
      </p:ext>
    </p:extLst>
  </p:cSld>
  <p:clrMapOvr>
    <a:masterClrMapping/>
  </p:clrMapOvr>
</p:notes>
</file>

<file path=ppt/notesSlides/notesSlide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GB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B76E1428-3662-4EB3-BF92-BCC833EF35E5}" type="slidenum">
              <a:rPr lang="en-US" smtClean="0"/>
              <a:t>7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295023296"/>
      </p:ext>
    </p:extLst>
  </p:cSld>
  <p:clrMapOvr>
    <a:masterClrMapping/>
  </p:clrMapOvr>
</p:notes>
</file>

<file path=ppt/notesSlides/notesSlide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GB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B76E1428-3662-4EB3-BF92-BCC833EF35E5}" type="slidenum">
              <a:rPr lang="en-US" smtClean="0"/>
              <a:t>8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869246019"/>
      </p:ext>
    </p:extLst>
  </p:cSld>
  <p:clrMapOvr>
    <a:masterClrMapping/>
  </p:clrMapOvr>
</p:notes>
</file>

<file path=ppt/notesSlides/notesSlide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GB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B76E1428-3662-4EB3-BF92-BCC833EF35E5}" type="slidenum">
              <a:rPr lang="en-US" smtClean="0"/>
              <a:t>9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411957955"/>
      </p:ext>
    </p:extLst>
  </p:cSld>
  <p:clrMapOvr>
    <a:masterClrMapping/>
  </p:clrMapOvr>
</p:notes>
</file>

<file path=ppt/notesSlides/notesSlide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GB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B76E1428-3662-4EB3-BF92-BCC833EF35E5}" type="slidenum">
              <a:rPr lang="en-US" smtClean="0"/>
              <a:t>10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102395155"/>
      </p:ext>
    </p:extLst>
  </p:cSld>
  <p:clrMapOvr>
    <a:masterClrMapping/>
  </p:clrMapOvr>
</p:notes>
</file>

<file path=ppt/notesSlides/notesSlide1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GB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B76E1428-3662-4EB3-BF92-BCC833EF35E5}" type="slidenum">
              <a:rPr lang="en-US" smtClean="0"/>
              <a:t>11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976603505"/>
      </p:ext>
    </p:extLst>
  </p:cSld>
  <p:clrMapOvr>
    <a:masterClrMapping/>
  </p:clrMapOvr>
</p:notes>
</file>

<file path=ppt/notesSlides/notesSlide1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GB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B76E1428-3662-4EB3-BF92-BCC833EF35E5}" type="slidenum">
              <a:rPr lang="en-US" smtClean="0"/>
              <a:t>12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829339451"/>
      </p:ext>
    </p:extLst>
  </p:cSld>
  <p:clrMapOvr>
    <a:masterClrMapping/>
  </p:clrMapOvr>
</p:notes>
</file>

<file path=ppt/notesSlides/notesSlide1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GB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B76E1428-3662-4EB3-BF92-BCC833EF35E5}" type="slidenum">
              <a:rPr lang="en-US" smtClean="0"/>
              <a:t>13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842465182"/>
      </p:ext>
    </p:extLst>
  </p:cSld>
  <p:clrMapOvr>
    <a:masterClrMapping/>
  </p:clrMapOvr>
</p:notes>
</file>

<file path=ppt/notesSlides/notesSlide1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>
          <a:xfrm>
            <a:off x="1371600" y="1143000"/>
            <a:ext cx="4114800" cy="3086100"/>
          </a:xfrm>
        </p:spPr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A3E30C3B-5D1F-4D20-B348-06F993AC6E72}" type="slidenum">
              <a:rPr lang="en-US" smtClean="0"/>
              <a:pPr/>
              <a:t>14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4119196629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685800" y="1122363"/>
            <a:ext cx="77724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143000" y="3602038"/>
            <a:ext cx="6858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US"/>
              <a:t>Click to edit Master subtitle style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764DE79-268F-4C1A-8933-263129D2AF90}" type="datetimeFigureOut">
              <a:rPr lang="en-US" dirty="0"/>
              <a:t>10/4/2020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4486020-16CF-45AC-902B-BF46D291E33D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779498522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764DE79-268F-4C1A-8933-263129D2AF90}" type="datetimeFigureOut">
              <a:rPr lang="en-US" dirty="0"/>
              <a:t>10/4/2020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r>
              <a:rPr lang="en-US"/>
              <a:t>8-</a:t>
            </a:r>
            <a:fld id="{B4486020-16CF-45AC-902B-BF46D291E33D}" type="slidenum">
              <a:rPr lang="en-US" smtClean="0"/>
              <a:pPr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1076081789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23888" y="1709739"/>
            <a:ext cx="78867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23888" y="4589464"/>
            <a:ext cx="78867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/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3D30475-CAC1-4A74-9E4C-111C23400E3F}" type="datetimeFigureOut">
              <a:rPr lang="en-US" smtClean="0"/>
              <a:t>10/4/2020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4486020-16CF-45AC-902B-BF46D291E33D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716926122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628650" y="1825625"/>
            <a:ext cx="3886200" cy="435133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629150" y="1825625"/>
            <a:ext cx="3886200" cy="435133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764DE79-268F-4C1A-8933-263129D2AF90}" type="datetimeFigureOut">
              <a:rPr lang="en-US" dirty="0"/>
              <a:t>10/4/2020</a:t>
            </a:fld>
            <a:endParaRPr lang="en-US" dirty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r>
              <a:rPr lang="en-US"/>
              <a:t>8-</a:t>
            </a:r>
            <a:fld id="{B4486020-16CF-45AC-902B-BF46D291E33D}" type="slidenum">
              <a:rPr lang="en-US" smtClean="0"/>
              <a:pPr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3921890080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29841" y="365126"/>
            <a:ext cx="7886700" cy="1325563"/>
          </a:xfrm>
        </p:spPr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29842" y="1681163"/>
            <a:ext cx="3868340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29842" y="2505075"/>
            <a:ext cx="3868340" cy="368458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629150" y="1681163"/>
            <a:ext cx="3887391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29150" y="2505075"/>
            <a:ext cx="3887391" cy="368458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3D30475-CAC1-4A74-9E4C-111C23400E3F}" type="datetimeFigureOut">
              <a:rPr lang="en-US" smtClean="0"/>
              <a:t>10/4/2020</a:t>
            </a:fld>
            <a:endParaRPr lang="en-US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4486020-16CF-45AC-902B-BF46D291E33D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530728665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764DE79-268F-4C1A-8933-263129D2AF90}" type="datetimeFigureOut">
              <a:rPr lang="en-US" dirty="0"/>
              <a:t>10/4/2020</a:t>
            </a:fld>
            <a:endParaRPr lang="en-US" dirty="0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r>
              <a:rPr lang="en-US"/>
              <a:t>8-</a:t>
            </a:r>
            <a:fld id="{B4486020-16CF-45AC-902B-BF46D291E33D}" type="slidenum">
              <a:rPr lang="en-US" smtClean="0"/>
              <a:pPr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3863685429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764DE79-268F-4C1A-8933-263129D2AF90}" type="datetimeFigureOut">
              <a:rPr lang="en-US" dirty="0"/>
              <a:t>10/4/2020</a:t>
            </a:fld>
            <a:endParaRPr lang="en-US" dirty="0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r>
              <a:rPr lang="en-US"/>
              <a:t>6-</a:t>
            </a:r>
            <a:fld id="{B4486020-16CF-45AC-902B-BF46D291E33D}" type="slidenum">
              <a:rPr lang="en-US" smtClean="0"/>
              <a:pPr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590906169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29841" y="457200"/>
            <a:ext cx="2949178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887391" y="987426"/>
            <a:ext cx="462915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629841" y="2057400"/>
            <a:ext cx="2949178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764DE79-268F-4C1A-8933-263129D2AF90}" type="datetimeFigureOut">
              <a:rPr lang="en-US" dirty="0"/>
              <a:t>10/4/2020</a:t>
            </a:fld>
            <a:endParaRPr lang="en-US" dirty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r>
              <a:rPr lang="en-US"/>
              <a:t>2-</a:t>
            </a:r>
            <a:fld id="{B4486020-16CF-45AC-902B-BF46D291E33D}" type="slidenum">
              <a:rPr lang="en-US" smtClean="0"/>
              <a:pPr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1199254772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29841" y="457200"/>
            <a:ext cx="2949178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3887391" y="987426"/>
            <a:ext cx="4629150" cy="4873625"/>
          </a:xfrm>
        </p:spPr>
        <p:txBody>
          <a:bodyPr anchor="t"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en-US"/>
              <a:t>Click icon to add picture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629841" y="2057400"/>
            <a:ext cx="2949178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3D30475-CAC1-4A74-9E4C-111C23400E3F}" type="datetimeFigureOut">
              <a:rPr lang="en-US" smtClean="0"/>
              <a:t>10/4/2020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4486020-16CF-45AC-902B-BF46D291E33D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524146304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3D30475-CAC1-4A74-9E4C-111C23400E3F}" type="datetimeFigureOut">
              <a:rPr lang="en-US" smtClean="0"/>
              <a:t>10/4/2020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4486020-16CF-45AC-902B-BF46D291E33D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225140462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543675" y="365125"/>
            <a:ext cx="1971675" cy="5811838"/>
          </a:xfrm>
        </p:spPr>
        <p:txBody>
          <a:bodyPr vert="eaVert"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628650" y="365125"/>
            <a:ext cx="5800725" cy="5811838"/>
          </a:xfrm>
        </p:spPr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3D30475-CAC1-4A74-9E4C-111C23400E3F}" type="datetimeFigureOut">
              <a:rPr lang="en-US" smtClean="0"/>
              <a:t>10/4/2020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4486020-16CF-45AC-902B-BF46D291E33D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453605420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628650" y="365126"/>
            <a:ext cx="78867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 dirty="0"/>
              <a:t>Click to edit Master title style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28650" y="1825625"/>
            <a:ext cx="78867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 dirty="0"/>
              <a:t>Click to edit Master text styles</a:t>
            </a:r>
          </a:p>
          <a:p>
            <a:pPr lvl="1"/>
            <a:r>
              <a:rPr lang="en-US" dirty="0"/>
              <a:t>Second level</a:t>
            </a:r>
          </a:p>
          <a:p>
            <a:pPr lvl="2"/>
            <a:r>
              <a:rPr lang="en-US" dirty="0"/>
              <a:t>Third level</a:t>
            </a:r>
          </a:p>
          <a:p>
            <a:pPr lvl="3"/>
            <a:r>
              <a:rPr lang="en-US" dirty="0"/>
              <a:t>Fourth level</a:t>
            </a:r>
          </a:p>
          <a:p>
            <a:pPr lvl="4"/>
            <a:r>
              <a:rPr lang="en-US" dirty="0"/>
              <a:t>Fifth level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628650" y="6356351"/>
            <a:ext cx="20574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A3D30475-CAC1-4A74-9E4C-111C23400E3F}" type="datetimeFigureOut">
              <a:rPr lang="en-US" smtClean="0"/>
              <a:t>10/4/2020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3028950" y="6356351"/>
            <a:ext cx="30861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6457950" y="6356351"/>
            <a:ext cx="20574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B4486020-16CF-45AC-902B-BF46D291E33D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090755859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  <p:sldLayoutId id="2147483662" r:id="rId2"/>
    <p:sldLayoutId id="2147483663" r:id="rId3"/>
    <p:sldLayoutId id="2147483664" r:id="rId4"/>
    <p:sldLayoutId id="2147483665" r:id="rId5"/>
    <p:sldLayoutId id="2147483666" r:id="rId6"/>
    <p:sldLayoutId id="2147483667" r:id="rId7"/>
    <p:sldLayoutId id="2147483668" r:id="rId8"/>
    <p:sldLayoutId id="2147483669" r:id="rId9"/>
    <p:sldLayoutId id="2147483670" r:id="rId10"/>
    <p:sldLayoutId id="2147483671" r:id="rId1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3600" kern="1200">
          <a:solidFill>
            <a:schemeClr val="tx1"/>
          </a:solidFill>
          <a:latin typeface="Arial" panose="020B0604020202020204" pitchFamily="34" charset="0"/>
          <a:ea typeface="+mj-ea"/>
          <a:cs typeface="Arial" panose="020B0604020202020204" pitchFamily="34" charset="0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200" kern="1200">
          <a:solidFill>
            <a:schemeClr val="tx1"/>
          </a:solidFill>
          <a:latin typeface="Arial" panose="020B0604020202020204" pitchFamily="34" charset="0"/>
          <a:ea typeface="+mn-ea"/>
          <a:cs typeface="Arial" panose="020B0604020202020204" pitchFamily="34" charset="0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200" kern="1200">
          <a:solidFill>
            <a:schemeClr val="tx1"/>
          </a:solidFill>
          <a:latin typeface="Arial" panose="020B0604020202020204" pitchFamily="34" charset="0"/>
          <a:ea typeface="+mn-ea"/>
          <a:cs typeface="Arial" panose="020B0604020202020204" pitchFamily="34" charset="0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200" kern="1200">
          <a:solidFill>
            <a:schemeClr val="tx1"/>
          </a:solidFill>
          <a:latin typeface="Arial" panose="020B0604020202020204" pitchFamily="34" charset="0"/>
          <a:ea typeface="+mn-ea"/>
          <a:cs typeface="Arial" panose="020B0604020202020204" pitchFamily="34" charset="0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200" kern="1200">
          <a:solidFill>
            <a:schemeClr val="tx1"/>
          </a:solidFill>
          <a:latin typeface="Arial" panose="020B0604020202020204" pitchFamily="34" charset="0"/>
          <a:ea typeface="+mn-ea"/>
          <a:cs typeface="Arial" panose="020B0604020202020204" pitchFamily="34" charset="0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200" kern="1200">
          <a:solidFill>
            <a:schemeClr val="tx1"/>
          </a:solidFill>
          <a:latin typeface="Arial" panose="020B0604020202020204" pitchFamily="34" charset="0"/>
          <a:ea typeface="+mn-ea"/>
          <a:cs typeface="Arial" panose="020B0604020202020204" pitchFamily="34" charset="0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jpg"/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6.xml"/><Relationship Id="rId4" Type="http://schemas.openxmlformats.org/officeDocument/2006/relationships/image" Target="../media/image3.svg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diagramData" Target="../diagrams/data1.xml"/><Relationship Id="rId7" Type="http://schemas.microsoft.com/office/2007/relationships/diagramDrawing" Target="../diagrams/drawing1.xml"/><Relationship Id="rId2" Type="http://schemas.openxmlformats.org/officeDocument/2006/relationships/notesSlide" Target="../notesSlides/notesSlide4.xml"/><Relationship Id="rId1" Type="http://schemas.openxmlformats.org/officeDocument/2006/relationships/slideLayout" Target="../slideLayouts/slideLayout6.xml"/><Relationship Id="rId6" Type="http://schemas.openxmlformats.org/officeDocument/2006/relationships/diagramColors" Target="../diagrams/colors1.xml"/><Relationship Id="rId5" Type="http://schemas.openxmlformats.org/officeDocument/2006/relationships/diagramQuickStyle" Target="../diagrams/quickStyle1.xml"/><Relationship Id="rId4" Type="http://schemas.openxmlformats.org/officeDocument/2006/relationships/diagramLayout" Target="../diagrams/layout1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5.xml"/><Relationship Id="rId1" Type="http://schemas.openxmlformats.org/officeDocument/2006/relationships/slideLayout" Target="../slideLayouts/slideLayout6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diagramData" Target="../diagrams/data2.xml"/><Relationship Id="rId7" Type="http://schemas.microsoft.com/office/2007/relationships/diagramDrawing" Target="../diagrams/drawing2.xml"/><Relationship Id="rId2" Type="http://schemas.openxmlformats.org/officeDocument/2006/relationships/notesSlide" Target="../notesSlides/notesSlide6.xml"/><Relationship Id="rId1" Type="http://schemas.openxmlformats.org/officeDocument/2006/relationships/slideLayout" Target="../slideLayouts/slideLayout6.xml"/><Relationship Id="rId6" Type="http://schemas.openxmlformats.org/officeDocument/2006/relationships/diagramColors" Target="../diagrams/colors2.xml"/><Relationship Id="rId5" Type="http://schemas.openxmlformats.org/officeDocument/2006/relationships/diagramQuickStyle" Target="../diagrams/quickStyle2.xml"/><Relationship Id="rId4" Type="http://schemas.openxmlformats.org/officeDocument/2006/relationships/diagramLayout" Target="../diagrams/layout2.xm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17.png"/><Relationship Id="rId2" Type="http://schemas.openxmlformats.org/officeDocument/2006/relationships/notesSlide" Target="../notesSlides/notesSlide7.xml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18.png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8.xml"/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9.xml"/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0.xml"/><Relationship Id="rId1" Type="http://schemas.openxmlformats.org/officeDocument/2006/relationships/slideLayout" Target="../slideLayouts/slideLayout1.xml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19.png"/><Relationship Id="rId2" Type="http://schemas.openxmlformats.org/officeDocument/2006/relationships/notesSlide" Target="../notesSlides/notesSlide11.xml"/><Relationship Id="rId1" Type="http://schemas.openxmlformats.org/officeDocument/2006/relationships/slideLayout" Target="../slideLayouts/slideLayout2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2.xml"/><Relationship Id="rId1" Type="http://schemas.openxmlformats.org/officeDocument/2006/relationships/slideLayout" Target="../slideLayouts/slideLayout2.xml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3.xml"/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0AD169D0-9D73-42B4-A637-C39CFDD8939A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2599038" y="3327857"/>
            <a:ext cx="4504038" cy="709098"/>
          </a:xfrm>
        </p:spPr>
        <p:txBody>
          <a:bodyPr>
            <a:normAutofit fontScale="90000"/>
          </a:bodyPr>
          <a:lstStyle/>
          <a:p>
            <a:r>
              <a:rPr lang="en-US" sz="3600" b="1" dirty="0"/>
              <a:t>Social Entertainment</a:t>
            </a:r>
          </a:p>
        </p:txBody>
      </p:sp>
      <p:sp>
        <p:nvSpPr>
          <p:cNvPr id="3" name="Subtitle 2">
            <a:extLst>
              <a:ext uri="{FF2B5EF4-FFF2-40B4-BE49-F238E27FC236}">
                <a16:creationId xmlns:a16="http://schemas.microsoft.com/office/drawing/2014/main" id="{33966705-4ABD-4F0C-8700-C5354953698A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1455820" y="2275152"/>
            <a:ext cx="5751095" cy="540947"/>
          </a:xfrm>
        </p:spPr>
        <p:txBody>
          <a:bodyPr>
            <a:noAutofit/>
          </a:bodyPr>
          <a:lstStyle/>
          <a:p>
            <a:r>
              <a:rPr lang="en-US" sz="4800" b="1" dirty="0"/>
              <a:t>part one</a:t>
            </a:r>
          </a:p>
        </p:txBody>
      </p:sp>
    </p:spTree>
    <p:extLst>
      <p:ext uri="{BB962C8B-B14F-4D97-AF65-F5344CB8AC3E}">
        <p14:creationId xmlns:p14="http://schemas.microsoft.com/office/powerpoint/2010/main" val="280548206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96595" y="740301"/>
            <a:ext cx="4314053" cy="670528"/>
          </a:xfrm>
        </p:spPr>
        <p:txBody>
          <a:bodyPr/>
          <a:lstStyle/>
          <a:p>
            <a:r>
              <a:rPr lang="en-US" dirty="0"/>
              <a:t>Learning objectives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696595" y="2118657"/>
            <a:ext cx="7886700" cy="4019676"/>
          </a:xfrm>
        </p:spPr>
        <p:txBody>
          <a:bodyPr>
            <a:noAutofit/>
          </a:bodyPr>
          <a:lstStyle/>
          <a:p>
            <a:pPr>
              <a:lnSpc>
                <a:spcPct val="120000"/>
              </a:lnSpc>
              <a:spcBef>
                <a:spcPts val="500"/>
              </a:spcBef>
            </a:pPr>
            <a:r>
              <a:rPr lang="en-GB" dirty="0"/>
              <a:t>What is social entertainment? What is branded entertainment? </a:t>
            </a:r>
          </a:p>
          <a:p>
            <a:pPr>
              <a:lnSpc>
                <a:spcPct val="120000"/>
              </a:lnSpc>
              <a:spcBef>
                <a:spcPts val="500"/>
              </a:spcBef>
            </a:pPr>
            <a:r>
              <a:rPr lang="en-GB" dirty="0"/>
              <a:t>How can social media marketers use social entertainment to meet branding objectives? </a:t>
            </a:r>
          </a:p>
          <a:p>
            <a:pPr>
              <a:lnSpc>
                <a:spcPct val="120000"/>
              </a:lnSpc>
              <a:spcBef>
                <a:spcPts val="500"/>
              </a:spcBef>
            </a:pPr>
            <a:r>
              <a:rPr lang="en-GB" dirty="0"/>
              <a:t>What are the characteristics of social games and gamer segments? </a:t>
            </a:r>
          </a:p>
          <a:p>
            <a:pPr>
              <a:lnSpc>
                <a:spcPct val="120000"/>
              </a:lnSpc>
              <a:spcBef>
                <a:spcPts val="500"/>
              </a:spcBef>
            </a:pPr>
            <a:r>
              <a:rPr lang="en-GB" dirty="0"/>
              <a:t>In what ways are marketers using social music, social video and television, and social celebrity to share brand messaging?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3013056444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96E387D5-9303-495D-86D9-996A9088F534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698866" y="654431"/>
            <a:ext cx="7658615" cy="1212849"/>
          </a:xfrm>
        </p:spPr>
        <p:txBody>
          <a:bodyPr/>
          <a:lstStyle/>
          <a:p>
            <a:r>
              <a:rPr lang="en-US" dirty="0"/>
              <a:t>Figure 8.1 The social entertainment zone</a:t>
            </a:r>
          </a:p>
        </p:txBody>
      </p:sp>
      <p:pic>
        <p:nvPicPr>
          <p:cNvPr id="3" name="Picture 2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398241" y="2275622"/>
            <a:ext cx="6591874" cy="351642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514831946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itle 3">
            <a:extLst>
              <a:ext uri="{FF2B5EF4-FFF2-40B4-BE49-F238E27FC236}">
                <a16:creationId xmlns:a16="http://schemas.microsoft.com/office/drawing/2014/main" id="{F266C548-A026-488D-B771-D27B0F3B27BE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696595" y="733250"/>
            <a:ext cx="6074319" cy="743743"/>
          </a:xfrm>
        </p:spPr>
        <p:txBody>
          <a:bodyPr vert="horz" lIns="68580" tIns="34290" rIns="68580" bIns="34290" rtlCol="0" anchor="ctr">
            <a:normAutofit/>
          </a:bodyPr>
          <a:lstStyle/>
          <a:p>
            <a:r>
              <a:rPr lang="en-US" dirty="0"/>
              <a:t>Social entertainment as play</a:t>
            </a:r>
          </a:p>
        </p:txBody>
      </p:sp>
      <p:pic>
        <p:nvPicPr>
          <p:cNvPr id="8" name="Picture Placeholder 7" descr="Dance">
            <a:extLst>
              <a:ext uri="{FF2B5EF4-FFF2-40B4-BE49-F238E27FC236}">
                <a16:creationId xmlns:a16="http://schemas.microsoft.com/office/drawing/2014/main" id="{5E03E7E2-F120-4906-B123-9604AB3C4558}"/>
              </a:ext>
            </a:extLst>
          </p:cNvPr>
          <p:cNvPicPr>
            <a:picLocks noGrp="1" noChangeAspect="1"/>
          </p:cNvPicPr>
          <p:nvPr>
            <p:ph type="pic" idx="4294967295"/>
          </p:nvPr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4"/>
              </a:ext>
            </a:extLst>
          </a:blip>
          <a:srcRect l="2508" r="2508"/>
          <a:stretch>
            <a:fillRect/>
          </a:stretch>
        </p:blipFill>
        <p:spPr>
          <a:xfrm>
            <a:off x="3831772" y="1573565"/>
            <a:ext cx="4107543" cy="4324471"/>
          </a:xfrm>
          <a:prstGeom prst="rect">
            <a:avLst/>
          </a:prstGeom>
        </p:spPr>
      </p:pic>
      <p:sp>
        <p:nvSpPr>
          <p:cNvPr id="6" name="Text Placeholder 5">
            <a:extLst>
              <a:ext uri="{FF2B5EF4-FFF2-40B4-BE49-F238E27FC236}">
                <a16:creationId xmlns:a16="http://schemas.microsoft.com/office/drawing/2014/main" id="{633C965E-542C-4A31-B8EF-400BB4C9EF9E}"/>
              </a:ext>
            </a:extLst>
          </p:cNvPr>
          <p:cNvSpPr>
            <a:spLocks noGrp="1"/>
          </p:cNvSpPr>
          <p:nvPr>
            <p:ph type="body" sz="half" idx="4294967295"/>
          </p:nvPr>
        </p:nvSpPr>
        <p:spPr>
          <a:xfrm>
            <a:off x="928823" y="2162793"/>
            <a:ext cx="2378075" cy="1703388"/>
          </a:xfrm>
        </p:spPr>
        <p:txBody>
          <a:bodyPr vert="horz" lIns="68580" tIns="34290" rIns="68580" bIns="34290" rtlCol="0">
            <a:normAutofit/>
          </a:bodyPr>
          <a:lstStyle/>
          <a:p>
            <a:pPr marL="342900" indent="-171450">
              <a:buFont typeface="Arial" panose="020B0604020202020204" pitchFamily="34" charset="0"/>
              <a:buChar char="•"/>
            </a:pPr>
            <a:r>
              <a:rPr lang="en-US" sz="2200" dirty="0"/>
              <a:t>Play as power</a:t>
            </a:r>
          </a:p>
          <a:p>
            <a:pPr marL="342900" indent="-171450">
              <a:buFont typeface="Arial" panose="020B0604020202020204" pitchFamily="34" charset="0"/>
              <a:buChar char="•"/>
            </a:pPr>
            <a:r>
              <a:rPr lang="en-US" sz="2200" dirty="0"/>
              <a:t>Play as identity</a:t>
            </a:r>
          </a:p>
          <a:p>
            <a:pPr marL="342900" indent="-171450">
              <a:buFont typeface="Arial" panose="020B0604020202020204" pitchFamily="34" charset="0"/>
              <a:buChar char="•"/>
            </a:pPr>
            <a:r>
              <a:rPr lang="en-US" sz="2200" dirty="0"/>
              <a:t>Play as fantasy</a:t>
            </a:r>
          </a:p>
          <a:p>
            <a:pPr marL="342900" indent="-171450">
              <a:buFont typeface="Arial" panose="020B0604020202020204" pitchFamily="34" charset="0"/>
              <a:buChar char="•"/>
            </a:pPr>
            <a:r>
              <a:rPr lang="en-US" sz="2200" dirty="0"/>
              <a:t>Play as frivolity</a:t>
            </a:r>
          </a:p>
        </p:txBody>
      </p:sp>
      <p:cxnSp>
        <p:nvCxnSpPr>
          <p:cNvPr id="21" name="Straight Connector 16"/>
          <p:cNvCxnSpPr>
            <a:cxnSpLocks noGrp="1" noRot="1" noChangeAspect="1" noMove="1" noResize="1" noEditPoints="1" noAdjustHandles="1" noChangeArrowheads="1" noChangeShapeType="1"/>
          </p:cNvCxn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CxnSpPr>
        <p:spPr>
          <a:xfrm flipV="1">
            <a:off x="571500" y="1476993"/>
            <a:ext cx="0" cy="685800"/>
          </a:xfrm>
          <a:prstGeom prst="line">
            <a:avLst/>
          </a:prstGeom>
          <a:ln w="19050">
            <a:solidFill>
              <a:srgbClr val="FFFFFF">
                <a:alpha val="80000"/>
              </a:srgb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1539167964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B3C625A3-6669-45FB-9B19-F007CC984AB3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696595" y="802994"/>
            <a:ext cx="7567999" cy="751575"/>
          </a:xfrm>
        </p:spPr>
        <p:txBody>
          <a:bodyPr>
            <a:noAutofit/>
          </a:bodyPr>
          <a:lstStyle/>
          <a:p>
            <a:r>
              <a:rPr lang="en-US" dirty="0"/>
              <a:t>Marketing with social entertainment</a:t>
            </a:r>
          </a:p>
        </p:txBody>
      </p:sp>
      <p:graphicFrame>
        <p:nvGraphicFramePr>
          <p:cNvPr id="3" name="Diagram 2">
            <a:extLst>
              <a:ext uri="{FF2B5EF4-FFF2-40B4-BE49-F238E27FC236}">
                <a16:creationId xmlns:a16="http://schemas.microsoft.com/office/drawing/2014/main" id="{DC196A6C-5E8E-4527-AD2E-B82628C5AA8A}"/>
              </a:ext>
            </a:extLst>
          </p:cNvPr>
          <p:cNvGraphicFramePr/>
          <p:nvPr>
            <p:extLst>
              <p:ext uri="{D42A27DB-BD31-4B8C-83A1-F6EECF244321}">
                <p14:modId xmlns:p14="http://schemas.microsoft.com/office/powerpoint/2010/main" val="1376482792"/>
              </p:ext>
            </p:extLst>
          </p:nvPr>
        </p:nvGraphicFramePr>
        <p:xfrm>
          <a:off x="1470432" y="2226866"/>
          <a:ext cx="6096000" cy="3335734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3" r:lo="rId4" r:qs="rId5" r:cs="rId6"/>
          </a:graphicData>
        </a:graphic>
      </p:graphicFrame>
      <p:sp>
        <p:nvSpPr>
          <p:cNvPr id="4" name="TextBox 3">
            <a:extLst>
              <a:ext uri="{FF2B5EF4-FFF2-40B4-BE49-F238E27FC236}">
                <a16:creationId xmlns:a16="http://schemas.microsoft.com/office/drawing/2014/main" id="{A3CF1920-7605-407D-950E-4E9F9EA7C8AE}"/>
              </a:ext>
            </a:extLst>
          </p:cNvPr>
          <p:cNvSpPr txBox="1"/>
          <p:nvPr/>
        </p:nvSpPr>
        <p:spPr>
          <a:xfrm>
            <a:off x="2594223" y="4964710"/>
            <a:ext cx="4059494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dirty="0">
                <a:latin typeface="Arial" panose="020B0604020202020204" pitchFamily="34" charset="0"/>
                <a:cs typeface="Arial" panose="020B0604020202020204" pitchFamily="34" charset="0"/>
              </a:rPr>
              <a:t>Degree of brand integration</a:t>
            </a:r>
          </a:p>
        </p:txBody>
      </p:sp>
      <p:sp>
        <p:nvSpPr>
          <p:cNvPr id="5" name="TextBox 4">
            <a:extLst>
              <a:ext uri="{FF2B5EF4-FFF2-40B4-BE49-F238E27FC236}">
                <a16:creationId xmlns:a16="http://schemas.microsoft.com/office/drawing/2014/main" id="{686A573D-008B-4EB1-A66F-EE899CCCD661}"/>
              </a:ext>
            </a:extLst>
          </p:cNvPr>
          <p:cNvSpPr txBox="1"/>
          <p:nvPr/>
        </p:nvSpPr>
        <p:spPr>
          <a:xfrm>
            <a:off x="929148" y="5184001"/>
            <a:ext cx="502061" cy="30008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sz="1350" dirty="0">
                <a:latin typeface="Arial" panose="020B0604020202020204" pitchFamily="34" charset="0"/>
                <a:cs typeface="Arial" panose="020B0604020202020204" pitchFamily="34" charset="0"/>
              </a:rPr>
              <a:t>Low</a:t>
            </a:r>
          </a:p>
        </p:txBody>
      </p:sp>
      <p:sp>
        <p:nvSpPr>
          <p:cNvPr id="6" name="TextBox 5">
            <a:extLst>
              <a:ext uri="{FF2B5EF4-FFF2-40B4-BE49-F238E27FC236}">
                <a16:creationId xmlns:a16="http://schemas.microsoft.com/office/drawing/2014/main" id="{91BF54B2-A0E1-41B0-81DF-9757CA87F483}"/>
              </a:ext>
            </a:extLst>
          </p:cNvPr>
          <p:cNvSpPr txBox="1"/>
          <p:nvPr/>
        </p:nvSpPr>
        <p:spPr>
          <a:xfrm>
            <a:off x="7788486" y="5184001"/>
            <a:ext cx="540533" cy="30008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sz="1350" dirty="0">
                <a:latin typeface="Arial" panose="020B0604020202020204" pitchFamily="34" charset="0"/>
                <a:cs typeface="Arial" panose="020B0604020202020204" pitchFamily="34" charset="0"/>
              </a:rPr>
              <a:t>High</a:t>
            </a:r>
          </a:p>
        </p:txBody>
      </p:sp>
    </p:spTree>
    <p:extLst>
      <p:ext uri="{BB962C8B-B14F-4D97-AF65-F5344CB8AC3E}">
        <p14:creationId xmlns:p14="http://schemas.microsoft.com/office/powerpoint/2010/main" val="3229185345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96595" y="1074056"/>
            <a:ext cx="8087179" cy="761775"/>
          </a:xfrm>
        </p:spPr>
        <p:txBody>
          <a:bodyPr>
            <a:normAutofit/>
          </a:bodyPr>
          <a:lstStyle/>
          <a:p>
            <a:r>
              <a:rPr lang="en-US" dirty="0"/>
              <a:t>What is social branded entertainment? 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4294967295"/>
          </p:nvPr>
        </p:nvSpPr>
        <p:spPr>
          <a:xfrm>
            <a:off x="696595" y="2048932"/>
            <a:ext cx="7930938" cy="1964267"/>
          </a:xfrm>
        </p:spPr>
        <p:txBody>
          <a:bodyPr anchor="ctr">
            <a:noAutofit/>
          </a:bodyPr>
          <a:lstStyle/>
          <a:p>
            <a:pPr marL="0" indent="0">
              <a:lnSpc>
                <a:spcPct val="100000"/>
              </a:lnSpc>
              <a:buNone/>
            </a:pPr>
            <a:r>
              <a:rPr lang="en-US" dirty="0"/>
              <a:t>When brands create owned vehicles of branded content, in the form of games, music, or film, which is participatory and shareable via digital connections, that is social branded entertainment.</a:t>
            </a:r>
          </a:p>
        </p:txBody>
      </p:sp>
    </p:spTree>
    <p:extLst>
      <p:ext uri="{BB962C8B-B14F-4D97-AF65-F5344CB8AC3E}">
        <p14:creationId xmlns:p14="http://schemas.microsoft.com/office/powerpoint/2010/main" val="1167913205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6" name="Diagram 5">
            <a:extLst>
              <a:ext uri="{FF2B5EF4-FFF2-40B4-BE49-F238E27FC236}">
                <a16:creationId xmlns:a16="http://schemas.microsoft.com/office/drawing/2014/main" id="{D0C23D44-5855-430A-A3F8-997F74A32BC3}"/>
              </a:ext>
            </a:extLst>
          </p:cNvPr>
          <p:cNvGraphicFramePr/>
          <p:nvPr>
            <p:extLst>
              <p:ext uri="{D42A27DB-BD31-4B8C-83A1-F6EECF244321}">
                <p14:modId xmlns:p14="http://schemas.microsoft.com/office/powerpoint/2010/main" val="1386007321"/>
              </p:ext>
            </p:extLst>
          </p:nvPr>
        </p:nvGraphicFramePr>
        <p:xfrm>
          <a:off x="1480458" y="1672772"/>
          <a:ext cx="6096000" cy="4064000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3" r:lo="rId4" r:qs="rId5" r:cs="rId6"/>
          </a:graphicData>
        </a:graphic>
      </p:graphicFrame>
    </p:spTree>
    <p:extLst>
      <p:ext uri="{BB962C8B-B14F-4D97-AF65-F5344CB8AC3E}">
        <p14:creationId xmlns:p14="http://schemas.microsoft.com/office/powerpoint/2010/main" val="1741880227"/>
      </p:ext>
    </p:extLst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5" name="Picture 14">
            <a:extLst>
              <a:ext uri="{FF2B5EF4-FFF2-40B4-BE49-F238E27FC236}">
                <a16:creationId xmlns:a16="http://schemas.microsoft.com/office/drawing/2014/main" id="{37C4F2C7-8AF1-4591-A18D-463A2FD1D0AD}"/>
              </a:ext>
            </a:extLst>
          </p:cNvPr>
          <p:cNvPicPr>
            <a:picLocks noChangeAspect="1"/>
          </p:cNvPicPr>
          <p:nvPr/>
        </p:nvPicPr>
        <p:blipFill rotWithShape="1">
          <a:blip r:embed="rId3"/>
          <a:srcRect l="2078" r="2658" b="1"/>
          <a:stretch/>
        </p:blipFill>
        <p:spPr>
          <a:xfrm>
            <a:off x="4748274" y="2362395"/>
            <a:ext cx="3732352" cy="3756454"/>
          </a:xfrm>
          <a:prstGeom prst="rect">
            <a:avLst/>
          </a:prstGeom>
          <a:effectLst/>
        </p:spPr>
      </p:pic>
      <p:sp>
        <p:nvSpPr>
          <p:cNvPr id="4" name="Title 3"/>
          <p:cNvSpPr>
            <a:spLocks noGrp="1"/>
          </p:cNvSpPr>
          <p:nvPr>
            <p:ph type="title"/>
          </p:nvPr>
        </p:nvSpPr>
        <p:spPr>
          <a:xfrm>
            <a:off x="696595" y="1059936"/>
            <a:ext cx="5197412" cy="684262"/>
          </a:xfrm>
        </p:spPr>
        <p:txBody>
          <a:bodyPr>
            <a:noAutofit/>
          </a:bodyPr>
          <a:lstStyle/>
          <a:p>
            <a:r>
              <a:rPr lang="en-US" dirty="0"/>
              <a:t>What is a social game?</a:t>
            </a:r>
          </a:p>
        </p:txBody>
      </p:sp>
      <p:sp>
        <p:nvSpPr>
          <p:cNvPr id="5" name="Content Placeholder 4"/>
          <p:cNvSpPr>
            <a:spLocks noGrp="1"/>
          </p:cNvSpPr>
          <p:nvPr>
            <p:ph idx="1"/>
          </p:nvPr>
        </p:nvSpPr>
        <p:spPr>
          <a:xfrm>
            <a:off x="696595" y="2192179"/>
            <a:ext cx="3650434" cy="3023287"/>
          </a:xfrm>
        </p:spPr>
        <p:txBody>
          <a:bodyPr>
            <a:normAutofit/>
          </a:bodyPr>
          <a:lstStyle/>
          <a:p>
            <a:pPr marL="0" indent="0">
              <a:lnSpc>
                <a:spcPct val="100000"/>
              </a:lnSpc>
              <a:spcBef>
                <a:spcPts val="500"/>
              </a:spcBef>
              <a:buNone/>
            </a:pPr>
            <a:r>
              <a:rPr lang="en-US" dirty="0"/>
              <a:t>Social games are multiplayer, competitive, goal-oriented activities with defined rules of engagement and online connectivity among players.</a:t>
            </a:r>
          </a:p>
          <a:p>
            <a:endParaRPr lang="en-US" sz="1350" dirty="0"/>
          </a:p>
        </p:txBody>
      </p:sp>
      <p:pic>
        <p:nvPicPr>
          <p:cNvPr id="2" name="Picture 1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295350" y="4427621"/>
            <a:ext cx="3533838" cy="2097882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26888776"/>
      </p:ext>
    </p:extLst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96595" y="1073077"/>
            <a:ext cx="3829050" cy="669197"/>
          </a:xfrm>
        </p:spPr>
        <p:txBody>
          <a:bodyPr/>
          <a:lstStyle/>
          <a:p>
            <a:r>
              <a:rPr lang="en-US" dirty="0"/>
              <a:t>Gamer segments</a:t>
            </a:r>
          </a:p>
        </p:txBody>
      </p:sp>
      <p:sp>
        <p:nvSpPr>
          <p:cNvPr id="6" name="Rounded Rectangle 5"/>
          <p:cNvSpPr/>
          <p:nvPr/>
        </p:nvSpPr>
        <p:spPr>
          <a:xfrm>
            <a:off x="1977128" y="2398094"/>
            <a:ext cx="2286000" cy="3246834"/>
          </a:xfrm>
          <a:prstGeom prst="round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z="3000" dirty="0">
                <a:latin typeface="Arial" panose="020B0604020202020204" pitchFamily="34" charset="0"/>
                <a:cs typeface="Arial" panose="020B0604020202020204" pitchFamily="34" charset="0"/>
              </a:rPr>
              <a:t>Casual</a:t>
            </a:r>
          </a:p>
        </p:txBody>
      </p:sp>
      <p:sp>
        <p:nvSpPr>
          <p:cNvPr id="8" name="Rounded Rectangle 7"/>
          <p:cNvSpPr/>
          <p:nvPr/>
        </p:nvSpPr>
        <p:spPr>
          <a:xfrm>
            <a:off x="5120378" y="2398094"/>
            <a:ext cx="2286000" cy="3246834"/>
          </a:xfrm>
          <a:prstGeom prst="round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z="3000" dirty="0">
                <a:latin typeface="Arial" panose="020B0604020202020204" pitchFamily="34" charset="0"/>
                <a:cs typeface="Arial" panose="020B0604020202020204" pitchFamily="34" charset="0"/>
              </a:rPr>
              <a:t>Hardcore</a:t>
            </a:r>
          </a:p>
        </p:txBody>
      </p:sp>
    </p:spTree>
    <p:extLst>
      <p:ext uri="{BB962C8B-B14F-4D97-AF65-F5344CB8AC3E}">
        <p14:creationId xmlns:p14="http://schemas.microsoft.com/office/powerpoint/2010/main" val="2721269969"/>
      </p:ext>
    </p:extLst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96595" y="1011292"/>
            <a:ext cx="7419718" cy="768051"/>
          </a:xfrm>
        </p:spPr>
        <p:txBody>
          <a:bodyPr/>
          <a:lstStyle/>
          <a:p>
            <a:r>
              <a:rPr lang="en-US" dirty="0"/>
              <a:t>Options for game-based marketing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696595" y="2211747"/>
            <a:ext cx="5261404" cy="1790786"/>
          </a:xfrm>
        </p:spPr>
        <p:txBody>
          <a:bodyPr/>
          <a:lstStyle/>
          <a:p>
            <a:r>
              <a:rPr lang="en-US" dirty="0"/>
              <a:t>Around-game and in-game advertising</a:t>
            </a:r>
          </a:p>
          <a:p>
            <a:r>
              <a:rPr lang="en-US" dirty="0"/>
              <a:t>Product placement</a:t>
            </a:r>
          </a:p>
          <a:p>
            <a:r>
              <a:rPr lang="en-US" dirty="0"/>
              <a:t>Brand integration</a:t>
            </a:r>
          </a:p>
          <a:p>
            <a:r>
              <a:rPr lang="en-US" dirty="0"/>
              <a:t>Advergames </a:t>
            </a:r>
          </a:p>
        </p:txBody>
      </p:sp>
    </p:spTree>
    <p:extLst>
      <p:ext uri="{BB962C8B-B14F-4D97-AF65-F5344CB8AC3E}">
        <p14:creationId xmlns:p14="http://schemas.microsoft.com/office/powerpoint/2010/main" val="1836986039"/>
      </p:ext>
    </p:extLst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itle 3">
            <a:extLst>
              <a:ext uri="{FF2B5EF4-FFF2-40B4-BE49-F238E27FC236}">
                <a16:creationId xmlns:a16="http://schemas.microsoft.com/office/drawing/2014/main" id="{FC4A5A58-FAE8-4D00-B3A8-DBEFBA23BEF1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967920" y="2502288"/>
            <a:ext cx="6855279" cy="1104512"/>
          </a:xfrm>
        </p:spPr>
        <p:txBody>
          <a:bodyPr anchor="t">
            <a:noAutofit/>
          </a:bodyPr>
          <a:lstStyle/>
          <a:p>
            <a:r>
              <a:rPr lang="en-US" sz="3600" dirty="0"/>
              <a:t>Original digital video and branded video</a:t>
            </a:r>
            <a:br>
              <a:rPr lang="en-US" sz="3600" dirty="0"/>
            </a:br>
            <a:br>
              <a:rPr lang="en-US" sz="3600" dirty="0"/>
            </a:br>
            <a:r>
              <a:rPr lang="en-GB" sz="2000" dirty="0"/>
              <a:t>Product placements enable brands to appeal to the audiences of popular influencers on video channels including YouTube, Instagram, Snapchat, and others. </a:t>
            </a:r>
            <a:endParaRPr lang="en-US" sz="2000" dirty="0"/>
          </a:p>
        </p:txBody>
      </p:sp>
    </p:spTree>
    <p:extLst>
      <p:ext uri="{BB962C8B-B14F-4D97-AF65-F5344CB8AC3E}">
        <p14:creationId xmlns:p14="http://schemas.microsoft.com/office/powerpoint/2010/main" val="1961987830"/>
      </p:ext>
    </p:extLst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96595" y="643468"/>
            <a:ext cx="7744672" cy="963892"/>
          </a:xfrm>
        </p:spPr>
        <p:txBody>
          <a:bodyPr/>
          <a:lstStyle/>
          <a:p>
            <a:r>
              <a:rPr lang="en-US" dirty="0"/>
              <a:t>Social TV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702277" y="2037391"/>
            <a:ext cx="4536474" cy="3391736"/>
          </a:xfrm>
        </p:spPr>
        <p:txBody>
          <a:bodyPr>
            <a:normAutofit/>
          </a:bodyPr>
          <a:lstStyle/>
          <a:p>
            <a:r>
              <a:rPr lang="en-US" dirty="0"/>
              <a:t>Social TV is technology that supports communication and social interaction in either the context of watching television or related to TV content. </a:t>
            </a:r>
          </a:p>
          <a:p>
            <a:r>
              <a:rPr lang="en-US" dirty="0"/>
              <a:t>The experience of watching TV is enhanced by social media.</a:t>
            </a:r>
          </a:p>
          <a:p>
            <a:r>
              <a:rPr lang="en-US" dirty="0"/>
              <a:t>The phenomenon relates to social celebrity and the rise of “</a:t>
            </a:r>
            <a:r>
              <a:rPr lang="en-US" dirty="0" err="1"/>
              <a:t>microcelebrities</a:t>
            </a:r>
            <a:r>
              <a:rPr lang="en-US" dirty="0"/>
              <a:t>.” </a:t>
            </a:r>
          </a:p>
        </p:txBody>
      </p:sp>
      <p:pic>
        <p:nvPicPr>
          <p:cNvPr id="6" name="Picture 5"/>
          <p:cNvPicPr>
            <a:picLocks noChangeAspect="1"/>
          </p:cNvPicPr>
          <p:nvPr/>
        </p:nvPicPr>
        <p:blipFill>
          <a:blip r:embed="rId3" cstate="print"/>
          <a:stretch>
            <a:fillRect/>
          </a:stretch>
        </p:blipFill>
        <p:spPr>
          <a:xfrm>
            <a:off x="5682762" y="2037391"/>
            <a:ext cx="2818098" cy="4009574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800342227"/>
      </p:ext>
    </p:extLst>
  </p:cSld>
  <p:clrMapOvr>
    <a:masterClrMapping/>
  </p:clrMapOvr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81261" y="740863"/>
            <a:ext cx="7634605" cy="829360"/>
          </a:xfrm>
        </p:spPr>
        <p:txBody>
          <a:bodyPr/>
          <a:lstStyle/>
          <a:p>
            <a:r>
              <a:rPr lang="en-US" dirty="0"/>
              <a:t>Marketing with social music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696595" y="2401685"/>
            <a:ext cx="3374939" cy="851672"/>
          </a:xfrm>
        </p:spPr>
        <p:txBody>
          <a:bodyPr/>
          <a:lstStyle/>
          <a:p>
            <a:r>
              <a:rPr lang="en-US" dirty="0"/>
              <a:t>In-network advertising</a:t>
            </a:r>
          </a:p>
          <a:p>
            <a:r>
              <a:rPr lang="en-US" dirty="0"/>
              <a:t>Immersive branding </a:t>
            </a:r>
          </a:p>
        </p:txBody>
      </p:sp>
    </p:spTree>
    <p:extLst>
      <p:ext uri="{BB962C8B-B14F-4D97-AF65-F5344CB8AC3E}">
        <p14:creationId xmlns:p14="http://schemas.microsoft.com/office/powerpoint/2010/main" val="1356688792"/>
      </p:ext>
    </p:extLst>
  </p:cSld>
  <p:clrMapOvr>
    <a:masterClrMapping/>
  </p:clrMapOvr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96595" y="740301"/>
            <a:ext cx="4314053" cy="670528"/>
          </a:xfrm>
        </p:spPr>
        <p:txBody>
          <a:bodyPr/>
          <a:lstStyle/>
          <a:p>
            <a:r>
              <a:rPr lang="en-US" dirty="0"/>
              <a:t>Summary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696595" y="2118657"/>
            <a:ext cx="7886700" cy="4019676"/>
          </a:xfrm>
        </p:spPr>
        <p:txBody>
          <a:bodyPr>
            <a:noAutofit/>
          </a:bodyPr>
          <a:lstStyle/>
          <a:p>
            <a:pPr>
              <a:lnSpc>
                <a:spcPct val="120000"/>
              </a:lnSpc>
              <a:spcBef>
                <a:spcPts val="500"/>
              </a:spcBef>
            </a:pPr>
            <a:r>
              <a:rPr lang="en-GB" dirty="0"/>
              <a:t>What is social entertainment? What is branded entertainment? </a:t>
            </a:r>
          </a:p>
          <a:p>
            <a:pPr>
              <a:lnSpc>
                <a:spcPct val="120000"/>
              </a:lnSpc>
              <a:spcBef>
                <a:spcPts val="500"/>
              </a:spcBef>
            </a:pPr>
            <a:r>
              <a:rPr lang="en-GB" dirty="0"/>
              <a:t>How can social media marketers use social entertainment to meet branding objectives? </a:t>
            </a:r>
          </a:p>
          <a:p>
            <a:pPr>
              <a:lnSpc>
                <a:spcPct val="120000"/>
              </a:lnSpc>
              <a:spcBef>
                <a:spcPts val="500"/>
              </a:spcBef>
            </a:pPr>
            <a:r>
              <a:rPr lang="en-GB" dirty="0"/>
              <a:t>What are the characteristics of social games and gamer segments</a:t>
            </a:r>
            <a:r>
              <a:rPr lang="en-GB"/>
              <a:t>? </a:t>
            </a:r>
          </a:p>
          <a:p>
            <a:pPr>
              <a:lnSpc>
                <a:spcPct val="120000"/>
              </a:lnSpc>
              <a:spcBef>
                <a:spcPts val="500"/>
              </a:spcBef>
            </a:pPr>
            <a:r>
              <a:rPr lang="en-GB"/>
              <a:t>In </a:t>
            </a:r>
            <a:r>
              <a:rPr lang="en-GB" dirty="0"/>
              <a:t>what ways are marketers using social music, social video and television, and social celebrity to share brand messaging?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1063273215"/>
      </p:ext>
    </p:extLst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Office Them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 Theme">
      <a:majorFont>
        <a:latin typeface="Calibri Light" panose="020F03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 Them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2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>Office Theme</Template>
  <TotalTime>985</TotalTime>
  <Words>325</Words>
  <Application>Microsoft Office PowerPoint</Application>
  <PresentationFormat>On-screen Show (4:3)</PresentationFormat>
  <Paragraphs>63</Paragraphs>
  <Slides>14</Slides>
  <Notes>13</Notes>
  <HiddenSlides>0</HiddenSlides>
  <MMClips>0</MMClips>
  <ScaleCrop>false</ScaleCrop>
  <HeadingPairs>
    <vt:vector size="6" baseType="variant">
      <vt:variant>
        <vt:lpstr>Fonts Used</vt:lpstr>
      </vt:variant>
      <vt:variant>
        <vt:i4>2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14</vt:i4>
      </vt:variant>
    </vt:vector>
  </HeadingPairs>
  <TitlesOfParts>
    <vt:vector size="17" baseType="lpstr">
      <vt:lpstr>Arial</vt:lpstr>
      <vt:lpstr>Calibri</vt:lpstr>
      <vt:lpstr>Office Theme</vt:lpstr>
      <vt:lpstr>Social Entertainment</vt:lpstr>
      <vt:lpstr>Learning objectives</vt:lpstr>
      <vt:lpstr>Figure 8.1 The social entertainment zone</vt:lpstr>
      <vt:lpstr>Social entertainment as play</vt:lpstr>
      <vt:lpstr>Marketing with social entertainment</vt:lpstr>
      <vt:lpstr>What is social branded entertainment? </vt:lpstr>
      <vt:lpstr>PowerPoint Presentation</vt:lpstr>
      <vt:lpstr>What is a social game?</vt:lpstr>
      <vt:lpstr>Gamer segments</vt:lpstr>
      <vt:lpstr>Options for game-based marketing</vt:lpstr>
      <vt:lpstr>Original digital video and branded video  Product placements enable brands to appeal to the audiences of popular influencers on video channels including YouTube, Instagram, Snapchat, and others. </vt:lpstr>
      <vt:lpstr>Social TV</vt:lpstr>
      <vt:lpstr>Marketing with social music</vt:lpstr>
      <vt:lpstr>Summary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Presentation</dc:title>
  <dc:creator>Tuten, Tracy</dc:creator>
  <cp:lastModifiedBy>Anthony Burns</cp:lastModifiedBy>
  <cp:revision>141</cp:revision>
  <dcterms:created xsi:type="dcterms:W3CDTF">2017-07-28T19:18:43Z</dcterms:created>
  <dcterms:modified xsi:type="dcterms:W3CDTF">2020-10-04T17:36:49Z</dcterms:modified>
</cp:coreProperties>
</file>