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83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0000CC"/>
    <a:srgbClr val="99CCFF"/>
    <a:srgbClr val="CCECFF"/>
    <a:srgbClr val="00CCFF"/>
    <a:srgbClr val="00CC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1738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DF4BBC-957D-405A-B04F-7392EEAA82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4D8F5E-D298-4911-B49E-FE61F770A1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7FD9B5-A30D-4CD5-BE3A-DFFA2DA95A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8C84D7-99F6-4891-AB2B-60B0D017B3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338842-8E80-4A75-9265-C82F9B13A5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B82C13-E381-40BA-8787-287BB99E86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11A057-A431-4730-A8E5-CE321B3155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FED3AC-054B-40EB-96CC-4776720A02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9423C6-FFD0-4AD4-B656-30CBBB16D49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9712AC-5F57-4099-956C-BF8336FC77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785DB4-51A7-412A-B099-3C4FF3AA95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574DF91-B9FC-46B0-A329-9050972906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B163F2E-CC00-41E0-A624-DEE7BB91091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1026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Tri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Lluosi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Un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1027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Lluoswch y rhif tri digid </a:t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gan y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rhif digid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sengl a nodir.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1028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1029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1030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1031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1032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1033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286000" y="29673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 smtClean="0"/>
              <a:t/>
            </a:r>
            <a:br>
              <a:rPr lang="cy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2" name="Oval 26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420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1636" name="Oval 20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7" name="Text Box 21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1639" name="Text Box 23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1640" name="Oval 24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1" name="Text Box 25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1643" name="Oval 27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4" name="Text Box 28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1645" name="Oval 29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6" name="Text Box 30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1647" name="Oval 31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8" name="Text Box 32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49" name="Oval 33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0" name="Text Box 34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1651" name="Oval 35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2" name="Text Box 36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1653" name="Oval 37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4" name="Text Box 38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1657" name="AutoShape 41"/>
          <p:cNvSpPr>
            <a:spLocks noChangeArrowheads="1"/>
          </p:cNvSpPr>
          <p:nvPr/>
        </p:nvSpPr>
        <p:spPr bwMode="auto">
          <a:xfrm>
            <a:off x="5326063" y="2363788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1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16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16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1" grpId="0" autoUpdateAnimBg="0"/>
      <p:bldP spid="111639" grpId="0" autoUpdateAnimBg="0"/>
      <p:bldP spid="11165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1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72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4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5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740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2646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7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2648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370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2649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0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51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2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2653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4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2655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6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2657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8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2659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60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2661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62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2668" name="AutoShape 28"/>
          <p:cNvSpPr>
            <a:spLocks noChangeArrowheads="1"/>
          </p:cNvSpPr>
          <p:nvPr/>
        </p:nvSpPr>
        <p:spPr bwMode="auto">
          <a:xfrm rot="18900000">
            <a:off x="4983163" y="1492250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2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2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5" grpId="0" autoUpdateAnimBg="0"/>
      <p:bldP spid="112648" grpId="0" autoUpdateAnimBg="0"/>
      <p:bldP spid="11266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95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96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8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9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4260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3670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1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3672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710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3673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4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3675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6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3677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8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3679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0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3681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2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3683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4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3685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6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94" name="AutoShape 30"/>
          <p:cNvSpPr>
            <a:spLocks noChangeArrowheads="1"/>
          </p:cNvSpPr>
          <p:nvPr/>
        </p:nvSpPr>
        <p:spPr bwMode="auto">
          <a:xfrm rot="8100000">
            <a:off x="3240088" y="3228975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3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36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36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9" grpId="0" autoUpdateAnimBg="0"/>
      <p:bldP spid="113672" grpId="0" autoUpdateAnimBg="0"/>
      <p:bldP spid="11369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19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720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2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3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1400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4694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5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4696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280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4697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8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4699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700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4701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702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4703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704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4705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706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4707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708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4709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710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4712" name="AutoShape 24"/>
          <p:cNvSpPr>
            <a:spLocks noChangeArrowheads="1"/>
          </p:cNvSpPr>
          <p:nvPr/>
        </p:nvSpPr>
        <p:spPr bwMode="auto">
          <a:xfrm rot="5400000">
            <a:off x="4106863" y="3567113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4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4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4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3" grpId="0" autoUpdateAnimBg="0"/>
      <p:bldP spid="114696" grpId="0" autoUpdateAnimBg="0"/>
      <p:bldP spid="1147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43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44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6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2600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5718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9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5720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650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5721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22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5723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24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5725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26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5727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28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5729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30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5731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32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5733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34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5739" name="AutoShape 27"/>
          <p:cNvSpPr>
            <a:spLocks noChangeArrowheads="1"/>
          </p:cNvSpPr>
          <p:nvPr/>
        </p:nvSpPr>
        <p:spPr bwMode="auto">
          <a:xfrm rot="2700000">
            <a:off x="4983163" y="3230563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5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57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57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 autoUpdateAnimBg="0"/>
      <p:bldP spid="115720" grpId="0" autoUpdateAnimBg="0"/>
      <p:bldP spid="1157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67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68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0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1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2000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6742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3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6744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250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6745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6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6747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8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6749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50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6751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52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6753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54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6755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56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6757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58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6765" name="AutoShape 29"/>
          <p:cNvSpPr>
            <a:spLocks noChangeArrowheads="1"/>
          </p:cNvSpPr>
          <p:nvPr/>
        </p:nvSpPr>
        <p:spPr bwMode="auto">
          <a:xfrm rot="13500000">
            <a:off x="3240088" y="1492250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6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6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6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41" grpId="0" autoUpdateAnimBg="0"/>
      <p:bldP spid="116744" grpId="0" autoUpdateAnimBg="0"/>
      <p:bldP spid="11676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91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92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4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5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2940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7766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420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7769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70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7771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72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7773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74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7775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76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7777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78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7779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80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7781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82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7785" name="AutoShape 25"/>
          <p:cNvSpPr>
            <a:spLocks noChangeArrowheads="1"/>
          </p:cNvSpPr>
          <p:nvPr/>
        </p:nvSpPr>
        <p:spPr bwMode="auto">
          <a:xfrm rot="10800000">
            <a:off x="2878138" y="2363788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7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77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77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5" grpId="0" autoUpdateAnimBg="0"/>
      <p:bldP spid="117768" grpId="0" autoUpdateAnimBg="0"/>
      <p:bldP spid="11778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815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816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88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89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6750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8790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91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8792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750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8793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94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8795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96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8797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98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8799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800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8801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802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8803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804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8805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806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8807" name="AutoShape 23"/>
          <p:cNvSpPr>
            <a:spLocks noChangeArrowheads="1"/>
          </p:cNvSpPr>
          <p:nvPr/>
        </p:nvSpPr>
        <p:spPr bwMode="auto">
          <a:xfrm rot="-5400000">
            <a:off x="4106863" y="1147763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8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8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8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9" grpId="0" autoUpdateAnimBg="0"/>
      <p:bldP spid="118792" grpId="0" autoUpdateAnimBg="0"/>
      <p:bldP spid="11880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39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40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2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3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1800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19814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5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9816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360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9817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8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9819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20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9821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22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9823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24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9825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26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9827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28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9829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30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19832" name="AutoShape 24"/>
          <p:cNvSpPr>
            <a:spLocks noChangeArrowheads="1"/>
          </p:cNvSpPr>
          <p:nvPr/>
        </p:nvSpPr>
        <p:spPr bwMode="auto">
          <a:xfrm rot="5400000">
            <a:off x="4106863" y="3567113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9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9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9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3" grpId="0" autoUpdateAnimBg="0"/>
      <p:bldP spid="119816" grpId="0" autoUpdateAnimBg="0"/>
      <p:bldP spid="1198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63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64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6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7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4590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0838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9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0840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510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0841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2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0843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4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0845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6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0847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8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0849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50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0851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52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0853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54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0855" name="AutoShape 23"/>
          <p:cNvSpPr>
            <a:spLocks noChangeArrowheads="1"/>
          </p:cNvSpPr>
          <p:nvPr/>
        </p:nvSpPr>
        <p:spPr bwMode="auto">
          <a:xfrm rot="-5400000">
            <a:off x="4106863" y="1147763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0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7" grpId="0" autoUpdateAnimBg="0"/>
      <p:bldP spid="120840" grpId="0" autoUpdateAnimBg="0"/>
      <p:bldP spid="12085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87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88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0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1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1780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1862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3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1864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890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1865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6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1867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8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1869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70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1871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72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1873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74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1875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76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1877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78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1884" name="AutoShape 28"/>
          <p:cNvSpPr>
            <a:spLocks noChangeArrowheads="1"/>
          </p:cNvSpPr>
          <p:nvPr/>
        </p:nvSpPr>
        <p:spPr bwMode="auto">
          <a:xfrm rot="18900000">
            <a:off x="4983163" y="1492250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1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1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1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61" grpId="0" autoUpdateAnimBg="0"/>
      <p:bldP spid="121864" grpId="0" autoUpdateAnimBg="0"/>
      <p:bldP spid="12188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1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12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84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85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1620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2886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87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2888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270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2889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90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2891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92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2893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94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2895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96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2897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98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2899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00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2901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02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2910" name="AutoShape 30"/>
          <p:cNvSpPr>
            <a:spLocks noChangeArrowheads="1"/>
          </p:cNvSpPr>
          <p:nvPr/>
        </p:nvSpPr>
        <p:spPr bwMode="auto">
          <a:xfrm rot="8100000">
            <a:off x="3240088" y="3228975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2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29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29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5" grpId="0" autoUpdateAnimBg="0"/>
      <p:bldP spid="122888" grpId="0" autoUpdateAnimBg="0"/>
      <p:bldP spid="1229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35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36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08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09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3430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3910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11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3912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490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3913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14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3915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16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3917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18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3919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20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3921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22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3923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24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3925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26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3929" name="AutoShape 25"/>
          <p:cNvSpPr>
            <a:spLocks noChangeArrowheads="1"/>
          </p:cNvSpPr>
          <p:nvPr/>
        </p:nvSpPr>
        <p:spPr bwMode="auto">
          <a:xfrm rot="10800000">
            <a:off x="2878138" y="2363788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3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39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39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09" grpId="0" autoUpdateAnimBg="0"/>
      <p:bldP spid="123912" grpId="0" autoUpdateAnimBg="0"/>
      <p:bldP spid="12392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59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60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32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33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1860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4934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35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4936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620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4937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38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4939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40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4941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42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4943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44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4945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46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4947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48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4949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50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4954" name="AutoShape 26"/>
          <p:cNvSpPr>
            <a:spLocks noChangeArrowheads="1"/>
          </p:cNvSpPr>
          <p:nvPr/>
        </p:nvSpPr>
        <p:spPr bwMode="auto">
          <a:xfrm>
            <a:off x="5326063" y="2363788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4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49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49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3" grpId="0" autoUpdateAnimBg="0"/>
      <p:bldP spid="124936" grpId="0" autoUpdateAnimBg="0"/>
      <p:bldP spid="12495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83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84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56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57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4320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5958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59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5960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540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5961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62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5963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64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5965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66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5967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68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5969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70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5971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72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5973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74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5981" name="AutoShape 29"/>
          <p:cNvSpPr>
            <a:spLocks noChangeArrowheads="1"/>
          </p:cNvSpPr>
          <p:nvPr/>
        </p:nvSpPr>
        <p:spPr bwMode="auto">
          <a:xfrm rot="13500000">
            <a:off x="3240088" y="1492250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5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59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59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7" grpId="0" autoUpdateAnimBg="0"/>
      <p:bldP spid="125960" grpId="0" autoUpdateAnimBg="0"/>
      <p:bldP spid="12598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007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7008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0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1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4100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6982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3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6984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820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6985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6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6987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8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6989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90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6991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92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6993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94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6995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96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6997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98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7000" name="AutoShape 24"/>
          <p:cNvSpPr>
            <a:spLocks noChangeArrowheads="1"/>
          </p:cNvSpPr>
          <p:nvPr/>
        </p:nvSpPr>
        <p:spPr bwMode="auto">
          <a:xfrm rot="5400000">
            <a:off x="4106863" y="3567113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69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70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70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81" grpId="0" autoUpdateAnimBg="0"/>
      <p:bldP spid="126984" grpId="0" autoUpdateAnimBg="0"/>
      <p:bldP spid="12700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31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32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4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5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1560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8006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7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8008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390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8009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10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8011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12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8013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14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8015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16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8017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18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8019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20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8021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22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8027" name="AutoShape 27"/>
          <p:cNvSpPr>
            <a:spLocks noChangeArrowheads="1"/>
          </p:cNvSpPr>
          <p:nvPr/>
        </p:nvSpPr>
        <p:spPr bwMode="auto">
          <a:xfrm rot="2700000">
            <a:off x="4983163" y="3230563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8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8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8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5" grpId="0" autoUpdateAnimBg="0"/>
      <p:bldP spid="128008" grpId="0" autoUpdateAnimBg="0"/>
      <p:bldP spid="12802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55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56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28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29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5940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29030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1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9032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990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29033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4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9035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6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9037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8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9039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0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9041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2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9043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4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29045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6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9054" name="AutoShape 30"/>
          <p:cNvSpPr>
            <a:spLocks noChangeArrowheads="1"/>
          </p:cNvSpPr>
          <p:nvPr/>
        </p:nvSpPr>
        <p:spPr bwMode="auto">
          <a:xfrm rot="8100000">
            <a:off x="3240088" y="3228975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9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9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9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9" grpId="0" autoUpdateAnimBg="0"/>
      <p:bldP spid="129032" grpId="0" autoUpdateAnimBg="0"/>
      <p:bldP spid="12905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79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80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2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3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3640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30054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5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0056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520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30057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8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0059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60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0061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62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0063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64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0065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66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0067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68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0069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70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0073" name="AutoShape 25"/>
          <p:cNvSpPr>
            <a:spLocks noChangeArrowheads="1"/>
          </p:cNvSpPr>
          <p:nvPr/>
        </p:nvSpPr>
        <p:spPr bwMode="auto">
          <a:xfrm rot="10800000">
            <a:off x="2878138" y="2363788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0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3" grpId="0" autoUpdateAnimBg="0"/>
      <p:bldP spid="130056" grpId="0" autoUpdateAnimBg="0"/>
      <p:bldP spid="13007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103" name="AutoShape 3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104" name="Oval 32"/>
          <p:cNvSpPr>
            <a:spLocks noChangeArrowheads="1"/>
          </p:cNvSpPr>
          <p:nvPr/>
        </p:nvSpPr>
        <p:spPr bwMode="auto">
          <a:xfrm>
            <a:off x="2071688" y="252413"/>
            <a:ext cx="4997450" cy="4997450"/>
          </a:xfrm>
          <a:prstGeom prst="ellipse">
            <a:avLst/>
          </a:prstGeom>
          <a:gradFill rotWithShape="0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6" name="AutoShape 4"/>
          <p:cNvSpPr>
            <a:spLocks noChangeArrowheads="1"/>
          </p:cNvSpPr>
          <p:nvPr/>
        </p:nvSpPr>
        <p:spPr bwMode="auto">
          <a:xfrm>
            <a:off x="1801813" y="5192713"/>
            <a:ext cx="5538787" cy="1376362"/>
          </a:xfrm>
          <a:prstGeom prst="ribbon">
            <a:avLst>
              <a:gd name="adj1" fmla="val 12500"/>
              <a:gd name="adj2" fmla="val 65833"/>
            </a:avLst>
          </a:prstGeom>
          <a:gradFill rotWithShape="0">
            <a:gsLst>
              <a:gs pos="0">
                <a:srgbClr val="CC00CC"/>
              </a:gs>
              <a:gs pos="100000">
                <a:schemeClr val="bg1"/>
              </a:gs>
            </a:gsLst>
            <a:lin ang="54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7" name="Text Box 5"/>
          <p:cNvSpPr txBox="1">
            <a:spLocks noChangeArrowheads="1"/>
          </p:cNvSpPr>
          <p:nvPr/>
        </p:nvSpPr>
        <p:spPr bwMode="auto">
          <a:xfrm>
            <a:off x="2801938" y="5391150"/>
            <a:ext cx="35385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latin typeface="Comic Sans MS" pitchFamily="66" charset="0"/>
              </a:rPr>
              <a:t>3780</a:t>
            </a:r>
            <a:endParaRPr lang="en-US" sz="8000" b="1">
              <a:latin typeface="Comic Sans MS" pitchFamily="66" charset="0"/>
            </a:endParaRPr>
          </a:p>
        </p:txBody>
      </p:sp>
      <p:sp>
        <p:nvSpPr>
          <p:cNvPr id="131078" name="Oval 6"/>
          <p:cNvSpPr>
            <a:spLocks noChangeArrowheads="1"/>
          </p:cNvSpPr>
          <p:nvPr/>
        </p:nvSpPr>
        <p:spPr bwMode="auto">
          <a:xfrm>
            <a:off x="4037013" y="26828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9" name="Text Box 7"/>
          <p:cNvSpPr txBox="1">
            <a:spLocks noChangeArrowheads="1"/>
          </p:cNvSpPr>
          <p:nvPr/>
        </p:nvSpPr>
        <p:spPr bwMode="auto">
          <a:xfrm>
            <a:off x="4192588" y="37623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1080" name="Text Box 8"/>
          <p:cNvSpPr txBox="1">
            <a:spLocks noChangeArrowheads="1"/>
          </p:cNvSpPr>
          <p:nvPr/>
        </p:nvSpPr>
        <p:spPr bwMode="auto">
          <a:xfrm>
            <a:off x="3563938" y="2255838"/>
            <a:ext cx="20145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420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31081" name="Oval 9"/>
          <p:cNvSpPr>
            <a:spLocks noChangeArrowheads="1"/>
          </p:cNvSpPr>
          <p:nvPr/>
        </p:nvSpPr>
        <p:spPr bwMode="auto">
          <a:xfrm>
            <a:off x="5492750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82" name="Text Box 10"/>
          <p:cNvSpPr txBox="1">
            <a:spLocks noChangeArrowheads="1"/>
          </p:cNvSpPr>
          <p:nvPr/>
        </p:nvSpPr>
        <p:spPr bwMode="auto">
          <a:xfrm>
            <a:off x="5648325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2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1083" name="Oval 11"/>
          <p:cNvSpPr>
            <a:spLocks noChangeArrowheads="1"/>
          </p:cNvSpPr>
          <p:nvPr/>
        </p:nvSpPr>
        <p:spPr bwMode="auto">
          <a:xfrm>
            <a:off x="4037013" y="4168775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84" name="Text Box 12"/>
          <p:cNvSpPr txBox="1">
            <a:spLocks noChangeArrowheads="1"/>
          </p:cNvSpPr>
          <p:nvPr/>
        </p:nvSpPr>
        <p:spPr bwMode="auto">
          <a:xfrm>
            <a:off x="4192588" y="4276725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5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1085" name="Oval 13"/>
          <p:cNvSpPr>
            <a:spLocks noChangeArrowheads="1"/>
          </p:cNvSpPr>
          <p:nvPr/>
        </p:nvSpPr>
        <p:spPr bwMode="auto">
          <a:xfrm>
            <a:off x="2103438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86" name="Text Box 14"/>
          <p:cNvSpPr txBox="1">
            <a:spLocks noChangeArrowheads="1"/>
          </p:cNvSpPr>
          <p:nvPr/>
        </p:nvSpPr>
        <p:spPr bwMode="auto">
          <a:xfrm>
            <a:off x="2259013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1087" name="Oval 15"/>
          <p:cNvSpPr>
            <a:spLocks noChangeArrowheads="1"/>
          </p:cNvSpPr>
          <p:nvPr/>
        </p:nvSpPr>
        <p:spPr bwMode="auto">
          <a:xfrm>
            <a:off x="5978525" y="2216150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88" name="Text Box 16"/>
          <p:cNvSpPr txBox="1">
            <a:spLocks noChangeArrowheads="1"/>
          </p:cNvSpPr>
          <p:nvPr/>
        </p:nvSpPr>
        <p:spPr bwMode="auto">
          <a:xfrm>
            <a:off x="6134100" y="2324100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3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1089" name="Oval 17"/>
          <p:cNvSpPr>
            <a:spLocks noChangeArrowheads="1"/>
          </p:cNvSpPr>
          <p:nvPr/>
        </p:nvSpPr>
        <p:spPr bwMode="auto">
          <a:xfrm>
            <a:off x="2605088" y="8969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90" name="Text Box 18"/>
          <p:cNvSpPr txBox="1">
            <a:spLocks noChangeArrowheads="1"/>
          </p:cNvSpPr>
          <p:nvPr/>
        </p:nvSpPr>
        <p:spPr bwMode="auto">
          <a:xfrm>
            <a:off x="2760663" y="10048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1091" name="Oval 19"/>
          <p:cNvSpPr>
            <a:spLocks noChangeArrowheads="1"/>
          </p:cNvSpPr>
          <p:nvPr/>
        </p:nvSpPr>
        <p:spPr bwMode="auto">
          <a:xfrm>
            <a:off x="5492750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92" name="Text Box 20"/>
          <p:cNvSpPr txBox="1">
            <a:spLocks noChangeArrowheads="1"/>
          </p:cNvSpPr>
          <p:nvPr/>
        </p:nvSpPr>
        <p:spPr bwMode="auto">
          <a:xfrm>
            <a:off x="5648325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4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1093" name="Oval 21"/>
          <p:cNvSpPr>
            <a:spLocks noChangeArrowheads="1"/>
          </p:cNvSpPr>
          <p:nvPr/>
        </p:nvSpPr>
        <p:spPr bwMode="auto">
          <a:xfrm>
            <a:off x="2605088" y="3551238"/>
            <a:ext cx="1069975" cy="1069975"/>
          </a:xfrm>
          <a:prstGeom prst="ellipse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94" name="Text Box 22"/>
          <p:cNvSpPr txBox="1">
            <a:spLocks noChangeArrowheads="1"/>
          </p:cNvSpPr>
          <p:nvPr/>
        </p:nvSpPr>
        <p:spPr bwMode="auto">
          <a:xfrm>
            <a:off x="2760663" y="3659188"/>
            <a:ext cx="75882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FF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0099FF"/>
              </a:solidFill>
              <a:latin typeface="Comic Sans MS" pitchFamily="66" charset="0"/>
            </a:endParaRPr>
          </a:p>
        </p:txBody>
      </p:sp>
      <p:sp>
        <p:nvSpPr>
          <p:cNvPr id="131095" name="AutoShape 23"/>
          <p:cNvSpPr>
            <a:spLocks noChangeArrowheads="1"/>
          </p:cNvSpPr>
          <p:nvPr/>
        </p:nvSpPr>
        <p:spPr bwMode="auto">
          <a:xfrm rot="-5400000">
            <a:off x="4106863" y="1147763"/>
            <a:ext cx="930275" cy="790575"/>
          </a:xfrm>
          <a:prstGeom prst="notchedRightArrow">
            <a:avLst>
              <a:gd name="adj1" fmla="val 33676"/>
              <a:gd name="adj2" fmla="val 46622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1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1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1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7" grpId="0" autoUpdateAnimBg="0"/>
      <p:bldP spid="131080" grpId="0" autoUpdateAnimBg="0"/>
      <p:bldP spid="13109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216</Words>
  <Application>Microsoft Office PowerPoint</Application>
  <PresentationFormat>On-screen Show (4:3)</PresentationFormat>
  <Paragraphs>205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58</cp:revision>
  <dcterms:created xsi:type="dcterms:W3CDTF">2006-03-03T16:34:11Z</dcterms:created>
  <dcterms:modified xsi:type="dcterms:W3CDTF">2014-08-19T10:28:37Z</dcterms:modified>
</cp:coreProperties>
</file>