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342" r:id="rId2"/>
    <p:sldId id="343" r:id="rId3"/>
    <p:sldId id="339" r:id="rId4"/>
    <p:sldId id="282" r:id="rId5"/>
    <p:sldId id="336" r:id="rId6"/>
    <p:sldId id="344" r:id="rId7"/>
    <p:sldId id="338" r:id="rId8"/>
    <p:sldId id="345" r:id="rId9"/>
    <p:sldId id="346" r:id="rId10"/>
    <p:sldId id="349" r:id="rId11"/>
    <p:sldId id="350" r:id="rId12"/>
    <p:sldId id="333" r:id="rId13"/>
    <p:sldId id="352" r:id="rId14"/>
    <p:sldId id="347" r:id="rId15"/>
    <p:sldId id="35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070"/>
    <p:restoredTop sz="94608"/>
  </p:normalViewPr>
  <p:slideViewPr>
    <p:cSldViewPr snapToGrid="0" snapToObjects="1">
      <p:cViewPr varScale="1">
        <p:scale>
          <a:sx n="67" d="100"/>
          <a:sy n="67" d="100"/>
        </p:scale>
        <p:origin x="10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1B311-E439-9740-ABE7-D59CEC939B8E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0A0D97-5B89-5D46-8947-1AF46D8AFC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601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C107-55C8-5345-A22A-7BEEFEBB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8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3B073-2BB5-4D43-A2FA-C544E54A0ECB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D28AD-FFBB-A74D-B626-24C4967D3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3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3C8C6-8562-A444-A2DE-D79BBE88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D5BEF-8399-C44B-B36C-F541144D664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6523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F3B73C-EE01-1D4C-9E28-901EA833B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E70DA-8F40-C645-B0B2-ACC5C58BB2BA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E7C15E-8F8E-8947-95CB-799B57F52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8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B2D53-7E07-6E4A-8858-7131A6227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3F47E-DD02-FB45-82B3-7F77F7ED489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853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6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9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E5A3A-52B3-AE40-A219-D1110046C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7D196-9FDC-8546-9D45-D2CBCE309ADC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C485E88-18CF-DB42-A9C3-F91F58C768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199F9-58FE-0845-9104-938EF4D8D24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786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A0B5E4-ADB8-BB4E-B31F-6BD86F094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8FAEF-C1B5-F145-BB37-6E20186BADBA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15EF3-2886-0F48-B841-9F033E92C9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89460-142A-6749-9B58-E452E06B6C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073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7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3515EF2-0009-7D4D-9354-99FD5C7BB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04C2F-1730-4B45-B4AD-D075B7D67E52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7D9C596-155F-8F4B-8DED-E04447C8C4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7EB7-C9FF-984A-92CA-96991E2EC6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018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B0E9F1C-8F9A-F547-B82A-80FC769CA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04D4D-CEAB-8E4B-9211-32CB94094D2C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080973D-775F-D842-B174-E6D2636193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D3145-F497-BC47-B693-6003EA0D6EB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9011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EEF287A-6EBE-304B-85AD-1065D3A0A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D11E1-EAC4-9840-A422-DC95D325B15F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EC3C0CBA-339C-9045-97B7-2E27DCD98C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4CED7-0D68-3441-9AB2-6A4B792F0A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4254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262F0C6-7FC3-8C45-A2A8-99279268D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85897-2664-6F40-BCD7-87495C978346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F0177-6488-1547-873A-F0ADB82FB6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AC08A-5D46-5148-AF7C-C2DF88BCC2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6867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6FAE6D7-4214-C045-9F3C-881B8A7A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5A2D1-E976-934A-A965-E6C771D51E01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608F0-8175-A34F-9489-0542FCEFF6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FD76C-FD08-8849-928F-5438FE7D80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3054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BCBF7-883A-7440-B544-BBCAE863F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9EFA5-BB7A-BB4C-AF49-8244C25528A1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BEE81F0-0688-0E45-88C7-2DE08AC6ECE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F426B-C0F2-A848-B026-7D9906B4B7A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6050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66A24A-3006-234C-B83E-5BF317054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C736D-515B-5641-B505-DE5DA4891ED8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85DF85-B4BC-D84B-8F3B-5AD15A1E22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4572B-E8FC-A544-A1CB-362D69ED18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062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D459FFD-A88B-7045-AD65-29FF319B033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23FB6ED-7B17-144D-B98B-6E10B76477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75391F-885D-4241-A148-B55876FC48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8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1BBD59-4C84-7E46-9720-CE5F118089ED}" type="datetime1">
              <a:rPr lang="en-GB" altLang="en-US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F16F8C-08FB-404B-AA87-6684CB9014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3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397749F-9D1D-324B-A2C6-6186B5F6A3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882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ukdhm.org/v2/wp-content/uploads/2014/09/B5-Disability-Time-Line-NHS-North-West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historicengland.org.uk/content/docs/research/brief-history-disabled-peoples-self-organisation-pdf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clusionlondon.org.uk/wp-content/uploads/2015/05/FactSheets_TheSocialModel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mbudsman.org.uk/sites/default/files/FDN-218144_Introduction_to_the_Social_and_Medical_Models_of_Disability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6DED1-87E2-425F-9A6F-596FC4E41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456" y="601630"/>
            <a:ext cx="10972800" cy="1143000"/>
          </a:xfrm>
        </p:spPr>
        <p:txBody>
          <a:bodyPr/>
          <a:lstStyle/>
          <a:p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A2140-327D-4ACA-9F44-14C28CF82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Theory and Models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3C3C5-F2DB-4ADB-91CE-4FEE988CA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4B0B29-B70B-4B47-831E-9FC0ED52C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630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77B85-D28D-402C-BB79-A2F804265A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68B0ED-6C47-47C6-B4A9-6D067B6EDB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5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Theory and Models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4B95B7-266B-4E13-9F13-99B672B57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E3B073-2BB5-4D43-A2FA-C544E54A0ECB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7F6648-1195-4A43-B4D0-EFCC42BA1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AD5BEF-8399-C44B-B36C-F541144D6644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7898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4EC3D-2B75-3546-8251-7B4F7BE8C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Defining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454B0-EE49-0643-9C73-6C562740B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65" y="1184597"/>
            <a:ext cx="11722888" cy="3917032"/>
          </a:xfrm>
        </p:spPr>
        <p:txBody>
          <a:bodyPr/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understand by the term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do we talk about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are disabled people looked at in our society?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many words can you think of for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disabled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Consider these questions and feed back…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84F31-1446-B644-8E3B-1CA739635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76821D-44F5-7541-8C9F-A8F63256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3472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253DE-6A45-4E15-AAD1-D2DA0D3E6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is ‘Disability?’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745CF6-4C97-4781-85F8-B273E9D4C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227" y="1647155"/>
            <a:ext cx="10465545" cy="393065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According to the Equality Act 2010 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(Part 2. Chapter 1. Section 6:1):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person (P) has a disability if —</a:t>
            </a:r>
          </a:p>
          <a:p>
            <a:pPr lvl="1">
              <a:buClr>
                <a:schemeClr val="accent1"/>
              </a:buClr>
              <a:buFont typeface="Courier New" panose="02070309020205020404" pitchFamily="49" charset="0"/>
              <a:buChar char="o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 has a physical or mental impairment, and</a:t>
            </a:r>
          </a:p>
          <a:p>
            <a:pPr lvl="1">
              <a:buClr>
                <a:schemeClr val="accent1"/>
              </a:buClr>
              <a:buFont typeface="Courier New" panose="02070309020205020404" pitchFamily="49" charset="0"/>
              <a:buChar char="o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impairment has a substantial and long-term adverse effect on P's ability to carry out normal day-to-day activities.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Disabled Person: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person who can be understood using The Social Model of Disability as a person with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impairments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whose ‘Disability’ arises from society.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 with disabilities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Person first language, thereby promoting 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disability/impairment. Is increasingly used more around the globe	</a:t>
            </a:r>
          </a:p>
        </p:txBody>
      </p:sp>
    </p:spTree>
    <p:extLst>
      <p:ext uri="{BB962C8B-B14F-4D97-AF65-F5344CB8AC3E}">
        <p14:creationId xmlns:p14="http://schemas.microsoft.com/office/powerpoint/2010/main" val="4269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76090-6D38-B143-8F76-9E2016182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Impairment vs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09AEB-8360-AC40-B70B-02F195E1F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932" y="1704018"/>
            <a:ext cx="11582400" cy="3917032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Impairment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Loss of physiological or psychological function due to an injury. Illness or congenital (inborn) condition.</a:t>
            </a:r>
          </a:p>
          <a:p>
            <a:pPr marL="0" indent="0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Loss or limitation of opportunities to take part in society on an equal level due to social and environmental barriers.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D31BD-A317-8049-A667-F0B745682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CC9E7-5E0F-B24B-8F6B-76C0F6B93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136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BC517-B12C-4F12-8D4D-2BD019EBF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907" y="511652"/>
            <a:ext cx="10972800" cy="1143000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How was Disability Perceived Historically?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3D290-3EAB-4E06-888F-2779EA387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07" y="1986217"/>
            <a:ext cx="10972800" cy="3917032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Think about how people with a disability were regarded in the past…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were they treated…?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Discuss…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E539E-FC80-4707-AAC2-B495E2F65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5E96C0-45E7-49B1-ACAB-ED37CD4D3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982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50E3F-03B8-4C62-A9CF-C5A9C7EE5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85" y="502886"/>
            <a:ext cx="3643855" cy="4596794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History of Disability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C6CBB-A2A1-4F31-9C02-B6199599A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0292" y="244566"/>
            <a:ext cx="6800323" cy="59543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Pre-industrial revolution, people with impairments were part of the ‘mass poor’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Borsay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2002)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At the ‘bottom’ of society but not excluded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Borsay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2002)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Life was difficult but it was for most people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(Cameron, 2014)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Pre-industrial revolution people with impairments worked within their community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(Oliver and Barnes, 2012)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Industrial revolution brought factories and the need for ‘able-bodied’ workers to use machinery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(Cameron, 2014)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People with impairments became excluded, removed from the mainstream and institutionalised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(Cameron, 2014)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institutions medical professionals turned impairments (disability) into a medical issue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(Oliver, 1990)</a:t>
            </a:r>
          </a:p>
          <a:p>
            <a:pPr>
              <a:lnSpc>
                <a:spcPct val="9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252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7E375-2C5A-4B88-B487-EE4A5ADF5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Disability Through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13DBE-AF75-4A77-8B2D-372ADBC20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Now let’s look at this Disability Timeline…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https://ukdhm.org/v2/wp-content/uploads/2014/09/B5-Disability-Time-Line-NHS-North-West.pdf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67D71-62B3-4E63-9EE9-981F2CF78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9626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55AD8-5E8C-4F15-8860-31DF98A46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Disabled Peoples Movements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8EA28-D8B6-4076-B81E-7CA01AA16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Disabled people have been forming communities and organisations for many years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have been a number of campaigns to improve the lives of PWD</a:t>
            </a:r>
          </a:p>
          <a:p>
            <a:pPr marL="0" indent="0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Can you think of some of them…?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https://historicengland.org.uk/content/docs/research/brief-history-disabled-peoples-self-organisation-pdf/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D8A75-D528-4A1A-8290-B0F70AE28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22A3BF-79F9-4902-9862-43CD7C0C9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564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CF0D0-C8F1-4985-BB12-7ABC9F9F5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Difference Between Theories and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A0F13-B08F-4838-881D-6EF819DED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Models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are a visual and verbal representation of theories or concepts whereas </a:t>
            </a:r>
            <a:r>
              <a:rPr lang="en-GB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theories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are conceptual framework ideas on a phenomenon.</a:t>
            </a:r>
          </a:p>
          <a:p>
            <a:endParaRPr lang="en-GB" sz="20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2000" b="1" dirty="0"/>
              <a:t>Models</a:t>
            </a:r>
            <a:r>
              <a:rPr lang="en-GB" sz="2000" dirty="0"/>
              <a:t> simplify a theory or concept for better understanding whereas </a:t>
            </a:r>
            <a:r>
              <a:rPr lang="en-GB" sz="2000" b="1" dirty="0"/>
              <a:t>theories</a:t>
            </a:r>
            <a:r>
              <a:rPr lang="en-GB" sz="2000" dirty="0"/>
              <a:t> explain or predict a phenomenon with their knowledge and understanding regarding the phenomena.</a:t>
            </a:r>
          </a:p>
          <a:p>
            <a:endParaRPr lang="en-GB" sz="2000" dirty="0"/>
          </a:p>
          <a:p>
            <a:r>
              <a:rPr lang="en-GB" sz="2000" b="1" dirty="0"/>
              <a:t>Models</a:t>
            </a:r>
            <a:r>
              <a:rPr lang="en-GB" sz="2000" dirty="0"/>
              <a:t> work on simplifying an already proven concept or theory as, the model contains just the necessary or required points hence, a complex concept or theory can be simplified using a model. Whereas a </a:t>
            </a:r>
            <a:r>
              <a:rPr lang="en-GB" sz="2000" b="1" dirty="0"/>
              <a:t>theory</a:t>
            </a:r>
            <a:r>
              <a:rPr lang="en-GB" sz="2000" dirty="0"/>
              <a:t> works on explaining or proving a concept with the help of facts and scientific logic.</a:t>
            </a:r>
            <a:br>
              <a:rPr lang="en-GB" sz="2000" dirty="0"/>
            </a:br>
            <a:endParaRPr lang="en-GB" sz="20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4B290-CC24-4046-AF03-64748BB1D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04721-C7ED-4764-AFFF-574DA259E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361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CF0D0-C8F1-4985-BB12-7ABC9F9F5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Difference Between Theories and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A0F13-B08F-4838-881D-6EF819DED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043" y="1533089"/>
            <a:ext cx="10972800" cy="3917032"/>
          </a:xfrm>
        </p:spPr>
        <p:txBody>
          <a:bodyPr/>
          <a:lstStyle/>
          <a:p>
            <a:r>
              <a:rPr lang="en-GB" sz="2400" b="1" dirty="0"/>
              <a:t>Models</a:t>
            </a:r>
            <a:r>
              <a:rPr lang="en-GB" sz="2400" dirty="0"/>
              <a:t> are based on theories or concepts to build upon whereas </a:t>
            </a:r>
            <a:r>
              <a:rPr lang="en-GB" sz="2400" b="1" dirty="0"/>
              <a:t>theories</a:t>
            </a:r>
            <a:r>
              <a:rPr lang="en-GB" sz="2400" dirty="0"/>
              <a:t> are based on scientific logic and facts supported by evidence.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b="1" dirty="0"/>
              <a:t>Models</a:t>
            </a:r>
            <a:r>
              <a:rPr lang="en-GB" sz="2400" dirty="0"/>
              <a:t> are used verifying theories and making the understanding easier whereas </a:t>
            </a:r>
            <a:r>
              <a:rPr lang="en-GB" sz="2400" b="1" dirty="0"/>
              <a:t>theories</a:t>
            </a:r>
            <a:r>
              <a:rPr lang="en-GB" sz="2400" dirty="0"/>
              <a:t> are used for proving a particular point.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b="1" dirty="0"/>
              <a:t>Models</a:t>
            </a:r>
            <a:r>
              <a:rPr lang="en-GB" sz="2400" dirty="0"/>
              <a:t> provide a macro level of guidance whereas </a:t>
            </a:r>
            <a:r>
              <a:rPr lang="en-GB" sz="2400" b="1" dirty="0"/>
              <a:t>theories</a:t>
            </a:r>
            <a:r>
              <a:rPr lang="en-GB" sz="2400" dirty="0"/>
              <a:t> provide a micro-level of guidance.</a:t>
            </a:r>
          </a:p>
          <a:p>
            <a:pPr marL="0" indent="0">
              <a:buNone/>
            </a:pP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endParaRPr lang="en-GB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4B290-CC24-4046-AF03-64748BB1D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04721-C7ED-4764-AFFF-574DA259E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846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76090-6D38-B143-8F76-9E2016182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77" y="277144"/>
            <a:ext cx="10972800" cy="1143000"/>
          </a:xfrm>
        </p:spPr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Models of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09AEB-8360-AC40-B70B-02F195E1FD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77" y="1697729"/>
            <a:ext cx="10972800" cy="3917032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Moral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Medical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Personal Tragedy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Minority (socio-political)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Affirmative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D31BD-A317-8049-A667-F0B745682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CC9E7-5E0F-B24B-8F6B-76C0F6B93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8899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095F9-A239-40B0-AF31-B5612B471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Models of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57023-BCC2-47A8-8E61-7C31A3881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6675" y="1600201"/>
            <a:ext cx="12668250" cy="3917032"/>
          </a:xfrm>
        </p:spPr>
        <p:txBody>
          <a:bodyPr/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Task…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Look up the following models of disability and feed back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Moral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Personal Tragedy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Minority (socio-political)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Affirmative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4F012-7171-40ED-9200-92DE2F320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29/10/2021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438ACC-B17E-4CE7-BB4F-DC78A95A9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947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F9F31-684D-4E47-886A-CA313AA0A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Models of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98426-FE8E-4FAD-B38D-0E64717AA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314976"/>
            <a:ext cx="11319546" cy="3917032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Theory- 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statement that proposes to describe and </a:t>
            </a:r>
            <a:r>
              <a:rPr lang="en-GB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why facts or other social phenomenon are related to each other based on observed patterns </a:t>
            </a:r>
            <a:r>
              <a:rPr lang="en-GB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(Open Education Sociology, 2021)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Model-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representation of a concept to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describe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events as well as behaviour</a:t>
            </a:r>
          </a:p>
          <a:p>
            <a:endParaRPr lang="en-GB" b="1" dirty="0">
              <a:solidFill>
                <a:srgbClr val="3A3A3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https://www.inclusionlondon.org.uk/wp-content/uploads/2015/05/FactSheets_TheSocialModel.pdf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F4716-2B1A-4D3B-915D-CE2F21E05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28/10/2021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F45F5A-7545-4D75-9281-970DE9E3A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3910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EAD86-A8E6-4816-864C-7038284A5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Social and Medical Models of Disability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B22F4-8524-49DF-8A43-966449B29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Have you heard of these?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What can you tell me about them?</a:t>
            </a:r>
          </a:p>
          <a:p>
            <a:pPr marL="0" indent="0">
              <a:buNone/>
            </a:pPr>
            <a:endParaRPr lang="en-GB" dirty="0">
              <a:solidFill>
                <a:srgbClr val="0000FF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000F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https://www.ombudsman.org.uk/sites/default/files/FDN-218144_Introduction_to_the_Social_and_Medical_Models_of_Disability.pdf</a:t>
            </a:r>
            <a:r>
              <a:rPr lang="en-GB" dirty="0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CFD1C-DED3-47A4-B51E-81CC24BB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EE70DA-8F40-C645-B0B2-ACC5C58BB2BA}" type="datetime1">
              <a:rPr lang="en-GB" altLang="en-US" smtClean="0"/>
              <a:pPr>
                <a:defRPr/>
              </a:pPr>
              <a:t>29/10/2021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AEA2E7-97F0-4878-B12E-138978EC1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C3F47E-DD02-FB45-82B3-7F77F7ED4894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5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3028</TotalTime>
  <Words>799</Words>
  <Application>Microsoft Office PowerPoint</Application>
  <PresentationFormat>Widescreen</PresentationFormat>
  <Paragraphs>109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Courier New</vt:lpstr>
      <vt:lpstr>Myriad Pro</vt:lpstr>
      <vt:lpstr>Wingdings</vt:lpstr>
      <vt:lpstr>20140311PresentationUWTSDTemplate</vt:lpstr>
      <vt:lpstr>Disability</vt:lpstr>
      <vt:lpstr>Disability</vt:lpstr>
      <vt:lpstr>Defining Disability</vt:lpstr>
      <vt:lpstr>What is ‘Disability?’</vt:lpstr>
      <vt:lpstr>Impairment vs Disability</vt:lpstr>
      <vt:lpstr>How was Disability Perceived Historically?</vt:lpstr>
      <vt:lpstr>History of Disability </vt:lpstr>
      <vt:lpstr>Disability Through History</vt:lpstr>
      <vt:lpstr>Disabled Peoples Movements</vt:lpstr>
      <vt:lpstr>Difference Between Theories and Models</vt:lpstr>
      <vt:lpstr>Difference Between Theories and Models</vt:lpstr>
      <vt:lpstr>Models of Disability</vt:lpstr>
      <vt:lpstr>Models of Disability</vt:lpstr>
      <vt:lpstr>Models of Disability</vt:lpstr>
      <vt:lpstr>Social and Medical Models of Disability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workshop 4</dc:title>
  <dc:creator>Clare Stradling</dc:creator>
  <cp:lastModifiedBy>Joanne Davies</cp:lastModifiedBy>
  <cp:revision>23</cp:revision>
  <dcterms:created xsi:type="dcterms:W3CDTF">2020-10-07T11:02:52Z</dcterms:created>
  <dcterms:modified xsi:type="dcterms:W3CDTF">2021-10-29T07:06:24Z</dcterms:modified>
</cp:coreProperties>
</file>