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A4C924E-F0A9-4EB1-BBED-404ADD6B42DB}" v="4" dt="2026-04-21T09:59:42.464"/>
    <p1510:client id="{2E022030-4A66-4192-A44D-11B5FA664718}" v="11" dt="2026-04-21T10:55:16.91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659" autoAdjust="0"/>
  </p:normalViewPr>
  <p:slideViewPr>
    <p:cSldViewPr snapToGrid="0">
      <p:cViewPr varScale="1">
        <p:scale>
          <a:sx n="102" d="100"/>
          <a:sy n="102" d="100"/>
        </p:scale>
        <p:origin x="91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ra Thomas (2304862)" userId="d17eb69f-10b2-440d-816c-d8cc5cb03aa9" providerId="ADAL" clId="{3EEE1076-F8C2-433C-9C9A-76CDFF4A825A}"/>
    <pc:docChg chg="undo custSel modSld">
      <pc:chgData name="Kara Thomas (2304862)" userId="d17eb69f-10b2-440d-816c-d8cc5cb03aa9" providerId="ADAL" clId="{3EEE1076-F8C2-433C-9C9A-76CDFF4A825A}" dt="2026-04-21T10:02:50.336" v="299" actId="20577"/>
      <pc:docMkLst>
        <pc:docMk/>
      </pc:docMkLst>
      <pc:sldChg chg="modSp mod">
        <pc:chgData name="Kara Thomas (2304862)" userId="d17eb69f-10b2-440d-816c-d8cc5cb03aa9" providerId="ADAL" clId="{3EEE1076-F8C2-433C-9C9A-76CDFF4A825A}" dt="2026-04-21T09:45:45.886" v="206" actId="20577"/>
        <pc:sldMkLst>
          <pc:docMk/>
          <pc:sldMk cId="1145113231" sldId="258"/>
        </pc:sldMkLst>
        <pc:spChg chg="mod">
          <ac:chgData name="Kara Thomas (2304862)" userId="d17eb69f-10b2-440d-816c-d8cc5cb03aa9" providerId="ADAL" clId="{3EEE1076-F8C2-433C-9C9A-76CDFF4A825A}" dt="2026-04-21T09:45:45.886" v="206" actId="20577"/>
          <ac:spMkLst>
            <pc:docMk/>
            <pc:sldMk cId="1145113231" sldId="258"/>
            <ac:spMk id="3" creationId="{83EFDDA1-2D8E-AE96-CDCB-58B99637D684}"/>
          </ac:spMkLst>
        </pc:spChg>
      </pc:sldChg>
      <pc:sldChg chg="addSp modSp mod">
        <pc:chgData name="Kara Thomas (2304862)" userId="d17eb69f-10b2-440d-816c-d8cc5cb03aa9" providerId="ADAL" clId="{3EEE1076-F8C2-433C-9C9A-76CDFF4A825A}" dt="2026-04-21T10:02:50.336" v="299" actId="20577"/>
        <pc:sldMkLst>
          <pc:docMk/>
          <pc:sldMk cId="1058424314" sldId="259"/>
        </pc:sldMkLst>
        <pc:spChg chg="add mod">
          <ac:chgData name="Kara Thomas (2304862)" userId="d17eb69f-10b2-440d-816c-d8cc5cb03aa9" providerId="ADAL" clId="{3EEE1076-F8C2-433C-9C9A-76CDFF4A825A}" dt="2026-04-21T10:00:34.913" v="296" actId="20577"/>
          <ac:spMkLst>
            <pc:docMk/>
            <pc:sldMk cId="1058424314" sldId="259"/>
            <ac:spMk id="3" creationId="{6466BABF-9CFB-2C85-23B2-EDBB7AEF5BED}"/>
          </ac:spMkLst>
        </pc:spChg>
        <pc:spChg chg="mod">
          <ac:chgData name="Kara Thomas (2304862)" userId="d17eb69f-10b2-440d-816c-d8cc5cb03aa9" providerId="ADAL" clId="{3EEE1076-F8C2-433C-9C9A-76CDFF4A825A}" dt="2026-04-21T10:02:50.336" v="299" actId="20577"/>
          <ac:spMkLst>
            <pc:docMk/>
            <pc:sldMk cId="1058424314" sldId="259"/>
            <ac:spMk id="12" creationId="{0F0463AD-7F4D-A425-C68A-ADF0C7581FE9}"/>
          </ac:spMkLst>
        </pc:spChg>
      </pc:sldChg>
    </pc:docChg>
  </pc:docChgLst>
  <pc:docChgLst>
    <pc:chgData name="Kara Thomas (2304862)" userId="d17eb69f-10b2-440d-816c-d8cc5cb03aa9" providerId="ADAL" clId="{2E022030-4A66-4192-A44D-11B5FA664718}"/>
    <pc:docChg chg="undo custSel addSld modSld sldOrd">
      <pc:chgData name="Kara Thomas (2304862)" userId="d17eb69f-10b2-440d-816c-d8cc5cb03aa9" providerId="ADAL" clId="{2E022030-4A66-4192-A44D-11B5FA664718}" dt="2026-04-21T11:33:08.658" v="4799" actId="113"/>
      <pc:docMkLst>
        <pc:docMk/>
      </pc:docMkLst>
      <pc:sldChg chg="addSp delSp modSp mod modNotesTx">
        <pc:chgData name="Kara Thomas (2304862)" userId="d17eb69f-10b2-440d-816c-d8cc5cb03aa9" providerId="ADAL" clId="{2E022030-4A66-4192-A44D-11B5FA664718}" dt="2026-04-21T11:26:58.088" v="4543" actId="2711"/>
        <pc:sldMkLst>
          <pc:docMk/>
          <pc:sldMk cId="3073102701" sldId="256"/>
        </pc:sldMkLst>
        <pc:spChg chg="mod">
          <ac:chgData name="Kara Thomas (2304862)" userId="d17eb69f-10b2-440d-816c-d8cc5cb03aa9" providerId="ADAL" clId="{2E022030-4A66-4192-A44D-11B5FA664718}" dt="2026-04-21T10:46:59.700" v="4155" actId="20577"/>
          <ac:spMkLst>
            <pc:docMk/>
            <pc:sldMk cId="3073102701" sldId="256"/>
            <ac:spMk id="2" creationId="{5E33ED78-924A-D894-A9AC-210A7C647080}"/>
          </ac:spMkLst>
        </pc:spChg>
        <pc:spChg chg="mod">
          <ac:chgData name="Kara Thomas (2304862)" userId="d17eb69f-10b2-440d-816c-d8cc5cb03aa9" providerId="ADAL" clId="{2E022030-4A66-4192-A44D-11B5FA664718}" dt="2026-04-21T11:26:53.599" v="4542" actId="27636"/>
          <ac:spMkLst>
            <pc:docMk/>
            <pc:sldMk cId="3073102701" sldId="256"/>
            <ac:spMk id="3" creationId="{78F16ABB-0B69-DECF-7F49-60C95DB84C6D}"/>
          </ac:spMkLst>
        </pc:spChg>
        <pc:spChg chg="add mod">
          <ac:chgData name="Kara Thomas (2304862)" userId="d17eb69f-10b2-440d-816c-d8cc5cb03aa9" providerId="ADAL" clId="{2E022030-4A66-4192-A44D-11B5FA664718}" dt="2026-04-21T11:26:58.088" v="4543" actId="2711"/>
          <ac:spMkLst>
            <pc:docMk/>
            <pc:sldMk cId="3073102701" sldId="256"/>
            <ac:spMk id="8" creationId="{9CAB0939-B2C6-8BD8-5D20-A3A407CC00A5}"/>
          </ac:spMkLst>
        </pc:spChg>
        <pc:spChg chg="add mod">
          <ac:chgData name="Kara Thomas (2304862)" userId="d17eb69f-10b2-440d-816c-d8cc5cb03aa9" providerId="ADAL" clId="{2E022030-4A66-4192-A44D-11B5FA664718}" dt="2026-04-21T11:26:37.047" v="4535" actId="2711"/>
          <ac:spMkLst>
            <pc:docMk/>
            <pc:sldMk cId="3073102701" sldId="256"/>
            <ac:spMk id="11" creationId="{21BCD9E8-D804-DC2A-2B6B-DC4474D1DADA}"/>
          </ac:spMkLst>
        </pc:spChg>
        <pc:spChg chg="add mod">
          <ac:chgData name="Kara Thomas (2304862)" userId="d17eb69f-10b2-440d-816c-d8cc5cb03aa9" providerId="ADAL" clId="{2E022030-4A66-4192-A44D-11B5FA664718}" dt="2026-04-21T11:26:48.680" v="4539" actId="27636"/>
          <ac:spMkLst>
            <pc:docMk/>
            <pc:sldMk cId="3073102701" sldId="256"/>
            <ac:spMk id="13" creationId="{11B5A4F2-829C-3BEE-5D2A-3585DCD63949}"/>
          </ac:spMkLst>
        </pc:spChg>
        <pc:picChg chg="add mod">
          <ac:chgData name="Kara Thomas (2304862)" userId="d17eb69f-10b2-440d-816c-d8cc5cb03aa9" providerId="ADAL" clId="{2E022030-4A66-4192-A44D-11B5FA664718}" dt="2026-04-19T18:28:16.048" v="3472" actId="1076"/>
          <ac:picMkLst>
            <pc:docMk/>
            <pc:sldMk cId="3073102701" sldId="256"/>
            <ac:picMk id="7" creationId="{E576C9B5-5566-8848-F9FD-3C6E0F3BE61B}"/>
          </ac:picMkLst>
        </pc:picChg>
        <pc:picChg chg="add mod">
          <ac:chgData name="Kara Thomas (2304862)" userId="d17eb69f-10b2-440d-816c-d8cc5cb03aa9" providerId="ADAL" clId="{2E022030-4A66-4192-A44D-11B5FA664718}" dt="2026-04-18T15:22:48.593" v="258" actId="1076"/>
          <ac:picMkLst>
            <pc:docMk/>
            <pc:sldMk cId="3073102701" sldId="256"/>
            <ac:picMk id="10" creationId="{E296367F-3096-4F72-2E41-2D7DC255FE53}"/>
          </ac:picMkLst>
        </pc:picChg>
        <pc:picChg chg="add mod modCrop">
          <ac:chgData name="Kara Thomas (2304862)" userId="d17eb69f-10b2-440d-816c-d8cc5cb03aa9" providerId="ADAL" clId="{2E022030-4A66-4192-A44D-11B5FA664718}" dt="2026-04-18T15:28:43.134" v="279" actId="1076"/>
          <ac:picMkLst>
            <pc:docMk/>
            <pc:sldMk cId="3073102701" sldId="256"/>
            <ac:picMk id="15" creationId="{4087B32D-51CA-A643-0869-68041C7C0D29}"/>
          </ac:picMkLst>
        </pc:picChg>
        <pc:picChg chg="add mod modCrop">
          <ac:chgData name="Kara Thomas (2304862)" userId="d17eb69f-10b2-440d-816c-d8cc5cb03aa9" providerId="ADAL" clId="{2E022030-4A66-4192-A44D-11B5FA664718}" dt="2026-04-18T15:30:15.311" v="286" actId="1076"/>
          <ac:picMkLst>
            <pc:docMk/>
            <pc:sldMk cId="3073102701" sldId="256"/>
            <ac:picMk id="17" creationId="{D28133F8-DE3E-B1E3-FA06-20F990E050BD}"/>
          </ac:picMkLst>
        </pc:picChg>
      </pc:sldChg>
      <pc:sldChg chg="addSp delSp modSp mod modNotesTx">
        <pc:chgData name="Kara Thomas (2304862)" userId="d17eb69f-10b2-440d-816c-d8cc5cb03aa9" providerId="ADAL" clId="{2E022030-4A66-4192-A44D-11B5FA664718}" dt="2026-04-21T11:30:59.280" v="4669" actId="20577"/>
        <pc:sldMkLst>
          <pc:docMk/>
          <pc:sldMk cId="439469658" sldId="257"/>
        </pc:sldMkLst>
        <pc:spChg chg="mod">
          <ac:chgData name="Kara Thomas (2304862)" userId="d17eb69f-10b2-440d-816c-d8cc5cb03aa9" providerId="ADAL" clId="{2E022030-4A66-4192-A44D-11B5FA664718}" dt="2026-04-20T12:46:04.322" v="3736"/>
          <ac:spMkLst>
            <pc:docMk/>
            <pc:sldMk cId="439469658" sldId="257"/>
            <ac:spMk id="2" creationId="{460F2300-BA32-35ED-8189-C667DAC29D1D}"/>
          </ac:spMkLst>
        </pc:spChg>
        <pc:spChg chg="mod">
          <ac:chgData name="Kara Thomas (2304862)" userId="d17eb69f-10b2-440d-816c-d8cc5cb03aa9" providerId="ADAL" clId="{2E022030-4A66-4192-A44D-11B5FA664718}" dt="2026-04-21T11:30:59.280" v="4669" actId="20577"/>
          <ac:spMkLst>
            <pc:docMk/>
            <pc:sldMk cId="439469658" sldId="257"/>
            <ac:spMk id="3" creationId="{B7CA18D5-72DE-CEC4-09CD-7084E87CEC16}"/>
          </ac:spMkLst>
        </pc:spChg>
        <pc:spChg chg="add mod">
          <ac:chgData name="Kara Thomas (2304862)" userId="d17eb69f-10b2-440d-816c-d8cc5cb03aa9" providerId="ADAL" clId="{2E022030-4A66-4192-A44D-11B5FA664718}" dt="2026-04-19T18:11:46.427" v="2657" actId="21"/>
          <ac:spMkLst>
            <pc:docMk/>
            <pc:sldMk cId="439469658" sldId="257"/>
            <ac:spMk id="6" creationId="{8711EBFB-651C-DD61-D1FF-2E1256283B80}"/>
          </ac:spMkLst>
        </pc:spChg>
      </pc:sldChg>
      <pc:sldChg chg="modSp mod ord modNotesTx">
        <pc:chgData name="Kara Thomas (2304862)" userId="d17eb69f-10b2-440d-816c-d8cc5cb03aa9" providerId="ADAL" clId="{2E022030-4A66-4192-A44D-11B5FA664718}" dt="2026-04-21T11:32:42.166" v="4795" actId="20577"/>
        <pc:sldMkLst>
          <pc:docMk/>
          <pc:sldMk cId="1145113231" sldId="258"/>
        </pc:sldMkLst>
        <pc:spChg chg="mod">
          <ac:chgData name="Kara Thomas (2304862)" userId="d17eb69f-10b2-440d-816c-d8cc5cb03aa9" providerId="ADAL" clId="{2E022030-4A66-4192-A44D-11B5FA664718}" dt="2026-04-20T12:46:04.322" v="3736"/>
          <ac:spMkLst>
            <pc:docMk/>
            <pc:sldMk cId="1145113231" sldId="258"/>
            <ac:spMk id="2" creationId="{13930A60-69FC-BF77-9673-E2601F5346CB}"/>
          </ac:spMkLst>
        </pc:spChg>
        <pc:spChg chg="mod">
          <ac:chgData name="Kara Thomas (2304862)" userId="d17eb69f-10b2-440d-816c-d8cc5cb03aa9" providerId="ADAL" clId="{2E022030-4A66-4192-A44D-11B5FA664718}" dt="2026-04-21T11:32:42.166" v="4795" actId="20577"/>
          <ac:spMkLst>
            <pc:docMk/>
            <pc:sldMk cId="1145113231" sldId="258"/>
            <ac:spMk id="3" creationId="{83EFDDA1-2D8E-AE96-CDCB-58B99637D684}"/>
          </ac:spMkLst>
        </pc:spChg>
      </pc:sldChg>
      <pc:sldChg chg="addSp delSp modSp mod ord modNotesTx">
        <pc:chgData name="Kara Thomas (2304862)" userId="d17eb69f-10b2-440d-816c-d8cc5cb03aa9" providerId="ADAL" clId="{2E022030-4A66-4192-A44D-11B5FA664718}" dt="2026-04-21T11:33:08.658" v="4799" actId="113"/>
        <pc:sldMkLst>
          <pc:docMk/>
          <pc:sldMk cId="1058424314" sldId="259"/>
        </pc:sldMkLst>
        <pc:spChg chg="mod">
          <ac:chgData name="Kara Thomas (2304862)" userId="d17eb69f-10b2-440d-816c-d8cc5cb03aa9" providerId="ADAL" clId="{2E022030-4A66-4192-A44D-11B5FA664718}" dt="2026-04-20T12:46:04.322" v="3736"/>
          <ac:spMkLst>
            <pc:docMk/>
            <pc:sldMk cId="1058424314" sldId="259"/>
            <ac:spMk id="2" creationId="{87EDD96F-35B0-2B74-B009-F7FA24666CA0}"/>
          </ac:spMkLst>
        </pc:spChg>
        <pc:spChg chg="mod">
          <ac:chgData name="Kara Thomas (2304862)" userId="d17eb69f-10b2-440d-816c-d8cc5cb03aa9" providerId="ADAL" clId="{2E022030-4A66-4192-A44D-11B5FA664718}" dt="2026-04-21T10:56:57.891" v="4327" actId="14100"/>
          <ac:spMkLst>
            <pc:docMk/>
            <pc:sldMk cId="1058424314" sldId="259"/>
            <ac:spMk id="3" creationId="{6466BABF-9CFB-2C85-23B2-EDBB7AEF5BED}"/>
          </ac:spMkLst>
        </pc:spChg>
        <pc:spChg chg="del mod">
          <ac:chgData name="Kara Thomas (2304862)" userId="d17eb69f-10b2-440d-816c-d8cc5cb03aa9" providerId="ADAL" clId="{2E022030-4A66-4192-A44D-11B5FA664718}" dt="2026-04-20T12:45:37.386" v="3731" actId="478"/>
          <ac:spMkLst>
            <pc:docMk/>
            <pc:sldMk cId="1058424314" sldId="259"/>
            <ac:spMk id="3" creationId="{E626CCB3-51F3-3C37-719D-3DDF81CDC799}"/>
          </ac:spMkLst>
        </pc:spChg>
        <pc:spChg chg="add mod">
          <ac:chgData name="Kara Thomas (2304862)" userId="d17eb69f-10b2-440d-816c-d8cc5cb03aa9" providerId="ADAL" clId="{2E022030-4A66-4192-A44D-11B5FA664718}" dt="2026-04-21T11:32:58.609" v="4796" actId="113"/>
          <ac:spMkLst>
            <pc:docMk/>
            <pc:sldMk cId="1058424314" sldId="259"/>
            <ac:spMk id="12" creationId="{0F0463AD-7F4D-A425-C68A-ADF0C7581FE9}"/>
          </ac:spMkLst>
        </pc:spChg>
        <pc:spChg chg="add del mod">
          <ac:chgData name="Kara Thomas (2304862)" userId="d17eb69f-10b2-440d-816c-d8cc5cb03aa9" providerId="ADAL" clId="{2E022030-4A66-4192-A44D-11B5FA664718}" dt="2026-04-20T12:45:39.884" v="3732" actId="478"/>
          <ac:spMkLst>
            <pc:docMk/>
            <pc:sldMk cId="1058424314" sldId="259"/>
            <ac:spMk id="14" creationId="{D8651656-9877-9510-71B0-8559CA0BCE3A}"/>
          </ac:spMkLst>
        </pc:spChg>
        <pc:spChg chg="add mod">
          <ac:chgData name="Kara Thomas (2304862)" userId="d17eb69f-10b2-440d-816c-d8cc5cb03aa9" providerId="ADAL" clId="{2E022030-4A66-4192-A44D-11B5FA664718}" dt="2026-04-21T11:33:08.658" v="4799" actId="113"/>
          <ac:spMkLst>
            <pc:docMk/>
            <pc:sldMk cId="1058424314" sldId="259"/>
            <ac:spMk id="20" creationId="{F545F701-0FB2-40FE-8067-DCD75F67FC08}"/>
          </ac:spMkLst>
        </pc:spChg>
        <pc:picChg chg="add mod modCrop">
          <ac:chgData name="Kara Thomas (2304862)" userId="d17eb69f-10b2-440d-816c-d8cc5cb03aa9" providerId="ADAL" clId="{2E022030-4A66-4192-A44D-11B5FA664718}" dt="2026-04-21T10:56:19.479" v="4308" actId="14100"/>
          <ac:picMkLst>
            <pc:docMk/>
            <pc:sldMk cId="1058424314" sldId="259"/>
            <ac:picMk id="4" creationId="{C6FAD25C-184E-2F39-7789-189B52FA083B}"/>
          </ac:picMkLst>
        </pc:picChg>
        <pc:picChg chg="add mod modCrop">
          <ac:chgData name="Kara Thomas (2304862)" userId="d17eb69f-10b2-440d-816c-d8cc5cb03aa9" providerId="ADAL" clId="{2E022030-4A66-4192-A44D-11B5FA664718}" dt="2026-04-21T10:56:17.372" v="4307" actId="14100"/>
          <ac:picMkLst>
            <pc:docMk/>
            <pc:sldMk cId="1058424314" sldId="259"/>
            <ac:picMk id="5" creationId="{262B1A14-D1BE-2410-48CE-445E8DD2094A}"/>
          </ac:picMkLst>
        </pc:picChg>
        <pc:picChg chg="add mod modCrop">
          <ac:chgData name="Kara Thomas (2304862)" userId="d17eb69f-10b2-440d-816c-d8cc5cb03aa9" providerId="ADAL" clId="{2E022030-4A66-4192-A44D-11B5FA664718}" dt="2026-04-21T10:56:21.590" v="4309" actId="14100"/>
          <ac:picMkLst>
            <pc:docMk/>
            <pc:sldMk cId="1058424314" sldId="259"/>
            <ac:picMk id="6" creationId="{9AD8974C-1B20-A187-AFF6-62B5923FC962}"/>
          </ac:picMkLst>
        </pc:picChg>
        <pc:picChg chg="add del mod">
          <ac:chgData name="Kara Thomas (2304862)" userId="d17eb69f-10b2-440d-816c-d8cc5cb03aa9" providerId="ADAL" clId="{2E022030-4A66-4192-A44D-11B5FA664718}" dt="2026-04-20T11:54:04.796" v="3700" actId="478"/>
          <ac:picMkLst>
            <pc:docMk/>
            <pc:sldMk cId="1058424314" sldId="259"/>
            <ac:picMk id="7" creationId="{38D2C305-2BD9-82F2-1394-2C9A6083E485}"/>
          </ac:picMkLst>
        </pc:picChg>
        <pc:picChg chg="add del mod">
          <ac:chgData name="Kara Thomas (2304862)" userId="d17eb69f-10b2-440d-816c-d8cc5cb03aa9" providerId="ADAL" clId="{2E022030-4A66-4192-A44D-11B5FA664718}" dt="2026-04-20T11:54:09.052" v="3703" actId="478"/>
          <ac:picMkLst>
            <pc:docMk/>
            <pc:sldMk cId="1058424314" sldId="259"/>
            <ac:picMk id="9" creationId="{62A23DCA-3CBC-5F34-3468-9C3DAE203F6E}"/>
          </ac:picMkLst>
        </pc:picChg>
        <pc:picChg chg="add del mod">
          <ac:chgData name="Kara Thomas (2304862)" userId="d17eb69f-10b2-440d-816c-d8cc5cb03aa9" providerId="ADAL" clId="{2E022030-4A66-4192-A44D-11B5FA664718}" dt="2026-04-20T11:54:14.597" v="3706" actId="478"/>
          <ac:picMkLst>
            <pc:docMk/>
            <pc:sldMk cId="1058424314" sldId="259"/>
            <ac:picMk id="11" creationId="{1840F8A3-A28F-7624-571B-7B030B485263}"/>
          </ac:picMkLst>
        </pc:picChg>
        <pc:picChg chg="add del mod modCrop">
          <ac:chgData name="Kara Thomas (2304862)" userId="d17eb69f-10b2-440d-816c-d8cc5cb03aa9" providerId="ADAL" clId="{2E022030-4A66-4192-A44D-11B5FA664718}" dt="2026-04-20T12:47:08.668" v="3750" actId="478"/>
          <ac:picMkLst>
            <pc:docMk/>
            <pc:sldMk cId="1058424314" sldId="259"/>
            <ac:picMk id="16" creationId="{4A1203E5-02FE-6B8A-6AEA-41B660C2215D}"/>
          </ac:picMkLst>
        </pc:picChg>
        <pc:picChg chg="add del mod">
          <ac:chgData name="Kara Thomas (2304862)" userId="d17eb69f-10b2-440d-816c-d8cc5cb03aa9" providerId="ADAL" clId="{2E022030-4A66-4192-A44D-11B5FA664718}" dt="2026-04-20T12:48:01.955" v="3802" actId="478"/>
          <ac:picMkLst>
            <pc:docMk/>
            <pc:sldMk cId="1058424314" sldId="259"/>
            <ac:picMk id="18" creationId="{4F82CA18-9CDD-6B8A-FE72-4E3B21F77A3A}"/>
          </ac:picMkLst>
        </pc:picChg>
      </pc:sldChg>
      <pc:sldChg chg="modSp mod modNotesTx">
        <pc:chgData name="Kara Thomas (2304862)" userId="d17eb69f-10b2-440d-816c-d8cc5cb03aa9" providerId="ADAL" clId="{2E022030-4A66-4192-A44D-11B5FA664718}" dt="2026-04-21T11:32:32.863" v="4791" actId="20577"/>
        <pc:sldMkLst>
          <pc:docMk/>
          <pc:sldMk cId="1903057069" sldId="260"/>
        </pc:sldMkLst>
        <pc:spChg chg="mod">
          <ac:chgData name="Kara Thomas (2304862)" userId="d17eb69f-10b2-440d-816c-d8cc5cb03aa9" providerId="ADAL" clId="{2E022030-4A66-4192-A44D-11B5FA664718}" dt="2026-04-20T12:46:04.322" v="3736"/>
          <ac:spMkLst>
            <pc:docMk/>
            <pc:sldMk cId="1903057069" sldId="260"/>
            <ac:spMk id="2" creationId="{60DF3B1B-4009-7BD3-952C-FCB694A686CB}"/>
          </ac:spMkLst>
        </pc:spChg>
        <pc:spChg chg="mod">
          <ac:chgData name="Kara Thomas (2304862)" userId="d17eb69f-10b2-440d-816c-d8cc5cb03aa9" providerId="ADAL" clId="{2E022030-4A66-4192-A44D-11B5FA664718}" dt="2026-04-21T11:32:32.863" v="4791" actId="20577"/>
          <ac:spMkLst>
            <pc:docMk/>
            <pc:sldMk cId="1903057069" sldId="260"/>
            <ac:spMk id="3" creationId="{6080C099-1549-3D8F-45F8-0E23E355D6A9}"/>
          </ac:spMkLst>
        </pc:spChg>
      </pc:sldChg>
      <pc:sldChg chg="addSp delSp modSp new mod">
        <pc:chgData name="Kara Thomas (2304862)" userId="d17eb69f-10b2-440d-816c-d8cc5cb03aa9" providerId="ADAL" clId="{2E022030-4A66-4192-A44D-11B5FA664718}" dt="2026-04-21T11:26:18.222" v="4533" actId="27636"/>
        <pc:sldMkLst>
          <pc:docMk/>
          <pc:sldMk cId="754046802" sldId="261"/>
        </pc:sldMkLst>
        <pc:spChg chg="mod">
          <ac:chgData name="Kara Thomas (2304862)" userId="d17eb69f-10b2-440d-816c-d8cc5cb03aa9" providerId="ADAL" clId="{2E022030-4A66-4192-A44D-11B5FA664718}" dt="2026-04-20T12:46:04.322" v="3736"/>
          <ac:spMkLst>
            <pc:docMk/>
            <pc:sldMk cId="754046802" sldId="261"/>
            <ac:spMk id="2" creationId="{2C9FF6DC-8325-1968-51B7-1C905FDCD0AA}"/>
          </ac:spMkLst>
        </pc:spChg>
        <pc:spChg chg="mod">
          <ac:chgData name="Kara Thomas (2304862)" userId="d17eb69f-10b2-440d-816c-d8cc5cb03aa9" providerId="ADAL" clId="{2E022030-4A66-4192-A44D-11B5FA664718}" dt="2026-04-21T11:26:18.222" v="4533" actId="27636"/>
          <ac:spMkLst>
            <pc:docMk/>
            <pc:sldMk cId="754046802" sldId="261"/>
            <ac:spMk id="3" creationId="{8E1FD724-7854-79B5-4CBF-1E4520590BB9}"/>
          </ac:spMkLst>
        </pc:spChg>
        <pc:graphicFrameChg chg="add del mod">
          <ac:chgData name="Kara Thomas (2304862)" userId="d17eb69f-10b2-440d-816c-d8cc5cb03aa9" providerId="ADAL" clId="{2E022030-4A66-4192-A44D-11B5FA664718}" dt="2026-04-21T10:38:10.811" v="3998" actId="21"/>
          <ac:graphicFrameMkLst>
            <pc:docMk/>
            <pc:sldMk cId="754046802" sldId="261"/>
            <ac:graphicFrameMk id="4" creationId="{4FF1AA6A-B0FF-2E2D-3D68-7E399D24DF56}"/>
          </ac:graphicFrameMkLst>
        </pc:graphicFrameChg>
      </pc:sldChg>
    </pc:docChg>
  </pc:docChgLst>
  <pc:docChgLst>
    <pc:chgData name="Kara Thomas (2304862)" userId="d17eb69f-10b2-440d-816c-d8cc5cb03aa9" providerId="ADAL" clId="{A6A81F51-73F9-499F-9001-F90DF7627713}"/>
    <pc:docChg chg="undo custSel modSld">
      <pc:chgData name="Kara Thomas (2304862)" userId="d17eb69f-10b2-440d-816c-d8cc5cb03aa9" providerId="ADAL" clId="{A6A81F51-73F9-499F-9001-F90DF7627713}" dt="2026-04-17T17:18:51.608" v="222" actId="20577"/>
      <pc:docMkLst>
        <pc:docMk/>
      </pc:docMkLst>
      <pc:sldChg chg="addSp modSp mod modNotesTx">
        <pc:chgData name="Kara Thomas (2304862)" userId="d17eb69f-10b2-440d-816c-d8cc5cb03aa9" providerId="ADAL" clId="{A6A81F51-73F9-499F-9001-F90DF7627713}" dt="2026-04-17T17:06:35.127" v="103" actId="1076"/>
        <pc:sldMkLst>
          <pc:docMk/>
          <pc:sldMk cId="3073102701" sldId="256"/>
        </pc:sldMkLst>
        <pc:spChg chg="mod">
          <ac:chgData name="Kara Thomas (2304862)" userId="d17eb69f-10b2-440d-816c-d8cc5cb03aa9" providerId="ADAL" clId="{A6A81F51-73F9-499F-9001-F90DF7627713}" dt="2026-04-17T17:06:13.399" v="95" actId="20577"/>
          <ac:spMkLst>
            <pc:docMk/>
            <pc:sldMk cId="3073102701" sldId="256"/>
            <ac:spMk id="2" creationId="{5E33ED78-924A-D894-A9AC-210A7C647080}"/>
          </ac:spMkLst>
        </pc:spChg>
        <pc:spChg chg="mod">
          <ac:chgData name="Kara Thomas (2304862)" userId="d17eb69f-10b2-440d-816c-d8cc5cb03aa9" providerId="ADAL" clId="{A6A81F51-73F9-499F-9001-F90DF7627713}" dt="2026-04-17T17:06:26.757" v="99" actId="5793"/>
          <ac:spMkLst>
            <pc:docMk/>
            <pc:sldMk cId="3073102701" sldId="256"/>
            <ac:spMk id="3" creationId="{78F16ABB-0B69-DECF-7F49-60C95DB84C6D}"/>
          </ac:spMkLst>
        </pc:spChg>
      </pc:sldChg>
      <pc:sldChg chg="modSp mod">
        <pc:chgData name="Kara Thomas (2304862)" userId="d17eb69f-10b2-440d-816c-d8cc5cb03aa9" providerId="ADAL" clId="{A6A81F51-73F9-499F-9001-F90DF7627713}" dt="2026-04-17T17:07:55.960" v="172" actId="20577"/>
        <pc:sldMkLst>
          <pc:docMk/>
          <pc:sldMk cId="1145113231" sldId="258"/>
        </pc:sldMkLst>
        <pc:spChg chg="mod">
          <ac:chgData name="Kara Thomas (2304862)" userId="d17eb69f-10b2-440d-816c-d8cc5cb03aa9" providerId="ADAL" clId="{A6A81F51-73F9-499F-9001-F90DF7627713}" dt="2026-04-17T17:07:34.858" v="152"/>
          <ac:spMkLst>
            <pc:docMk/>
            <pc:sldMk cId="1145113231" sldId="258"/>
            <ac:spMk id="2" creationId="{13930A60-69FC-BF77-9673-E2601F5346CB}"/>
          </ac:spMkLst>
        </pc:spChg>
        <pc:spChg chg="mod">
          <ac:chgData name="Kara Thomas (2304862)" userId="d17eb69f-10b2-440d-816c-d8cc5cb03aa9" providerId="ADAL" clId="{A6A81F51-73F9-499F-9001-F90DF7627713}" dt="2026-04-17T17:07:55.960" v="172" actId="20577"/>
          <ac:spMkLst>
            <pc:docMk/>
            <pc:sldMk cId="1145113231" sldId="258"/>
            <ac:spMk id="3" creationId="{83EFDDA1-2D8E-AE96-CDCB-58B99637D684}"/>
          </ac:spMkLst>
        </pc:spChg>
      </pc:sldChg>
      <pc:sldChg chg="modSp mod">
        <pc:chgData name="Kara Thomas (2304862)" userId="d17eb69f-10b2-440d-816c-d8cc5cb03aa9" providerId="ADAL" clId="{A6A81F51-73F9-499F-9001-F90DF7627713}" dt="2026-04-17T17:18:51.608" v="222" actId="20577"/>
        <pc:sldMkLst>
          <pc:docMk/>
          <pc:sldMk cId="1058424314" sldId="259"/>
        </pc:sldMkLst>
        <pc:spChg chg="mod">
          <ac:chgData name="Kara Thomas (2304862)" userId="d17eb69f-10b2-440d-816c-d8cc5cb03aa9" providerId="ADAL" clId="{A6A81F51-73F9-499F-9001-F90DF7627713}" dt="2026-04-17T17:18:51.608" v="222" actId="20577"/>
          <ac:spMkLst>
            <pc:docMk/>
            <pc:sldMk cId="1058424314" sldId="259"/>
            <ac:spMk id="2" creationId="{87EDD96F-35B0-2B74-B009-F7FA24666CA0}"/>
          </ac:spMkLst>
        </pc:spChg>
      </pc:sldChg>
      <pc:sldChg chg="modSp mod">
        <pc:chgData name="Kara Thomas (2304862)" userId="d17eb69f-10b2-440d-816c-d8cc5cb03aa9" providerId="ADAL" clId="{A6A81F51-73F9-499F-9001-F90DF7627713}" dt="2026-04-17T17:18:07.053" v="214" actId="313"/>
        <pc:sldMkLst>
          <pc:docMk/>
          <pc:sldMk cId="1903057069" sldId="260"/>
        </pc:sldMkLst>
        <pc:spChg chg="mod">
          <ac:chgData name="Kara Thomas (2304862)" userId="d17eb69f-10b2-440d-816c-d8cc5cb03aa9" providerId="ADAL" clId="{A6A81F51-73F9-499F-9001-F90DF7627713}" dt="2026-04-17T17:17:54.883" v="175" actId="20577"/>
          <ac:spMkLst>
            <pc:docMk/>
            <pc:sldMk cId="1903057069" sldId="260"/>
            <ac:spMk id="2" creationId="{60DF3B1B-4009-7BD3-952C-FCB694A686CB}"/>
          </ac:spMkLst>
        </pc:spChg>
        <pc:spChg chg="mod">
          <ac:chgData name="Kara Thomas (2304862)" userId="d17eb69f-10b2-440d-816c-d8cc5cb03aa9" providerId="ADAL" clId="{A6A81F51-73F9-499F-9001-F90DF7627713}" dt="2026-04-17T17:18:07.053" v="214" actId="313"/>
          <ac:spMkLst>
            <pc:docMk/>
            <pc:sldMk cId="1903057069" sldId="260"/>
            <ac:spMk id="3" creationId="{6080C099-1549-3D8F-45F8-0E23E355D6A9}"/>
          </ac:spMkLst>
        </pc:spChg>
      </pc:sldChg>
    </pc:docChg>
  </pc:docChgLst>
  <pc:docChgLst>
    <pc:chgData name="Kara Thomas (2304862)" userId="S::2304862@student.uwtsd.ac.uk::d17eb69f-10b2-440d-816c-d8cc5cb03aa9" providerId="AD" clId="Web-{29BD960E-5733-A0F6-F302-86F72C32B3E0}"/>
    <pc:docChg chg="modSld">
      <pc:chgData name="Kara Thomas (2304862)" userId="S::2304862@student.uwtsd.ac.uk::d17eb69f-10b2-440d-816c-d8cc5cb03aa9" providerId="AD" clId="Web-{29BD960E-5733-A0F6-F302-86F72C32B3E0}" dt="2026-04-10T14:19:17.943" v="0" actId="20577"/>
      <pc:docMkLst>
        <pc:docMk/>
      </pc:docMkLst>
      <pc:sldChg chg="modSp">
        <pc:chgData name="Kara Thomas (2304862)" userId="S::2304862@student.uwtsd.ac.uk::d17eb69f-10b2-440d-816c-d8cc5cb03aa9" providerId="AD" clId="Web-{29BD960E-5733-A0F6-F302-86F72C32B3E0}" dt="2026-04-10T14:19:17.943" v="0" actId="20577"/>
        <pc:sldMkLst>
          <pc:docMk/>
          <pc:sldMk cId="3073102701" sldId="256"/>
        </pc:sldMkLst>
        <pc:spChg chg="mod">
          <ac:chgData name="Kara Thomas (2304862)" userId="S::2304862@student.uwtsd.ac.uk::d17eb69f-10b2-440d-816c-d8cc5cb03aa9" providerId="AD" clId="Web-{29BD960E-5733-A0F6-F302-86F72C32B3E0}" dt="2026-04-10T14:19:17.943" v="0" actId="20577"/>
          <ac:spMkLst>
            <pc:docMk/>
            <pc:sldMk cId="3073102701" sldId="256"/>
            <ac:spMk id="2" creationId="{5E33ED78-924A-D894-A9AC-210A7C64708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6E70E3-D5EC-4CE6-82B7-E9B2CF4B8A79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351F26-2192-426C-A068-DFBA44FB87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01245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51F26-2192-426C-A068-DFBA44FB87D4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81567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51F26-2192-426C-A068-DFBA44FB87D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61766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51F26-2192-426C-A068-DFBA44FB87D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36283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indent="0" algn="l" rtl="0" eaLnBrk="1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Pts val="2400"/>
              <a:buFont typeface="Arial" panose="020B0604020202020204" pitchFamily="34" charset="0"/>
              <a:buNone/>
            </a:pPr>
            <a:r>
              <a:rPr lang="en-GB" sz="180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+mn-ea"/>
                <a:cs typeface="+mn-cs"/>
              </a:rPr>
              <a:t>In /etc/</a:t>
            </a:r>
            <a:r>
              <a:rPr lang="en-GB" sz="180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+mn-ea"/>
                <a:cs typeface="+mn-cs"/>
              </a:rPr>
              <a:t>fstab</a:t>
            </a:r>
            <a:r>
              <a:rPr lang="en-GB" sz="180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+mn-ea"/>
                <a:cs typeface="+mn-cs"/>
              </a:rPr>
              <a:t> the command used to gain access to </a:t>
            </a:r>
            <a:r>
              <a:rPr lang="en-GB" sz="180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+mn-ea"/>
                <a:cs typeface="+mn-cs"/>
              </a:rPr>
              <a:t>Vshare</a:t>
            </a:r>
            <a:r>
              <a:rPr lang="en-GB" sz="180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+mn-ea"/>
                <a:cs typeface="+mn-cs"/>
              </a:rPr>
              <a:t> files was:</a:t>
            </a:r>
            <a:endParaRPr lang="en-GB" sz="1800" dirty="0">
              <a:effectLst/>
            </a:endParaRPr>
          </a:p>
          <a:p>
            <a:pPr marL="1143000" indent="-228600" algn="l" rtl="0" eaLnBrk="1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</a:pPr>
            <a:r>
              <a:rPr lang="en-GB" sz="180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+mn-ea"/>
                <a:cs typeface="+mn-cs"/>
              </a:rPr>
              <a:t>//192.168.1.1/</a:t>
            </a:r>
            <a:r>
              <a:rPr lang="en-GB" sz="180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+mn-ea"/>
                <a:cs typeface="+mn-cs"/>
              </a:rPr>
              <a:t>Vshare</a:t>
            </a:r>
            <a:r>
              <a:rPr lang="en-GB" sz="180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+mn-ea"/>
                <a:cs typeface="+mn-cs"/>
              </a:rPr>
              <a:t> /media/</a:t>
            </a:r>
            <a:r>
              <a:rPr lang="en-GB" sz="180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+mn-ea"/>
                <a:cs typeface="+mn-cs"/>
              </a:rPr>
              <a:t>winshare</a:t>
            </a:r>
            <a:r>
              <a:rPr lang="en-GB" sz="180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+mn-ea"/>
                <a:cs typeface="+mn-cs"/>
              </a:rPr>
              <a:t> </a:t>
            </a:r>
            <a:r>
              <a:rPr lang="en-GB" sz="180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+mn-ea"/>
                <a:cs typeface="+mn-cs"/>
              </a:rPr>
              <a:t>cifs</a:t>
            </a:r>
            <a:r>
              <a:rPr lang="en-GB" sz="180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+mn-ea"/>
                <a:cs typeface="+mn-cs"/>
              </a:rPr>
              <a:t> username=</a:t>
            </a:r>
            <a:r>
              <a:rPr lang="en-GB" sz="180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+mn-ea"/>
                <a:cs typeface="+mn-cs"/>
              </a:rPr>
              <a:t>Administrator,password</a:t>
            </a:r>
            <a:r>
              <a:rPr lang="en-GB" sz="180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+mn-ea"/>
                <a:cs typeface="+mn-cs"/>
              </a:rPr>
              <a:t>=NotebooK@123 0 0</a:t>
            </a:r>
            <a:endParaRPr lang="en-GB" dirty="0">
              <a:effectLst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51F26-2192-426C-A068-DFBA44FB87D4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84595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51F26-2192-426C-A068-DFBA44FB87D4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92005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1BC87-D8EA-4399-918A-6B870970459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24BD2-6D45-4A9A-80FD-33F42DAB1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18246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1BC87-D8EA-4399-918A-6B870970459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24BD2-6D45-4A9A-80FD-33F42DAB1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50231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1BC87-D8EA-4399-918A-6B870970459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24BD2-6D45-4A9A-80FD-33F42DAB1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48278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1BC87-D8EA-4399-918A-6B870970459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24BD2-6D45-4A9A-80FD-33F42DAB1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2872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1BC87-D8EA-4399-918A-6B870970459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24BD2-6D45-4A9A-80FD-33F42DAB1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92258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1BC87-D8EA-4399-918A-6B870970459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24BD2-6D45-4A9A-80FD-33F42DAB1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2587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1BC87-D8EA-4399-918A-6B870970459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24BD2-6D45-4A9A-80FD-33F42DAB1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88710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1BC87-D8EA-4399-918A-6B870970459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24BD2-6D45-4A9A-80FD-33F42DAB1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04960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1BC87-D8EA-4399-918A-6B870970459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24BD2-6D45-4A9A-80FD-33F42DAB1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72968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1BC87-D8EA-4399-918A-6B870970459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24BD2-6D45-4A9A-80FD-33F42DAB1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60008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1BC87-D8EA-4399-918A-6B870970459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24BD2-6D45-4A9A-80FD-33F42DAB113C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318045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1BC87-D8EA-4399-918A-6B870970459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24BD2-6D45-4A9A-80FD-33F42DAB1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61758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1BC87-D8EA-4399-918A-6B870970459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24BD2-6D45-4A9A-80FD-33F42DAB113C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902801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1BC87-D8EA-4399-918A-6B870970459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24BD2-6D45-4A9A-80FD-33F42DAB1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85123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1BC87-D8EA-4399-918A-6B870970459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24BD2-6D45-4A9A-80FD-33F42DAB1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75521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1BC87-D8EA-4399-918A-6B870970459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24BD2-6D45-4A9A-80FD-33F42DAB1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2578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01BC87-D8EA-4399-918A-6B870970459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F324BD2-6D45-4A9A-80FD-33F42DAB1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3665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33ED78-924A-D894-A9AC-210A7C6470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ea typeface="Calibri Light"/>
                <a:cs typeface="Calibri Light"/>
              </a:rPr>
              <a:t>Ip address configuration and pinging 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F16ABB-0B69-DECF-7F49-60C95DB84C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73611" y="2934877"/>
            <a:ext cx="1571625" cy="32739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1900" dirty="0">
                <a:latin typeface="Calibri" panose="020F0502020204030204" pitchFamily="34" charset="0"/>
                <a:cs typeface="Calibri" panose="020F0502020204030204" pitchFamily="34" charset="0"/>
              </a:rPr>
              <a:t>S-DC1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576C9B5-5566-8848-F9FD-3C6E0F3BE6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82116" y="3381159"/>
            <a:ext cx="3354616" cy="1752600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9CAB0939-B2C6-8BD8-5D20-A3A407CC00A5}"/>
              </a:ext>
            </a:extLst>
          </p:cNvPr>
          <p:cNvSpPr txBox="1">
            <a:spLocks/>
          </p:cNvSpPr>
          <p:nvPr/>
        </p:nvSpPr>
        <p:spPr>
          <a:xfrm>
            <a:off x="4874655" y="3998697"/>
            <a:ext cx="1571625" cy="5175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800" dirty="0">
                <a:latin typeface="Calibri" panose="020F0502020204030204" pitchFamily="34" charset="0"/>
                <a:cs typeface="Calibri" panose="020F0502020204030204" pitchFamily="34" charset="0"/>
              </a:rPr>
              <a:t>Clients1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296367F-3096-4F72-2E41-2D7DC255FE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79123" y="4516222"/>
            <a:ext cx="2796805" cy="1714450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21BCD9E8-D804-DC2A-2B6B-DC4474D1DADA}"/>
              </a:ext>
            </a:extLst>
          </p:cNvPr>
          <p:cNvSpPr txBox="1">
            <a:spLocks/>
          </p:cNvSpPr>
          <p:nvPr/>
        </p:nvSpPr>
        <p:spPr>
          <a:xfrm>
            <a:off x="860113" y="1880953"/>
            <a:ext cx="1571625" cy="5175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800" dirty="0">
                <a:latin typeface="Calibri" panose="020F0502020204030204" pitchFamily="34" charset="0"/>
                <a:cs typeface="Calibri" panose="020F0502020204030204" pitchFamily="34" charset="0"/>
              </a:rPr>
              <a:t>Kali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11B5A4F2-829C-3BEE-5D2A-3585DCD63949}"/>
              </a:ext>
            </a:extLst>
          </p:cNvPr>
          <p:cNvSpPr txBox="1">
            <a:spLocks/>
          </p:cNvSpPr>
          <p:nvPr/>
        </p:nvSpPr>
        <p:spPr>
          <a:xfrm>
            <a:off x="4874653" y="1802957"/>
            <a:ext cx="1571625" cy="32739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800" dirty="0">
                <a:latin typeface="Calibri" panose="020F0502020204030204" pitchFamily="34" charset="0"/>
                <a:cs typeface="Calibri" panose="020F0502020204030204" pitchFamily="34" charset="0"/>
              </a:rPr>
              <a:t>L-CD External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4087B32D-51CA-A643-0869-68041C7C0D2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2779" r="62732" b="13279"/>
          <a:stretch/>
        </p:blipFill>
        <p:spPr>
          <a:xfrm>
            <a:off x="253925" y="2268640"/>
            <a:ext cx="3478491" cy="373829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28133F8-DE3E-B1E3-FA06-20F990E050BD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71469" b="69665"/>
          <a:stretch/>
        </p:blipFill>
        <p:spPr>
          <a:xfrm>
            <a:off x="4338604" y="2139715"/>
            <a:ext cx="2761338" cy="1590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1027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0F2300-BA32-35ED-8189-C667DAC29D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Services and ports used in the network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CA18D5-72DE-CEC4-09CD-7084E87CEC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01419"/>
            <a:ext cx="8382000" cy="435835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Printer services</a:t>
            </a:r>
          </a:p>
          <a:p>
            <a:r>
              <a:rPr lang="en-GB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File share</a:t>
            </a:r>
            <a:endParaRPr lang="en-GB" dirty="0"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Remote access</a:t>
            </a:r>
          </a:p>
          <a:p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DHCP Enabled for the internet adapter IP address</a:t>
            </a:r>
          </a:p>
          <a:p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Port 21/TCP FTP</a:t>
            </a:r>
          </a:p>
          <a:p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Port 80/TCP HTTP</a:t>
            </a:r>
          </a:p>
          <a:p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Port 443/TCP HTTPS</a:t>
            </a:r>
          </a:p>
          <a:p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Port 515/TCP Printer</a:t>
            </a:r>
          </a:p>
          <a:p>
            <a:endParaRPr lang="en-GB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dirty="0"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8711EBFB-651C-DD61-D1FF-2E1256283B80}"/>
              </a:ext>
            </a:extLst>
          </p:cNvPr>
          <p:cNvSpPr txBox="1">
            <a:spLocks/>
          </p:cNvSpPr>
          <p:nvPr/>
        </p:nvSpPr>
        <p:spPr>
          <a:xfrm>
            <a:off x="5901574" y="1351787"/>
            <a:ext cx="4695334" cy="4745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4394696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30A60-69FC-BF77-9673-E2601F5346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Vulnerabilities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EFDDA1-2D8E-AE96-CDCB-58B99637D6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679822"/>
            <a:ext cx="8596668" cy="388077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u="sng" dirty="0">
                <a:latin typeface="Calibri" panose="020F0502020204030204" pitchFamily="34" charset="0"/>
                <a:cs typeface="Calibri" panose="020F0502020204030204" pitchFamily="34" charset="0"/>
              </a:rPr>
              <a:t>High Severity</a:t>
            </a:r>
          </a:p>
          <a:p>
            <a:r>
              <a:rPr lang="en-GB" sz="180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Port 445 File share - shared files can be accessed </a:t>
            </a:r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unauthorised users [1]</a:t>
            </a:r>
            <a:endParaRPr lang="en-GB" sz="1800" kern="1200" dirty="0">
              <a:solidFill>
                <a:srgbClr val="000000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80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Port 21 FTP - FTP server can be accessed by unauthorised systems [2]</a:t>
            </a:r>
            <a:endParaRPr lang="en-GB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u="sng" dirty="0">
                <a:latin typeface="Calibri" panose="020F0502020204030204" pitchFamily="34" charset="0"/>
                <a:cs typeface="Calibri" panose="020F0502020204030204" pitchFamily="34" charset="0"/>
              </a:rPr>
              <a:t>Medium Severity</a:t>
            </a:r>
          </a:p>
          <a:p>
            <a:r>
              <a:rPr lang="en-GB" sz="180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Port 515 </a:t>
            </a:r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sz="180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rinter server port open</a:t>
            </a:r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– request can be flooded through and cause a DOS attack [3]</a:t>
            </a:r>
            <a:endParaRPr lang="en-GB" sz="1800" kern="1200" dirty="0">
              <a:solidFill>
                <a:srgbClr val="000000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80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Clear text passwords – passwords are visible in plain text allowing for anyone to view them which gives attackers an easier job stealing passwords. [4]</a:t>
            </a:r>
          </a:p>
          <a:p>
            <a:pPr marL="0" indent="0">
              <a:buNone/>
            </a:pPr>
            <a:r>
              <a:rPr lang="en-GB" u="sng" dirty="0">
                <a:latin typeface="Calibri" panose="020F0502020204030204" pitchFamily="34" charset="0"/>
                <a:cs typeface="Calibri" panose="020F0502020204030204" pitchFamily="34" charset="0"/>
              </a:rPr>
              <a:t>Low Severity</a:t>
            </a:r>
          </a:p>
          <a:p>
            <a:r>
              <a:rPr lang="en-GB" sz="18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Encryption level for remote access is set to low level and no user authentication to connect is required</a:t>
            </a: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- allowing for outside attackers to get access remotely easier. [5]</a:t>
            </a:r>
            <a:endParaRPr lang="en-GB" sz="1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80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Anti-virus does not scan new downloads – malware can go undetected though downloads infecting the system. [6]</a:t>
            </a:r>
            <a:endParaRPr lang="en-GB" sz="1800" dirty="0"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11451132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EDD96F-35B0-2B74-B009-F7FA24666C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Exploitation – successful attempts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62B1A14-D1BE-2410-48CE-445E8DD2094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724" t="13646" r="32728" b="16428"/>
          <a:stretch/>
        </p:blipFill>
        <p:spPr>
          <a:xfrm>
            <a:off x="664228" y="1428196"/>
            <a:ext cx="2998509" cy="3124949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0F0463AD-7F4D-A425-C68A-ADF0C7581FE9}"/>
              </a:ext>
            </a:extLst>
          </p:cNvPr>
          <p:cNvSpPr txBox="1"/>
          <p:nvPr/>
        </p:nvSpPr>
        <p:spPr>
          <a:xfrm>
            <a:off x="461914" y="4870990"/>
            <a:ext cx="3200824" cy="997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l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</a:pPr>
            <a:r>
              <a:rPr lang="en-GB" sz="120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+mn-ea"/>
                <a:cs typeface="+mn-cs"/>
              </a:rPr>
              <a:t>Communication with printer server on port 515</a:t>
            </a:r>
            <a:endParaRPr lang="en-GB" sz="1200" dirty="0">
              <a:effectLst/>
            </a:endParaRPr>
          </a:p>
          <a:p>
            <a:r>
              <a:rPr lang="en-GB" sz="120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+mn-ea"/>
                <a:cs typeface="+mn-cs"/>
              </a:rPr>
              <a:t>NetCat</a:t>
            </a:r>
            <a:r>
              <a:rPr lang="en-GB" sz="120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+mn-ea"/>
                <a:cs typeface="+mn-cs"/>
              </a:rPr>
              <a:t> </a:t>
            </a:r>
            <a:r>
              <a:rPr lang="en-GB" sz="1200" dirty="0">
                <a:solidFill>
                  <a:srgbClr val="000000"/>
                </a:solidFill>
                <a:latin typeface="Calibri" panose="020F0502020204030204" pitchFamily="34" charset="0"/>
              </a:rPr>
              <a:t>command </a:t>
            </a:r>
            <a:r>
              <a:rPr lang="en-GB" sz="1200" b="1" i="1" dirty="0">
                <a:solidFill>
                  <a:srgbClr val="000000"/>
                </a:solidFill>
                <a:latin typeface="Calibri" panose="020F0502020204030204" pitchFamily="34" charset="0"/>
              </a:rPr>
              <a:t>echo “TESTING </a:t>
            </a:r>
            <a:r>
              <a:rPr lang="en-GB" sz="1200" b="1" i="1" dirty="0" err="1">
                <a:solidFill>
                  <a:srgbClr val="000000"/>
                </a:solidFill>
                <a:latin typeface="Calibri" panose="020F0502020204030204" pitchFamily="34" charset="0"/>
              </a:rPr>
              <a:t>TESTING</a:t>
            </a:r>
            <a:r>
              <a:rPr lang="en-GB" sz="1200" b="1" i="1" dirty="0">
                <a:solidFill>
                  <a:srgbClr val="000000"/>
                </a:solidFill>
                <a:latin typeface="Calibri" panose="020F0502020204030204" pitchFamily="34" charset="0"/>
              </a:rPr>
              <a:t> 123” | </a:t>
            </a:r>
            <a:r>
              <a:rPr lang="en-GB" sz="1200" b="1" i="1" dirty="0" err="1">
                <a:solidFill>
                  <a:srgbClr val="000000"/>
                </a:solidFill>
                <a:latin typeface="Calibri" panose="020F0502020204030204" pitchFamily="34" charset="0"/>
              </a:rPr>
              <a:t>nc</a:t>
            </a:r>
            <a:r>
              <a:rPr lang="en-GB" sz="1200" b="1" i="1" dirty="0">
                <a:solidFill>
                  <a:srgbClr val="000000"/>
                </a:solidFill>
                <a:latin typeface="Calibri" panose="020F0502020204030204" pitchFamily="34" charset="0"/>
              </a:rPr>
              <a:t> 192.168.1.1 515 </a:t>
            </a:r>
            <a:r>
              <a:rPr lang="en-GB" sz="1200" dirty="0">
                <a:solidFill>
                  <a:srgbClr val="000000"/>
                </a:solidFill>
                <a:latin typeface="Calibri" panose="020F0502020204030204" pitchFamily="34" charset="0"/>
              </a:rPr>
              <a:t>was used. </a:t>
            </a:r>
          </a:p>
          <a:p>
            <a:r>
              <a:rPr lang="en-GB" sz="1200" dirty="0">
                <a:solidFill>
                  <a:srgbClr val="000000"/>
                </a:solidFill>
                <a:latin typeface="Calibri" panose="020F0502020204030204" pitchFamily="34" charset="0"/>
              </a:rPr>
              <a:t>H</a:t>
            </a:r>
            <a:r>
              <a:rPr lang="en-GB" sz="120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+mn-ea"/>
                <a:cs typeface="+mn-cs"/>
              </a:rPr>
              <a:t>owever, the message was not added to print queue.</a:t>
            </a:r>
            <a:endParaRPr lang="en-GB" sz="12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545F701-0FB2-40FE-8067-DCD75F67FC08}"/>
              </a:ext>
            </a:extLst>
          </p:cNvPr>
          <p:cNvSpPr txBox="1"/>
          <p:nvPr/>
        </p:nvSpPr>
        <p:spPr>
          <a:xfrm>
            <a:off x="3697303" y="4861686"/>
            <a:ext cx="3850426" cy="11798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l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</a:pPr>
            <a:r>
              <a:rPr lang="en-GB" sz="1200" dirty="0">
                <a:solidFill>
                  <a:srgbClr val="000000"/>
                </a:solidFill>
                <a:latin typeface="Calibri" panose="020F0502020204030204" pitchFamily="34" charset="0"/>
              </a:rPr>
              <a:t>Being a</a:t>
            </a:r>
            <a:r>
              <a:rPr lang="en-GB" sz="120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+mn-ea"/>
                <a:cs typeface="+mn-cs"/>
              </a:rPr>
              <a:t>ble to mount S-DC1 </a:t>
            </a:r>
            <a:r>
              <a:rPr lang="en-GB" sz="1200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+mn-ea"/>
                <a:cs typeface="+mn-cs"/>
              </a:rPr>
              <a:t>Vshare</a:t>
            </a:r>
            <a:r>
              <a:rPr lang="en-GB" sz="120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+mn-ea"/>
                <a:cs typeface="+mn-cs"/>
              </a:rPr>
              <a:t> drive by having the command:</a:t>
            </a:r>
          </a:p>
          <a:p>
            <a:pPr marL="0" indent="0" algn="l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</a:pPr>
            <a:r>
              <a:rPr lang="en-GB" sz="1200" b="1" i="1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+mn-ea"/>
                <a:cs typeface="+mn-cs"/>
              </a:rPr>
              <a:t>//192.168.1.1/</a:t>
            </a:r>
            <a:r>
              <a:rPr lang="en-GB" sz="1200" b="1" i="1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+mn-ea"/>
                <a:cs typeface="+mn-cs"/>
              </a:rPr>
              <a:t>Vshare</a:t>
            </a:r>
            <a:r>
              <a:rPr lang="en-GB" sz="1200" b="1" i="1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+mn-ea"/>
                <a:cs typeface="+mn-cs"/>
              </a:rPr>
              <a:t> /media/</a:t>
            </a:r>
            <a:r>
              <a:rPr lang="en-GB" sz="1200" b="1" i="1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+mn-ea"/>
                <a:cs typeface="+mn-cs"/>
              </a:rPr>
              <a:t>winshare</a:t>
            </a:r>
            <a:r>
              <a:rPr lang="en-GB" sz="1200" b="1" i="1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+mn-ea"/>
                <a:cs typeface="+mn-cs"/>
              </a:rPr>
              <a:t> </a:t>
            </a:r>
            <a:r>
              <a:rPr lang="en-GB" sz="1200" b="1" i="1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+mn-ea"/>
                <a:cs typeface="+mn-cs"/>
              </a:rPr>
              <a:t>cifs</a:t>
            </a:r>
            <a:r>
              <a:rPr lang="en-GB" sz="1200" b="1" i="1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+mn-ea"/>
                <a:cs typeface="+mn-cs"/>
              </a:rPr>
              <a:t> username=</a:t>
            </a:r>
            <a:r>
              <a:rPr lang="en-GB" sz="1200" b="1" i="1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+mn-ea"/>
                <a:cs typeface="+mn-cs"/>
              </a:rPr>
              <a:t>Administrator,password</a:t>
            </a:r>
            <a:r>
              <a:rPr lang="en-GB" sz="1200" b="1" i="1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+mn-ea"/>
                <a:cs typeface="+mn-cs"/>
              </a:rPr>
              <a:t>=NotebooK@123 0 0</a:t>
            </a:r>
          </a:p>
          <a:p>
            <a:pPr marL="0" indent="0" algn="l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</a:pPr>
            <a:r>
              <a:rPr lang="en-GB" sz="1200" dirty="0">
                <a:solidFill>
                  <a:srgbClr val="000000"/>
                </a:solidFill>
                <a:latin typeface="Calibri" panose="020F0502020204030204" pitchFamily="34" charset="0"/>
              </a:rPr>
              <a:t>I</a:t>
            </a:r>
            <a:r>
              <a:rPr lang="en-GB" sz="120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+mn-ea"/>
                <a:cs typeface="+mn-cs"/>
              </a:rPr>
              <a:t>n the </a:t>
            </a:r>
            <a:r>
              <a:rPr lang="en-GB" sz="1200" b="1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+mn-ea"/>
                <a:cs typeface="+mn-cs"/>
              </a:rPr>
              <a:t>/etc/</a:t>
            </a:r>
            <a:r>
              <a:rPr lang="en-GB" sz="1200" b="1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+mn-ea"/>
                <a:cs typeface="+mn-cs"/>
              </a:rPr>
              <a:t>ftsab</a:t>
            </a:r>
            <a:r>
              <a:rPr lang="en-GB" sz="1200" b="1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+mn-ea"/>
                <a:cs typeface="+mn-cs"/>
              </a:rPr>
              <a:t> </a:t>
            </a:r>
            <a:r>
              <a:rPr lang="en-GB" sz="120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+mn-ea"/>
                <a:cs typeface="+mn-cs"/>
              </a:rPr>
              <a:t>file on the virtual machine.</a:t>
            </a:r>
            <a:endParaRPr lang="en-GB" sz="1200" dirty="0">
              <a:effectLst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466BABF-9CFB-2C85-23B2-EDBB7AEF5BED}"/>
              </a:ext>
            </a:extLst>
          </p:cNvPr>
          <p:cNvSpPr txBox="1"/>
          <p:nvPr/>
        </p:nvSpPr>
        <p:spPr>
          <a:xfrm>
            <a:off x="7582295" y="4861686"/>
            <a:ext cx="2381838" cy="5909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l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</a:pPr>
            <a:r>
              <a:rPr lang="en-GB" sz="1200" dirty="0">
                <a:solidFill>
                  <a:srgbClr val="000000"/>
                </a:solidFill>
                <a:latin typeface="Calibri" panose="020F0502020204030204" pitchFamily="34" charset="0"/>
              </a:rPr>
              <a:t>A</a:t>
            </a:r>
            <a:r>
              <a:rPr lang="en-GB" sz="1200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+mn-ea"/>
                <a:cs typeface="+mn-cs"/>
              </a:rPr>
              <a:t>nonymous access and uploading a file to the network’s FTP server using Metasploit.</a:t>
            </a:r>
            <a:endParaRPr lang="en-GB" sz="1200" dirty="0">
              <a:effectLst/>
            </a:endParaRPr>
          </a:p>
        </p:txBody>
      </p:sp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C6FAD25C-184E-2F39-7789-189B52FA083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476" r="32087" b="3012"/>
          <a:stretch/>
        </p:blipFill>
        <p:spPr>
          <a:xfrm>
            <a:off x="3821865" y="1428197"/>
            <a:ext cx="3564460" cy="3124948"/>
          </a:xfrm>
          <a:prstGeom prst="rect">
            <a:avLst/>
          </a:prstGeom>
        </p:spPr>
      </p:pic>
      <p:pic>
        <p:nvPicPr>
          <p:cNvPr id="6" name="Picture 5" descr="A screenshot of a computer&#10;&#10;Description automatically generated">
            <a:extLst>
              <a:ext uri="{FF2B5EF4-FFF2-40B4-BE49-F238E27FC236}">
                <a16:creationId xmlns:a16="http://schemas.microsoft.com/office/drawing/2014/main" id="{9AD8974C-1B20-A187-AFF6-62B5923FC96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8058" r="67095" b="18081"/>
          <a:stretch/>
        </p:blipFill>
        <p:spPr bwMode="auto">
          <a:xfrm>
            <a:off x="7513164" y="1428197"/>
            <a:ext cx="3152775" cy="312494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0584243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DF3B1B-4009-7BD3-952C-FCB694A686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Implemented Security Measures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80C099-1549-3D8F-45F8-0E23E355D6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Installation of Wireshark – Used for regular monitoring the network for suspicious data packets and spot unneeded open ports that can be closed.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Restrictions on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vShare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 - Changing permissions to limit access for all users so not just anyone can alter or view these files.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Disabling FTP protocol – As it goes unused it’s unnecessary to have as it prevents attackers from forming a connection to the FTP server.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Requiring user to change their password frequently - Makes attackers have a shorter window of using working login details if accessed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Adjust the encryption level from low to high – More protection.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Enable anti-virus to scan opened attachments – mitigation against malware.</a:t>
            </a:r>
          </a:p>
        </p:txBody>
      </p:sp>
    </p:spTree>
    <p:extLst>
      <p:ext uri="{BB962C8B-B14F-4D97-AF65-F5344CB8AC3E}">
        <p14:creationId xmlns:p14="http://schemas.microsoft.com/office/powerpoint/2010/main" val="19030570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9FF6DC-8325-1968-51B7-1C905FDCD0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1FD724-7854-79B5-4CBF-1E4520590B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536569"/>
            <a:ext cx="8596668" cy="4504793"/>
          </a:xfrm>
        </p:spPr>
        <p:txBody>
          <a:bodyPr>
            <a:normAutofit fontScale="77500" lnSpcReduction="20000"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[1] 	Government Cyber Unit (DSIT), “Open port 445: Server Message Block (SMB),” Government Security, N/A. [Online]. Available: https://www.security.gov.uk/services-resources/cyber-services-government/domain-and-vulnerability-knowledge-base/open-port-445-server-message-block-smb/. [Accessed 20 April 2026].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[2] 	Government Cyber Unit (DSIT), “Open port 21: File Transfer Protocol (FTP),” Government Security, N/A. [Online]. Available: https://www.security.gov.uk/services-resources/cyber-services-government/domain-and-vulnerability-knowledge-base/open-port-21-file-transfer-protocol-ftp/. [Accessed 20 April 2026].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[3] 	L.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Costantini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, “Understanding Printer Vulnerabilities: Common Attack Methods and How to Avoid Them,” Sharp, 3 January 2025. [Online]. Available: https://business.sharpusa.com/simply-smarter-blog/understanding-printer-vulnerabilities-common-attack-methods-and-how-to-avoid-them#:~:text=With%20advanced%20productivity%20features%2C%20MFPs,them%20as%20they%20become%20available.. [Accessed 20 April 2026].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[4] 	OWASP, “Password Plaintext Storage,” OWASP, N/A. [Online]. Available: https://owasp.org/www-community/vulnerabilities/Password_Plaintext_Storage#:~:text=Storing%20a%20password%20in%20plaintext%20can%20lead,configuration%20file%20to%20access%20the%20password%2Dprotected%20resource. [Accessed 20 April 2026].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[5] 	Microsoft Learn, “5.3.1 Encryption Levels,” Microsoft , 4 July 2025. [Online]. Available: https://learn.microsoft.com/en-us/openspecs/windows_protocols/ms-rdpbcgr/f1c7c93b-94cc-4551-bb90-532a0185246a. [Accessed 20 April 2026].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[6] 	National Cyber Security Centre, “What is an antivirus product? Do I need one?,” National Cyber Security Centre, 21 January 2019. [Online]. Available: https://www.ncsc.gov.uk/guidance/what-is-an-antivirus-product#:~:text=Detect%20and%20prevent%20malicious%20software,and%20other%20types%20of%20malware.. [Accessed 20 April 2026].</a:t>
            </a: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404680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785</TotalTime>
  <Words>835</Words>
  <Application>Microsoft Office PowerPoint</Application>
  <PresentationFormat>Widescreen</PresentationFormat>
  <Paragraphs>53</Paragraphs>
  <Slides>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Trebuchet MS</vt:lpstr>
      <vt:lpstr>Wingdings 3</vt:lpstr>
      <vt:lpstr>Facet</vt:lpstr>
      <vt:lpstr>Ip address configuration and pinging </vt:lpstr>
      <vt:lpstr>Services and ports used in the network</vt:lpstr>
      <vt:lpstr>Vulnerabilities</vt:lpstr>
      <vt:lpstr>Exploitation – successful attempts </vt:lpstr>
      <vt:lpstr>Implemented Security Measures </vt:lpstr>
      <vt:lpstr>References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Kara Thomas (2304862)</dc:creator>
  <cp:lastModifiedBy>Kara Thomas (2304862)</cp:lastModifiedBy>
  <cp:revision>4</cp:revision>
  <dcterms:created xsi:type="dcterms:W3CDTF">2026-03-16T11:49:31Z</dcterms:created>
  <dcterms:modified xsi:type="dcterms:W3CDTF">2026-04-21T11:33:12Z</dcterms:modified>
</cp:coreProperties>
</file>