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71" r:id="rId6"/>
    <p:sldId id="259" r:id="rId7"/>
    <p:sldId id="272" r:id="rId8"/>
    <p:sldId id="273" r:id="rId9"/>
    <p:sldId id="274" r:id="rId10"/>
    <p:sldId id="270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6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81363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014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8353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918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121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74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869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4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81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756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317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8A2AAA48-F4BB-4057-8427-BABCA66D573C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04ACE9FF-51F0-41E7-8940-48E64D056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982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977774"/>
            <a:ext cx="9418320" cy="3822826"/>
          </a:xfrm>
        </p:spPr>
        <p:txBody>
          <a:bodyPr>
            <a:normAutofit/>
          </a:bodyPr>
          <a:lstStyle/>
          <a:p>
            <a:r>
              <a:rPr lang="en-GB" sz="6000" dirty="0" smtClean="0"/>
              <a:t>Is </a:t>
            </a:r>
            <a:r>
              <a:rPr lang="en-GB" sz="6000" dirty="0"/>
              <a:t>it possible to increase the productivity of a Driving Instructors using a Time Management tool?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5721790"/>
            <a:ext cx="9418320" cy="770449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Final Viva</a:t>
            </a:r>
          </a:p>
          <a:p>
            <a:r>
              <a:rPr lang="en-GB" dirty="0" smtClean="0"/>
              <a:t>Josh Lapham – 182500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99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am I doing?</a:t>
            </a:r>
          </a:p>
          <a:p>
            <a:pPr lvl="1"/>
            <a:r>
              <a:rPr lang="en-GB" dirty="0" smtClean="0"/>
              <a:t>Looking to develop a technical solution to a paper-based system.</a:t>
            </a:r>
          </a:p>
          <a:p>
            <a:pPr lvl="1"/>
            <a:r>
              <a:rPr lang="en-GB" dirty="0" smtClean="0"/>
              <a:t>Researching to find </a:t>
            </a:r>
            <a:r>
              <a:rPr lang="en-GB" dirty="0"/>
              <a:t>all of the possible </a:t>
            </a:r>
            <a:r>
              <a:rPr lang="en-GB" dirty="0" smtClean="0"/>
              <a:t>solutions that </a:t>
            </a:r>
            <a:r>
              <a:rPr lang="en-GB" dirty="0"/>
              <a:t>could support the </a:t>
            </a:r>
            <a:r>
              <a:rPr lang="en-GB" dirty="0" smtClean="0"/>
              <a:t>problem.</a:t>
            </a:r>
          </a:p>
          <a:p>
            <a:pPr lvl="1"/>
            <a:r>
              <a:rPr lang="en-GB" dirty="0" smtClean="0"/>
              <a:t>Compare a </a:t>
            </a:r>
            <a:r>
              <a:rPr lang="en-GB" dirty="0"/>
              <a:t>range of methods, tools and technologies that are currently in practice, and which ones will be the most beneficial to the development of the project.</a:t>
            </a:r>
          </a:p>
          <a:p>
            <a:r>
              <a:rPr lang="en-GB" dirty="0" smtClean="0"/>
              <a:t>Why am I doing it?</a:t>
            </a:r>
          </a:p>
          <a:p>
            <a:pPr lvl="1"/>
            <a:r>
              <a:rPr lang="en-GB" dirty="0" smtClean="0"/>
              <a:t>To improve the productivity of Driving Instructors with this technical solution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From personal experiences, it was clearly to me that a software application could be used to assist my previous driving instructor.</a:t>
            </a:r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3074" name="Picture 2" descr="https://convertmylogbook.com/wp-content/uploads/2017/12/logbook-blurry-photo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" t="28159" r="-214" b="15886"/>
          <a:stretch/>
        </p:blipFill>
        <p:spPr bwMode="auto">
          <a:xfrm>
            <a:off x="3322621" y="4606044"/>
            <a:ext cx="4538593" cy="19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34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Aims</a:t>
            </a:r>
          </a:p>
          <a:p>
            <a:r>
              <a:rPr lang="en-GB" dirty="0"/>
              <a:t>To design, improve and implement software </a:t>
            </a:r>
            <a:r>
              <a:rPr lang="en-GB" dirty="0" smtClean="0"/>
              <a:t>to </a:t>
            </a:r>
            <a:r>
              <a:rPr lang="en-GB" dirty="0"/>
              <a:t>improve the productivity of a Driving Instructors time management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Objectives</a:t>
            </a:r>
          </a:p>
          <a:p>
            <a:pPr lvl="0"/>
            <a:r>
              <a:rPr lang="en-GB" dirty="0"/>
              <a:t>To conduct a literature review to research and review: </a:t>
            </a:r>
          </a:p>
          <a:p>
            <a:pPr lvl="1"/>
            <a:r>
              <a:rPr lang="en-GB" dirty="0"/>
              <a:t>Driving Instructor Sector</a:t>
            </a:r>
          </a:p>
          <a:p>
            <a:pPr lvl="1"/>
            <a:r>
              <a:rPr lang="en-GB" dirty="0"/>
              <a:t>Booking Appointments: Methods and Technologies</a:t>
            </a:r>
          </a:p>
          <a:p>
            <a:pPr lvl="1"/>
            <a:r>
              <a:rPr lang="en-GB" dirty="0"/>
              <a:t>Communication: Methods and Technologies</a:t>
            </a:r>
          </a:p>
          <a:p>
            <a:pPr lvl="1"/>
            <a:r>
              <a:rPr lang="en-GB" dirty="0"/>
              <a:t>Booking Appointments: Technology and Tools</a:t>
            </a:r>
          </a:p>
          <a:p>
            <a:pPr lvl="1"/>
            <a:r>
              <a:rPr lang="en-GB" dirty="0"/>
              <a:t>Extreme Programming Systems</a:t>
            </a:r>
          </a:p>
          <a:p>
            <a:pPr lvl="0"/>
            <a:r>
              <a:rPr lang="en-GB" dirty="0"/>
              <a:t>To analyse the booking applications methods and techniques used by the current industry standard and identify functions and features that could be further developed. </a:t>
            </a:r>
          </a:p>
          <a:p>
            <a:pPr lvl="0"/>
            <a:r>
              <a:rPr lang="en-GB" dirty="0" smtClean="0"/>
              <a:t>To develop </a:t>
            </a:r>
            <a:r>
              <a:rPr lang="en-GB" dirty="0"/>
              <a:t>a </a:t>
            </a:r>
            <a:r>
              <a:rPr lang="en-GB" dirty="0" smtClean="0"/>
              <a:t>system </a:t>
            </a:r>
            <a:r>
              <a:rPr lang="en-GB" dirty="0"/>
              <a:t>based on suitable information gained from the literature review.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14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1872" y="2016927"/>
            <a:ext cx="4082024" cy="43275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u="sng" dirty="0" smtClean="0"/>
              <a:t>Research Methods</a:t>
            </a:r>
            <a:endParaRPr lang="en-GB" b="1" u="sng" dirty="0" smtClean="0"/>
          </a:p>
          <a:p>
            <a:r>
              <a:rPr lang="en-GB" dirty="0" smtClean="0"/>
              <a:t>Philosophy</a:t>
            </a:r>
            <a:endParaRPr lang="en-GB" dirty="0" smtClean="0"/>
          </a:p>
          <a:p>
            <a:pPr lvl="1"/>
            <a:r>
              <a:rPr lang="en-GB" dirty="0" smtClean="0"/>
              <a:t>Phenomenology</a:t>
            </a:r>
          </a:p>
          <a:p>
            <a:r>
              <a:rPr lang="en-GB" dirty="0" smtClean="0"/>
              <a:t>Approach</a:t>
            </a:r>
          </a:p>
          <a:p>
            <a:pPr lvl="1"/>
            <a:r>
              <a:rPr lang="en-GB" dirty="0" smtClean="0"/>
              <a:t>Inductive</a:t>
            </a:r>
          </a:p>
          <a:p>
            <a:r>
              <a:rPr lang="en-GB" dirty="0" smtClean="0"/>
              <a:t>Strategy</a:t>
            </a:r>
          </a:p>
          <a:p>
            <a:pPr lvl="1"/>
            <a:r>
              <a:rPr lang="en-GB" dirty="0" smtClean="0"/>
              <a:t>Case Study</a:t>
            </a:r>
          </a:p>
          <a:p>
            <a:r>
              <a:rPr lang="en-GB" dirty="0" smtClean="0"/>
              <a:t>Time Horizon</a:t>
            </a:r>
          </a:p>
          <a:p>
            <a:pPr lvl="1"/>
            <a:r>
              <a:rPr lang="en-GB" dirty="0" smtClean="0"/>
              <a:t>Cross-Sectional</a:t>
            </a:r>
            <a:endParaRPr lang="en-GB" dirty="0"/>
          </a:p>
          <a:p>
            <a:r>
              <a:rPr lang="en-GB" dirty="0" smtClean="0"/>
              <a:t>Data </a:t>
            </a:r>
            <a:r>
              <a:rPr lang="en-GB" dirty="0"/>
              <a:t>Collection </a:t>
            </a:r>
            <a:r>
              <a:rPr lang="en-GB" dirty="0" smtClean="0"/>
              <a:t>Methods</a:t>
            </a:r>
          </a:p>
          <a:p>
            <a:pPr lvl="1"/>
            <a:r>
              <a:rPr lang="en-GB" dirty="0" smtClean="0"/>
              <a:t>Interviews </a:t>
            </a:r>
            <a:r>
              <a:rPr lang="en-GB" dirty="0"/>
              <a:t>&amp; </a:t>
            </a:r>
            <a:r>
              <a:rPr lang="en-GB" dirty="0" smtClean="0"/>
              <a:t>Observation</a:t>
            </a:r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266929" y="2016927"/>
            <a:ext cx="4082024" cy="432755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b="1" u="sng" dirty="0" smtClean="0"/>
              <a:t>Development Method</a:t>
            </a:r>
          </a:p>
          <a:p>
            <a:r>
              <a:rPr lang="en-GB" dirty="0" smtClean="0"/>
              <a:t>Extreme Programming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mall </a:t>
            </a:r>
            <a:r>
              <a:rPr lang="en-GB" dirty="0"/>
              <a:t>development </a:t>
            </a:r>
            <a:r>
              <a:rPr lang="en-GB" dirty="0" smtClean="0"/>
              <a:t>cycles</a:t>
            </a:r>
          </a:p>
          <a:p>
            <a:pPr lvl="1"/>
            <a:r>
              <a:rPr lang="en-GB" dirty="0" smtClean="0"/>
              <a:t>Ability </a:t>
            </a:r>
            <a:r>
              <a:rPr lang="en-GB" dirty="0"/>
              <a:t>to </a:t>
            </a:r>
            <a:r>
              <a:rPr lang="en-GB" dirty="0" smtClean="0"/>
              <a:t>adapt the implementation </a:t>
            </a:r>
            <a:r>
              <a:rPr lang="en-GB" dirty="0"/>
              <a:t>of </a:t>
            </a:r>
            <a:r>
              <a:rPr lang="en-GB" dirty="0" smtClean="0"/>
              <a:t>functionality</a:t>
            </a:r>
          </a:p>
          <a:p>
            <a:pPr lvl="1"/>
            <a:r>
              <a:rPr lang="en-GB" dirty="0" smtClean="0"/>
              <a:t>Reliable practices </a:t>
            </a:r>
            <a:r>
              <a:rPr lang="en-GB" dirty="0"/>
              <a:t>in </a:t>
            </a:r>
            <a:r>
              <a:rPr lang="en-GB" dirty="0" smtClean="0"/>
              <a:t>place</a:t>
            </a:r>
          </a:p>
          <a:p>
            <a:pPr lvl="1"/>
            <a:r>
              <a:rPr lang="en-GB" dirty="0" smtClean="0"/>
              <a:t>Incremental Approach</a:t>
            </a:r>
            <a:endParaRPr lang="en-GB" dirty="0"/>
          </a:p>
          <a:p>
            <a:pPr lvl="1"/>
            <a:r>
              <a:rPr lang="en-GB" dirty="0"/>
              <a:t>As said by Beck </a:t>
            </a:r>
            <a:r>
              <a:rPr lang="en-GB" dirty="0" smtClean="0"/>
              <a:t>[1] </a:t>
            </a:r>
            <a:r>
              <a:rPr lang="en-GB" dirty="0"/>
              <a:t>“XP is a style of software development focusing on excellent application of programming techniques, clear communication, and teamwork which allows us to accomplish things we previously could not even imagine.”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93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Findings from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literature review was used to gain a comprehensive and clarifying understanding, of what was </a:t>
            </a:r>
            <a:r>
              <a:rPr lang="en-GB" dirty="0" smtClean="0"/>
              <a:t>going to be included within the project.</a:t>
            </a:r>
            <a:endParaRPr lang="en-GB" dirty="0" smtClean="0"/>
          </a:p>
          <a:p>
            <a:r>
              <a:rPr lang="en-GB" dirty="0" smtClean="0"/>
              <a:t>It considered</a:t>
            </a:r>
            <a:r>
              <a:rPr lang="en-GB" dirty="0" smtClean="0"/>
              <a:t> the different sections that were going to be brought together to support with the thesis of increasing the productivity of a driving instructor, and the sections are listed below: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Driving Instructor Sector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Booking Appointments Options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Application Development</a:t>
            </a:r>
          </a:p>
        </p:txBody>
      </p:sp>
    </p:spTree>
    <p:extLst>
      <p:ext uri="{BB962C8B-B14F-4D97-AF65-F5344CB8AC3E}">
        <p14:creationId xmlns:p14="http://schemas.microsoft.com/office/powerpoint/2010/main" val="96357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Findings on the Driving Instructor Sector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of the </a:t>
            </a:r>
            <a:r>
              <a:rPr lang="en-GB" dirty="0"/>
              <a:t>December </a:t>
            </a:r>
            <a:r>
              <a:rPr lang="en-GB" dirty="0" smtClean="0"/>
              <a:t>2017 </a:t>
            </a:r>
            <a:r>
              <a:rPr lang="en-GB" dirty="0"/>
              <a:t>there were an estimated 40,000 driving instructors that were registered within the </a:t>
            </a:r>
            <a:r>
              <a:rPr lang="en-GB" dirty="0" smtClean="0"/>
              <a:t>UK.</a:t>
            </a:r>
          </a:p>
          <a:p>
            <a:r>
              <a:rPr lang="en-GB" dirty="0" smtClean="0"/>
              <a:t>Briscoe [2] </a:t>
            </a:r>
            <a:r>
              <a:rPr lang="en-GB" dirty="0"/>
              <a:t>conducted </a:t>
            </a:r>
            <a:r>
              <a:rPr lang="en-GB" dirty="0" smtClean="0"/>
              <a:t>review, </a:t>
            </a:r>
            <a:r>
              <a:rPr lang="en-GB" dirty="0"/>
              <a:t>and he discovered that only 39% of the current driving instructors would rate their job satisfaction as ‘Very Satisfied</a:t>
            </a:r>
            <a:r>
              <a:rPr lang="en-GB" dirty="0" smtClean="0"/>
              <a:t>’.</a:t>
            </a:r>
          </a:p>
          <a:p>
            <a:r>
              <a:rPr lang="en-GB" dirty="0" smtClean="0"/>
              <a:t>An </a:t>
            </a:r>
            <a:r>
              <a:rPr lang="en-GB" dirty="0"/>
              <a:t>estimated 24,000 driving instructors are not completely </a:t>
            </a:r>
            <a:r>
              <a:rPr lang="en-GB" dirty="0" smtClean="0"/>
              <a:t>satisfied.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871" y="3716567"/>
            <a:ext cx="3601361" cy="289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93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on Booking Appointments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Paper-based systems evidenced to not be suitable for the demands of a driving instructor anymore.</a:t>
            </a:r>
          </a:p>
          <a:p>
            <a:r>
              <a:rPr lang="en-GB" dirty="0" smtClean="0"/>
              <a:t>Desktop &amp; Mobile Applications were not proven to be suitable platform to meet the aims and objectives for the project.</a:t>
            </a:r>
            <a:r>
              <a:rPr lang="en-GB" dirty="0" smtClean="0"/>
              <a:t> </a:t>
            </a:r>
          </a:p>
          <a:p>
            <a:r>
              <a:rPr lang="en-GB" dirty="0" smtClean="0"/>
              <a:t>Relevant Features &amp; Functions identified from different platforms</a:t>
            </a:r>
          </a:p>
          <a:p>
            <a:r>
              <a:rPr lang="en-GB" dirty="0"/>
              <a:t>Web Application proved to be the superior option, as it would provide the features needed to meet the demands of the project.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872" y="4425029"/>
            <a:ext cx="3705360" cy="2432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43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on Application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languages that were available with Web Development proved to be the most appropriate to create the specific software application.</a:t>
            </a:r>
          </a:p>
          <a:p>
            <a:pPr lvl="1"/>
            <a:r>
              <a:rPr lang="en-GB" dirty="0" smtClean="0"/>
              <a:t>More control with design</a:t>
            </a:r>
          </a:p>
          <a:p>
            <a:pPr lvl="1"/>
            <a:r>
              <a:rPr lang="en-GB" dirty="0" smtClean="0"/>
              <a:t>Secure practices</a:t>
            </a:r>
          </a:p>
          <a:p>
            <a:pPr lvl="1"/>
            <a:r>
              <a:rPr lang="en-GB" dirty="0" smtClean="0"/>
              <a:t>Ease of Data Manipulation</a:t>
            </a:r>
          </a:p>
          <a:p>
            <a:r>
              <a:rPr lang="en-GB" dirty="0" smtClean="0"/>
              <a:t>To communicate with the student, the use of </a:t>
            </a:r>
            <a:r>
              <a:rPr lang="en-GB" dirty="0"/>
              <a:t>SMS </a:t>
            </a:r>
            <a:r>
              <a:rPr lang="en-GB" dirty="0" smtClean="0"/>
              <a:t>messages </a:t>
            </a:r>
            <a:r>
              <a:rPr lang="en-GB" dirty="0"/>
              <a:t>demonstrated to be the most effective form of communication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Based on a case study from </a:t>
            </a:r>
            <a:r>
              <a:rPr lang="en-GB" dirty="0" err="1"/>
              <a:t>Lenhart</a:t>
            </a:r>
            <a:r>
              <a:rPr lang="en-GB" dirty="0"/>
              <a:t> </a:t>
            </a:r>
            <a:r>
              <a:rPr lang="en-GB" dirty="0" smtClean="0"/>
              <a:t>[3] </a:t>
            </a:r>
            <a:r>
              <a:rPr lang="en-GB" dirty="0"/>
              <a:t>she discovered on average 63% of teenagers send and receive text messages on a daily basis, whereas only 6% of them would engage with the use of emails. </a:t>
            </a:r>
          </a:p>
          <a:p>
            <a:r>
              <a:rPr lang="en-GB" dirty="0"/>
              <a:t>The research on Sessions, Adjustable Content, and Accessible History showed that they needed to be </a:t>
            </a:r>
            <a:r>
              <a:rPr lang="en-GB" dirty="0" smtClean="0"/>
              <a:t>implemented.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2093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Results &amp;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As </a:t>
            </a:r>
            <a:r>
              <a:rPr lang="en-GB" dirty="0"/>
              <a:t>it stands there has not been any current research into how the driving instructor sector could be improved with regards to the use of </a:t>
            </a:r>
            <a:r>
              <a:rPr lang="en-GB" dirty="0" smtClean="0"/>
              <a:t>technology</a:t>
            </a:r>
          </a:p>
          <a:p>
            <a:pPr lvl="1"/>
            <a:r>
              <a:rPr lang="en-GB" dirty="0" smtClean="0"/>
              <a:t>There </a:t>
            </a:r>
            <a:r>
              <a:rPr lang="en-GB" dirty="0"/>
              <a:t>was sufficient amount of information to complete the project, from the literature </a:t>
            </a:r>
            <a:r>
              <a:rPr lang="en-GB" dirty="0" smtClean="0"/>
              <a:t>review, and this </a:t>
            </a:r>
            <a:r>
              <a:rPr lang="en-GB" dirty="0"/>
              <a:t>proved to be an extremely important component of the project</a:t>
            </a:r>
          </a:p>
          <a:p>
            <a:pPr lvl="1"/>
            <a:r>
              <a:rPr lang="en-GB" dirty="0" smtClean="0"/>
              <a:t>A software application was not currently on the market to meet the demands of a driving instructor, showing significance that there is a potential within this market.</a:t>
            </a:r>
          </a:p>
          <a:p>
            <a:r>
              <a:rPr lang="en-GB" dirty="0" smtClean="0"/>
              <a:t>A Web Based Application proved to be the most suitable platform to begin with the development of the software application.</a:t>
            </a:r>
            <a:endParaRPr lang="en-GB" dirty="0"/>
          </a:p>
          <a:p>
            <a:pPr lvl="1"/>
            <a:r>
              <a:rPr lang="en-GB" dirty="0" smtClean="0"/>
              <a:t>It provided a </a:t>
            </a:r>
            <a:r>
              <a:rPr lang="en-GB" dirty="0"/>
              <a:t>wider range of features which could potentially be used to support the aim of the project, which was to improve the time management of a driving instructor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HTML5 </a:t>
            </a:r>
            <a:r>
              <a:rPr lang="en-GB" dirty="0"/>
              <a:t>and CSS3 were </a:t>
            </a:r>
            <a:r>
              <a:rPr lang="en-GB" dirty="0" smtClean="0"/>
              <a:t>selected for the base of the application</a:t>
            </a:r>
          </a:p>
          <a:p>
            <a:pPr lvl="1"/>
            <a:r>
              <a:rPr lang="en-GB" dirty="0" smtClean="0"/>
              <a:t>The more </a:t>
            </a:r>
            <a:r>
              <a:rPr lang="en-GB" dirty="0"/>
              <a:t>complex elements </a:t>
            </a:r>
            <a:r>
              <a:rPr lang="en-GB" dirty="0" smtClean="0"/>
              <a:t>where chosen to be written in JavaScript, as this deemed </a:t>
            </a:r>
            <a:r>
              <a:rPr lang="en-GB" dirty="0"/>
              <a:t>to be the most </a:t>
            </a:r>
            <a:r>
              <a:rPr lang="en-GB" dirty="0" smtClean="0"/>
              <a:t>appropriate.</a:t>
            </a:r>
          </a:p>
          <a:p>
            <a:pPr lvl="1"/>
            <a:r>
              <a:rPr lang="en-GB" dirty="0" smtClean="0"/>
              <a:t>To ensure the web application is dynamic, the use of PHP is going to be used to move the data around the different webpages.</a:t>
            </a:r>
          </a:p>
          <a:p>
            <a:r>
              <a:rPr lang="en-GB" dirty="0" smtClean="0"/>
              <a:t>The completed software application that was developed, meets the aims and objectives that were originally identified during the instigation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88086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Demonstration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evidence of the application will be presented via the form of a series of videos. These videos can be accessed via a USB stick.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407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 for Future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Phase </a:t>
            </a:r>
            <a:r>
              <a:rPr lang="en-GB" dirty="0"/>
              <a:t>1 </a:t>
            </a:r>
            <a:r>
              <a:rPr lang="en-GB" dirty="0" smtClean="0"/>
              <a:t>of the application </a:t>
            </a:r>
            <a:r>
              <a:rPr lang="en-GB" dirty="0"/>
              <a:t>was completed over a 6 month period</a:t>
            </a:r>
            <a:r>
              <a:rPr lang="en-GB" dirty="0" smtClean="0"/>
              <a:t> which </a:t>
            </a:r>
            <a:r>
              <a:rPr lang="en-GB" dirty="0"/>
              <a:t>included all major </a:t>
            </a:r>
            <a:r>
              <a:rPr lang="en-GB" dirty="0" smtClean="0"/>
              <a:t>functionality. For a potential Phase 2 of the application, then the following recommendations will be considered: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Payment System for Students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Statistical Information for Instructors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A Lesson </a:t>
            </a:r>
            <a:r>
              <a:rPr lang="en-GB" dirty="0" smtClean="0"/>
              <a:t>P</a:t>
            </a:r>
            <a:r>
              <a:rPr lang="en-GB" dirty="0" smtClean="0"/>
              <a:t>lanner</a:t>
            </a:r>
          </a:p>
          <a:p>
            <a:pPr lvl="1">
              <a:lnSpc>
                <a:spcPct val="250000"/>
              </a:lnSpc>
            </a:pPr>
            <a:r>
              <a:rPr lang="en-GB" dirty="0" smtClean="0"/>
              <a:t>Notifications for Instructors</a:t>
            </a:r>
            <a:endParaRPr lang="en-GB" dirty="0" smtClean="0"/>
          </a:p>
          <a:p>
            <a:pPr lvl="1">
              <a:lnSpc>
                <a:spcPct val="250000"/>
              </a:lnSpc>
            </a:pPr>
            <a:r>
              <a:rPr lang="en-GB" dirty="0" smtClean="0"/>
              <a:t>Mobile Application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84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1872" y="2951430"/>
            <a:ext cx="8595360" cy="1602463"/>
          </a:xfrm>
        </p:spPr>
        <p:txBody>
          <a:bodyPr/>
          <a:lstStyle/>
          <a:p>
            <a:r>
              <a:rPr lang="en-GB" dirty="0" smtClean="0"/>
              <a:t>If there is anything you haven’t quite understood, or want me to go through again then feel free to ask any questions regarding my project.</a:t>
            </a:r>
          </a:p>
          <a:p>
            <a:r>
              <a:rPr lang="en-GB" dirty="0" smtClean="0"/>
              <a:t>If you would like to ask any further questions regarding my project, then please contact me via email: </a:t>
            </a:r>
            <a:r>
              <a:rPr lang="en-GB" dirty="0" smtClean="0">
                <a:solidFill>
                  <a:srgbClr val="0070C0"/>
                </a:solidFill>
              </a:rPr>
              <a:t>josh.lapham@hotmail.co.uk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41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1394" y="2082298"/>
            <a:ext cx="8435838" cy="39744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[1] A</a:t>
            </a:r>
            <a:r>
              <a:rPr lang="en-GB" dirty="0"/>
              <a:t>. Briscoe, “Annual UK Driving </a:t>
            </a:r>
            <a:r>
              <a:rPr lang="en-GB" dirty="0" err="1"/>
              <a:t>Instuctor</a:t>
            </a:r>
            <a:r>
              <a:rPr lang="en-GB" dirty="0"/>
              <a:t> Review 2017,” FBTC - Accountancy Services, 2017. [Online]. Available: http://www.fbtc.co.uk/Content/2017%20Annual%20UK%20Driving%20Instructor%20Review.pdf. [Accessed 16 </a:t>
            </a:r>
            <a:r>
              <a:rPr lang="en-GB" dirty="0" smtClean="0"/>
              <a:t>March </a:t>
            </a:r>
            <a:r>
              <a:rPr lang="en-GB" dirty="0"/>
              <a:t>2017].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[</a:t>
            </a:r>
            <a:r>
              <a:rPr lang="en-GB" dirty="0"/>
              <a:t>2] A. </a:t>
            </a:r>
            <a:r>
              <a:rPr lang="en-GB" dirty="0" err="1"/>
              <a:t>Lenhart</a:t>
            </a:r>
            <a:r>
              <a:rPr lang="en-GB" dirty="0"/>
              <a:t>, “Teens, Smartphones &amp; Texting,” Pew Research </a:t>
            </a:r>
            <a:r>
              <a:rPr lang="en-GB" dirty="0" err="1"/>
              <a:t>Center</a:t>
            </a:r>
            <a:r>
              <a:rPr lang="en-GB" dirty="0"/>
              <a:t>, Washington, 2012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[3] </a:t>
            </a:r>
            <a:r>
              <a:rPr lang="en-GB" dirty="0"/>
              <a:t>K. Beck, “</a:t>
            </a:r>
            <a:r>
              <a:rPr lang="en-GB" dirty="0" smtClean="0"/>
              <a:t>Extreme </a:t>
            </a:r>
            <a:r>
              <a:rPr lang="en-GB" dirty="0"/>
              <a:t>Programming Explained: Embrace Change,” [Online]. Available: http://ptgmedia.pearsoncmg.com/images/9780321278654/samplepages/9780321278654.pdf. [Accessed 18 </a:t>
            </a:r>
            <a:r>
              <a:rPr lang="en-GB" dirty="0" smtClean="0"/>
              <a:t>March </a:t>
            </a:r>
            <a:r>
              <a:rPr lang="en-GB" dirty="0"/>
              <a:t>2017].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88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</TotalTime>
  <Words>1070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Wingdings 2</vt:lpstr>
      <vt:lpstr>View</vt:lpstr>
      <vt:lpstr>Is it possible to increase the productivity of a Driving Instructors using a Time Management tool? </vt:lpstr>
      <vt:lpstr>Background</vt:lpstr>
      <vt:lpstr>Aims and Objectives</vt:lpstr>
      <vt:lpstr>Methodologies</vt:lpstr>
      <vt:lpstr>Main Findings from Literature Review</vt:lpstr>
      <vt:lpstr>Findings on the Driving Instructor Sector</vt:lpstr>
      <vt:lpstr>Findings on Booking Appointments</vt:lpstr>
      <vt:lpstr>Findings on Application Development</vt:lpstr>
      <vt:lpstr>Main Results &amp; Conclusions</vt:lpstr>
      <vt:lpstr>Demonstration of Work</vt:lpstr>
      <vt:lpstr>Recommendations for Future Work</vt:lpstr>
      <vt:lpstr>Questions</vt:lpstr>
      <vt:lpstr>Bibliography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it possible to increase the productivity of a Driving Instructors using a Time Management tool? </dc:title>
  <dc:creator>Josh Lapham</dc:creator>
  <cp:lastModifiedBy>Josh Lapham</cp:lastModifiedBy>
  <cp:revision>88</cp:revision>
  <dcterms:created xsi:type="dcterms:W3CDTF">2017-12-19T00:14:25Z</dcterms:created>
  <dcterms:modified xsi:type="dcterms:W3CDTF">2018-05-01T01:37:09Z</dcterms:modified>
</cp:coreProperties>
</file>