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5" r:id="rId2"/>
    <p:sldMasterId id="2147483670" r:id="rId3"/>
  </p:sldMasterIdLst>
  <p:notesMasterIdLst>
    <p:notesMasterId r:id="rId12"/>
  </p:notesMasterIdLst>
  <p:sldIdLst>
    <p:sldId id="256" r:id="rId4"/>
    <p:sldId id="423" r:id="rId5"/>
    <p:sldId id="257" r:id="rId6"/>
    <p:sldId id="258" r:id="rId7"/>
    <p:sldId id="259" r:id="rId8"/>
    <p:sldId id="260" r:id="rId9"/>
    <p:sldId id="261" r:id="rId10"/>
    <p:sldId id="42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1125AA-404E-476A-96E6-F9DB4F46FEC1}" v="2" dt="2026-10-21T12:29:15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9380" autoAdjust="0"/>
  </p:normalViewPr>
  <p:slideViewPr>
    <p:cSldViewPr snapToGrid="0">
      <p:cViewPr varScale="1">
        <p:scale>
          <a:sx n="65" d="100"/>
          <a:sy n="65" d="100"/>
        </p:scale>
        <p:origin x="23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undo custSel addSld delSld modSld sldOrd">
      <pc:chgData name="Rhiannon Akers" userId="fb3c9d12-5c8c-42d7-8dc7-d872d7a3d202" providerId="ADAL" clId="{80AABDCA-A693-4F09-99FD-F26609E442FC}" dt="2026-10-21T12:29:15.266" v="46" actId="20577"/>
      <pc:docMkLst>
        <pc:docMk/>
      </pc:docMkLst>
      <pc:sldChg chg="add">
        <pc:chgData name="Rhiannon Akers" userId="fb3c9d12-5c8c-42d7-8dc7-d872d7a3d202" providerId="ADAL" clId="{80AABDCA-A693-4F09-99FD-F26609E442FC}" dt="2026-10-21T12:25:49.415" v="36"/>
        <pc:sldMkLst>
          <pc:docMk/>
          <pc:sldMk cId="0" sldId="257"/>
        </pc:sldMkLst>
      </pc:sldChg>
      <pc:sldChg chg="add">
        <pc:chgData name="Rhiannon Akers" userId="fb3c9d12-5c8c-42d7-8dc7-d872d7a3d202" providerId="ADAL" clId="{80AABDCA-A693-4F09-99FD-F26609E442FC}" dt="2026-10-21T12:25:49.415" v="36"/>
        <pc:sldMkLst>
          <pc:docMk/>
          <pc:sldMk cId="0" sldId="258"/>
        </pc:sldMkLst>
      </pc:sldChg>
      <pc:sldChg chg="add">
        <pc:chgData name="Rhiannon Akers" userId="fb3c9d12-5c8c-42d7-8dc7-d872d7a3d202" providerId="ADAL" clId="{80AABDCA-A693-4F09-99FD-F26609E442FC}" dt="2026-10-21T12:25:49.415" v="36"/>
        <pc:sldMkLst>
          <pc:docMk/>
          <pc:sldMk cId="0" sldId="259"/>
        </pc:sldMkLst>
      </pc:sldChg>
      <pc:sldChg chg="add">
        <pc:chgData name="Rhiannon Akers" userId="fb3c9d12-5c8c-42d7-8dc7-d872d7a3d202" providerId="ADAL" clId="{80AABDCA-A693-4F09-99FD-F26609E442FC}" dt="2026-10-21T12:25:49.415" v="36"/>
        <pc:sldMkLst>
          <pc:docMk/>
          <pc:sldMk cId="0" sldId="260"/>
        </pc:sldMkLst>
      </pc:sldChg>
      <pc:sldChg chg="add">
        <pc:chgData name="Rhiannon Akers" userId="fb3c9d12-5c8c-42d7-8dc7-d872d7a3d202" providerId="ADAL" clId="{80AABDCA-A693-4F09-99FD-F26609E442FC}" dt="2026-10-21T12:25:49.415" v="36"/>
        <pc:sldMkLst>
          <pc:docMk/>
          <pc:sldMk cId="0" sldId="261"/>
        </pc:sldMkLst>
      </pc:sldChg>
      <pc:sldChg chg="del">
        <pc:chgData name="Rhiannon Akers" userId="fb3c9d12-5c8c-42d7-8dc7-d872d7a3d202" providerId="ADAL" clId="{80AABDCA-A693-4F09-99FD-F26609E442FC}" dt="2026-10-21T12:23:51.955" v="0" actId="47"/>
        <pc:sldMkLst>
          <pc:docMk/>
          <pc:sldMk cId="3864462035" sldId="350"/>
        </pc:sldMkLst>
      </pc:sldChg>
      <pc:sldChg chg="del">
        <pc:chgData name="Rhiannon Akers" userId="fb3c9d12-5c8c-42d7-8dc7-d872d7a3d202" providerId="ADAL" clId="{80AABDCA-A693-4F09-99FD-F26609E442FC}" dt="2026-10-21T12:23:59.514" v="34" actId="47"/>
        <pc:sldMkLst>
          <pc:docMk/>
          <pc:sldMk cId="865498515" sldId="356"/>
        </pc:sldMkLst>
      </pc:sldChg>
      <pc:sldChg chg="del">
        <pc:chgData name="Rhiannon Akers" userId="fb3c9d12-5c8c-42d7-8dc7-d872d7a3d202" providerId="ADAL" clId="{80AABDCA-A693-4F09-99FD-F26609E442FC}" dt="2026-10-21T12:23:52.402" v="1" actId="47"/>
        <pc:sldMkLst>
          <pc:docMk/>
          <pc:sldMk cId="3630933599" sldId="382"/>
        </pc:sldMkLst>
      </pc:sldChg>
      <pc:sldChg chg="del">
        <pc:chgData name="Rhiannon Akers" userId="fb3c9d12-5c8c-42d7-8dc7-d872d7a3d202" providerId="ADAL" clId="{80AABDCA-A693-4F09-99FD-F26609E442FC}" dt="2026-10-21T12:23:52.574" v="2" actId="47"/>
        <pc:sldMkLst>
          <pc:docMk/>
          <pc:sldMk cId="3794784836" sldId="383"/>
        </pc:sldMkLst>
      </pc:sldChg>
      <pc:sldChg chg="del">
        <pc:chgData name="Rhiannon Akers" userId="fb3c9d12-5c8c-42d7-8dc7-d872d7a3d202" providerId="ADAL" clId="{80AABDCA-A693-4F09-99FD-F26609E442FC}" dt="2026-10-21T12:23:52.722" v="3" actId="47"/>
        <pc:sldMkLst>
          <pc:docMk/>
          <pc:sldMk cId="210620996" sldId="384"/>
        </pc:sldMkLst>
      </pc:sldChg>
      <pc:sldChg chg="del">
        <pc:chgData name="Rhiannon Akers" userId="fb3c9d12-5c8c-42d7-8dc7-d872d7a3d202" providerId="ADAL" clId="{80AABDCA-A693-4F09-99FD-F26609E442FC}" dt="2026-10-21T12:23:53.601" v="9" actId="47"/>
        <pc:sldMkLst>
          <pc:docMk/>
          <pc:sldMk cId="2253402945" sldId="385"/>
        </pc:sldMkLst>
      </pc:sldChg>
      <pc:sldChg chg="del">
        <pc:chgData name="Rhiannon Akers" userId="fb3c9d12-5c8c-42d7-8dc7-d872d7a3d202" providerId="ADAL" clId="{80AABDCA-A693-4F09-99FD-F26609E442FC}" dt="2026-10-21T12:23:53.920" v="11" actId="47"/>
        <pc:sldMkLst>
          <pc:docMk/>
          <pc:sldMk cId="1059859642" sldId="386"/>
        </pc:sldMkLst>
      </pc:sldChg>
      <pc:sldChg chg="del">
        <pc:chgData name="Rhiannon Akers" userId="fb3c9d12-5c8c-42d7-8dc7-d872d7a3d202" providerId="ADAL" clId="{80AABDCA-A693-4F09-99FD-F26609E442FC}" dt="2026-10-21T12:23:52.889" v="4" actId="47"/>
        <pc:sldMkLst>
          <pc:docMk/>
          <pc:sldMk cId="1139643693" sldId="387"/>
        </pc:sldMkLst>
      </pc:sldChg>
      <pc:sldChg chg="del">
        <pc:chgData name="Rhiannon Akers" userId="fb3c9d12-5c8c-42d7-8dc7-d872d7a3d202" providerId="ADAL" clId="{80AABDCA-A693-4F09-99FD-F26609E442FC}" dt="2026-10-21T12:23:54.066" v="12" actId="47"/>
        <pc:sldMkLst>
          <pc:docMk/>
          <pc:sldMk cId="2896598156" sldId="388"/>
        </pc:sldMkLst>
      </pc:sldChg>
      <pc:sldChg chg="del">
        <pc:chgData name="Rhiannon Akers" userId="fb3c9d12-5c8c-42d7-8dc7-d872d7a3d202" providerId="ADAL" clId="{80AABDCA-A693-4F09-99FD-F26609E442FC}" dt="2026-10-21T12:23:58.006" v="30" actId="47"/>
        <pc:sldMkLst>
          <pc:docMk/>
          <pc:sldMk cId="3648724427" sldId="389"/>
        </pc:sldMkLst>
      </pc:sldChg>
      <pc:sldChg chg="del">
        <pc:chgData name="Rhiannon Akers" userId="fb3c9d12-5c8c-42d7-8dc7-d872d7a3d202" providerId="ADAL" clId="{80AABDCA-A693-4F09-99FD-F26609E442FC}" dt="2026-10-21T12:23:55.757" v="22" actId="47"/>
        <pc:sldMkLst>
          <pc:docMk/>
          <pc:sldMk cId="3371948209" sldId="390"/>
        </pc:sldMkLst>
      </pc:sldChg>
      <pc:sldChg chg="del">
        <pc:chgData name="Rhiannon Akers" userId="fb3c9d12-5c8c-42d7-8dc7-d872d7a3d202" providerId="ADAL" clId="{80AABDCA-A693-4F09-99FD-F26609E442FC}" dt="2026-10-21T12:23:55.083" v="18" actId="47"/>
        <pc:sldMkLst>
          <pc:docMk/>
          <pc:sldMk cId="2723714522" sldId="391"/>
        </pc:sldMkLst>
      </pc:sldChg>
      <pc:sldChg chg="del">
        <pc:chgData name="Rhiannon Akers" userId="fb3c9d12-5c8c-42d7-8dc7-d872d7a3d202" providerId="ADAL" clId="{80AABDCA-A693-4F09-99FD-F26609E442FC}" dt="2026-10-21T12:23:58.244" v="31" actId="47"/>
        <pc:sldMkLst>
          <pc:docMk/>
          <pc:sldMk cId="711500519" sldId="392"/>
        </pc:sldMkLst>
      </pc:sldChg>
      <pc:sldChg chg="del">
        <pc:chgData name="Rhiannon Akers" userId="fb3c9d12-5c8c-42d7-8dc7-d872d7a3d202" providerId="ADAL" clId="{80AABDCA-A693-4F09-99FD-F26609E442FC}" dt="2026-10-21T12:23:56.211" v="24" actId="47"/>
        <pc:sldMkLst>
          <pc:docMk/>
          <pc:sldMk cId="2125510687" sldId="393"/>
        </pc:sldMkLst>
      </pc:sldChg>
      <pc:sldChg chg="del">
        <pc:chgData name="Rhiannon Akers" userId="fb3c9d12-5c8c-42d7-8dc7-d872d7a3d202" providerId="ADAL" clId="{80AABDCA-A693-4F09-99FD-F26609E442FC}" dt="2026-10-21T12:23:56.498" v="25" actId="47"/>
        <pc:sldMkLst>
          <pc:docMk/>
          <pc:sldMk cId="4264052438" sldId="394"/>
        </pc:sldMkLst>
      </pc:sldChg>
      <pc:sldChg chg="del">
        <pc:chgData name="Rhiannon Akers" userId="fb3c9d12-5c8c-42d7-8dc7-d872d7a3d202" providerId="ADAL" clId="{80AABDCA-A693-4F09-99FD-F26609E442FC}" dt="2026-10-21T12:23:57.119" v="27" actId="47"/>
        <pc:sldMkLst>
          <pc:docMk/>
          <pc:sldMk cId="2191882859" sldId="396"/>
        </pc:sldMkLst>
      </pc:sldChg>
      <pc:sldChg chg="del">
        <pc:chgData name="Rhiannon Akers" userId="fb3c9d12-5c8c-42d7-8dc7-d872d7a3d202" providerId="ADAL" clId="{80AABDCA-A693-4F09-99FD-F26609E442FC}" dt="2026-10-21T12:23:57.460" v="28" actId="47"/>
        <pc:sldMkLst>
          <pc:docMk/>
          <pc:sldMk cId="2249757463" sldId="397"/>
        </pc:sldMkLst>
      </pc:sldChg>
      <pc:sldChg chg="del">
        <pc:chgData name="Rhiannon Akers" userId="fb3c9d12-5c8c-42d7-8dc7-d872d7a3d202" providerId="ADAL" clId="{80AABDCA-A693-4F09-99FD-F26609E442FC}" dt="2026-10-21T12:23:55.443" v="20" actId="47"/>
        <pc:sldMkLst>
          <pc:docMk/>
          <pc:sldMk cId="3794149413" sldId="404"/>
        </pc:sldMkLst>
      </pc:sldChg>
      <pc:sldChg chg="del">
        <pc:chgData name="Rhiannon Akers" userId="fb3c9d12-5c8c-42d7-8dc7-d872d7a3d202" providerId="ADAL" clId="{80AABDCA-A693-4F09-99FD-F26609E442FC}" dt="2026-10-21T12:23:56.837" v="26" actId="47"/>
        <pc:sldMkLst>
          <pc:docMk/>
          <pc:sldMk cId="3940202726" sldId="405"/>
        </pc:sldMkLst>
      </pc:sldChg>
      <pc:sldChg chg="del">
        <pc:chgData name="Rhiannon Akers" userId="fb3c9d12-5c8c-42d7-8dc7-d872d7a3d202" providerId="ADAL" clId="{80AABDCA-A693-4F09-99FD-F26609E442FC}" dt="2026-10-21T12:23:53.064" v="5" actId="47"/>
        <pc:sldMkLst>
          <pc:docMk/>
          <pc:sldMk cId="811040923" sldId="406"/>
        </pc:sldMkLst>
      </pc:sldChg>
      <pc:sldChg chg="del">
        <pc:chgData name="Rhiannon Akers" userId="fb3c9d12-5c8c-42d7-8dc7-d872d7a3d202" providerId="ADAL" clId="{80AABDCA-A693-4F09-99FD-F26609E442FC}" dt="2026-10-21T12:23:53.314" v="7" actId="47"/>
        <pc:sldMkLst>
          <pc:docMk/>
          <pc:sldMk cId="2116976849" sldId="409"/>
        </pc:sldMkLst>
      </pc:sldChg>
      <pc:sldChg chg="del">
        <pc:chgData name="Rhiannon Akers" userId="fb3c9d12-5c8c-42d7-8dc7-d872d7a3d202" providerId="ADAL" clId="{80AABDCA-A693-4F09-99FD-F26609E442FC}" dt="2026-10-21T12:23:59.964" v="35" actId="47"/>
        <pc:sldMkLst>
          <pc:docMk/>
          <pc:sldMk cId="1981863221" sldId="410"/>
        </pc:sldMkLst>
      </pc:sldChg>
      <pc:sldChg chg="del">
        <pc:chgData name="Rhiannon Akers" userId="fb3c9d12-5c8c-42d7-8dc7-d872d7a3d202" providerId="ADAL" clId="{80AABDCA-A693-4F09-99FD-F26609E442FC}" dt="2026-10-21T12:23:53.464" v="8" actId="47"/>
        <pc:sldMkLst>
          <pc:docMk/>
          <pc:sldMk cId="3042134487" sldId="411"/>
        </pc:sldMkLst>
      </pc:sldChg>
      <pc:sldChg chg="del">
        <pc:chgData name="Rhiannon Akers" userId="fb3c9d12-5c8c-42d7-8dc7-d872d7a3d202" providerId="ADAL" clId="{80AABDCA-A693-4F09-99FD-F26609E442FC}" dt="2026-10-21T12:23:57.754" v="29" actId="47"/>
        <pc:sldMkLst>
          <pc:docMk/>
          <pc:sldMk cId="1183953838" sldId="412"/>
        </pc:sldMkLst>
      </pc:sldChg>
      <pc:sldChg chg="del">
        <pc:chgData name="Rhiannon Akers" userId="fb3c9d12-5c8c-42d7-8dc7-d872d7a3d202" providerId="ADAL" clId="{80AABDCA-A693-4F09-99FD-F26609E442FC}" dt="2026-10-21T12:23:54.397" v="14" actId="47"/>
        <pc:sldMkLst>
          <pc:docMk/>
          <pc:sldMk cId="3245665248" sldId="415"/>
        </pc:sldMkLst>
      </pc:sldChg>
      <pc:sldChg chg="del">
        <pc:chgData name="Rhiannon Akers" userId="fb3c9d12-5c8c-42d7-8dc7-d872d7a3d202" providerId="ADAL" clId="{80AABDCA-A693-4F09-99FD-F26609E442FC}" dt="2026-10-21T12:23:54.575" v="15" actId="47"/>
        <pc:sldMkLst>
          <pc:docMk/>
          <pc:sldMk cId="2142695711" sldId="416"/>
        </pc:sldMkLst>
      </pc:sldChg>
      <pc:sldChg chg="del">
        <pc:chgData name="Rhiannon Akers" userId="fb3c9d12-5c8c-42d7-8dc7-d872d7a3d202" providerId="ADAL" clId="{80AABDCA-A693-4F09-99FD-F26609E442FC}" dt="2026-10-21T12:23:58.870" v="33" actId="47"/>
        <pc:sldMkLst>
          <pc:docMk/>
          <pc:sldMk cId="149248925" sldId="417"/>
        </pc:sldMkLst>
      </pc:sldChg>
      <pc:sldChg chg="del">
        <pc:chgData name="Rhiannon Akers" userId="fb3c9d12-5c8c-42d7-8dc7-d872d7a3d202" providerId="ADAL" clId="{80AABDCA-A693-4F09-99FD-F26609E442FC}" dt="2026-10-21T12:23:53.746" v="10" actId="47"/>
        <pc:sldMkLst>
          <pc:docMk/>
          <pc:sldMk cId="1045660497" sldId="418"/>
        </pc:sldMkLst>
      </pc:sldChg>
      <pc:sldChg chg="del">
        <pc:chgData name="Rhiannon Akers" userId="fb3c9d12-5c8c-42d7-8dc7-d872d7a3d202" providerId="ADAL" clId="{80AABDCA-A693-4F09-99FD-F26609E442FC}" dt="2026-10-21T12:23:55.956" v="23" actId="47"/>
        <pc:sldMkLst>
          <pc:docMk/>
          <pc:sldMk cId="972210381" sldId="419"/>
        </pc:sldMkLst>
      </pc:sldChg>
      <pc:sldChg chg="ord">
        <pc:chgData name="Rhiannon Akers" userId="fb3c9d12-5c8c-42d7-8dc7-d872d7a3d202" providerId="ADAL" clId="{80AABDCA-A693-4F09-99FD-F26609E442FC}" dt="2026-10-21T12:25:55.413" v="38"/>
        <pc:sldMkLst>
          <pc:docMk/>
          <pc:sldMk cId="1503656015" sldId="422"/>
        </pc:sldMkLst>
      </pc:sldChg>
      <pc:sldChg chg="addSp modSp add mod">
        <pc:chgData name="Rhiannon Akers" userId="fb3c9d12-5c8c-42d7-8dc7-d872d7a3d202" providerId="ADAL" clId="{80AABDCA-A693-4F09-99FD-F26609E442FC}" dt="2026-10-21T12:29:15.266" v="46" actId="20577"/>
        <pc:sldMkLst>
          <pc:docMk/>
          <pc:sldMk cId="0" sldId="423"/>
        </pc:sldMkLst>
        <pc:spChg chg="mod">
          <ac:chgData name="Rhiannon Akers" userId="fb3c9d12-5c8c-42d7-8dc7-d872d7a3d202" providerId="ADAL" clId="{80AABDCA-A693-4F09-99FD-F26609E442FC}" dt="2026-10-21T12:29:00.963" v="42" actId="20577"/>
          <ac:spMkLst>
            <pc:docMk/>
            <pc:sldMk cId="0" sldId="423"/>
            <ac:spMk id="3" creationId="{00000000-0000-0000-0000-000000000000}"/>
          </ac:spMkLst>
        </pc:spChg>
        <pc:spChg chg="mod">
          <ac:chgData name="Rhiannon Akers" userId="fb3c9d12-5c8c-42d7-8dc7-d872d7a3d202" providerId="ADAL" clId="{80AABDCA-A693-4F09-99FD-F26609E442FC}" dt="2026-10-21T12:28:43.772" v="40" actId="20577"/>
          <ac:spMkLst>
            <pc:docMk/>
            <pc:sldMk cId="0" sldId="423"/>
            <ac:spMk id="4" creationId="{00000000-0000-0000-0000-000000000000}"/>
          </ac:spMkLst>
        </pc:spChg>
        <pc:spChg chg="add mod">
          <ac:chgData name="Rhiannon Akers" userId="fb3c9d12-5c8c-42d7-8dc7-d872d7a3d202" providerId="ADAL" clId="{80AABDCA-A693-4F09-99FD-F26609E442FC}" dt="2026-10-21T12:29:15.266" v="46" actId="20577"/>
          <ac:spMkLst>
            <pc:docMk/>
            <pc:sldMk cId="0" sldId="423"/>
            <ac:spMk id="6" creationId="{C0BDED90-0FEA-F55D-7C91-CE928505C347}"/>
          </ac:spMkLst>
        </pc:spChg>
      </pc:sldChg>
      <pc:sldChg chg="del">
        <pc:chgData name="Rhiannon Akers" userId="fb3c9d12-5c8c-42d7-8dc7-d872d7a3d202" providerId="ADAL" clId="{80AABDCA-A693-4F09-99FD-F26609E442FC}" dt="2026-10-21T12:23:54.954" v="17" actId="47"/>
        <pc:sldMkLst>
          <pc:docMk/>
          <pc:sldMk cId="4185349613" sldId="621"/>
        </pc:sldMkLst>
      </pc:sldChg>
      <pc:sldChg chg="del">
        <pc:chgData name="Rhiannon Akers" userId="fb3c9d12-5c8c-42d7-8dc7-d872d7a3d202" providerId="ADAL" clId="{80AABDCA-A693-4F09-99FD-F26609E442FC}" dt="2026-10-21T12:23:55.590" v="21" actId="47"/>
        <pc:sldMkLst>
          <pc:docMk/>
          <pc:sldMk cId="384846502" sldId="632"/>
        </pc:sldMkLst>
      </pc:sldChg>
      <pc:sldChg chg="del">
        <pc:chgData name="Rhiannon Akers" userId="fb3c9d12-5c8c-42d7-8dc7-d872d7a3d202" providerId="ADAL" clId="{80AABDCA-A693-4F09-99FD-F26609E442FC}" dt="2026-10-21T12:23:53.158" v="6" actId="47"/>
        <pc:sldMkLst>
          <pc:docMk/>
          <pc:sldMk cId="4141599860" sldId="633"/>
        </pc:sldMkLst>
      </pc:sldChg>
      <pc:sldChg chg="del">
        <pc:chgData name="Rhiannon Akers" userId="fb3c9d12-5c8c-42d7-8dc7-d872d7a3d202" providerId="ADAL" clId="{80AABDCA-A693-4F09-99FD-F26609E442FC}" dt="2026-10-21T12:23:54.222" v="13" actId="47"/>
        <pc:sldMkLst>
          <pc:docMk/>
          <pc:sldMk cId="1404956336" sldId="634"/>
        </pc:sldMkLst>
      </pc:sldChg>
      <pc:sldChg chg="del">
        <pc:chgData name="Rhiannon Akers" userId="fb3c9d12-5c8c-42d7-8dc7-d872d7a3d202" providerId="ADAL" clId="{80AABDCA-A693-4F09-99FD-F26609E442FC}" dt="2026-10-21T12:23:55.263" v="19" actId="47"/>
        <pc:sldMkLst>
          <pc:docMk/>
          <pc:sldMk cId="3441475282" sldId="635"/>
        </pc:sldMkLst>
      </pc:sldChg>
      <pc:sldChg chg="del">
        <pc:chgData name="Rhiannon Akers" userId="fb3c9d12-5c8c-42d7-8dc7-d872d7a3d202" providerId="ADAL" clId="{80AABDCA-A693-4F09-99FD-F26609E442FC}" dt="2026-10-21T12:23:54.747" v="16" actId="47"/>
        <pc:sldMkLst>
          <pc:docMk/>
          <pc:sldMk cId="4195461838" sldId="636"/>
        </pc:sldMkLst>
      </pc:sldChg>
      <pc:sldChg chg="del">
        <pc:chgData name="Rhiannon Akers" userId="fb3c9d12-5c8c-42d7-8dc7-d872d7a3d202" providerId="ADAL" clId="{80AABDCA-A693-4F09-99FD-F26609E442FC}" dt="2026-10-21T12:23:58.500" v="32" actId="47"/>
        <pc:sldMkLst>
          <pc:docMk/>
          <pc:sldMk cId="1057915872" sldId="637"/>
        </pc:sldMkLst>
      </pc:sldChg>
      <pc:sldMasterChg chg="delSldLayout">
        <pc:chgData name="Rhiannon Akers" userId="fb3c9d12-5c8c-42d7-8dc7-d872d7a3d202" providerId="ADAL" clId="{80AABDCA-A693-4F09-99FD-F26609E442FC}" dt="2026-10-21T12:23:57.754" v="29" actId="47"/>
        <pc:sldMasterMkLst>
          <pc:docMk/>
          <pc:sldMasterMk cId="3042308997" sldId="2147483665"/>
        </pc:sldMasterMkLst>
        <pc:sldLayoutChg chg="del">
          <pc:chgData name="Rhiannon Akers" userId="fb3c9d12-5c8c-42d7-8dc7-d872d7a3d202" providerId="ADAL" clId="{80AABDCA-A693-4F09-99FD-F26609E442FC}" dt="2026-10-21T12:23:57.754" v="29" actId="47"/>
          <pc:sldLayoutMkLst>
            <pc:docMk/>
            <pc:sldMasterMk cId="3042308997" sldId="2147483665"/>
            <pc:sldLayoutMk cId="1017783052" sldId="214748368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40406-9590-4B8A-BA89-BB415953F736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E68DC-5393-47CB-B4D4-26765A63A6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0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89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555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86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0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58AF0-E09E-CEFA-C2E5-87BCA0188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F7A81-7AB0-DB9C-3B44-921885D9E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958C1-FC14-22AB-27F9-1145E7D63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675DF-F5A5-48CD-893D-5E6615A77BF6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AFA2B-9FC0-E83D-5330-EFC2156B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B9B2-0C68-05B5-4162-AB920A4D5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0106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64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6349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92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49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54486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77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1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675DF-F5A5-48CD-893D-5E6615A77BF6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0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80" r:id="rId5"/>
    <p:sldLayoutId id="214748368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57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reports/resourcing-survey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4411887-1C80-260F-D87D-7AC07129A7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17985"/>
            <a:ext cx="9144000" cy="27432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Rhiannon Akers</a:t>
            </a:r>
          </a:p>
          <a:p>
            <a:r>
              <a:rPr lang="en-GB" dirty="0">
                <a:solidFill>
                  <a:schemeClr val="bg1"/>
                </a:solidFill>
              </a:rPr>
              <a:t>Resourcing and Talent Management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33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109728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03366"/>
                </a:solidFill>
              </a:rPr>
              <a:t>CIPD Resourcing &amp; Talent Planning Survey 2026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" y="109728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Benchmark survey of 1,000+ HR professionals: 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731520" y="16459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Recruitment, retention and workforce planning trends</a:t>
            </a:r>
            <a:endParaRPr lang="en-US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BDED90-0FEA-F55D-7C91-CE928505C347}"/>
              </a:ext>
            </a:extLst>
          </p:cNvPr>
          <p:cNvSpPr txBox="1"/>
          <p:nvPr/>
        </p:nvSpPr>
        <p:spPr>
          <a:xfrm>
            <a:off x="881215" y="2285999"/>
            <a:ext cx="69944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https://www.cipd.org/uk/knowledge/reports/resourcing-surveys/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109728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03366"/>
                </a:solidFill>
              </a:rPr>
              <a:t>Labour Market &amp; Recruitment Trends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" y="109728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28% reduced permanent recruitment vs 22% increased it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731520" y="16459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29% replaced some jobs with technology/automation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31520" y="219456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Over a quarter made redundancies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731520" y="274320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Employment legislation expected to increase costs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109728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03366"/>
                </a:solidFill>
              </a:rPr>
              <a:t>Skills Remain a Major Challenge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" y="109728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52% report stronger competition for talent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731520" y="16459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44% find talent harder to retain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31520" y="219456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Skills shortages remain despite labour market cooling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109728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03366"/>
                </a:solidFill>
              </a:rPr>
              <a:t>Recruitment Difficulties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" y="109728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58% saw increases in unsuitable applicants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731520" y="16459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Only 33% saw increases in suitable applicants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31520" y="219456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Senior and skilled vacancies remain difficult to fill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109728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03366"/>
                </a:solidFill>
              </a:rPr>
              <a:t>Growing Focus on Internal Talent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" y="109728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48% increased in-house talent development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731520" y="16459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Upskilling is a key response to skills shortages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31520" y="219456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Internal development reduces reliance on external hires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109728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03366"/>
                </a:solidFill>
              </a:rPr>
              <a:t>Flexible Working &amp; Implications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731520" y="109728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71% advertise at least some jobs as flexible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731520" y="16459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Hybrid/flexible working remains important for attraction and retention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731520" y="219456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• Strategic workforce planning is increasingly important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9E6-9005-90B6-E279-4AA61F489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110F3804-86D8-D38A-0260-6FEA669427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51" b="11769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50365601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BC233C5-51EC-479D-9954-BB2F19622AD4}" vid="{1AF3CB73-3F68-4CB4-A7F5-70C4C3B8968D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213</Words>
  <Application>Microsoft Office PowerPoint</Application>
  <PresentationFormat>Widescreen</PresentationFormat>
  <Paragraphs>35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Theme1</vt:lpstr>
      <vt:lpstr>UWTSD Text 2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Rhiannon Akers</cp:lastModifiedBy>
  <cp:revision>11</cp:revision>
  <dcterms:created xsi:type="dcterms:W3CDTF">2025-11-20T10:37:10Z</dcterms:created>
  <dcterms:modified xsi:type="dcterms:W3CDTF">2026-10-21T12:29:17Z</dcterms:modified>
</cp:coreProperties>
</file>