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7" r:id="rId2"/>
    <p:sldId id="279" r:id="rId3"/>
    <p:sldId id="300" r:id="rId4"/>
    <p:sldId id="269" r:id="rId5"/>
    <p:sldId id="283" r:id="rId6"/>
    <p:sldId id="285" r:id="rId7"/>
    <p:sldId id="294" r:id="rId8"/>
    <p:sldId id="284" r:id="rId9"/>
    <p:sldId id="281" r:id="rId10"/>
    <p:sldId id="287" r:id="rId11"/>
    <p:sldId id="282" r:id="rId12"/>
    <p:sldId id="288" r:id="rId13"/>
    <p:sldId id="289" r:id="rId14"/>
    <p:sldId id="290" r:id="rId15"/>
    <p:sldId id="291" r:id="rId16"/>
    <p:sldId id="301" r:id="rId17"/>
    <p:sldId id="302" r:id="rId18"/>
    <p:sldId id="298" r:id="rId19"/>
    <p:sldId id="297" r:id="rId20"/>
    <p:sldId id="303" r:id="rId21"/>
    <p:sldId id="292" r:id="rId22"/>
    <p:sldId id="293" r:id="rId23"/>
    <p:sldId id="295" r:id="rId24"/>
    <p:sldId id="296" r:id="rId25"/>
    <p:sldId id="278" r:id="rId26"/>
    <p:sldId id="286"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2B5E98E-FE4F-4616-92E8-B0A9D8DE1C32}">
          <p14:sldIdLst>
            <p14:sldId id="257"/>
          </p14:sldIdLst>
        </p14:section>
        <p14:section name="Introduction" id="{AAE3BC39-49AB-4852-9E7D-12D33404458D}">
          <p14:sldIdLst>
            <p14:sldId id="279"/>
            <p14:sldId id="300"/>
          </p14:sldIdLst>
        </p14:section>
        <p14:section name="What is communication?" id="{763D3625-3819-4B15-A01B-14EDE56D5C9D}">
          <p14:sldIdLst>
            <p14:sldId id="269"/>
            <p14:sldId id="283"/>
            <p14:sldId id="285"/>
            <p14:sldId id="294"/>
          </p14:sldIdLst>
        </p14:section>
        <p14:section name="Theories to models" id="{3FFE01BE-3798-44F4-BA4B-A207CB1A91F0}">
          <p14:sldIdLst>
            <p14:sldId id="284"/>
            <p14:sldId id="281"/>
          </p14:sldIdLst>
        </p14:section>
        <p14:section name="Berlo's model" id="{F0978B34-BF44-48F5-9147-1BC604340434}">
          <p14:sldIdLst>
            <p14:sldId id="287"/>
            <p14:sldId id="282"/>
            <p14:sldId id="288"/>
            <p14:sldId id="289"/>
            <p14:sldId id="290"/>
            <p14:sldId id="291"/>
            <p14:sldId id="301"/>
            <p14:sldId id="302"/>
          </p14:sldIdLst>
        </p14:section>
        <p14:section name="Channels of communication" id="{86943456-B515-4062-BB3D-95AAE6E1D5BF}">
          <p14:sldIdLst>
            <p14:sldId id="298"/>
            <p14:sldId id="297"/>
            <p14:sldId id="303"/>
          </p14:sldIdLst>
        </p14:section>
        <p14:section name="Barriers to communication" id="{E8E1D16C-D776-4119-89E1-27C43C8430F5}">
          <p14:sldIdLst>
            <p14:sldId id="292"/>
            <p14:sldId id="293"/>
            <p14:sldId id="295"/>
            <p14:sldId id="296"/>
            <p14:sldId id="278"/>
            <p14:sldId id="286"/>
            <p14:sldId id="280"/>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5E6BEDC-D3FD-4D87-744B-219428C281B9}" name="Aleksandra Milenova (2120210)" initials="AM(" userId="Aleksandra Milenova (2120210)"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2606E"/>
    <a:srgbClr val="666666"/>
    <a:srgbClr val="7F7F7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B3E598-965E-443F-895A-BC0D4513EC15}" v="2522" dt="2022-07-24T16:02:34.923"/>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9EC"/>
          </a:solidFill>
        </a:fill>
      </a:tcStyle>
    </a:wholeTbl>
    <a:band1H>
      <a:tcStyle>
        <a:tcBdr/>
        <a:fill>
          <a:solidFill>
            <a:srgbClr val="CCD0D6"/>
          </a:solidFill>
        </a:fill>
      </a:tcStyle>
    </a:band1H>
    <a:band2H>
      <a:tcStyle>
        <a:tcBdr/>
      </a:tcStyle>
    </a:band2H>
    <a:band1V>
      <a:tcStyle>
        <a:tcBdr/>
        <a:fill>
          <a:solidFill>
            <a:srgbClr val="CCD0D6"/>
          </a:solidFill>
        </a:fill>
      </a:tcStyle>
    </a:band1V>
    <a:band2V>
      <a:tcStyle>
        <a:tcBdr/>
      </a:tcStyle>
    </a:band2V>
    <a:lastCol>
      <a:tcTxStyle b="on">
        <a:font>
          <a:latin typeface="+mn-lt"/>
          <a:ea typeface="+mn-ea"/>
          <a:cs typeface="+mn-cs"/>
        </a:font>
        <a:srgbClr val="FFFFFF"/>
      </a:tcTxStyle>
      <a:tcStyle>
        <a:tcBdr/>
        <a:fill>
          <a:solidFill>
            <a:srgbClr val="155078"/>
          </a:solidFill>
        </a:fill>
      </a:tcStyle>
    </a:lastCol>
    <a:firstCol>
      <a:tcTxStyle b="on">
        <a:font>
          <a:latin typeface="+mn-lt"/>
          <a:ea typeface="+mn-ea"/>
          <a:cs typeface="+mn-cs"/>
        </a:font>
        <a:srgbClr val="FFFFFF"/>
      </a:tcTxStyle>
      <a:tcStyle>
        <a:tcBdr/>
        <a:fill>
          <a:solidFill>
            <a:srgbClr val="155078"/>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5078"/>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5078"/>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49" autoAdjust="0"/>
  </p:normalViewPr>
  <p:slideViewPr>
    <p:cSldViewPr snapToGrid="0">
      <p:cViewPr varScale="1">
        <p:scale>
          <a:sx n="67" d="100"/>
          <a:sy n="67" d="100"/>
        </p:scale>
        <p:origin x="834" y="96"/>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0.xml" Id="rId21" /><Relationship Type="http://schemas.openxmlformats.org/officeDocument/2006/relationships/tableStyles" Target="tableStyles.xml" Id="rId34"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theme" Target="theme/theme1.xml" Id="rId33"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notesMaster" Target="notesMasters/notesMaster1.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viewProps" Target="viewProps.xml" Id="rId32" /><Relationship Type="http://schemas.microsoft.com/office/2018/10/relationships/authors" Target="authors.xml" Id="rId37"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microsoft.com/office/2015/10/relationships/revisionInfo" Target="revisionInfo.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presProps" Target="presProps.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handoutMaster" Target="handoutMasters/handoutMaster1.xml" Id="rId30" /><Relationship Type="http://schemas.openxmlformats.org/officeDocument/2006/relationships/slide" Target="slides/slide7.xml" Id="rId8" /><Relationship Type="http://schemas.openxmlformats.org/officeDocument/2006/relationships/slide" Target="slides/slide2.xml" Id="rId3" /></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456E8F-EE06-461A-A2A8-C65818B0AABE}"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GB"/>
        </a:p>
      </dgm:t>
    </dgm:pt>
    <dgm:pt modelId="{F8DE9A0A-25BC-4D62-83C2-1E69ED54CC7A}">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Verbal Communication </a:t>
          </a:r>
        </a:p>
      </dgm:t>
    </dgm:pt>
    <dgm:pt modelId="{E876BD3D-9FA7-475F-9226-9740F167A7AE}" type="parTrans" cxnId="{BAACEF7A-9743-4CD1-AD01-ABDAC57C2705}">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71152C55-AA5F-4A37-B066-BF1FFF0BC6B2}" type="sibTrans" cxnId="{BAACEF7A-9743-4CD1-AD01-ABDAC57C2705}">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612DD934-0DEA-4F4C-92F6-374D74F94FC9}">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Verbal communication can occur when we speaking with others. It can be face-to-face or via the phone. When communication occurs face-to-face it can not be separated from non-verbal communication.</a:t>
          </a:r>
        </a:p>
      </dgm:t>
    </dgm:pt>
    <dgm:pt modelId="{CEC23891-B78A-4027-8AF9-59FB91D5BDB2}" type="parTrans" cxnId="{68C49D12-9200-4AA1-8AFC-2F88AEA8450C}">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18427AFE-5DB5-4628-A6FC-D42016AD4C7A}" type="sibTrans" cxnId="{68C49D12-9200-4AA1-8AFC-2F88AEA8450C}">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8EAF7847-88EA-4807-B309-DB1DC6D3FFB2}">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Non-Verbal Communication</a:t>
          </a:r>
        </a:p>
      </dgm:t>
    </dgm:pt>
    <dgm:pt modelId="{4C51DB55-0531-4D46-B237-A5C4535A6767}" type="parTrans" cxnId="{61AECD20-ADF0-4E87-834D-9DCD6AA80C04}">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1B8308E6-1F7E-4D74-A43D-AA38F40EC1DD}" type="sibTrans" cxnId="{61AECD20-ADF0-4E87-834D-9DCD6AA80C04}">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71E97B46-0F44-4A24-94D2-CB96C8565FD8}">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The non-verbal communication sometimes is saying more that when we speak. It can include facial expression, posture, eye contact, etc.  </a:t>
          </a:r>
        </a:p>
      </dgm:t>
    </dgm:pt>
    <dgm:pt modelId="{4806D848-2944-484C-ACA8-93C99BC22446}" type="parTrans" cxnId="{5A613E5A-DBD5-4AB5-AA1A-6D670067AD47}">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0B67E5F0-FDD8-40D0-8AEA-35958E1E734B}" type="sibTrans" cxnId="{5A613E5A-DBD5-4AB5-AA1A-6D670067AD47}">
      <dgm:prSet/>
      <dgm:spPr/>
      <dgm:t>
        <a:bodyPr/>
        <a:lstStyle/>
        <a:p>
          <a:pPr>
            <a:lnSpc>
              <a:spcPct val="100000"/>
            </a:lnSpc>
          </a:pPr>
          <a:endParaRPr lang="en-GB" sz="1600">
            <a:latin typeface="Arial" panose="020B0604020202020204" pitchFamily="34" charset="0"/>
            <a:cs typeface="Arial" panose="020B0604020202020204" pitchFamily="34" charset="0"/>
          </a:endParaRPr>
        </a:p>
      </dgm:t>
    </dgm:pt>
    <dgm:pt modelId="{0F85008D-882A-4491-B256-29BAE499A1F8}">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Written Communication</a:t>
          </a:r>
        </a:p>
      </dgm:t>
    </dgm:pt>
    <dgm:pt modelId="{883D9803-152F-4C0E-836D-23C78456A946}" type="parTrans" cxnId="{C0CA4453-4EF3-4D27-BF38-E5495C959FA8}">
      <dgm:prSet/>
      <dgm:spPr/>
      <dgm:t>
        <a:bodyPr/>
        <a:lstStyle/>
        <a:p>
          <a:pPr>
            <a:lnSpc>
              <a:spcPct val="100000"/>
            </a:lnSpc>
          </a:pPr>
          <a:endParaRPr lang="en-GB" sz="1600"/>
        </a:p>
      </dgm:t>
    </dgm:pt>
    <dgm:pt modelId="{C8CC3C9D-BEBD-4641-AD12-C74009BD0089}" type="sibTrans" cxnId="{C0CA4453-4EF3-4D27-BF38-E5495C959FA8}">
      <dgm:prSet/>
      <dgm:spPr/>
      <dgm:t>
        <a:bodyPr/>
        <a:lstStyle/>
        <a:p>
          <a:pPr>
            <a:lnSpc>
              <a:spcPct val="100000"/>
            </a:lnSpc>
          </a:pPr>
          <a:endParaRPr lang="en-GB" sz="1600"/>
        </a:p>
      </dgm:t>
    </dgm:pt>
    <dgm:pt modelId="{F4B0AB69-BA6C-41FC-AF2C-F735BA08A657}">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Visualization</a:t>
          </a:r>
        </a:p>
      </dgm:t>
    </dgm:pt>
    <dgm:pt modelId="{304C4A2A-D407-426C-A331-D87D9D91D07B}" type="parTrans" cxnId="{EE15080E-35BC-4F74-AB4E-1534E67348F5}">
      <dgm:prSet/>
      <dgm:spPr/>
      <dgm:t>
        <a:bodyPr/>
        <a:lstStyle/>
        <a:p>
          <a:pPr>
            <a:lnSpc>
              <a:spcPct val="100000"/>
            </a:lnSpc>
          </a:pPr>
          <a:endParaRPr lang="en-GB" sz="1600"/>
        </a:p>
      </dgm:t>
    </dgm:pt>
    <dgm:pt modelId="{BA4474A3-A3AD-4887-960C-5CC93CD81379}" type="sibTrans" cxnId="{EE15080E-35BC-4F74-AB4E-1534E67348F5}">
      <dgm:prSet/>
      <dgm:spPr/>
      <dgm:t>
        <a:bodyPr/>
        <a:lstStyle/>
        <a:p>
          <a:pPr>
            <a:lnSpc>
              <a:spcPct val="100000"/>
            </a:lnSpc>
          </a:pPr>
          <a:endParaRPr lang="en-GB" sz="1600"/>
        </a:p>
      </dgm:t>
    </dgm:pt>
    <dgm:pt modelId="{B058658E-A47E-47BB-8E12-822D78921E40}">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Writing communication can be as email, SMS, Facebook post etc.  It can be hard and often lead to misunderstanding if there is a lack of writing skills. </a:t>
          </a:r>
        </a:p>
      </dgm:t>
    </dgm:pt>
    <dgm:pt modelId="{66CCF9FA-CBDE-4464-8C7D-5FE4BDC295BE}" type="parTrans" cxnId="{EA084D8B-7EA6-40C2-8FB1-72CFC452FF8B}">
      <dgm:prSet/>
      <dgm:spPr/>
      <dgm:t>
        <a:bodyPr/>
        <a:lstStyle/>
        <a:p>
          <a:pPr>
            <a:lnSpc>
              <a:spcPct val="100000"/>
            </a:lnSpc>
          </a:pPr>
          <a:endParaRPr lang="en-GB" sz="1600"/>
        </a:p>
      </dgm:t>
    </dgm:pt>
    <dgm:pt modelId="{30DCB896-32DD-4AA9-B613-56892826B66C}" type="sibTrans" cxnId="{EA084D8B-7EA6-40C2-8FB1-72CFC452FF8B}">
      <dgm:prSet/>
      <dgm:spPr/>
      <dgm:t>
        <a:bodyPr/>
        <a:lstStyle/>
        <a:p>
          <a:pPr>
            <a:lnSpc>
              <a:spcPct val="100000"/>
            </a:lnSpc>
          </a:pPr>
          <a:endParaRPr lang="en-GB" sz="1600"/>
        </a:p>
      </dgm:t>
    </dgm:pt>
    <dgm:pt modelId="{F6856B01-5778-4327-B6A7-127D8E3A48B3}">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Listening</a:t>
          </a:r>
        </a:p>
      </dgm:t>
    </dgm:pt>
    <dgm:pt modelId="{02C8C76D-71D6-4E21-B7D5-1BC3D9E3DF77}" type="parTrans" cxnId="{5B8B3E41-7026-455D-B80A-1E0AD912F90C}">
      <dgm:prSet/>
      <dgm:spPr/>
      <dgm:t>
        <a:bodyPr/>
        <a:lstStyle/>
        <a:p>
          <a:pPr>
            <a:lnSpc>
              <a:spcPct val="100000"/>
            </a:lnSpc>
          </a:pPr>
          <a:endParaRPr lang="en-GB" sz="1600"/>
        </a:p>
      </dgm:t>
    </dgm:pt>
    <dgm:pt modelId="{DFFB2FA0-8B45-4334-9F29-7A0CCEDC8D07}" type="sibTrans" cxnId="{5B8B3E41-7026-455D-B80A-1E0AD912F90C}">
      <dgm:prSet/>
      <dgm:spPr/>
      <dgm:t>
        <a:bodyPr/>
        <a:lstStyle/>
        <a:p>
          <a:pPr>
            <a:lnSpc>
              <a:spcPct val="100000"/>
            </a:lnSpc>
          </a:pPr>
          <a:endParaRPr lang="en-GB" sz="1600"/>
        </a:p>
      </dgm:t>
    </dgm:pt>
    <dgm:pt modelId="{AF145475-9BB9-475A-B571-2A2E85F4C4FE}">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This type of communication is presented as images, videos and lots more</a:t>
          </a:r>
          <a:r>
            <a:rPr lang="en-US" sz="1600" b="0" i="0" dirty="0">
              <a:solidFill>
                <a:schemeClr val="tx1"/>
              </a:solidFill>
              <a:effectLst/>
              <a:latin typeface="Arial" panose="020B0604020202020204" pitchFamily="34" charset="0"/>
              <a:cs typeface="Arial" panose="020B0604020202020204" pitchFamily="34" charset="0"/>
            </a:rPr>
            <a:t> </a:t>
          </a:r>
          <a:r>
            <a:rPr lang="en-US" sz="1600" b="0" i="0" dirty="0" err="1">
              <a:solidFill>
                <a:schemeClr val="tx1"/>
              </a:solidFill>
              <a:effectLst/>
              <a:latin typeface="Arial" panose="020B0604020202020204" pitchFamily="34" charset="0"/>
              <a:cs typeface="Arial" panose="020B0604020202020204" pitchFamily="34" charset="0"/>
            </a:rPr>
            <a:t>SkillsYouNeed</a:t>
          </a:r>
          <a:r>
            <a:rPr lang="en-GB" sz="1600" dirty="0">
              <a:latin typeface="Arial" panose="020B0604020202020204" pitchFamily="34" charset="0"/>
              <a:cs typeface="Arial" panose="020B0604020202020204" pitchFamily="34" charset="0"/>
            </a:rPr>
            <a:t> </a:t>
          </a:r>
          <a:r>
            <a:rPr lang="en-US" sz="1600" b="0" i="0" dirty="0">
              <a:solidFill>
                <a:schemeClr val="tx1"/>
              </a:solidFill>
              <a:effectLst/>
              <a:latin typeface="Arial" panose="020B0604020202020204" pitchFamily="34" charset="0"/>
              <a:cs typeface="Arial" panose="020B0604020202020204" pitchFamily="34" charset="0"/>
            </a:rPr>
            <a:t>(2022). </a:t>
          </a:r>
          <a:endParaRPr lang="en-GB" sz="1600" dirty="0">
            <a:solidFill>
              <a:schemeClr val="tx1"/>
            </a:solidFill>
            <a:latin typeface="Arial" panose="020B0604020202020204" pitchFamily="34" charset="0"/>
            <a:cs typeface="Arial" panose="020B0604020202020204" pitchFamily="34" charset="0"/>
          </a:endParaRPr>
        </a:p>
      </dgm:t>
    </dgm:pt>
    <dgm:pt modelId="{0F4BE85B-3300-4DFF-B0B5-AE3BF794902D}" type="parTrans" cxnId="{A45B64B4-385A-41BA-AF3F-D9FAA638F1AE}">
      <dgm:prSet/>
      <dgm:spPr/>
      <dgm:t>
        <a:bodyPr/>
        <a:lstStyle/>
        <a:p>
          <a:pPr>
            <a:lnSpc>
              <a:spcPct val="100000"/>
            </a:lnSpc>
          </a:pPr>
          <a:endParaRPr lang="en-GB" sz="1600"/>
        </a:p>
      </dgm:t>
    </dgm:pt>
    <dgm:pt modelId="{9A6B36CE-5486-464E-856C-7A85282C38B5}" type="sibTrans" cxnId="{A45B64B4-385A-41BA-AF3F-D9FAA638F1AE}">
      <dgm:prSet/>
      <dgm:spPr/>
      <dgm:t>
        <a:bodyPr/>
        <a:lstStyle/>
        <a:p>
          <a:pPr>
            <a:lnSpc>
              <a:spcPct val="100000"/>
            </a:lnSpc>
          </a:pPr>
          <a:endParaRPr lang="en-GB" sz="1600"/>
        </a:p>
      </dgm:t>
    </dgm:pt>
    <dgm:pt modelId="{A1671358-39F3-49FE-BDB1-45D66F5E82E7}">
      <dgm:prSet phldrT="[Text]" custT="1"/>
      <dgm:spPr/>
      <dgm:t>
        <a:bodyPr/>
        <a:lstStyle/>
        <a:p>
          <a:pPr>
            <a:lnSpc>
              <a:spcPct val="100000"/>
            </a:lnSpc>
          </a:pPr>
          <a:r>
            <a:rPr lang="en-GB" sz="1600" dirty="0">
              <a:latin typeface="Arial" panose="020B0604020202020204" pitchFamily="34" charset="0"/>
              <a:cs typeface="Arial" panose="020B0604020202020204" pitchFamily="34" charset="0"/>
            </a:rPr>
            <a:t>Not everyone include ‘listening’ on the list types of communication. However, this perhaps is the most important way of communication. If we can not listen to the others, we can not effectively engage with them</a:t>
          </a:r>
          <a:r>
            <a:rPr lang="en-GB" sz="1600" b="0" i="0" dirty="0">
              <a:solidFill>
                <a:schemeClr val="bg1"/>
              </a:solidFill>
              <a:effectLst/>
              <a:latin typeface="Arial" panose="020B0604020202020204" pitchFamily="34" charset="0"/>
              <a:cs typeface="Arial" panose="020B0604020202020204" pitchFamily="34" charset="0"/>
            </a:rPr>
            <a:t> </a:t>
          </a:r>
          <a:r>
            <a:rPr lang="en-GB" sz="1600" b="0" i="0" dirty="0">
              <a:solidFill>
                <a:schemeClr val="tx1"/>
              </a:solidFill>
              <a:effectLst/>
              <a:latin typeface="Arial" panose="020B0604020202020204" pitchFamily="34" charset="0"/>
              <a:cs typeface="Arial" panose="020B0604020202020204" pitchFamily="34" charset="0"/>
            </a:rPr>
            <a:t>(</a:t>
          </a:r>
          <a:r>
            <a:rPr lang="en-GB" sz="1600" b="0" i="0" dirty="0" err="1">
              <a:solidFill>
                <a:schemeClr val="tx1"/>
              </a:solidFill>
              <a:effectLst/>
              <a:latin typeface="Arial" panose="020B0604020202020204" pitchFamily="34" charset="0"/>
              <a:cs typeface="Arial" panose="020B0604020202020204" pitchFamily="34" charset="0"/>
            </a:rPr>
            <a:t>Willkomm</a:t>
          </a:r>
          <a:r>
            <a:rPr lang="en-GB" sz="1600" b="0" i="0" dirty="0">
              <a:solidFill>
                <a:schemeClr val="tx1"/>
              </a:solidFill>
              <a:effectLst/>
              <a:latin typeface="Arial" panose="020B0604020202020204" pitchFamily="34" charset="0"/>
              <a:cs typeface="Arial" panose="020B0604020202020204" pitchFamily="34" charset="0"/>
            </a:rPr>
            <a:t>, 2018)</a:t>
          </a:r>
          <a:r>
            <a:rPr lang="en-GB" sz="1600" dirty="0">
              <a:solidFill>
                <a:schemeClr val="tx1"/>
              </a:solidFill>
              <a:latin typeface="Arial" panose="020B0604020202020204" pitchFamily="34" charset="0"/>
              <a:cs typeface="Arial" panose="020B0604020202020204" pitchFamily="34" charset="0"/>
            </a:rPr>
            <a:t>.</a:t>
          </a:r>
          <a:r>
            <a:rPr lang="en-US" sz="1600" i="0" dirty="0">
              <a:solidFill>
                <a:schemeClr val="tx1"/>
              </a:solidFill>
              <a:effectLst/>
              <a:latin typeface="Arial" panose="020B0604020202020204" pitchFamily="34" charset="0"/>
              <a:cs typeface="Arial" panose="020B0604020202020204" pitchFamily="34" charset="0"/>
            </a:rPr>
            <a:t> </a:t>
          </a:r>
          <a:r>
            <a:rPr lang="en-GB" sz="1600" dirty="0">
              <a:solidFill>
                <a:schemeClr val="tx1"/>
              </a:solidFill>
              <a:latin typeface="Arial" panose="020B0604020202020204" pitchFamily="34" charset="0"/>
              <a:cs typeface="Arial" panose="020B0604020202020204" pitchFamily="34" charset="0"/>
            </a:rPr>
            <a:t> </a:t>
          </a:r>
        </a:p>
      </dgm:t>
    </dgm:pt>
    <dgm:pt modelId="{E9B4A1BB-DA3F-4916-9F5B-8075AE5C3D10}" type="parTrans" cxnId="{8CCCAA1E-8527-4BFD-B190-853448B976B2}">
      <dgm:prSet/>
      <dgm:spPr/>
      <dgm:t>
        <a:bodyPr/>
        <a:lstStyle/>
        <a:p>
          <a:endParaRPr lang="en-GB"/>
        </a:p>
      </dgm:t>
    </dgm:pt>
    <dgm:pt modelId="{1923EE11-5CC7-4E2B-AE0E-E4E9D865C75B}" type="sibTrans" cxnId="{8CCCAA1E-8527-4BFD-B190-853448B976B2}">
      <dgm:prSet/>
      <dgm:spPr/>
      <dgm:t>
        <a:bodyPr/>
        <a:lstStyle/>
        <a:p>
          <a:endParaRPr lang="en-GB"/>
        </a:p>
      </dgm:t>
    </dgm:pt>
    <dgm:pt modelId="{98D0E137-132C-4F8D-8109-8DEB3566706C}" type="pres">
      <dgm:prSet presAssocID="{96456E8F-EE06-461A-A2A8-C65818B0AABE}" presName="linear" presStyleCnt="0">
        <dgm:presLayoutVars>
          <dgm:animLvl val="lvl"/>
          <dgm:resizeHandles val="exact"/>
        </dgm:presLayoutVars>
      </dgm:prSet>
      <dgm:spPr/>
    </dgm:pt>
    <dgm:pt modelId="{0C2DA3FE-2AC0-4318-94E1-090A76B9790F}" type="pres">
      <dgm:prSet presAssocID="{F8DE9A0A-25BC-4D62-83C2-1E69ED54CC7A}" presName="parentText" presStyleLbl="node1" presStyleIdx="0" presStyleCnt="5" custLinFactNeighborX="0">
        <dgm:presLayoutVars>
          <dgm:chMax val="0"/>
          <dgm:bulletEnabled val="1"/>
        </dgm:presLayoutVars>
      </dgm:prSet>
      <dgm:spPr/>
    </dgm:pt>
    <dgm:pt modelId="{3931E048-F9D3-4C45-AC4B-1FC2D76385C5}" type="pres">
      <dgm:prSet presAssocID="{F8DE9A0A-25BC-4D62-83C2-1E69ED54CC7A}" presName="childText" presStyleLbl="revTx" presStyleIdx="0" presStyleCnt="5">
        <dgm:presLayoutVars>
          <dgm:bulletEnabled val="1"/>
        </dgm:presLayoutVars>
      </dgm:prSet>
      <dgm:spPr/>
    </dgm:pt>
    <dgm:pt modelId="{DD57EEB6-297F-40D3-B3A7-F5AC86C6B7F4}" type="pres">
      <dgm:prSet presAssocID="{8EAF7847-88EA-4807-B309-DB1DC6D3FFB2}" presName="parentText" presStyleLbl="node1" presStyleIdx="1" presStyleCnt="5">
        <dgm:presLayoutVars>
          <dgm:chMax val="0"/>
          <dgm:bulletEnabled val="1"/>
        </dgm:presLayoutVars>
      </dgm:prSet>
      <dgm:spPr/>
    </dgm:pt>
    <dgm:pt modelId="{790733ED-C19D-466A-B74B-69E47F43017D}" type="pres">
      <dgm:prSet presAssocID="{8EAF7847-88EA-4807-B309-DB1DC6D3FFB2}" presName="childText" presStyleLbl="revTx" presStyleIdx="1" presStyleCnt="5">
        <dgm:presLayoutVars>
          <dgm:bulletEnabled val="1"/>
        </dgm:presLayoutVars>
      </dgm:prSet>
      <dgm:spPr/>
    </dgm:pt>
    <dgm:pt modelId="{EEE983FF-C6D4-499D-83EB-8B93FCCE5FD2}" type="pres">
      <dgm:prSet presAssocID="{0F85008D-882A-4491-B256-29BAE499A1F8}" presName="parentText" presStyleLbl="node1" presStyleIdx="2" presStyleCnt="5">
        <dgm:presLayoutVars>
          <dgm:chMax val="0"/>
          <dgm:bulletEnabled val="1"/>
        </dgm:presLayoutVars>
      </dgm:prSet>
      <dgm:spPr/>
    </dgm:pt>
    <dgm:pt modelId="{EB892780-BA6B-4009-B59A-76DBBAE2EFBB}" type="pres">
      <dgm:prSet presAssocID="{0F85008D-882A-4491-B256-29BAE499A1F8}" presName="childText" presStyleLbl="revTx" presStyleIdx="2" presStyleCnt="5">
        <dgm:presLayoutVars>
          <dgm:bulletEnabled val="1"/>
        </dgm:presLayoutVars>
      </dgm:prSet>
      <dgm:spPr/>
    </dgm:pt>
    <dgm:pt modelId="{4FAA0005-B467-4E79-BED8-955F1804F9BD}" type="pres">
      <dgm:prSet presAssocID="{F4B0AB69-BA6C-41FC-AF2C-F735BA08A657}" presName="parentText" presStyleLbl="node1" presStyleIdx="3" presStyleCnt="5">
        <dgm:presLayoutVars>
          <dgm:chMax val="0"/>
          <dgm:bulletEnabled val="1"/>
        </dgm:presLayoutVars>
      </dgm:prSet>
      <dgm:spPr/>
    </dgm:pt>
    <dgm:pt modelId="{9A5E6E0A-6B8A-4078-A81E-56F0B35BC196}" type="pres">
      <dgm:prSet presAssocID="{F4B0AB69-BA6C-41FC-AF2C-F735BA08A657}" presName="childText" presStyleLbl="revTx" presStyleIdx="3" presStyleCnt="5">
        <dgm:presLayoutVars>
          <dgm:bulletEnabled val="1"/>
        </dgm:presLayoutVars>
      </dgm:prSet>
      <dgm:spPr/>
    </dgm:pt>
    <dgm:pt modelId="{C297AE35-5DA5-4F39-968E-1BFE2CFC455B}" type="pres">
      <dgm:prSet presAssocID="{F6856B01-5778-4327-B6A7-127D8E3A48B3}" presName="parentText" presStyleLbl="node1" presStyleIdx="4" presStyleCnt="5">
        <dgm:presLayoutVars>
          <dgm:chMax val="0"/>
          <dgm:bulletEnabled val="1"/>
        </dgm:presLayoutVars>
      </dgm:prSet>
      <dgm:spPr/>
    </dgm:pt>
    <dgm:pt modelId="{E876AB93-E34D-41E3-AF61-D8E845139CAD}" type="pres">
      <dgm:prSet presAssocID="{F6856B01-5778-4327-B6A7-127D8E3A48B3}" presName="childText" presStyleLbl="revTx" presStyleIdx="4" presStyleCnt="5">
        <dgm:presLayoutVars>
          <dgm:bulletEnabled val="1"/>
        </dgm:presLayoutVars>
      </dgm:prSet>
      <dgm:spPr/>
    </dgm:pt>
  </dgm:ptLst>
  <dgm:cxnLst>
    <dgm:cxn modelId="{626C570B-ED9E-4108-AA95-00A1761D6A33}" type="presOf" srcId="{612DD934-0DEA-4F4C-92F6-374D74F94FC9}" destId="{3931E048-F9D3-4C45-AC4B-1FC2D76385C5}" srcOrd="0" destOrd="0" presId="urn:microsoft.com/office/officeart/2005/8/layout/vList2"/>
    <dgm:cxn modelId="{EE15080E-35BC-4F74-AB4E-1534E67348F5}" srcId="{96456E8F-EE06-461A-A2A8-C65818B0AABE}" destId="{F4B0AB69-BA6C-41FC-AF2C-F735BA08A657}" srcOrd="3" destOrd="0" parTransId="{304C4A2A-D407-426C-A331-D87D9D91D07B}" sibTransId="{BA4474A3-A3AD-4887-960C-5CC93CD81379}"/>
    <dgm:cxn modelId="{68C49D12-9200-4AA1-8AFC-2F88AEA8450C}" srcId="{F8DE9A0A-25BC-4D62-83C2-1E69ED54CC7A}" destId="{612DD934-0DEA-4F4C-92F6-374D74F94FC9}" srcOrd="0" destOrd="0" parTransId="{CEC23891-B78A-4027-8AF9-59FB91D5BDB2}" sibTransId="{18427AFE-5DB5-4628-A6FC-D42016AD4C7A}"/>
    <dgm:cxn modelId="{8CCCAA1E-8527-4BFD-B190-853448B976B2}" srcId="{F6856B01-5778-4327-B6A7-127D8E3A48B3}" destId="{A1671358-39F3-49FE-BDB1-45D66F5E82E7}" srcOrd="0" destOrd="0" parTransId="{E9B4A1BB-DA3F-4916-9F5B-8075AE5C3D10}" sibTransId="{1923EE11-5CC7-4E2B-AE0E-E4E9D865C75B}"/>
    <dgm:cxn modelId="{61AECD20-ADF0-4E87-834D-9DCD6AA80C04}" srcId="{96456E8F-EE06-461A-A2A8-C65818B0AABE}" destId="{8EAF7847-88EA-4807-B309-DB1DC6D3FFB2}" srcOrd="1" destOrd="0" parTransId="{4C51DB55-0531-4D46-B237-A5C4535A6767}" sibTransId="{1B8308E6-1F7E-4D74-A43D-AA38F40EC1DD}"/>
    <dgm:cxn modelId="{B6397F22-D970-41C7-B537-AF680F6B1EA3}" type="presOf" srcId="{B058658E-A47E-47BB-8E12-822D78921E40}" destId="{EB892780-BA6B-4009-B59A-76DBBAE2EFBB}" srcOrd="0" destOrd="0" presId="urn:microsoft.com/office/officeart/2005/8/layout/vList2"/>
    <dgm:cxn modelId="{44C54C2C-9439-4C00-8455-D92B35EB8B6D}" type="presOf" srcId="{F4B0AB69-BA6C-41FC-AF2C-F735BA08A657}" destId="{4FAA0005-B467-4E79-BED8-955F1804F9BD}" srcOrd="0" destOrd="0" presId="urn:microsoft.com/office/officeart/2005/8/layout/vList2"/>
    <dgm:cxn modelId="{5B8B3E41-7026-455D-B80A-1E0AD912F90C}" srcId="{96456E8F-EE06-461A-A2A8-C65818B0AABE}" destId="{F6856B01-5778-4327-B6A7-127D8E3A48B3}" srcOrd="4" destOrd="0" parTransId="{02C8C76D-71D6-4E21-B7D5-1BC3D9E3DF77}" sibTransId="{DFFB2FA0-8B45-4334-9F29-7A0CCEDC8D07}"/>
    <dgm:cxn modelId="{89023766-4168-4D56-9422-3F5B2A81BF0A}" type="presOf" srcId="{8EAF7847-88EA-4807-B309-DB1DC6D3FFB2}" destId="{DD57EEB6-297F-40D3-B3A7-F5AC86C6B7F4}" srcOrd="0" destOrd="0" presId="urn:microsoft.com/office/officeart/2005/8/layout/vList2"/>
    <dgm:cxn modelId="{F4EE0E70-B2EA-48E2-8F3D-4E671A4848FF}" type="presOf" srcId="{71E97B46-0F44-4A24-94D2-CB96C8565FD8}" destId="{790733ED-C19D-466A-B74B-69E47F43017D}" srcOrd="0" destOrd="0" presId="urn:microsoft.com/office/officeart/2005/8/layout/vList2"/>
    <dgm:cxn modelId="{88B9C270-7E71-4BBE-9508-12FB3FA24481}" type="presOf" srcId="{A1671358-39F3-49FE-BDB1-45D66F5E82E7}" destId="{E876AB93-E34D-41E3-AF61-D8E845139CAD}" srcOrd="0" destOrd="0" presId="urn:microsoft.com/office/officeart/2005/8/layout/vList2"/>
    <dgm:cxn modelId="{C0CA4453-4EF3-4D27-BF38-E5495C959FA8}" srcId="{96456E8F-EE06-461A-A2A8-C65818B0AABE}" destId="{0F85008D-882A-4491-B256-29BAE499A1F8}" srcOrd="2" destOrd="0" parTransId="{883D9803-152F-4C0E-836D-23C78456A946}" sibTransId="{C8CC3C9D-BEBD-4641-AD12-C74009BD0089}"/>
    <dgm:cxn modelId="{5A613E5A-DBD5-4AB5-AA1A-6D670067AD47}" srcId="{8EAF7847-88EA-4807-B309-DB1DC6D3FFB2}" destId="{71E97B46-0F44-4A24-94D2-CB96C8565FD8}" srcOrd="0" destOrd="0" parTransId="{4806D848-2944-484C-ACA8-93C99BC22446}" sibTransId="{0B67E5F0-FDD8-40D0-8AEA-35958E1E734B}"/>
    <dgm:cxn modelId="{BAACEF7A-9743-4CD1-AD01-ABDAC57C2705}" srcId="{96456E8F-EE06-461A-A2A8-C65818B0AABE}" destId="{F8DE9A0A-25BC-4D62-83C2-1E69ED54CC7A}" srcOrd="0" destOrd="0" parTransId="{E876BD3D-9FA7-475F-9226-9740F167A7AE}" sibTransId="{71152C55-AA5F-4A37-B066-BF1FFF0BC6B2}"/>
    <dgm:cxn modelId="{770EA084-1AD0-4324-A268-5AF83E955FD5}" type="presOf" srcId="{0F85008D-882A-4491-B256-29BAE499A1F8}" destId="{EEE983FF-C6D4-499D-83EB-8B93FCCE5FD2}" srcOrd="0" destOrd="0" presId="urn:microsoft.com/office/officeart/2005/8/layout/vList2"/>
    <dgm:cxn modelId="{EA084D8B-7EA6-40C2-8FB1-72CFC452FF8B}" srcId="{0F85008D-882A-4491-B256-29BAE499A1F8}" destId="{B058658E-A47E-47BB-8E12-822D78921E40}" srcOrd="0" destOrd="0" parTransId="{66CCF9FA-CBDE-4464-8C7D-5FE4BDC295BE}" sibTransId="{30DCB896-32DD-4AA9-B613-56892826B66C}"/>
    <dgm:cxn modelId="{90277FA2-6D1D-48F4-85DB-42335D1897F1}" type="presOf" srcId="{F8DE9A0A-25BC-4D62-83C2-1E69ED54CC7A}" destId="{0C2DA3FE-2AC0-4318-94E1-090A76B9790F}" srcOrd="0" destOrd="0" presId="urn:microsoft.com/office/officeart/2005/8/layout/vList2"/>
    <dgm:cxn modelId="{A45B64B4-385A-41BA-AF3F-D9FAA638F1AE}" srcId="{F4B0AB69-BA6C-41FC-AF2C-F735BA08A657}" destId="{AF145475-9BB9-475A-B571-2A2E85F4C4FE}" srcOrd="0" destOrd="0" parTransId="{0F4BE85B-3300-4DFF-B0B5-AE3BF794902D}" sibTransId="{9A6B36CE-5486-464E-856C-7A85282C38B5}"/>
    <dgm:cxn modelId="{A618DDCE-2733-4795-9669-ACF5E0DB4D3A}" type="presOf" srcId="{AF145475-9BB9-475A-B571-2A2E85F4C4FE}" destId="{9A5E6E0A-6B8A-4078-A81E-56F0B35BC196}" srcOrd="0" destOrd="0" presId="urn:microsoft.com/office/officeart/2005/8/layout/vList2"/>
    <dgm:cxn modelId="{4B34B7DD-2A05-416B-8413-508E65E61DC2}" type="presOf" srcId="{96456E8F-EE06-461A-A2A8-C65818B0AABE}" destId="{98D0E137-132C-4F8D-8109-8DEB3566706C}" srcOrd="0" destOrd="0" presId="urn:microsoft.com/office/officeart/2005/8/layout/vList2"/>
    <dgm:cxn modelId="{3EDF45F3-FB2B-46EF-A591-D7E7199E7742}" type="presOf" srcId="{F6856B01-5778-4327-B6A7-127D8E3A48B3}" destId="{C297AE35-5DA5-4F39-968E-1BFE2CFC455B}" srcOrd="0" destOrd="0" presId="urn:microsoft.com/office/officeart/2005/8/layout/vList2"/>
    <dgm:cxn modelId="{9AFECABB-CAEB-4280-A60C-E145AAACEED2}" type="presParOf" srcId="{98D0E137-132C-4F8D-8109-8DEB3566706C}" destId="{0C2DA3FE-2AC0-4318-94E1-090A76B9790F}" srcOrd="0" destOrd="0" presId="urn:microsoft.com/office/officeart/2005/8/layout/vList2"/>
    <dgm:cxn modelId="{F3473586-F813-409B-BD06-DD441D35EBD6}" type="presParOf" srcId="{98D0E137-132C-4F8D-8109-8DEB3566706C}" destId="{3931E048-F9D3-4C45-AC4B-1FC2D76385C5}" srcOrd="1" destOrd="0" presId="urn:microsoft.com/office/officeart/2005/8/layout/vList2"/>
    <dgm:cxn modelId="{51C77A3D-0A96-421C-ABFD-BC9E69665F6F}" type="presParOf" srcId="{98D0E137-132C-4F8D-8109-8DEB3566706C}" destId="{DD57EEB6-297F-40D3-B3A7-F5AC86C6B7F4}" srcOrd="2" destOrd="0" presId="urn:microsoft.com/office/officeart/2005/8/layout/vList2"/>
    <dgm:cxn modelId="{CD72FAF0-E156-4106-800E-100FD2C8E5EE}" type="presParOf" srcId="{98D0E137-132C-4F8D-8109-8DEB3566706C}" destId="{790733ED-C19D-466A-B74B-69E47F43017D}" srcOrd="3" destOrd="0" presId="urn:microsoft.com/office/officeart/2005/8/layout/vList2"/>
    <dgm:cxn modelId="{C2EB6264-9C1E-45B1-9933-024D17E3669B}" type="presParOf" srcId="{98D0E137-132C-4F8D-8109-8DEB3566706C}" destId="{EEE983FF-C6D4-499D-83EB-8B93FCCE5FD2}" srcOrd="4" destOrd="0" presId="urn:microsoft.com/office/officeart/2005/8/layout/vList2"/>
    <dgm:cxn modelId="{281F8994-1DC0-43CB-B35E-A86D7897F109}" type="presParOf" srcId="{98D0E137-132C-4F8D-8109-8DEB3566706C}" destId="{EB892780-BA6B-4009-B59A-76DBBAE2EFBB}" srcOrd="5" destOrd="0" presId="urn:microsoft.com/office/officeart/2005/8/layout/vList2"/>
    <dgm:cxn modelId="{B695DC30-1F0C-4119-A0E9-3E0FDCAC6E00}" type="presParOf" srcId="{98D0E137-132C-4F8D-8109-8DEB3566706C}" destId="{4FAA0005-B467-4E79-BED8-955F1804F9BD}" srcOrd="6" destOrd="0" presId="urn:microsoft.com/office/officeart/2005/8/layout/vList2"/>
    <dgm:cxn modelId="{0908A60F-0B65-4212-BA8D-408D533C77F3}" type="presParOf" srcId="{98D0E137-132C-4F8D-8109-8DEB3566706C}" destId="{9A5E6E0A-6B8A-4078-A81E-56F0B35BC196}" srcOrd="7" destOrd="0" presId="urn:microsoft.com/office/officeart/2005/8/layout/vList2"/>
    <dgm:cxn modelId="{E1B506DA-3E9F-4A47-8F68-C828B2C50272}" type="presParOf" srcId="{98D0E137-132C-4F8D-8109-8DEB3566706C}" destId="{C297AE35-5DA5-4F39-968E-1BFE2CFC455B}" srcOrd="8" destOrd="0" presId="urn:microsoft.com/office/officeart/2005/8/layout/vList2"/>
    <dgm:cxn modelId="{404D14F2-77E1-476D-A297-E16DD87802F3}" type="presParOf" srcId="{98D0E137-132C-4F8D-8109-8DEB3566706C}" destId="{E876AB93-E34D-41E3-AF61-D8E845139CAD}"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8037A6-AEF1-48D0-8FA8-D863357E5655}" type="doc">
      <dgm:prSet loTypeId="urn:microsoft.com/office/officeart/2008/layout/AlternatingHexagons" loCatId="list" qsTypeId="urn:microsoft.com/office/officeart/2005/8/quickstyle/simple5" qsCatId="simple" csTypeId="urn:microsoft.com/office/officeart/2005/8/colors/colorful5" csCatId="colorful" phldr="1"/>
      <dgm:spPr/>
      <dgm:t>
        <a:bodyPr/>
        <a:lstStyle/>
        <a:p>
          <a:endParaRPr lang="en-GB"/>
        </a:p>
      </dgm:t>
    </dgm:pt>
    <dgm:pt modelId="{06F74A4F-4B2A-4E79-B275-62D8CBB72798}">
      <dgm:prSet phldrT="[Text]"/>
      <dgm:spPr/>
      <dgm:t>
        <a:bodyPr/>
        <a:lstStyle/>
        <a:p>
          <a:r>
            <a:rPr lang="en-GB" dirty="0">
              <a:latin typeface="Arial" panose="020B0604020202020204" pitchFamily="34" charset="0"/>
              <a:cs typeface="Arial" panose="020B0604020202020204" pitchFamily="34" charset="0"/>
            </a:rPr>
            <a:t>Motivation</a:t>
          </a:r>
        </a:p>
      </dgm:t>
    </dgm:pt>
    <dgm:pt modelId="{F01F50DF-323A-4B65-94C7-7CA080285BCB}" type="parTrans" cxnId="{1B87130B-6E90-4948-8DB3-7965457398CB}">
      <dgm:prSet/>
      <dgm:spPr/>
      <dgm:t>
        <a:bodyPr/>
        <a:lstStyle/>
        <a:p>
          <a:endParaRPr lang="en-GB">
            <a:latin typeface="Arial" panose="020B0604020202020204" pitchFamily="34" charset="0"/>
            <a:cs typeface="Arial" panose="020B0604020202020204" pitchFamily="34" charset="0"/>
          </a:endParaRPr>
        </a:p>
      </dgm:t>
    </dgm:pt>
    <dgm:pt modelId="{00906878-658C-44E3-A58C-D9A7B46C6A33}" type="sibTrans" cxnId="{1B87130B-6E90-4948-8DB3-7965457398CB}">
      <dgm:prSet/>
      <dgm:spPr/>
      <dgm:t>
        <a:bodyPr/>
        <a:lstStyle/>
        <a:p>
          <a:endParaRPr lang="en-GB">
            <a:latin typeface="Arial" panose="020B0604020202020204" pitchFamily="34" charset="0"/>
            <a:cs typeface="Arial" panose="020B0604020202020204" pitchFamily="34" charset="0"/>
          </a:endParaRPr>
        </a:p>
      </dgm:t>
    </dgm:pt>
    <dgm:pt modelId="{D9028E3D-C539-4251-86F8-C5C61F09745A}">
      <dgm:prSet phldrT="[Text]"/>
      <dgm:spPr/>
      <dgm:t>
        <a:bodyPr/>
        <a:lstStyle/>
        <a:p>
          <a:pPr algn="just"/>
          <a:r>
            <a:rPr lang="en-GB" dirty="0">
              <a:latin typeface="Arial" panose="020B0604020202020204" pitchFamily="34" charset="0"/>
              <a:cs typeface="Arial" panose="020B0604020202020204" pitchFamily="34" charset="0"/>
            </a:rPr>
            <a:t>These is when providing feedback to someone and this actually motivates them to do better.</a:t>
          </a:r>
        </a:p>
      </dgm:t>
    </dgm:pt>
    <dgm:pt modelId="{016674CB-8BAC-45C3-BB73-B7B1A5DCFEE8}" type="parTrans" cxnId="{8F692F96-2A35-4CBB-BD88-0A18CCE81B18}">
      <dgm:prSet/>
      <dgm:spPr/>
      <dgm:t>
        <a:bodyPr/>
        <a:lstStyle/>
        <a:p>
          <a:endParaRPr lang="en-GB">
            <a:latin typeface="Arial" panose="020B0604020202020204" pitchFamily="34" charset="0"/>
            <a:cs typeface="Arial" panose="020B0604020202020204" pitchFamily="34" charset="0"/>
          </a:endParaRPr>
        </a:p>
      </dgm:t>
    </dgm:pt>
    <dgm:pt modelId="{82BA332A-8604-4031-9410-A56488C31264}" type="sibTrans" cxnId="{8F692F96-2A35-4CBB-BD88-0A18CCE81B18}">
      <dgm:prSet/>
      <dgm:spPr/>
      <dgm:t>
        <a:bodyPr/>
        <a:lstStyle/>
        <a:p>
          <a:endParaRPr lang="en-GB">
            <a:latin typeface="Arial" panose="020B0604020202020204" pitchFamily="34" charset="0"/>
            <a:cs typeface="Arial" panose="020B0604020202020204" pitchFamily="34" charset="0"/>
          </a:endParaRPr>
        </a:p>
      </dgm:t>
    </dgm:pt>
    <dgm:pt modelId="{C2F1FBED-5B66-4385-9FAF-96108088687D}">
      <dgm:prSet phldrT="[Text]"/>
      <dgm:spPr/>
      <dgm:t>
        <a:bodyPr/>
        <a:lstStyle/>
        <a:p>
          <a:r>
            <a:rPr lang="en-GB" dirty="0">
              <a:latin typeface="Arial" panose="020B0604020202020204" pitchFamily="34" charset="0"/>
              <a:cs typeface="Arial" panose="020B0604020202020204" pitchFamily="34" charset="0"/>
            </a:rPr>
            <a:t>Emotional Expression</a:t>
          </a:r>
        </a:p>
      </dgm:t>
    </dgm:pt>
    <dgm:pt modelId="{1D06B7BE-19FB-4A99-95EB-11420AD334CE}" type="parTrans" cxnId="{4C5B07BB-44AD-41BE-8B1C-4237E0CF39A4}">
      <dgm:prSet/>
      <dgm:spPr/>
      <dgm:t>
        <a:bodyPr/>
        <a:lstStyle/>
        <a:p>
          <a:endParaRPr lang="en-GB">
            <a:latin typeface="Arial" panose="020B0604020202020204" pitchFamily="34" charset="0"/>
            <a:cs typeface="Arial" panose="020B0604020202020204" pitchFamily="34" charset="0"/>
          </a:endParaRPr>
        </a:p>
      </dgm:t>
    </dgm:pt>
    <dgm:pt modelId="{DAC7E357-1F58-4F3E-815E-88126D67FE62}" type="sibTrans" cxnId="{4C5B07BB-44AD-41BE-8B1C-4237E0CF39A4}">
      <dgm:prSet/>
      <dgm:spPr/>
      <dgm:t>
        <a:bodyPr/>
        <a:lstStyle/>
        <a:p>
          <a:endParaRPr lang="en-GB">
            <a:latin typeface="Arial" panose="020B0604020202020204" pitchFamily="34" charset="0"/>
            <a:cs typeface="Arial" panose="020B0604020202020204" pitchFamily="34" charset="0"/>
          </a:endParaRPr>
        </a:p>
      </dgm:t>
    </dgm:pt>
    <dgm:pt modelId="{0EE492A4-6CAA-4B8F-980E-2A782CA7350F}">
      <dgm:prSet phldrT="[Text]"/>
      <dgm:spPr/>
      <dgm:t>
        <a:bodyPr/>
        <a:lstStyle/>
        <a:p>
          <a:pPr algn="just"/>
          <a:r>
            <a:rPr lang="en-GB" dirty="0">
              <a:latin typeface="Arial" panose="020B0604020202020204" pitchFamily="34" charset="0"/>
              <a:cs typeface="Arial" panose="020B0604020202020204" pitchFamily="34" charset="0"/>
            </a:rPr>
            <a:t>The communication of this sort allows the group members to illustrate their emotions  to each other.</a:t>
          </a:r>
        </a:p>
      </dgm:t>
    </dgm:pt>
    <dgm:pt modelId="{F56BC5D2-EC8F-462B-9CEA-2DFB4B57DA07}" type="parTrans" cxnId="{4F58E317-7D50-4702-B7B8-4C6B23803663}">
      <dgm:prSet/>
      <dgm:spPr/>
      <dgm:t>
        <a:bodyPr/>
        <a:lstStyle/>
        <a:p>
          <a:endParaRPr lang="en-GB">
            <a:latin typeface="Arial" panose="020B0604020202020204" pitchFamily="34" charset="0"/>
            <a:cs typeface="Arial" panose="020B0604020202020204" pitchFamily="34" charset="0"/>
          </a:endParaRPr>
        </a:p>
      </dgm:t>
    </dgm:pt>
    <dgm:pt modelId="{6EABD378-15BE-4B05-BF54-81DBB12A1233}" type="sibTrans" cxnId="{4F58E317-7D50-4702-B7B8-4C6B23803663}">
      <dgm:prSet/>
      <dgm:spPr/>
      <dgm:t>
        <a:bodyPr/>
        <a:lstStyle/>
        <a:p>
          <a:endParaRPr lang="en-GB">
            <a:latin typeface="Arial" panose="020B0604020202020204" pitchFamily="34" charset="0"/>
            <a:cs typeface="Arial" panose="020B0604020202020204" pitchFamily="34" charset="0"/>
          </a:endParaRPr>
        </a:p>
      </dgm:t>
    </dgm:pt>
    <dgm:pt modelId="{4074084A-EB14-4462-8BF9-ECE730F39326}">
      <dgm:prSet phldrT="[Text]"/>
      <dgm:spPr/>
      <dgm:t>
        <a:bodyPr/>
        <a:lstStyle/>
        <a:p>
          <a:r>
            <a:rPr lang="en-GB" dirty="0">
              <a:latin typeface="Arial" panose="020B0604020202020204" pitchFamily="34" charset="0"/>
              <a:cs typeface="Arial" panose="020B0604020202020204" pitchFamily="34" charset="0"/>
            </a:rPr>
            <a:t>Information</a:t>
          </a:r>
        </a:p>
      </dgm:t>
    </dgm:pt>
    <dgm:pt modelId="{34DC4C10-1E1D-477C-BF62-163B5F430D69}" type="parTrans" cxnId="{507F88F6-E9CE-4174-94B2-3B8B93550DE8}">
      <dgm:prSet/>
      <dgm:spPr/>
      <dgm:t>
        <a:bodyPr/>
        <a:lstStyle/>
        <a:p>
          <a:endParaRPr lang="en-GB">
            <a:latin typeface="Arial" panose="020B0604020202020204" pitchFamily="34" charset="0"/>
            <a:cs typeface="Arial" panose="020B0604020202020204" pitchFamily="34" charset="0"/>
          </a:endParaRPr>
        </a:p>
      </dgm:t>
    </dgm:pt>
    <dgm:pt modelId="{F3D09674-67FA-4A85-ADB8-C1712CFAAF69}" type="sibTrans" cxnId="{507F88F6-E9CE-4174-94B2-3B8B93550DE8}">
      <dgm:prSet/>
      <dgm:spPr/>
      <dgm:t>
        <a:bodyPr/>
        <a:lstStyle/>
        <a:p>
          <a:endParaRPr lang="en-GB">
            <a:latin typeface="Arial" panose="020B0604020202020204" pitchFamily="34" charset="0"/>
            <a:cs typeface="Arial" panose="020B0604020202020204" pitchFamily="34" charset="0"/>
          </a:endParaRPr>
        </a:p>
      </dgm:t>
    </dgm:pt>
    <dgm:pt modelId="{A978F31A-CC59-4E77-9695-5822A27F64A3}">
      <dgm:prSet phldrT="[Text]"/>
      <dgm:spPr/>
      <dgm:t>
        <a:bodyPr/>
        <a:lstStyle/>
        <a:p>
          <a:pPr algn="just"/>
          <a:r>
            <a:rPr lang="en-GB" dirty="0">
              <a:latin typeface="Arial" panose="020B0604020202020204" pitchFamily="34" charset="0"/>
              <a:cs typeface="Arial" panose="020B0604020202020204" pitchFamily="34" charset="0"/>
            </a:rPr>
            <a:t>This type of communication allows the individuals to transfer information about a subject or topic.</a:t>
          </a:r>
        </a:p>
      </dgm:t>
    </dgm:pt>
    <dgm:pt modelId="{EB447A6A-BA42-4A16-BBFB-D6BB99FA1CD3}" type="parTrans" cxnId="{7D1EA3BC-89B9-43DD-A0C6-892495B770EC}">
      <dgm:prSet/>
      <dgm:spPr/>
      <dgm:t>
        <a:bodyPr/>
        <a:lstStyle/>
        <a:p>
          <a:endParaRPr lang="en-GB">
            <a:latin typeface="Arial" panose="020B0604020202020204" pitchFamily="34" charset="0"/>
            <a:cs typeface="Arial" panose="020B0604020202020204" pitchFamily="34" charset="0"/>
          </a:endParaRPr>
        </a:p>
      </dgm:t>
    </dgm:pt>
    <dgm:pt modelId="{3F86814C-7F90-4C0E-9308-D0FC84D96228}" type="sibTrans" cxnId="{7D1EA3BC-89B9-43DD-A0C6-892495B770EC}">
      <dgm:prSet/>
      <dgm:spPr/>
      <dgm:t>
        <a:bodyPr/>
        <a:lstStyle/>
        <a:p>
          <a:endParaRPr lang="en-GB">
            <a:latin typeface="Arial" panose="020B0604020202020204" pitchFamily="34" charset="0"/>
            <a:cs typeface="Arial" panose="020B0604020202020204" pitchFamily="34" charset="0"/>
          </a:endParaRPr>
        </a:p>
      </dgm:t>
    </dgm:pt>
    <dgm:pt modelId="{6520ECA7-A863-4287-AB4C-7BC6915A7904}">
      <dgm:prSet phldrT="[Text]"/>
      <dgm:spPr/>
      <dgm:t>
        <a:bodyPr/>
        <a:lstStyle/>
        <a:p>
          <a:r>
            <a:rPr lang="en-GB" dirty="0">
              <a:latin typeface="Arial" panose="020B0604020202020204" pitchFamily="34" charset="0"/>
              <a:cs typeface="Arial" panose="020B0604020202020204" pitchFamily="34" charset="0"/>
            </a:rPr>
            <a:t>Control</a:t>
          </a:r>
        </a:p>
      </dgm:t>
    </dgm:pt>
    <dgm:pt modelId="{8BF4AE9E-2170-4549-8C3A-057DB0CCDDB3}" type="parTrans" cxnId="{C2677758-F801-4E1D-8E4F-06C5748F145C}">
      <dgm:prSet/>
      <dgm:spPr/>
      <dgm:t>
        <a:bodyPr/>
        <a:lstStyle/>
        <a:p>
          <a:endParaRPr lang="en-GB">
            <a:latin typeface="Arial" panose="020B0604020202020204" pitchFamily="34" charset="0"/>
            <a:cs typeface="Arial" panose="020B0604020202020204" pitchFamily="34" charset="0"/>
          </a:endParaRPr>
        </a:p>
      </dgm:t>
    </dgm:pt>
    <dgm:pt modelId="{5D85B124-3E19-4608-8A72-131D75020E4F}" type="sibTrans" cxnId="{C2677758-F801-4E1D-8E4F-06C5748F145C}">
      <dgm:prSet/>
      <dgm:spPr/>
      <dgm:t>
        <a:bodyPr/>
        <a:lstStyle/>
        <a:p>
          <a:endParaRPr lang="en-GB">
            <a:latin typeface="Arial" panose="020B0604020202020204" pitchFamily="34" charset="0"/>
            <a:cs typeface="Arial" panose="020B0604020202020204" pitchFamily="34" charset="0"/>
          </a:endParaRPr>
        </a:p>
      </dgm:t>
    </dgm:pt>
    <dgm:pt modelId="{1A4F95EE-E36F-42EC-84D3-40E199524217}">
      <dgm:prSet phldrT="[Text]"/>
      <dgm:spPr/>
      <dgm:t>
        <a:bodyPr/>
        <a:lstStyle/>
        <a:p>
          <a:pPr algn="just"/>
          <a:r>
            <a:rPr lang="en-GB" dirty="0">
              <a:latin typeface="Arial" panose="020B0604020202020204" pitchFamily="34" charset="0"/>
              <a:cs typeface="Arial" panose="020B0604020202020204" pitchFamily="34" charset="0"/>
            </a:rPr>
            <a:t>This can be identified as to controlling behaviour.</a:t>
          </a:r>
        </a:p>
      </dgm:t>
    </dgm:pt>
    <dgm:pt modelId="{182EC927-CAD9-4607-B19B-2CC8C09F1E1A}" type="parTrans" cxnId="{19938C64-1245-4C9D-B46D-EBC1AA321204}">
      <dgm:prSet/>
      <dgm:spPr/>
      <dgm:t>
        <a:bodyPr/>
        <a:lstStyle/>
        <a:p>
          <a:endParaRPr lang="en-GB">
            <a:latin typeface="Arial" panose="020B0604020202020204" pitchFamily="34" charset="0"/>
            <a:cs typeface="Arial" panose="020B0604020202020204" pitchFamily="34" charset="0"/>
          </a:endParaRPr>
        </a:p>
      </dgm:t>
    </dgm:pt>
    <dgm:pt modelId="{2D9D41CC-AA94-401C-AA68-B479B27604B0}" type="sibTrans" cxnId="{19938C64-1245-4C9D-B46D-EBC1AA321204}">
      <dgm:prSet/>
      <dgm:spPr/>
      <dgm:t>
        <a:bodyPr/>
        <a:lstStyle/>
        <a:p>
          <a:endParaRPr lang="en-GB">
            <a:latin typeface="Arial" panose="020B0604020202020204" pitchFamily="34" charset="0"/>
            <a:cs typeface="Arial" panose="020B0604020202020204" pitchFamily="34" charset="0"/>
          </a:endParaRPr>
        </a:p>
      </dgm:t>
    </dgm:pt>
    <dgm:pt modelId="{97C95310-DF05-4FB2-979A-F30E56D4E87D}" type="pres">
      <dgm:prSet presAssocID="{878037A6-AEF1-48D0-8FA8-D863357E5655}" presName="Name0" presStyleCnt="0">
        <dgm:presLayoutVars>
          <dgm:chMax/>
          <dgm:chPref/>
          <dgm:dir/>
          <dgm:animLvl val="lvl"/>
        </dgm:presLayoutVars>
      </dgm:prSet>
      <dgm:spPr/>
    </dgm:pt>
    <dgm:pt modelId="{D6B3129A-2DA5-4828-A154-45937BA4AEBD}" type="pres">
      <dgm:prSet presAssocID="{06F74A4F-4B2A-4E79-B275-62D8CBB72798}" presName="composite" presStyleCnt="0"/>
      <dgm:spPr/>
    </dgm:pt>
    <dgm:pt modelId="{BF37BA79-E4B1-4080-B72C-89436DE9496A}" type="pres">
      <dgm:prSet presAssocID="{06F74A4F-4B2A-4E79-B275-62D8CBB72798}" presName="Parent1" presStyleLbl="node1" presStyleIdx="0" presStyleCnt="8">
        <dgm:presLayoutVars>
          <dgm:chMax val="1"/>
          <dgm:chPref val="1"/>
          <dgm:bulletEnabled val="1"/>
        </dgm:presLayoutVars>
      </dgm:prSet>
      <dgm:spPr/>
    </dgm:pt>
    <dgm:pt modelId="{EE815AA5-1ED7-4D29-8B3C-DC13E5557134}" type="pres">
      <dgm:prSet presAssocID="{06F74A4F-4B2A-4E79-B275-62D8CBB72798}" presName="Childtext1" presStyleLbl="revTx" presStyleIdx="0" presStyleCnt="4">
        <dgm:presLayoutVars>
          <dgm:chMax val="0"/>
          <dgm:chPref val="0"/>
          <dgm:bulletEnabled val="1"/>
        </dgm:presLayoutVars>
      </dgm:prSet>
      <dgm:spPr/>
    </dgm:pt>
    <dgm:pt modelId="{61BE912B-B5A8-456D-9FC3-DE548B7EE686}" type="pres">
      <dgm:prSet presAssocID="{06F74A4F-4B2A-4E79-B275-62D8CBB72798}" presName="BalanceSpacing" presStyleCnt="0"/>
      <dgm:spPr/>
    </dgm:pt>
    <dgm:pt modelId="{92AE41E9-6B4B-45E1-AFCD-D135C957DB79}" type="pres">
      <dgm:prSet presAssocID="{06F74A4F-4B2A-4E79-B275-62D8CBB72798}" presName="BalanceSpacing1" presStyleCnt="0"/>
      <dgm:spPr/>
    </dgm:pt>
    <dgm:pt modelId="{FD2520CE-2604-45B9-84EC-29420DDED863}" type="pres">
      <dgm:prSet presAssocID="{00906878-658C-44E3-A58C-D9A7B46C6A33}" presName="Accent1Text" presStyleLbl="node1" presStyleIdx="1" presStyleCnt="8"/>
      <dgm:spPr/>
    </dgm:pt>
    <dgm:pt modelId="{1B36D2CF-C4A5-47AE-89FC-38D7D963D1B7}" type="pres">
      <dgm:prSet presAssocID="{00906878-658C-44E3-A58C-D9A7B46C6A33}" presName="spaceBetweenRectangles" presStyleCnt="0"/>
      <dgm:spPr/>
    </dgm:pt>
    <dgm:pt modelId="{A3E1A4E1-BCD7-4D02-ACE0-61C1E1271D0E}" type="pres">
      <dgm:prSet presAssocID="{C2F1FBED-5B66-4385-9FAF-96108088687D}" presName="composite" presStyleCnt="0"/>
      <dgm:spPr/>
    </dgm:pt>
    <dgm:pt modelId="{4A3457A1-3FE9-477D-A185-D7465890D9FB}" type="pres">
      <dgm:prSet presAssocID="{C2F1FBED-5B66-4385-9FAF-96108088687D}" presName="Parent1" presStyleLbl="node1" presStyleIdx="2" presStyleCnt="8">
        <dgm:presLayoutVars>
          <dgm:chMax val="1"/>
          <dgm:chPref val="1"/>
          <dgm:bulletEnabled val="1"/>
        </dgm:presLayoutVars>
      </dgm:prSet>
      <dgm:spPr/>
    </dgm:pt>
    <dgm:pt modelId="{031A90B2-604F-42A8-8D1E-68A6382D4CB0}" type="pres">
      <dgm:prSet presAssocID="{C2F1FBED-5B66-4385-9FAF-96108088687D}" presName="Childtext1" presStyleLbl="revTx" presStyleIdx="1" presStyleCnt="4">
        <dgm:presLayoutVars>
          <dgm:chMax val="0"/>
          <dgm:chPref val="0"/>
          <dgm:bulletEnabled val="1"/>
        </dgm:presLayoutVars>
      </dgm:prSet>
      <dgm:spPr/>
    </dgm:pt>
    <dgm:pt modelId="{ECF65413-E1D6-4315-8AB0-D72C74DF9A53}" type="pres">
      <dgm:prSet presAssocID="{C2F1FBED-5B66-4385-9FAF-96108088687D}" presName="BalanceSpacing" presStyleCnt="0"/>
      <dgm:spPr/>
    </dgm:pt>
    <dgm:pt modelId="{36D64199-9170-4350-A89A-A7DD3D5CC004}" type="pres">
      <dgm:prSet presAssocID="{C2F1FBED-5B66-4385-9FAF-96108088687D}" presName="BalanceSpacing1" presStyleCnt="0"/>
      <dgm:spPr/>
    </dgm:pt>
    <dgm:pt modelId="{C547977D-88A1-43B1-A4E1-7788D4F6C3D0}" type="pres">
      <dgm:prSet presAssocID="{DAC7E357-1F58-4F3E-815E-88126D67FE62}" presName="Accent1Text" presStyleLbl="node1" presStyleIdx="3" presStyleCnt="8"/>
      <dgm:spPr/>
    </dgm:pt>
    <dgm:pt modelId="{E141189D-47AB-4086-BF01-FBAED1956AA9}" type="pres">
      <dgm:prSet presAssocID="{DAC7E357-1F58-4F3E-815E-88126D67FE62}" presName="spaceBetweenRectangles" presStyleCnt="0"/>
      <dgm:spPr/>
    </dgm:pt>
    <dgm:pt modelId="{5A2200B6-D151-4D14-B780-4D8EFF5451E6}" type="pres">
      <dgm:prSet presAssocID="{4074084A-EB14-4462-8BF9-ECE730F39326}" presName="composite" presStyleCnt="0"/>
      <dgm:spPr/>
    </dgm:pt>
    <dgm:pt modelId="{3730F32A-3D1D-452E-948C-9014873FF22C}" type="pres">
      <dgm:prSet presAssocID="{4074084A-EB14-4462-8BF9-ECE730F39326}" presName="Parent1" presStyleLbl="node1" presStyleIdx="4" presStyleCnt="8">
        <dgm:presLayoutVars>
          <dgm:chMax val="1"/>
          <dgm:chPref val="1"/>
          <dgm:bulletEnabled val="1"/>
        </dgm:presLayoutVars>
      </dgm:prSet>
      <dgm:spPr/>
    </dgm:pt>
    <dgm:pt modelId="{0E642602-F33E-4069-A253-9BAE8F4F2ABE}" type="pres">
      <dgm:prSet presAssocID="{4074084A-EB14-4462-8BF9-ECE730F39326}" presName="Childtext1" presStyleLbl="revTx" presStyleIdx="2" presStyleCnt="4">
        <dgm:presLayoutVars>
          <dgm:chMax val="0"/>
          <dgm:chPref val="0"/>
          <dgm:bulletEnabled val="1"/>
        </dgm:presLayoutVars>
      </dgm:prSet>
      <dgm:spPr/>
    </dgm:pt>
    <dgm:pt modelId="{AA114727-F741-4C9D-9279-6D6108D56EEE}" type="pres">
      <dgm:prSet presAssocID="{4074084A-EB14-4462-8BF9-ECE730F39326}" presName="BalanceSpacing" presStyleCnt="0"/>
      <dgm:spPr/>
    </dgm:pt>
    <dgm:pt modelId="{31FEB340-AD96-4252-B662-440B8DCF3C2F}" type="pres">
      <dgm:prSet presAssocID="{4074084A-EB14-4462-8BF9-ECE730F39326}" presName="BalanceSpacing1" presStyleCnt="0"/>
      <dgm:spPr/>
    </dgm:pt>
    <dgm:pt modelId="{3343227C-11D6-4EC4-9068-FED3C446947D}" type="pres">
      <dgm:prSet presAssocID="{F3D09674-67FA-4A85-ADB8-C1712CFAAF69}" presName="Accent1Text" presStyleLbl="node1" presStyleIdx="5" presStyleCnt="8"/>
      <dgm:spPr/>
    </dgm:pt>
    <dgm:pt modelId="{53724FDE-EE2F-4B4E-BACA-8BBEC705E7AA}" type="pres">
      <dgm:prSet presAssocID="{F3D09674-67FA-4A85-ADB8-C1712CFAAF69}" presName="spaceBetweenRectangles" presStyleCnt="0"/>
      <dgm:spPr/>
    </dgm:pt>
    <dgm:pt modelId="{ACF4D68C-4F49-4538-B715-6585EEFC3C72}" type="pres">
      <dgm:prSet presAssocID="{6520ECA7-A863-4287-AB4C-7BC6915A7904}" presName="composite" presStyleCnt="0"/>
      <dgm:spPr/>
    </dgm:pt>
    <dgm:pt modelId="{081817C9-2017-4F4C-9DD7-9B938C10DAB4}" type="pres">
      <dgm:prSet presAssocID="{6520ECA7-A863-4287-AB4C-7BC6915A7904}" presName="Parent1" presStyleLbl="node1" presStyleIdx="6" presStyleCnt="8">
        <dgm:presLayoutVars>
          <dgm:chMax val="1"/>
          <dgm:chPref val="1"/>
          <dgm:bulletEnabled val="1"/>
        </dgm:presLayoutVars>
      </dgm:prSet>
      <dgm:spPr/>
    </dgm:pt>
    <dgm:pt modelId="{D1320059-81D0-4A8C-B5DB-E32289009BD1}" type="pres">
      <dgm:prSet presAssocID="{6520ECA7-A863-4287-AB4C-7BC6915A7904}" presName="Childtext1" presStyleLbl="revTx" presStyleIdx="3" presStyleCnt="4">
        <dgm:presLayoutVars>
          <dgm:chMax val="0"/>
          <dgm:chPref val="0"/>
          <dgm:bulletEnabled val="1"/>
        </dgm:presLayoutVars>
      </dgm:prSet>
      <dgm:spPr/>
    </dgm:pt>
    <dgm:pt modelId="{74AD741B-2857-4AFC-8296-6E19455B851C}" type="pres">
      <dgm:prSet presAssocID="{6520ECA7-A863-4287-AB4C-7BC6915A7904}" presName="BalanceSpacing" presStyleCnt="0"/>
      <dgm:spPr/>
    </dgm:pt>
    <dgm:pt modelId="{E8EA6C2C-B9DF-4DE8-A473-969F96907D80}" type="pres">
      <dgm:prSet presAssocID="{6520ECA7-A863-4287-AB4C-7BC6915A7904}" presName="BalanceSpacing1" presStyleCnt="0"/>
      <dgm:spPr/>
    </dgm:pt>
    <dgm:pt modelId="{4002D50B-B44B-4019-A661-F5DB13AAF0FC}" type="pres">
      <dgm:prSet presAssocID="{5D85B124-3E19-4608-8A72-131D75020E4F}" presName="Accent1Text" presStyleLbl="node1" presStyleIdx="7" presStyleCnt="8"/>
      <dgm:spPr/>
    </dgm:pt>
  </dgm:ptLst>
  <dgm:cxnLst>
    <dgm:cxn modelId="{1B87130B-6E90-4948-8DB3-7965457398CB}" srcId="{878037A6-AEF1-48D0-8FA8-D863357E5655}" destId="{06F74A4F-4B2A-4E79-B275-62D8CBB72798}" srcOrd="0" destOrd="0" parTransId="{F01F50DF-323A-4B65-94C7-7CA080285BCB}" sibTransId="{00906878-658C-44E3-A58C-D9A7B46C6A33}"/>
    <dgm:cxn modelId="{4E52E10C-6CE9-40B7-A4F9-127E4013552D}" type="presOf" srcId="{D9028E3D-C539-4251-86F8-C5C61F09745A}" destId="{EE815AA5-1ED7-4D29-8B3C-DC13E5557134}" srcOrd="0" destOrd="0" presId="urn:microsoft.com/office/officeart/2008/layout/AlternatingHexagons"/>
    <dgm:cxn modelId="{D2D65D0F-817A-4F2B-955A-F416F9208425}" type="presOf" srcId="{6520ECA7-A863-4287-AB4C-7BC6915A7904}" destId="{081817C9-2017-4F4C-9DD7-9B938C10DAB4}" srcOrd="0" destOrd="0" presId="urn:microsoft.com/office/officeart/2008/layout/AlternatingHexagons"/>
    <dgm:cxn modelId="{C7EF4611-2CE5-4AF9-8A3F-F93D00ED648A}" type="presOf" srcId="{4074084A-EB14-4462-8BF9-ECE730F39326}" destId="{3730F32A-3D1D-452E-948C-9014873FF22C}" srcOrd="0" destOrd="0" presId="urn:microsoft.com/office/officeart/2008/layout/AlternatingHexagons"/>
    <dgm:cxn modelId="{4F58E317-7D50-4702-B7B8-4C6B23803663}" srcId="{C2F1FBED-5B66-4385-9FAF-96108088687D}" destId="{0EE492A4-6CAA-4B8F-980E-2A782CA7350F}" srcOrd="0" destOrd="0" parTransId="{F56BC5D2-EC8F-462B-9CEA-2DFB4B57DA07}" sibTransId="{6EABD378-15BE-4B05-BF54-81DBB12A1233}"/>
    <dgm:cxn modelId="{BB160C32-ABC2-405D-8CB6-8F84EC25607E}" type="presOf" srcId="{F3D09674-67FA-4A85-ADB8-C1712CFAAF69}" destId="{3343227C-11D6-4EC4-9068-FED3C446947D}" srcOrd="0" destOrd="0" presId="urn:microsoft.com/office/officeart/2008/layout/AlternatingHexagons"/>
    <dgm:cxn modelId="{19938C64-1245-4C9D-B46D-EBC1AA321204}" srcId="{6520ECA7-A863-4287-AB4C-7BC6915A7904}" destId="{1A4F95EE-E36F-42EC-84D3-40E199524217}" srcOrd="0" destOrd="0" parTransId="{182EC927-CAD9-4607-B19B-2CC8C09F1E1A}" sibTransId="{2D9D41CC-AA94-401C-AA68-B479B27604B0}"/>
    <dgm:cxn modelId="{CA4AB250-EF63-4DCB-89B1-82AD38F855E1}" type="presOf" srcId="{A978F31A-CC59-4E77-9695-5822A27F64A3}" destId="{0E642602-F33E-4069-A253-9BAE8F4F2ABE}" srcOrd="0" destOrd="0" presId="urn:microsoft.com/office/officeart/2008/layout/AlternatingHexagons"/>
    <dgm:cxn modelId="{C2677758-F801-4E1D-8E4F-06C5748F145C}" srcId="{878037A6-AEF1-48D0-8FA8-D863357E5655}" destId="{6520ECA7-A863-4287-AB4C-7BC6915A7904}" srcOrd="3" destOrd="0" parTransId="{8BF4AE9E-2170-4549-8C3A-057DB0CCDDB3}" sibTransId="{5D85B124-3E19-4608-8A72-131D75020E4F}"/>
    <dgm:cxn modelId="{8F692F96-2A35-4CBB-BD88-0A18CCE81B18}" srcId="{06F74A4F-4B2A-4E79-B275-62D8CBB72798}" destId="{D9028E3D-C539-4251-86F8-C5C61F09745A}" srcOrd="0" destOrd="0" parTransId="{016674CB-8BAC-45C3-BB73-B7B1A5DCFEE8}" sibTransId="{82BA332A-8604-4031-9410-A56488C31264}"/>
    <dgm:cxn modelId="{4C5B07BB-44AD-41BE-8B1C-4237E0CF39A4}" srcId="{878037A6-AEF1-48D0-8FA8-D863357E5655}" destId="{C2F1FBED-5B66-4385-9FAF-96108088687D}" srcOrd="1" destOrd="0" parTransId="{1D06B7BE-19FB-4A99-95EB-11420AD334CE}" sibTransId="{DAC7E357-1F58-4F3E-815E-88126D67FE62}"/>
    <dgm:cxn modelId="{7D1EA3BC-89B9-43DD-A0C6-892495B770EC}" srcId="{4074084A-EB14-4462-8BF9-ECE730F39326}" destId="{A978F31A-CC59-4E77-9695-5822A27F64A3}" srcOrd="0" destOrd="0" parTransId="{EB447A6A-BA42-4A16-BBFB-D6BB99FA1CD3}" sibTransId="{3F86814C-7F90-4C0E-9308-D0FC84D96228}"/>
    <dgm:cxn modelId="{464C7DBE-4F62-42F4-9E18-BF05AD4FE982}" type="presOf" srcId="{0EE492A4-6CAA-4B8F-980E-2A782CA7350F}" destId="{031A90B2-604F-42A8-8D1E-68A6382D4CB0}" srcOrd="0" destOrd="0" presId="urn:microsoft.com/office/officeart/2008/layout/AlternatingHexagons"/>
    <dgm:cxn modelId="{64270CC4-3C2B-45F6-98F8-5069DD66035D}" type="presOf" srcId="{5D85B124-3E19-4608-8A72-131D75020E4F}" destId="{4002D50B-B44B-4019-A661-F5DB13AAF0FC}" srcOrd="0" destOrd="0" presId="urn:microsoft.com/office/officeart/2008/layout/AlternatingHexagons"/>
    <dgm:cxn modelId="{34A169D0-A9D3-4545-ADBD-F229A1FA85AF}" type="presOf" srcId="{DAC7E357-1F58-4F3E-815E-88126D67FE62}" destId="{C547977D-88A1-43B1-A4E1-7788D4F6C3D0}" srcOrd="0" destOrd="0" presId="urn:microsoft.com/office/officeart/2008/layout/AlternatingHexagons"/>
    <dgm:cxn modelId="{3CCA07D4-8063-4ECE-AB72-792D16414C48}" type="presOf" srcId="{878037A6-AEF1-48D0-8FA8-D863357E5655}" destId="{97C95310-DF05-4FB2-979A-F30E56D4E87D}" srcOrd="0" destOrd="0" presId="urn:microsoft.com/office/officeart/2008/layout/AlternatingHexagons"/>
    <dgm:cxn modelId="{96A9F7DF-24E3-4758-851D-5E6F5B2C84B3}" type="presOf" srcId="{06F74A4F-4B2A-4E79-B275-62D8CBB72798}" destId="{BF37BA79-E4B1-4080-B72C-89436DE9496A}" srcOrd="0" destOrd="0" presId="urn:microsoft.com/office/officeart/2008/layout/AlternatingHexagons"/>
    <dgm:cxn modelId="{D194DFE4-E3F3-45F4-95D9-101D0E1256E0}" type="presOf" srcId="{1A4F95EE-E36F-42EC-84D3-40E199524217}" destId="{D1320059-81D0-4A8C-B5DB-E32289009BD1}" srcOrd="0" destOrd="0" presId="urn:microsoft.com/office/officeart/2008/layout/AlternatingHexagons"/>
    <dgm:cxn modelId="{2AA6BFEF-117A-4FF1-A96D-19615EACF8E0}" type="presOf" srcId="{00906878-658C-44E3-A58C-D9A7B46C6A33}" destId="{FD2520CE-2604-45B9-84EC-29420DDED863}" srcOrd="0" destOrd="0" presId="urn:microsoft.com/office/officeart/2008/layout/AlternatingHexagons"/>
    <dgm:cxn modelId="{507F88F6-E9CE-4174-94B2-3B8B93550DE8}" srcId="{878037A6-AEF1-48D0-8FA8-D863357E5655}" destId="{4074084A-EB14-4462-8BF9-ECE730F39326}" srcOrd="2" destOrd="0" parTransId="{34DC4C10-1E1D-477C-BF62-163B5F430D69}" sibTransId="{F3D09674-67FA-4A85-ADB8-C1712CFAAF69}"/>
    <dgm:cxn modelId="{DF9CD3FE-7A37-4618-8578-51738983874A}" type="presOf" srcId="{C2F1FBED-5B66-4385-9FAF-96108088687D}" destId="{4A3457A1-3FE9-477D-A185-D7465890D9FB}" srcOrd="0" destOrd="0" presId="urn:microsoft.com/office/officeart/2008/layout/AlternatingHexagons"/>
    <dgm:cxn modelId="{30FC4183-5032-4FCE-906E-277A07165FBD}" type="presParOf" srcId="{97C95310-DF05-4FB2-979A-F30E56D4E87D}" destId="{D6B3129A-2DA5-4828-A154-45937BA4AEBD}" srcOrd="0" destOrd="0" presId="urn:microsoft.com/office/officeart/2008/layout/AlternatingHexagons"/>
    <dgm:cxn modelId="{95BF4718-C991-4FC4-B3D0-4F714F8241EE}" type="presParOf" srcId="{D6B3129A-2DA5-4828-A154-45937BA4AEBD}" destId="{BF37BA79-E4B1-4080-B72C-89436DE9496A}" srcOrd="0" destOrd="0" presId="urn:microsoft.com/office/officeart/2008/layout/AlternatingHexagons"/>
    <dgm:cxn modelId="{7CB3D091-F376-44DA-871C-976F3A509915}" type="presParOf" srcId="{D6B3129A-2DA5-4828-A154-45937BA4AEBD}" destId="{EE815AA5-1ED7-4D29-8B3C-DC13E5557134}" srcOrd="1" destOrd="0" presId="urn:microsoft.com/office/officeart/2008/layout/AlternatingHexagons"/>
    <dgm:cxn modelId="{1179B858-E300-477D-BF41-B66BFD2ECC48}" type="presParOf" srcId="{D6B3129A-2DA5-4828-A154-45937BA4AEBD}" destId="{61BE912B-B5A8-456D-9FC3-DE548B7EE686}" srcOrd="2" destOrd="0" presId="urn:microsoft.com/office/officeart/2008/layout/AlternatingHexagons"/>
    <dgm:cxn modelId="{411A9153-1003-4FE0-B937-1780934C283C}" type="presParOf" srcId="{D6B3129A-2DA5-4828-A154-45937BA4AEBD}" destId="{92AE41E9-6B4B-45E1-AFCD-D135C957DB79}" srcOrd="3" destOrd="0" presId="urn:microsoft.com/office/officeart/2008/layout/AlternatingHexagons"/>
    <dgm:cxn modelId="{C5D40C62-CD76-4E8E-911C-F9A6FAEE0363}" type="presParOf" srcId="{D6B3129A-2DA5-4828-A154-45937BA4AEBD}" destId="{FD2520CE-2604-45B9-84EC-29420DDED863}" srcOrd="4" destOrd="0" presId="urn:microsoft.com/office/officeart/2008/layout/AlternatingHexagons"/>
    <dgm:cxn modelId="{A0A454BF-B05C-4D58-AC60-2D3E57E58F51}" type="presParOf" srcId="{97C95310-DF05-4FB2-979A-F30E56D4E87D}" destId="{1B36D2CF-C4A5-47AE-89FC-38D7D963D1B7}" srcOrd="1" destOrd="0" presId="urn:microsoft.com/office/officeart/2008/layout/AlternatingHexagons"/>
    <dgm:cxn modelId="{9C1C6C67-9D12-4B1F-8501-00BC79A6B086}" type="presParOf" srcId="{97C95310-DF05-4FB2-979A-F30E56D4E87D}" destId="{A3E1A4E1-BCD7-4D02-ACE0-61C1E1271D0E}" srcOrd="2" destOrd="0" presId="urn:microsoft.com/office/officeart/2008/layout/AlternatingHexagons"/>
    <dgm:cxn modelId="{E0F46E73-A813-4BF5-9C90-ED960E5A9609}" type="presParOf" srcId="{A3E1A4E1-BCD7-4D02-ACE0-61C1E1271D0E}" destId="{4A3457A1-3FE9-477D-A185-D7465890D9FB}" srcOrd="0" destOrd="0" presId="urn:microsoft.com/office/officeart/2008/layout/AlternatingHexagons"/>
    <dgm:cxn modelId="{44347024-DD71-4AF9-9C50-1750417DABA6}" type="presParOf" srcId="{A3E1A4E1-BCD7-4D02-ACE0-61C1E1271D0E}" destId="{031A90B2-604F-42A8-8D1E-68A6382D4CB0}" srcOrd="1" destOrd="0" presId="urn:microsoft.com/office/officeart/2008/layout/AlternatingHexagons"/>
    <dgm:cxn modelId="{BFDF9BBB-E7D2-47EB-865F-6697A5E3B43F}" type="presParOf" srcId="{A3E1A4E1-BCD7-4D02-ACE0-61C1E1271D0E}" destId="{ECF65413-E1D6-4315-8AB0-D72C74DF9A53}" srcOrd="2" destOrd="0" presId="urn:microsoft.com/office/officeart/2008/layout/AlternatingHexagons"/>
    <dgm:cxn modelId="{D2D606F9-5A56-47E5-9878-EEF729C29367}" type="presParOf" srcId="{A3E1A4E1-BCD7-4D02-ACE0-61C1E1271D0E}" destId="{36D64199-9170-4350-A89A-A7DD3D5CC004}" srcOrd="3" destOrd="0" presId="urn:microsoft.com/office/officeart/2008/layout/AlternatingHexagons"/>
    <dgm:cxn modelId="{E2284849-8F9D-413E-A25F-4E257A24C123}" type="presParOf" srcId="{A3E1A4E1-BCD7-4D02-ACE0-61C1E1271D0E}" destId="{C547977D-88A1-43B1-A4E1-7788D4F6C3D0}" srcOrd="4" destOrd="0" presId="urn:microsoft.com/office/officeart/2008/layout/AlternatingHexagons"/>
    <dgm:cxn modelId="{846CF929-F289-4B25-BBC8-8B839A4F8ACC}" type="presParOf" srcId="{97C95310-DF05-4FB2-979A-F30E56D4E87D}" destId="{E141189D-47AB-4086-BF01-FBAED1956AA9}" srcOrd="3" destOrd="0" presId="urn:microsoft.com/office/officeart/2008/layout/AlternatingHexagons"/>
    <dgm:cxn modelId="{3FA7862D-280E-43AB-A1B7-D779386921A5}" type="presParOf" srcId="{97C95310-DF05-4FB2-979A-F30E56D4E87D}" destId="{5A2200B6-D151-4D14-B780-4D8EFF5451E6}" srcOrd="4" destOrd="0" presId="urn:microsoft.com/office/officeart/2008/layout/AlternatingHexagons"/>
    <dgm:cxn modelId="{F1235A02-2187-4EB7-9ACF-D6F55412E677}" type="presParOf" srcId="{5A2200B6-D151-4D14-B780-4D8EFF5451E6}" destId="{3730F32A-3D1D-452E-948C-9014873FF22C}" srcOrd="0" destOrd="0" presId="urn:microsoft.com/office/officeart/2008/layout/AlternatingHexagons"/>
    <dgm:cxn modelId="{57537768-C4B0-41CB-A136-91BAECD342D0}" type="presParOf" srcId="{5A2200B6-D151-4D14-B780-4D8EFF5451E6}" destId="{0E642602-F33E-4069-A253-9BAE8F4F2ABE}" srcOrd="1" destOrd="0" presId="urn:microsoft.com/office/officeart/2008/layout/AlternatingHexagons"/>
    <dgm:cxn modelId="{22069214-FC9F-4B2F-A5DE-E68C2385D5D1}" type="presParOf" srcId="{5A2200B6-D151-4D14-B780-4D8EFF5451E6}" destId="{AA114727-F741-4C9D-9279-6D6108D56EEE}" srcOrd="2" destOrd="0" presId="urn:microsoft.com/office/officeart/2008/layout/AlternatingHexagons"/>
    <dgm:cxn modelId="{CCB22133-804F-4D75-B0CE-BF35D1B77187}" type="presParOf" srcId="{5A2200B6-D151-4D14-B780-4D8EFF5451E6}" destId="{31FEB340-AD96-4252-B662-440B8DCF3C2F}" srcOrd="3" destOrd="0" presId="urn:microsoft.com/office/officeart/2008/layout/AlternatingHexagons"/>
    <dgm:cxn modelId="{FE3B96D2-6055-4EFE-9C7A-0C6578184F04}" type="presParOf" srcId="{5A2200B6-D151-4D14-B780-4D8EFF5451E6}" destId="{3343227C-11D6-4EC4-9068-FED3C446947D}" srcOrd="4" destOrd="0" presId="urn:microsoft.com/office/officeart/2008/layout/AlternatingHexagons"/>
    <dgm:cxn modelId="{0FDC533C-D615-463E-A66D-CB80873B231A}" type="presParOf" srcId="{97C95310-DF05-4FB2-979A-F30E56D4E87D}" destId="{53724FDE-EE2F-4B4E-BACA-8BBEC705E7AA}" srcOrd="5" destOrd="0" presId="urn:microsoft.com/office/officeart/2008/layout/AlternatingHexagons"/>
    <dgm:cxn modelId="{D0B5692F-1D21-4166-986D-0D9F62D80873}" type="presParOf" srcId="{97C95310-DF05-4FB2-979A-F30E56D4E87D}" destId="{ACF4D68C-4F49-4538-B715-6585EEFC3C72}" srcOrd="6" destOrd="0" presId="urn:microsoft.com/office/officeart/2008/layout/AlternatingHexagons"/>
    <dgm:cxn modelId="{8FC17F3E-F0B2-4BD3-AF4D-C87CBC73C5FD}" type="presParOf" srcId="{ACF4D68C-4F49-4538-B715-6585EEFC3C72}" destId="{081817C9-2017-4F4C-9DD7-9B938C10DAB4}" srcOrd="0" destOrd="0" presId="urn:microsoft.com/office/officeart/2008/layout/AlternatingHexagons"/>
    <dgm:cxn modelId="{7B5473F7-2FC6-4331-AA1D-8D60BB453E91}" type="presParOf" srcId="{ACF4D68C-4F49-4538-B715-6585EEFC3C72}" destId="{D1320059-81D0-4A8C-B5DB-E32289009BD1}" srcOrd="1" destOrd="0" presId="urn:microsoft.com/office/officeart/2008/layout/AlternatingHexagons"/>
    <dgm:cxn modelId="{6E4BE535-B77D-4FF8-B169-70924D20C77C}" type="presParOf" srcId="{ACF4D68C-4F49-4538-B715-6585EEFC3C72}" destId="{74AD741B-2857-4AFC-8296-6E19455B851C}" srcOrd="2" destOrd="0" presId="urn:microsoft.com/office/officeart/2008/layout/AlternatingHexagons"/>
    <dgm:cxn modelId="{B1BB1DD5-FBD4-4AE0-A6C2-B4C975DE4C6A}" type="presParOf" srcId="{ACF4D68C-4F49-4538-B715-6585EEFC3C72}" destId="{E8EA6C2C-B9DF-4DE8-A473-969F96907D80}" srcOrd="3" destOrd="0" presId="urn:microsoft.com/office/officeart/2008/layout/AlternatingHexagons"/>
    <dgm:cxn modelId="{5E636D2C-853F-4410-B1FC-FDA5A7DFD25C}" type="presParOf" srcId="{ACF4D68C-4F49-4538-B715-6585EEFC3C72}" destId="{4002D50B-B44B-4019-A661-F5DB13AAF0FC}"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DFA47F-3552-4986-93AA-1B5D83C4D7FD}" type="doc">
      <dgm:prSet loTypeId="urn:microsoft.com/office/officeart/2005/8/layout/lProcess2" loCatId="relationship" qsTypeId="urn:microsoft.com/office/officeart/2005/8/quickstyle/simple5" qsCatId="simple" csTypeId="urn:microsoft.com/office/officeart/2005/8/colors/colorful4" csCatId="colorful" phldr="1"/>
      <dgm:spPr/>
      <dgm:t>
        <a:bodyPr/>
        <a:lstStyle/>
        <a:p>
          <a:endParaRPr lang="en-GB"/>
        </a:p>
      </dgm:t>
    </dgm:pt>
    <dgm:pt modelId="{90D05E57-DAF9-4119-9DB2-232BD39CBFF2}">
      <dgm:prSet phldrT="[Text]" custT="1"/>
      <dgm:spPr/>
      <dgm:t>
        <a:bodyPr/>
        <a:lstStyle/>
        <a:p>
          <a:r>
            <a:rPr lang="en-GB" sz="2800" dirty="0">
              <a:latin typeface="Arial" panose="020B0604020202020204" pitchFamily="34" charset="0"/>
              <a:cs typeface="Arial" panose="020B0604020202020204" pitchFamily="34" charset="0"/>
            </a:rPr>
            <a:t>Sender</a:t>
          </a:r>
        </a:p>
      </dgm:t>
    </dgm:pt>
    <dgm:pt modelId="{55498615-9A69-4187-95A8-45764B71A97C}" type="parTrans" cxnId="{354865B5-4F64-4A0F-B9AC-C30C9495525F}">
      <dgm:prSet/>
      <dgm:spPr/>
      <dgm:t>
        <a:bodyPr/>
        <a:lstStyle/>
        <a:p>
          <a:endParaRPr lang="en-GB" sz="1800">
            <a:latin typeface="Arial" panose="020B0604020202020204" pitchFamily="34" charset="0"/>
            <a:cs typeface="Arial" panose="020B0604020202020204" pitchFamily="34" charset="0"/>
          </a:endParaRPr>
        </a:p>
      </dgm:t>
    </dgm:pt>
    <dgm:pt modelId="{0F7FAF25-8588-429C-8C0D-3936E52632E3}" type="sibTrans" cxnId="{354865B5-4F64-4A0F-B9AC-C30C9495525F}">
      <dgm:prSet/>
      <dgm:spPr/>
      <dgm:t>
        <a:bodyPr/>
        <a:lstStyle/>
        <a:p>
          <a:endParaRPr lang="en-GB" sz="1800">
            <a:latin typeface="Arial" panose="020B0604020202020204" pitchFamily="34" charset="0"/>
            <a:cs typeface="Arial" panose="020B0604020202020204" pitchFamily="34" charset="0"/>
          </a:endParaRPr>
        </a:p>
      </dgm:t>
    </dgm:pt>
    <dgm:pt modelId="{643921BA-EB49-43DF-9494-2A6E863CFB8F}">
      <dgm:prSet phldrT="[Text]" custT="1"/>
      <dgm:spPr/>
      <dgm:t>
        <a:bodyPr/>
        <a:lstStyle/>
        <a:p>
          <a:r>
            <a:rPr lang="en-GB" sz="1800" dirty="0">
              <a:latin typeface="Arial" panose="020B0604020202020204" pitchFamily="34" charset="0"/>
              <a:cs typeface="Arial" panose="020B0604020202020204" pitchFamily="34" charset="0"/>
            </a:rPr>
            <a:t>Communication skills</a:t>
          </a:r>
        </a:p>
      </dgm:t>
    </dgm:pt>
    <dgm:pt modelId="{EBB8C1F6-2B38-4106-B52B-0E411C0FACD5}" type="parTrans" cxnId="{C778E854-31D9-4B7D-A29E-E72DE45E6F9E}">
      <dgm:prSet/>
      <dgm:spPr/>
      <dgm:t>
        <a:bodyPr/>
        <a:lstStyle/>
        <a:p>
          <a:endParaRPr lang="en-GB" sz="1800">
            <a:latin typeface="Arial" panose="020B0604020202020204" pitchFamily="34" charset="0"/>
            <a:cs typeface="Arial" panose="020B0604020202020204" pitchFamily="34" charset="0"/>
          </a:endParaRPr>
        </a:p>
      </dgm:t>
    </dgm:pt>
    <dgm:pt modelId="{832EA703-AA94-4D24-B37C-66D61D8B92B6}" type="sibTrans" cxnId="{C778E854-31D9-4B7D-A29E-E72DE45E6F9E}">
      <dgm:prSet/>
      <dgm:spPr/>
      <dgm:t>
        <a:bodyPr/>
        <a:lstStyle/>
        <a:p>
          <a:endParaRPr lang="en-GB" sz="1800">
            <a:latin typeface="Arial" panose="020B0604020202020204" pitchFamily="34" charset="0"/>
            <a:cs typeface="Arial" panose="020B0604020202020204" pitchFamily="34" charset="0"/>
          </a:endParaRPr>
        </a:p>
      </dgm:t>
    </dgm:pt>
    <dgm:pt modelId="{39AE3963-9030-4660-9BB7-A36AFDB407A7}">
      <dgm:prSet phldrT="[Text]" custT="1"/>
      <dgm:spPr/>
      <dgm:t>
        <a:bodyPr/>
        <a:lstStyle/>
        <a:p>
          <a:r>
            <a:rPr lang="en-GB" sz="1800" dirty="0">
              <a:latin typeface="Arial" panose="020B0604020202020204" pitchFamily="34" charset="0"/>
              <a:cs typeface="Arial" panose="020B0604020202020204" pitchFamily="34" charset="0"/>
            </a:rPr>
            <a:t>Attitudes</a:t>
          </a:r>
        </a:p>
      </dgm:t>
    </dgm:pt>
    <dgm:pt modelId="{BBE4ED10-2711-4B4D-B65F-7B4C86B8FD37}" type="parTrans" cxnId="{2B9F0577-377A-4C2C-8931-B7251BCBBA07}">
      <dgm:prSet/>
      <dgm:spPr/>
      <dgm:t>
        <a:bodyPr/>
        <a:lstStyle/>
        <a:p>
          <a:endParaRPr lang="en-GB" sz="1800">
            <a:latin typeface="Arial" panose="020B0604020202020204" pitchFamily="34" charset="0"/>
            <a:cs typeface="Arial" panose="020B0604020202020204" pitchFamily="34" charset="0"/>
          </a:endParaRPr>
        </a:p>
      </dgm:t>
    </dgm:pt>
    <dgm:pt modelId="{A3B8C4E7-349F-426F-A590-EECFC00164CB}" type="sibTrans" cxnId="{2B9F0577-377A-4C2C-8931-B7251BCBBA07}">
      <dgm:prSet/>
      <dgm:spPr/>
      <dgm:t>
        <a:bodyPr/>
        <a:lstStyle/>
        <a:p>
          <a:endParaRPr lang="en-GB" sz="1800">
            <a:latin typeface="Arial" panose="020B0604020202020204" pitchFamily="34" charset="0"/>
            <a:cs typeface="Arial" panose="020B0604020202020204" pitchFamily="34" charset="0"/>
          </a:endParaRPr>
        </a:p>
      </dgm:t>
    </dgm:pt>
    <dgm:pt modelId="{8A3C7CE3-DA0C-44BD-9259-429298275C39}">
      <dgm:prSet phldrT="[Text]" custT="1"/>
      <dgm:spPr/>
      <dgm:t>
        <a:bodyPr/>
        <a:lstStyle/>
        <a:p>
          <a:r>
            <a:rPr lang="en-GB" sz="2800" dirty="0">
              <a:latin typeface="Arial" panose="020B0604020202020204" pitchFamily="34" charset="0"/>
              <a:cs typeface="Arial" panose="020B0604020202020204" pitchFamily="34" charset="0"/>
            </a:rPr>
            <a:t>Message</a:t>
          </a:r>
        </a:p>
      </dgm:t>
    </dgm:pt>
    <dgm:pt modelId="{2F00C578-5B9E-4E1A-BB95-5407ED67673A}" type="parTrans" cxnId="{5C7B7CE6-F65C-45CA-8CFD-9A2251A7DFA7}">
      <dgm:prSet/>
      <dgm:spPr/>
      <dgm:t>
        <a:bodyPr/>
        <a:lstStyle/>
        <a:p>
          <a:endParaRPr lang="en-GB" sz="1800">
            <a:latin typeface="Arial" panose="020B0604020202020204" pitchFamily="34" charset="0"/>
            <a:cs typeface="Arial" panose="020B0604020202020204" pitchFamily="34" charset="0"/>
          </a:endParaRPr>
        </a:p>
      </dgm:t>
    </dgm:pt>
    <dgm:pt modelId="{459B86F4-ED0A-4BB0-A232-2441838611B3}" type="sibTrans" cxnId="{5C7B7CE6-F65C-45CA-8CFD-9A2251A7DFA7}">
      <dgm:prSet/>
      <dgm:spPr/>
      <dgm:t>
        <a:bodyPr/>
        <a:lstStyle/>
        <a:p>
          <a:endParaRPr lang="en-GB" sz="1800">
            <a:latin typeface="Arial" panose="020B0604020202020204" pitchFamily="34" charset="0"/>
            <a:cs typeface="Arial" panose="020B0604020202020204" pitchFamily="34" charset="0"/>
          </a:endParaRPr>
        </a:p>
      </dgm:t>
    </dgm:pt>
    <dgm:pt modelId="{D1C334B8-A935-4351-A70B-DCD2A4BEAB5D}">
      <dgm:prSet phldrT="[Text]" custT="1"/>
      <dgm:spPr/>
      <dgm:t>
        <a:bodyPr/>
        <a:lstStyle/>
        <a:p>
          <a:r>
            <a:rPr lang="en-GB" sz="1800" dirty="0">
              <a:latin typeface="Arial" panose="020B0604020202020204" pitchFamily="34" charset="0"/>
              <a:cs typeface="Arial" panose="020B0604020202020204" pitchFamily="34" charset="0"/>
            </a:rPr>
            <a:t>Content</a:t>
          </a:r>
        </a:p>
      </dgm:t>
    </dgm:pt>
    <dgm:pt modelId="{C0E5A35B-5EA7-4516-AF2D-8E5A5FEBD02E}" type="parTrans" cxnId="{246DEC16-D5A7-4766-BD56-0EDC40071179}">
      <dgm:prSet/>
      <dgm:spPr/>
      <dgm:t>
        <a:bodyPr/>
        <a:lstStyle/>
        <a:p>
          <a:endParaRPr lang="en-GB" sz="1800">
            <a:latin typeface="Arial" panose="020B0604020202020204" pitchFamily="34" charset="0"/>
            <a:cs typeface="Arial" panose="020B0604020202020204" pitchFamily="34" charset="0"/>
          </a:endParaRPr>
        </a:p>
      </dgm:t>
    </dgm:pt>
    <dgm:pt modelId="{0C87F68F-5B17-4636-BF9A-2764160A3A22}" type="sibTrans" cxnId="{246DEC16-D5A7-4766-BD56-0EDC40071179}">
      <dgm:prSet/>
      <dgm:spPr/>
      <dgm:t>
        <a:bodyPr/>
        <a:lstStyle/>
        <a:p>
          <a:endParaRPr lang="en-GB" sz="1800">
            <a:latin typeface="Arial" panose="020B0604020202020204" pitchFamily="34" charset="0"/>
            <a:cs typeface="Arial" panose="020B0604020202020204" pitchFamily="34" charset="0"/>
          </a:endParaRPr>
        </a:p>
      </dgm:t>
    </dgm:pt>
    <dgm:pt modelId="{844AB0BE-04D0-46DE-AD28-578BAA5C2B26}">
      <dgm:prSet phldrT="[Text]" custT="1"/>
      <dgm:spPr/>
      <dgm:t>
        <a:bodyPr/>
        <a:lstStyle/>
        <a:p>
          <a:r>
            <a:rPr lang="en-GB" sz="1800" dirty="0">
              <a:latin typeface="Arial" panose="020B0604020202020204" pitchFamily="34" charset="0"/>
              <a:cs typeface="Arial" panose="020B0604020202020204" pitchFamily="34" charset="0"/>
            </a:rPr>
            <a:t>Elements</a:t>
          </a:r>
        </a:p>
      </dgm:t>
    </dgm:pt>
    <dgm:pt modelId="{3803ACE5-8A29-4D9F-AFF6-4B56BCEDB173}" type="parTrans" cxnId="{51ADED78-54A9-4EFB-B0EB-60BDD638979D}">
      <dgm:prSet/>
      <dgm:spPr/>
      <dgm:t>
        <a:bodyPr/>
        <a:lstStyle/>
        <a:p>
          <a:endParaRPr lang="en-GB" sz="1800">
            <a:latin typeface="Arial" panose="020B0604020202020204" pitchFamily="34" charset="0"/>
            <a:cs typeface="Arial" panose="020B0604020202020204" pitchFamily="34" charset="0"/>
          </a:endParaRPr>
        </a:p>
      </dgm:t>
    </dgm:pt>
    <dgm:pt modelId="{1D4CE628-1EEC-499A-9EE1-AAA675DA37B6}" type="sibTrans" cxnId="{51ADED78-54A9-4EFB-B0EB-60BDD638979D}">
      <dgm:prSet/>
      <dgm:spPr/>
      <dgm:t>
        <a:bodyPr/>
        <a:lstStyle/>
        <a:p>
          <a:endParaRPr lang="en-GB" sz="1800">
            <a:latin typeface="Arial" panose="020B0604020202020204" pitchFamily="34" charset="0"/>
            <a:cs typeface="Arial" panose="020B0604020202020204" pitchFamily="34" charset="0"/>
          </a:endParaRPr>
        </a:p>
      </dgm:t>
    </dgm:pt>
    <dgm:pt modelId="{4BA20896-1B04-41E5-A4B1-A8BF1BC263A2}">
      <dgm:prSet phldrT="[Text]" custT="1"/>
      <dgm:spPr/>
      <dgm:t>
        <a:bodyPr/>
        <a:lstStyle/>
        <a:p>
          <a:r>
            <a:rPr lang="en-GB" sz="2800" dirty="0">
              <a:latin typeface="Arial" panose="020B0604020202020204" pitchFamily="34" charset="0"/>
              <a:cs typeface="Arial" panose="020B0604020202020204" pitchFamily="34" charset="0"/>
            </a:rPr>
            <a:t>Channel</a:t>
          </a:r>
        </a:p>
      </dgm:t>
    </dgm:pt>
    <dgm:pt modelId="{D9EE49C0-8D1F-4FE7-8059-0152034FDF6B}" type="parTrans" cxnId="{A1938AE2-94FE-4BA3-AE7C-B1100F6D2FA1}">
      <dgm:prSet/>
      <dgm:spPr/>
      <dgm:t>
        <a:bodyPr/>
        <a:lstStyle/>
        <a:p>
          <a:endParaRPr lang="en-GB" sz="1800">
            <a:latin typeface="Arial" panose="020B0604020202020204" pitchFamily="34" charset="0"/>
            <a:cs typeface="Arial" panose="020B0604020202020204" pitchFamily="34" charset="0"/>
          </a:endParaRPr>
        </a:p>
      </dgm:t>
    </dgm:pt>
    <dgm:pt modelId="{9134F437-E3F6-4EE0-B702-E27A3551F53E}" type="sibTrans" cxnId="{A1938AE2-94FE-4BA3-AE7C-B1100F6D2FA1}">
      <dgm:prSet/>
      <dgm:spPr/>
      <dgm:t>
        <a:bodyPr/>
        <a:lstStyle/>
        <a:p>
          <a:endParaRPr lang="en-GB" sz="1800">
            <a:latin typeface="Arial" panose="020B0604020202020204" pitchFamily="34" charset="0"/>
            <a:cs typeface="Arial" panose="020B0604020202020204" pitchFamily="34" charset="0"/>
          </a:endParaRPr>
        </a:p>
      </dgm:t>
    </dgm:pt>
    <dgm:pt modelId="{41192008-5C8B-42D1-AF7C-3CEC06323183}">
      <dgm:prSet phldrT="[Text]" custT="1"/>
      <dgm:spPr/>
      <dgm:t>
        <a:bodyPr/>
        <a:lstStyle/>
        <a:p>
          <a:r>
            <a:rPr lang="en-GB" sz="1800" dirty="0">
              <a:latin typeface="Arial" panose="020B0604020202020204" pitchFamily="34" charset="0"/>
              <a:cs typeface="Arial" panose="020B0604020202020204" pitchFamily="34" charset="0"/>
            </a:rPr>
            <a:t>Hearing</a:t>
          </a:r>
        </a:p>
      </dgm:t>
    </dgm:pt>
    <dgm:pt modelId="{05D28EDB-CDB9-483A-A31A-63E073178643}" type="parTrans" cxnId="{58F056F3-C7D4-428B-86A7-97DF9045875B}">
      <dgm:prSet/>
      <dgm:spPr/>
      <dgm:t>
        <a:bodyPr/>
        <a:lstStyle/>
        <a:p>
          <a:endParaRPr lang="en-GB" sz="1800">
            <a:latin typeface="Arial" panose="020B0604020202020204" pitchFamily="34" charset="0"/>
            <a:cs typeface="Arial" panose="020B0604020202020204" pitchFamily="34" charset="0"/>
          </a:endParaRPr>
        </a:p>
      </dgm:t>
    </dgm:pt>
    <dgm:pt modelId="{BE7FD719-DBFF-46D1-A612-0ECA94062DEA}" type="sibTrans" cxnId="{58F056F3-C7D4-428B-86A7-97DF9045875B}">
      <dgm:prSet/>
      <dgm:spPr/>
      <dgm:t>
        <a:bodyPr/>
        <a:lstStyle/>
        <a:p>
          <a:endParaRPr lang="en-GB" sz="1800">
            <a:latin typeface="Arial" panose="020B0604020202020204" pitchFamily="34" charset="0"/>
            <a:cs typeface="Arial" panose="020B0604020202020204" pitchFamily="34" charset="0"/>
          </a:endParaRPr>
        </a:p>
      </dgm:t>
    </dgm:pt>
    <dgm:pt modelId="{F331E58C-E615-468B-B3C8-420EDF53F482}">
      <dgm:prSet phldrT="[Text]" custT="1"/>
      <dgm:spPr/>
      <dgm:t>
        <a:bodyPr/>
        <a:lstStyle/>
        <a:p>
          <a:r>
            <a:rPr lang="en-GB" sz="1800" dirty="0">
              <a:latin typeface="Arial" panose="020B0604020202020204" pitchFamily="34" charset="0"/>
              <a:cs typeface="Arial" panose="020B0604020202020204" pitchFamily="34" charset="0"/>
            </a:rPr>
            <a:t>Seeing</a:t>
          </a:r>
        </a:p>
      </dgm:t>
    </dgm:pt>
    <dgm:pt modelId="{6083066E-3E85-4EEB-A12F-3B2D7D2EAD4D}" type="parTrans" cxnId="{EF03FC0A-43ED-4EE1-B0C0-B057D9A00FEC}">
      <dgm:prSet/>
      <dgm:spPr/>
      <dgm:t>
        <a:bodyPr/>
        <a:lstStyle/>
        <a:p>
          <a:endParaRPr lang="en-GB" sz="1800">
            <a:latin typeface="Arial" panose="020B0604020202020204" pitchFamily="34" charset="0"/>
            <a:cs typeface="Arial" panose="020B0604020202020204" pitchFamily="34" charset="0"/>
          </a:endParaRPr>
        </a:p>
      </dgm:t>
    </dgm:pt>
    <dgm:pt modelId="{0E0433C2-9444-4E93-B50E-58C73278CBF2}" type="sibTrans" cxnId="{EF03FC0A-43ED-4EE1-B0C0-B057D9A00FEC}">
      <dgm:prSet/>
      <dgm:spPr/>
      <dgm:t>
        <a:bodyPr/>
        <a:lstStyle/>
        <a:p>
          <a:endParaRPr lang="en-GB" sz="1800">
            <a:latin typeface="Arial" panose="020B0604020202020204" pitchFamily="34" charset="0"/>
            <a:cs typeface="Arial" panose="020B0604020202020204" pitchFamily="34" charset="0"/>
          </a:endParaRPr>
        </a:p>
      </dgm:t>
    </dgm:pt>
    <dgm:pt modelId="{72AD70D6-EDA2-473B-955A-DBD23B52DB48}">
      <dgm:prSet phldrT="[Text]" custT="1"/>
      <dgm:spPr/>
      <dgm:t>
        <a:bodyPr/>
        <a:lstStyle/>
        <a:p>
          <a:r>
            <a:rPr lang="en-GB" sz="1800" dirty="0">
              <a:latin typeface="Arial" panose="020B0604020202020204" pitchFamily="34" charset="0"/>
              <a:cs typeface="Arial" panose="020B0604020202020204" pitchFamily="34" charset="0"/>
            </a:rPr>
            <a:t>Knowledge</a:t>
          </a:r>
        </a:p>
      </dgm:t>
    </dgm:pt>
    <dgm:pt modelId="{613C31A2-8C7A-401D-8117-D55A452546DC}" type="parTrans" cxnId="{19D96AF5-AC78-4A9F-87CC-AE1E1AF7BD94}">
      <dgm:prSet/>
      <dgm:spPr/>
      <dgm:t>
        <a:bodyPr/>
        <a:lstStyle/>
        <a:p>
          <a:endParaRPr lang="en-GB"/>
        </a:p>
      </dgm:t>
    </dgm:pt>
    <dgm:pt modelId="{614A7227-6851-432A-AAF4-7F29A1BC52BB}" type="sibTrans" cxnId="{19D96AF5-AC78-4A9F-87CC-AE1E1AF7BD94}">
      <dgm:prSet/>
      <dgm:spPr/>
      <dgm:t>
        <a:bodyPr/>
        <a:lstStyle/>
        <a:p>
          <a:endParaRPr lang="en-GB"/>
        </a:p>
      </dgm:t>
    </dgm:pt>
    <dgm:pt modelId="{EC65FFF2-6154-406E-BA86-5E854B4A914C}">
      <dgm:prSet phldrT="[Text]" custT="1"/>
      <dgm:spPr/>
      <dgm:t>
        <a:bodyPr/>
        <a:lstStyle/>
        <a:p>
          <a:r>
            <a:rPr lang="en-GB" sz="1800" dirty="0">
              <a:latin typeface="Arial" panose="020B0604020202020204" pitchFamily="34" charset="0"/>
              <a:cs typeface="Arial" panose="020B0604020202020204" pitchFamily="34" charset="0"/>
            </a:rPr>
            <a:t>Social system</a:t>
          </a:r>
        </a:p>
      </dgm:t>
    </dgm:pt>
    <dgm:pt modelId="{BA514854-0996-442B-A3B3-A89A72EA7681}" type="parTrans" cxnId="{A62E338C-70D4-4A88-96E2-6E25A811CB16}">
      <dgm:prSet/>
      <dgm:spPr/>
      <dgm:t>
        <a:bodyPr/>
        <a:lstStyle/>
        <a:p>
          <a:endParaRPr lang="en-GB"/>
        </a:p>
      </dgm:t>
    </dgm:pt>
    <dgm:pt modelId="{DE06CB5F-A69E-4A30-B6A2-FE5C0CFF04C8}" type="sibTrans" cxnId="{A62E338C-70D4-4A88-96E2-6E25A811CB16}">
      <dgm:prSet/>
      <dgm:spPr/>
      <dgm:t>
        <a:bodyPr/>
        <a:lstStyle/>
        <a:p>
          <a:endParaRPr lang="en-GB"/>
        </a:p>
      </dgm:t>
    </dgm:pt>
    <dgm:pt modelId="{95CCBE17-9D30-4E35-8AA1-8675903996A0}">
      <dgm:prSet phldrT="[Text]" custT="1"/>
      <dgm:spPr/>
      <dgm:t>
        <a:bodyPr/>
        <a:lstStyle/>
        <a:p>
          <a:r>
            <a:rPr lang="en-GB" sz="1800" dirty="0">
              <a:latin typeface="Arial" panose="020B0604020202020204" pitchFamily="34" charset="0"/>
              <a:cs typeface="Arial" panose="020B0604020202020204" pitchFamily="34" charset="0"/>
            </a:rPr>
            <a:t>Culture</a:t>
          </a:r>
        </a:p>
      </dgm:t>
    </dgm:pt>
    <dgm:pt modelId="{1AEEE406-D7DF-452D-A684-E53AF203E6C7}" type="parTrans" cxnId="{A5FB81C2-E45A-45BD-A3E9-A949BAB96265}">
      <dgm:prSet/>
      <dgm:spPr/>
      <dgm:t>
        <a:bodyPr/>
        <a:lstStyle/>
        <a:p>
          <a:endParaRPr lang="en-GB"/>
        </a:p>
      </dgm:t>
    </dgm:pt>
    <dgm:pt modelId="{95F2CE61-6862-43EA-B737-75710FE6E238}" type="sibTrans" cxnId="{A5FB81C2-E45A-45BD-A3E9-A949BAB96265}">
      <dgm:prSet/>
      <dgm:spPr/>
      <dgm:t>
        <a:bodyPr/>
        <a:lstStyle/>
        <a:p>
          <a:endParaRPr lang="en-GB"/>
        </a:p>
      </dgm:t>
    </dgm:pt>
    <dgm:pt modelId="{7C7BAE72-4BE1-4928-B8E7-4C988C375F1A}">
      <dgm:prSet phldrT="[Text]" custT="1"/>
      <dgm:spPr/>
      <dgm:t>
        <a:bodyPr/>
        <a:lstStyle/>
        <a:p>
          <a:r>
            <a:rPr lang="en-GB" sz="1800" dirty="0">
              <a:latin typeface="Arial" panose="020B0604020202020204" pitchFamily="34" charset="0"/>
              <a:cs typeface="Arial" panose="020B0604020202020204" pitchFamily="34" charset="0"/>
            </a:rPr>
            <a:t>Treatment</a:t>
          </a:r>
        </a:p>
      </dgm:t>
    </dgm:pt>
    <dgm:pt modelId="{2C58EDEF-1D1A-4D7A-854C-6E8FA712FF62}" type="parTrans" cxnId="{FCDB050C-A518-4DBA-B9BB-FDEE675A5F54}">
      <dgm:prSet/>
      <dgm:spPr/>
      <dgm:t>
        <a:bodyPr/>
        <a:lstStyle/>
        <a:p>
          <a:endParaRPr lang="en-GB"/>
        </a:p>
      </dgm:t>
    </dgm:pt>
    <dgm:pt modelId="{38090E5D-58AC-4C3E-8806-370833F37711}" type="sibTrans" cxnId="{FCDB050C-A518-4DBA-B9BB-FDEE675A5F54}">
      <dgm:prSet/>
      <dgm:spPr/>
      <dgm:t>
        <a:bodyPr/>
        <a:lstStyle/>
        <a:p>
          <a:endParaRPr lang="en-GB"/>
        </a:p>
      </dgm:t>
    </dgm:pt>
    <dgm:pt modelId="{C35E6835-85A4-473F-88C8-86ABEB7A452C}">
      <dgm:prSet phldrT="[Text]" custT="1"/>
      <dgm:spPr/>
      <dgm:t>
        <a:bodyPr/>
        <a:lstStyle/>
        <a:p>
          <a:r>
            <a:rPr lang="en-GB" sz="1800" dirty="0">
              <a:latin typeface="Arial" panose="020B0604020202020204" pitchFamily="34" charset="0"/>
              <a:cs typeface="Arial" panose="020B0604020202020204" pitchFamily="34" charset="0"/>
            </a:rPr>
            <a:t>Structure</a:t>
          </a:r>
        </a:p>
      </dgm:t>
    </dgm:pt>
    <dgm:pt modelId="{B1C4650D-4954-404C-AD94-F505D473CB93}" type="parTrans" cxnId="{6E935C0E-6F0E-4F8F-BAEF-B7DC25A4E0E1}">
      <dgm:prSet/>
      <dgm:spPr/>
      <dgm:t>
        <a:bodyPr/>
        <a:lstStyle/>
        <a:p>
          <a:endParaRPr lang="en-GB"/>
        </a:p>
      </dgm:t>
    </dgm:pt>
    <dgm:pt modelId="{5785ED0A-B4F9-42B1-B12A-A9ADE5F5139C}" type="sibTrans" cxnId="{6E935C0E-6F0E-4F8F-BAEF-B7DC25A4E0E1}">
      <dgm:prSet/>
      <dgm:spPr/>
      <dgm:t>
        <a:bodyPr/>
        <a:lstStyle/>
        <a:p>
          <a:endParaRPr lang="en-GB"/>
        </a:p>
      </dgm:t>
    </dgm:pt>
    <dgm:pt modelId="{11CDAADD-70E4-4FD7-9EC7-58D67D7CEEBF}">
      <dgm:prSet phldrT="[Text]" custT="1"/>
      <dgm:spPr/>
      <dgm:t>
        <a:bodyPr/>
        <a:lstStyle/>
        <a:p>
          <a:r>
            <a:rPr lang="en-GB" sz="1800" dirty="0">
              <a:latin typeface="Arial" panose="020B0604020202020204" pitchFamily="34" charset="0"/>
              <a:cs typeface="Arial" panose="020B0604020202020204" pitchFamily="34" charset="0"/>
            </a:rPr>
            <a:t>Code</a:t>
          </a:r>
        </a:p>
      </dgm:t>
    </dgm:pt>
    <dgm:pt modelId="{A5269EA2-5CB2-4F6D-A716-30E5CB353AA8}" type="parTrans" cxnId="{D3B9252D-98A5-48ED-A13C-00B625685CCB}">
      <dgm:prSet/>
      <dgm:spPr/>
      <dgm:t>
        <a:bodyPr/>
        <a:lstStyle/>
        <a:p>
          <a:endParaRPr lang="en-GB"/>
        </a:p>
      </dgm:t>
    </dgm:pt>
    <dgm:pt modelId="{962DA1BE-50EA-4B35-AFE4-1512BD12D4B9}" type="sibTrans" cxnId="{D3B9252D-98A5-48ED-A13C-00B625685CCB}">
      <dgm:prSet/>
      <dgm:spPr/>
      <dgm:t>
        <a:bodyPr/>
        <a:lstStyle/>
        <a:p>
          <a:endParaRPr lang="en-GB"/>
        </a:p>
      </dgm:t>
    </dgm:pt>
    <dgm:pt modelId="{AFCD9309-D225-4F3E-A7CC-E8B497B9104B}">
      <dgm:prSet phldrT="[Text]" custT="1"/>
      <dgm:spPr/>
      <dgm:t>
        <a:bodyPr/>
        <a:lstStyle/>
        <a:p>
          <a:r>
            <a:rPr lang="en-GB" sz="1800" dirty="0">
              <a:latin typeface="Arial" panose="020B0604020202020204" pitchFamily="34" charset="0"/>
              <a:cs typeface="Arial" panose="020B0604020202020204" pitchFamily="34" charset="0"/>
            </a:rPr>
            <a:t>Touching</a:t>
          </a:r>
        </a:p>
      </dgm:t>
    </dgm:pt>
    <dgm:pt modelId="{B5D0CA4B-55E0-4126-8FCA-D625F92D5C54}" type="parTrans" cxnId="{735C90CB-6C36-4183-AB7D-A6CB62A77167}">
      <dgm:prSet/>
      <dgm:spPr/>
      <dgm:t>
        <a:bodyPr/>
        <a:lstStyle/>
        <a:p>
          <a:endParaRPr lang="en-GB"/>
        </a:p>
      </dgm:t>
    </dgm:pt>
    <dgm:pt modelId="{55B975FD-216B-4534-B79A-AA84B9B80BDF}" type="sibTrans" cxnId="{735C90CB-6C36-4183-AB7D-A6CB62A77167}">
      <dgm:prSet/>
      <dgm:spPr/>
      <dgm:t>
        <a:bodyPr/>
        <a:lstStyle/>
        <a:p>
          <a:endParaRPr lang="en-GB"/>
        </a:p>
      </dgm:t>
    </dgm:pt>
    <dgm:pt modelId="{6BC2A6A3-A52D-4EA6-A5A6-5F30D9540BB8}">
      <dgm:prSet phldrT="[Text]" custT="1"/>
      <dgm:spPr/>
      <dgm:t>
        <a:bodyPr/>
        <a:lstStyle/>
        <a:p>
          <a:r>
            <a:rPr lang="en-GB" sz="1800" dirty="0">
              <a:latin typeface="Arial" panose="020B0604020202020204" pitchFamily="34" charset="0"/>
              <a:cs typeface="Arial" panose="020B0604020202020204" pitchFamily="34" charset="0"/>
            </a:rPr>
            <a:t>Smelling</a:t>
          </a:r>
        </a:p>
      </dgm:t>
    </dgm:pt>
    <dgm:pt modelId="{D4402F53-94BB-4B0E-8B6A-9CDA696E27E1}" type="parTrans" cxnId="{199904E7-8A74-417C-9C20-FE6677CC2E73}">
      <dgm:prSet/>
      <dgm:spPr/>
      <dgm:t>
        <a:bodyPr/>
        <a:lstStyle/>
        <a:p>
          <a:endParaRPr lang="en-GB"/>
        </a:p>
      </dgm:t>
    </dgm:pt>
    <dgm:pt modelId="{D3024F6C-AA74-4172-96F5-921DA40A5BB6}" type="sibTrans" cxnId="{199904E7-8A74-417C-9C20-FE6677CC2E73}">
      <dgm:prSet/>
      <dgm:spPr/>
      <dgm:t>
        <a:bodyPr/>
        <a:lstStyle/>
        <a:p>
          <a:endParaRPr lang="en-GB"/>
        </a:p>
      </dgm:t>
    </dgm:pt>
    <dgm:pt modelId="{4B92297A-868D-4ACC-86EA-871EBFEA975D}">
      <dgm:prSet phldrT="[Text]" custT="1"/>
      <dgm:spPr/>
      <dgm:t>
        <a:bodyPr/>
        <a:lstStyle/>
        <a:p>
          <a:r>
            <a:rPr lang="en-GB" sz="1800" dirty="0">
              <a:latin typeface="Arial" panose="020B0604020202020204" pitchFamily="34" charset="0"/>
              <a:cs typeface="Arial" panose="020B0604020202020204" pitchFamily="34" charset="0"/>
            </a:rPr>
            <a:t>Tasting</a:t>
          </a:r>
        </a:p>
      </dgm:t>
    </dgm:pt>
    <dgm:pt modelId="{B45269DB-0918-4366-9BE2-721DBFD1A32E}" type="parTrans" cxnId="{C2E66377-A30C-44A9-B88F-ABC20B2FCF03}">
      <dgm:prSet/>
      <dgm:spPr/>
      <dgm:t>
        <a:bodyPr/>
        <a:lstStyle/>
        <a:p>
          <a:endParaRPr lang="en-GB"/>
        </a:p>
      </dgm:t>
    </dgm:pt>
    <dgm:pt modelId="{679F9497-AB05-4096-9E65-45F752B5AD57}" type="sibTrans" cxnId="{C2E66377-A30C-44A9-B88F-ABC20B2FCF03}">
      <dgm:prSet/>
      <dgm:spPr/>
      <dgm:t>
        <a:bodyPr/>
        <a:lstStyle/>
        <a:p>
          <a:endParaRPr lang="en-GB"/>
        </a:p>
      </dgm:t>
    </dgm:pt>
    <dgm:pt modelId="{BF1BADD1-6EC5-4B43-8A3B-01E223AD75ED}">
      <dgm:prSet phldrT="[Text]" custT="1"/>
      <dgm:spPr/>
      <dgm:t>
        <a:bodyPr/>
        <a:lstStyle/>
        <a:p>
          <a:r>
            <a:rPr lang="en-GB" sz="2800" dirty="0">
              <a:latin typeface="Arial" panose="020B0604020202020204" pitchFamily="34" charset="0"/>
              <a:cs typeface="Arial" panose="020B0604020202020204" pitchFamily="34" charset="0"/>
            </a:rPr>
            <a:t>Receiver</a:t>
          </a:r>
        </a:p>
      </dgm:t>
    </dgm:pt>
    <dgm:pt modelId="{7F924715-1AED-4B09-BE7A-140005944E06}" type="parTrans" cxnId="{15B13DB1-6378-4143-A4F4-341AA57B6ABB}">
      <dgm:prSet/>
      <dgm:spPr/>
      <dgm:t>
        <a:bodyPr/>
        <a:lstStyle/>
        <a:p>
          <a:endParaRPr lang="en-GB"/>
        </a:p>
      </dgm:t>
    </dgm:pt>
    <dgm:pt modelId="{C5AF86FC-7AB9-4C9F-8DAB-1D2DF4071896}" type="sibTrans" cxnId="{15B13DB1-6378-4143-A4F4-341AA57B6ABB}">
      <dgm:prSet/>
      <dgm:spPr/>
      <dgm:t>
        <a:bodyPr/>
        <a:lstStyle/>
        <a:p>
          <a:endParaRPr lang="en-GB"/>
        </a:p>
      </dgm:t>
    </dgm:pt>
    <dgm:pt modelId="{C65229FE-0F20-49C0-8668-831CB56266F4}">
      <dgm:prSet phldrT="[Text]" custT="1"/>
      <dgm:spPr/>
      <dgm:t>
        <a:bodyPr/>
        <a:lstStyle/>
        <a:p>
          <a:r>
            <a:rPr lang="en-GB" sz="1800" dirty="0">
              <a:latin typeface="Arial" panose="020B0604020202020204" pitchFamily="34" charset="0"/>
              <a:cs typeface="Arial" panose="020B0604020202020204" pitchFamily="34" charset="0"/>
            </a:rPr>
            <a:t>Culture</a:t>
          </a:r>
        </a:p>
      </dgm:t>
    </dgm:pt>
    <dgm:pt modelId="{4002DBCD-0F1B-4DC2-912C-FF5DDBFE5CF1}" type="parTrans" cxnId="{5E739D90-A852-4AFD-B944-DA1213327A62}">
      <dgm:prSet/>
      <dgm:spPr/>
      <dgm:t>
        <a:bodyPr/>
        <a:lstStyle/>
        <a:p>
          <a:endParaRPr lang="en-GB"/>
        </a:p>
      </dgm:t>
    </dgm:pt>
    <dgm:pt modelId="{5CA56B6F-93B4-4773-B65F-50564D87839C}" type="sibTrans" cxnId="{5E739D90-A852-4AFD-B944-DA1213327A62}">
      <dgm:prSet/>
      <dgm:spPr/>
      <dgm:t>
        <a:bodyPr/>
        <a:lstStyle/>
        <a:p>
          <a:endParaRPr lang="en-GB"/>
        </a:p>
      </dgm:t>
    </dgm:pt>
    <dgm:pt modelId="{C4C30AB0-BD9B-45C8-A869-648C5F743AA7}">
      <dgm:prSet phldrT="[Text]" custT="1"/>
      <dgm:spPr/>
      <dgm:t>
        <a:bodyPr/>
        <a:lstStyle/>
        <a:p>
          <a:r>
            <a:rPr lang="en-GB" sz="1800" dirty="0">
              <a:latin typeface="Arial" panose="020B0604020202020204" pitchFamily="34" charset="0"/>
              <a:cs typeface="Arial" panose="020B0604020202020204" pitchFamily="34" charset="0"/>
            </a:rPr>
            <a:t>Communication skills </a:t>
          </a:r>
        </a:p>
      </dgm:t>
    </dgm:pt>
    <dgm:pt modelId="{9E34FCD1-37C0-4559-8CC8-355557BC222B}" type="parTrans" cxnId="{30CFD14C-BADF-4492-93CE-4BAA5A559D2D}">
      <dgm:prSet/>
      <dgm:spPr/>
      <dgm:t>
        <a:bodyPr/>
        <a:lstStyle/>
        <a:p>
          <a:endParaRPr lang="en-GB"/>
        </a:p>
      </dgm:t>
    </dgm:pt>
    <dgm:pt modelId="{C31A743B-67B1-42EB-9B17-01E83E753F6E}" type="sibTrans" cxnId="{30CFD14C-BADF-4492-93CE-4BAA5A559D2D}">
      <dgm:prSet/>
      <dgm:spPr/>
      <dgm:t>
        <a:bodyPr/>
        <a:lstStyle/>
        <a:p>
          <a:endParaRPr lang="en-GB"/>
        </a:p>
      </dgm:t>
    </dgm:pt>
    <dgm:pt modelId="{0E718EE9-EC73-4FBB-A442-046ED42D8F40}">
      <dgm:prSet phldrT="[Text]" custT="1"/>
      <dgm:spPr/>
      <dgm:t>
        <a:bodyPr/>
        <a:lstStyle/>
        <a:p>
          <a:r>
            <a:rPr lang="en-GB" sz="1800" dirty="0">
              <a:latin typeface="Arial" panose="020B0604020202020204" pitchFamily="34" charset="0"/>
              <a:cs typeface="Arial" panose="020B0604020202020204" pitchFamily="34" charset="0"/>
            </a:rPr>
            <a:t>Attitudes</a:t>
          </a:r>
        </a:p>
      </dgm:t>
    </dgm:pt>
    <dgm:pt modelId="{701DBB49-784E-4AA5-BC9C-0E3182F1A76E}" type="parTrans" cxnId="{A1E7C79F-4DCD-4501-B70D-D495043D473E}">
      <dgm:prSet/>
      <dgm:spPr/>
      <dgm:t>
        <a:bodyPr/>
        <a:lstStyle/>
        <a:p>
          <a:endParaRPr lang="en-GB"/>
        </a:p>
      </dgm:t>
    </dgm:pt>
    <dgm:pt modelId="{DE42686E-0C9E-442F-B05E-6F65237EF3DC}" type="sibTrans" cxnId="{A1E7C79F-4DCD-4501-B70D-D495043D473E}">
      <dgm:prSet/>
      <dgm:spPr/>
      <dgm:t>
        <a:bodyPr/>
        <a:lstStyle/>
        <a:p>
          <a:endParaRPr lang="en-GB"/>
        </a:p>
      </dgm:t>
    </dgm:pt>
    <dgm:pt modelId="{2F4B59EE-BCF3-4A74-962C-02331D9781E6}">
      <dgm:prSet phldrT="[Text]" custT="1"/>
      <dgm:spPr/>
      <dgm:t>
        <a:bodyPr/>
        <a:lstStyle/>
        <a:p>
          <a:r>
            <a:rPr lang="en-GB" sz="1800" dirty="0">
              <a:latin typeface="Arial" panose="020B0604020202020204" pitchFamily="34" charset="0"/>
              <a:cs typeface="Arial" panose="020B0604020202020204" pitchFamily="34" charset="0"/>
            </a:rPr>
            <a:t>Knowledge</a:t>
          </a:r>
        </a:p>
      </dgm:t>
    </dgm:pt>
    <dgm:pt modelId="{81700454-6301-4CAD-9773-10F01F5BCA95}" type="parTrans" cxnId="{F56581CA-6DC4-4B08-B03D-A2E4D847BC8B}">
      <dgm:prSet/>
      <dgm:spPr/>
      <dgm:t>
        <a:bodyPr/>
        <a:lstStyle/>
        <a:p>
          <a:endParaRPr lang="en-GB"/>
        </a:p>
      </dgm:t>
    </dgm:pt>
    <dgm:pt modelId="{FB014B86-34C5-4CE1-8C0B-2595A1E642AB}" type="sibTrans" cxnId="{F56581CA-6DC4-4B08-B03D-A2E4D847BC8B}">
      <dgm:prSet/>
      <dgm:spPr/>
      <dgm:t>
        <a:bodyPr/>
        <a:lstStyle/>
        <a:p>
          <a:endParaRPr lang="en-GB"/>
        </a:p>
      </dgm:t>
    </dgm:pt>
    <dgm:pt modelId="{7D1FBEDE-0021-46AF-B983-F41BAC8C9E37}">
      <dgm:prSet phldrT="[Text]" custT="1"/>
      <dgm:spPr/>
      <dgm:t>
        <a:bodyPr/>
        <a:lstStyle/>
        <a:p>
          <a:r>
            <a:rPr lang="en-GB" sz="1800" dirty="0">
              <a:latin typeface="Arial" panose="020B0604020202020204" pitchFamily="34" charset="0"/>
              <a:cs typeface="Arial" panose="020B0604020202020204" pitchFamily="34" charset="0"/>
            </a:rPr>
            <a:t>Social system</a:t>
          </a:r>
        </a:p>
      </dgm:t>
    </dgm:pt>
    <dgm:pt modelId="{7820E208-B889-4EC7-AADD-5D16E03C667D}" type="parTrans" cxnId="{3B1835F9-42CB-426E-8035-8888533DBCF7}">
      <dgm:prSet/>
      <dgm:spPr/>
      <dgm:t>
        <a:bodyPr/>
        <a:lstStyle/>
        <a:p>
          <a:endParaRPr lang="en-GB"/>
        </a:p>
      </dgm:t>
    </dgm:pt>
    <dgm:pt modelId="{FC49FBBC-F62D-43BA-AC73-E6A6FAE645E5}" type="sibTrans" cxnId="{3B1835F9-42CB-426E-8035-8888533DBCF7}">
      <dgm:prSet/>
      <dgm:spPr/>
      <dgm:t>
        <a:bodyPr/>
        <a:lstStyle/>
        <a:p>
          <a:endParaRPr lang="en-GB"/>
        </a:p>
      </dgm:t>
    </dgm:pt>
    <dgm:pt modelId="{27EBEC1A-60FB-49EE-894B-F63B68A9D654}" type="pres">
      <dgm:prSet presAssocID="{C3DFA47F-3552-4986-93AA-1B5D83C4D7FD}" presName="theList" presStyleCnt="0">
        <dgm:presLayoutVars>
          <dgm:dir/>
          <dgm:animLvl val="lvl"/>
          <dgm:resizeHandles val="exact"/>
        </dgm:presLayoutVars>
      </dgm:prSet>
      <dgm:spPr/>
    </dgm:pt>
    <dgm:pt modelId="{9A448AC2-A8CB-46E8-8248-03351C90569A}" type="pres">
      <dgm:prSet presAssocID="{90D05E57-DAF9-4119-9DB2-232BD39CBFF2}" presName="compNode" presStyleCnt="0"/>
      <dgm:spPr/>
    </dgm:pt>
    <dgm:pt modelId="{46A03653-8F1B-4480-8D56-0F09A48CB637}" type="pres">
      <dgm:prSet presAssocID="{90D05E57-DAF9-4119-9DB2-232BD39CBFF2}" presName="aNode" presStyleLbl="bgShp" presStyleIdx="0" presStyleCnt="4" custScaleX="85720" custLinFactNeighborX="-53554" custLinFactNeighborY="-2123"/>
      <dgm:spPr/>
    </dgm:pt>
    <dgm:pt modelId="{3ABCF19B-DC7F-4C9D-8EE6-42FB32161602}" type="pres">
      <dgm:prSet presAssocID="{90D05E57-DAF9-4119-9DB2-232BD39CBFF2}" presName="textNode" presStyleLbl="bgShp" presStyleIdx="0" presStyleCnt="4"/>
      <dgm:spPr/>
    </dgm:pt>
    <dgm:pt modelId="{024132BF-E9DC-4148-A0B4-A75B7A5AA73F}" type="pres">
      <dgm:prSet presAssocID="{90D05E57-DAF9-4119-9DB2-232BD39CBFF2}" presName="compChildNode" presStyleCnt="0"/>
      <dgm:spPr/>
    </dgm:pt>
    <dgm:pt modelId="{CA5660E8-F7C9-47AF-9300-80BCEE906D32}" type="pres">
      <dgm:prSet presAssocID="{90D05E57-DAF9-4119-9DB2-232BD39CBFF2}" presName="theInnerList" presStyleCnt="0"/>
      <dgm:spPr/>
    </dgm:pt>
    <dgm:pt modelId="{B3319FDF-7885-455B-9BF6-49905CB15978}" type="pres">
      <dgm:prSet presAssocID="{643921BA-EB49-43DF-9494-2A6E863CFB8F}" presName="childNode" presStyleLbl="node1" presStyleIdx="0" presStyleCnt="20">
        <dgm:presLayoutVars>
          <dgm:bulletEnabled val="1"/>
        </dgm:presLayoutVars>
      </dgm:prSet>
      <dgm:spPr/>
    </dgm:pt>
    <dgm:pt modelId="{AC24EA9C-5CED-487F-8FC3-EED5DB281091}" type="pres">
      <dgm:prSet presAssocID="{643921BA-EB49-43DF-9494-2A6E863CFB8F}" presName="aSpace2" presStyleCnt="0"/>
      <dgm:spPr/>
    </dgm:pt>
    <dgm:pt modelId="{D96FDE08-37F8-48D7-8F44-CD9D1D3564D1}" type="pres">
      <dgm:prSet presAssocID="{39AE3963-9030-4660-9BB7-A36AFDB407A7}" presName="childNode" presStyleLbl="node1" presStyleIdx="1" presStyleCnt="20">
        <dgm:presLayoutVars>
          <dgm:bulletEnabled val="1"/>
        </dgm:presLayoutVars>
      </dgm:prSet>
      <dgm:spPr/>
    </dgm:pt>
    <dgm:pt modelId="{4ADC35C4-0F8D-4019-946C-1233F63AD705}" type="pres">
      <dgm:prSet presAssocID="{39AE3963-9030-4660-9BB7-A36AFDB407A7}" presName="aSpace2" presStyleCnt="0"/>
      <dgm:spPr/>
    </dgm:pt>
    <dgm:pt modelId="{865A028D-1B13-4840-893B-7A7D9FEFBDEF}" type="pres">
      <dgm:prSet presAssocID="{72AD70D6-EDA2-473B-955A-DBD23B52DB48}" presName="childNode" presStyleLbl="node1" presStyleIdx="2" presStyleCnt="20">
        <dgm:presLayoutVars>
          <dgm:bulletEnabled val="1"/>
        </dgm:presLayoutVars>
      </dgm:prSet>
      <dgm:spPr/>
    </dgm:pt>
    <dgm:pt modelId="{76CBD970-0E72-45CA-A58A-C77A96BCC0BD}" type="pres">
      <dgm:prSet presAssocID="{72AD70D6-EDA2-473B-955A-DBD23B52DB48}" presName="aSpace2" presStyleCnt="0"/>
      <dgm:spPr/>
    </dgm:pt>
    <dgm:pt modelId="{067D0F55-EDD5-4C26-8FE2-CB89978760C4}" type="pres">
      <dgm:prSet presAssocID="{EC65FFF2-6154-406E-BA86-5E854B4A914C}" presName="childNode" presStyleLbl="node1" presStyleIdx="3" presStyleCnt="20">
        <dgm:presLayoutVars>
          <dgm:bulletEnabled val="1"/>
        </dgm:presLayoutVars>
      </dgm:prSet>
      <dgm:spPr/>
    </dgm:pt>
    <dgm:pt modelId="{41B5F11E-6E96-4FB7-A798-7620AF0DBED1}" type="pres">
      <dgm:prSet presAssocID="{EC65FFF2-6154-406E-BA86-5E854B4A914C}" presName="aSpace2" presStyleCnt="0"/>
      <dgm:spPr/>
    </dgm:pt>
    <dgm:pt modelId="{D5072FB1-BEE1-4179-BC9B-21A0C97B7A4E}" type="pres">
      <dgm:prSet presAssocID="{95CCBE17-9D30-4E35-8AA1-8675903996A0}" presName="childNode" presStyleLbl="node1" presStyleIdx="4" presStyleCnt="20">
        <dgm:presLayoutVars>
          <dgm:bulletEnabled val="1"/>
        </dgm:presLayoutVars>
      </dgm:prSet>
      <dgm:spPr/>
    </dgm:pt>
    <dgm:pt modelId="{6F0EC43B-9FFC-4EBF-AF63-B26BA7CE2277}" type="pres">
      <dgm:prSet presAssocID="{90D05E57-DAF9-4119-9DB2-232BD39CBFF2}" presName="aSpace" presStyleCnt="0"/>
      <dgm:spPr/>
    </dgm:pt>
    <dgm:pt modelId="{1038928E-09F0-4220-BD27-7478997F02ED}" type="pres">
      <dgm:prSet presAssocID="{8A3C7CE3-DA0C-44BD-9259-429298275C39}" presName="compNode" presStyleCnt="0"/>
      <dgm:spPr/>
    </dgm:pt>
    <dgm:pt modelId="{28D74D13-9CA9-45C1-BC7E-665E926CBD88}" type="pres">
      <dgm:prSet presAssocID="{8A3C7CE3-DA0C-44BD-9259-429298275C39}" presName="aNode" presStyleLbl="bgShp" presStyleIdx="1" presStyleCnt="4" custScaleX="87843"/>
      <dgm:spPr/>
    </dgm:pt>
    <dgm:pt modelId="{A77935CF-47C1-46F9-B557-B3A27A9DCA5A}" type="pres">
      <dgm:prSet presAssocID="{8A3C7CE3-DA0C-44BD-9259-429298275C39}" presName="textNode" presStyleLbl="bgShp" presStyleIdx="1" presStyleCnt="4"/>
      <dgm:spPr/>
    </dgm:pt>
    <dgm:pt modelId="{F86368F5-8B7F-4768-A3F7-46F4D9E7E8F8}" type="pres">
      <dgm:prSet presAssocID="{8A3C7CE3-DA0C-44BD-9259-429298275C39}" presName="compChildNode" presStyleCnt="0"/>
      <dgm:spPr/>
    </dgm:pt>
    <dgm:pt modelId="{F3A23441-1DD9-4042-B09A-25296DB132E3}" type="pres">
      <dgm:prSet presAssocID="{8A3C7CE3-DA0C-44BD-9259-429298275C39}" presName="theInnerList" presStyleCnt="0"/>
      <dgm:spPr/>
    </dgm:pt>
    <dgm:pt modelId="{FEF12D79-268E-4D4D-9318-8444DEC654B7}" type="pres">
      <dgm:prSet presAssocID="{D1C334B8-A935-4351-A70B-DCD2A4BEAB5D}" presName="childNode" presStyleLbl="node1" presStyleIdx="5" presStyleCnt="20">
        <dgm:presLayoutVars>
          <dgm:bulletEnabled val="1"/>
        </dgm:presLayoutVars>
      </dgm:prSet>
      <dgm:spPr/>
    </dgm:pt>
    <dgm:pt modelId="{36AF1D3D-313D-4647-B352-658857A32F35}" type="pres">
      <dgm:prSet presAssocID="{D1C334B8-A935-4351-A70B-DCD2A4BEAB5D}" presName="aSpace2" presStyleCnt="0"/>
      <dgm:spPr/>
    </dgm:pt>
    <dgm:pt modelId="{F4CCCE94-25BB-457B-BD73-07758C420518}" type="pres">
      <dgm:prSet presAssocID="{844AB0BE-04D0-46DE-AD28-578BAA5C2B26}" presName="childNode" presStyleLbl="node1" presStyleIdx="6" presStyleCnt="20">
        <dgm:presLayoutVars>
          <dgm:bulletEnabled val="1"/>
        </dgm:presLayoutVars>
      </dgm:prSet>
      <dgm:spPr/>
    </dgm:pt>
    <dgm:pt modelId="{9E5D6232-6304-4A73-A7B9-32E12F7C0540}" type="pres">
      <dgm:prSet presAssocID="{844AB0BE-04D0-46DE-AD28-578BAA5C2B26}" presName="aSpace2" presStyleCnt="0"/>
      <dgm:spPr/>
    </dgm:pt>
    <dgm:pt modelId="{7B54F6E8-7CAA-4DB0-80D7-5689E258F165}" type="pres">
      <dgm:prSet presAssocID="{7C7BAE72-4BE1-4928-B8E7-4C988C375F1A}" presName="childNode" presStyleLbl="node1" presStyleIdx="7" presStyleCnt="20">
        <dgm:presLayoutVars>
          <dgm:bulletEnabled val="1"/>
        </dgm:presLayoutVars>
      </dgm:prSet>
      <dgm:spPr/>
    </dgm:pt>
    <dgm:pt modelId="{98608B9B-39E5-4698-8E23-BCC661119662}" type="pres">
      <dgm:prSet presAssocID="{7C7BAE72-4BE1-4928-B8E7-4C988C375F1A}" presName="aSpace2" presStyleCnt="0"/>
      <dgm:spPr/>
    </dgm:pt>
    <dgm:pt modelId="{D856B644-B023-4DBE-954E-458E34A2C632}" type="pres">
      <dgm:prSet presAssocID="{C35E6835-85A4-473F-88C8-86ABEB7A452C}" presName="childNode" presStyleLbl="node1" presStyleIdx="8" presStyleCnt="20">
        <dgm:presLayoutVars>
          <dgm:bulletEnabled val="1"/>
        </dgm:presLayoutVars>
      </dgm:prSet>
      <dgm:spPr/>
    </dgm:pt>
    <dgm:pt modelId="{7D869656-65FC-4B6D-B645-93D9857B818B}" type="pres">
      <dgm:prSet presAssocID="{C35E6835-85A4-473F-88C8-86ABEB7A452C}" presName="aSpace2" presStyleCnt="0"/>
      <dgm:spPr/>
    </dgm:pt>
    <dgm:pt modelId="{71F181A1-AE6C-4D12-86FF-B9FB8E42D8A0}" type="pres">
      <dgm:prSet presAssocID="{11CDAADD-70E4-4FD7-9EC7-58D67D7CEEBF}" presName="childNode" presStyleLbl="node1" presStyleIdx="9" presStyleCnt="20">
        <dgm:presLayoutVars>
          <dgm:bulletEnabled val="1"/>
        </dgm:presLayoutVars>
      </dgm:prSet>
      <dgm:spPr/>
    </dgm:pt>
    <dgm:pt modelId="{0B3CE0FD-41F4-46B9-A737-274EE4B715FC}" type="pres">
      <dgm:prSet presAssocID="{8A3C7CE3-DA0C-44BD-9259-429298275C39}" presName="aSpace" presStyleCnt="0"/>
      <dgm:spPr/>
    </dgm:pt>
    <dgm:pt modelId="{0467D5F7-28AD-4CC0-B2C3-B771741EBAA0}" type="pres">
      <dgm:prSet presAssocID="{4BA20896-1B04-41E5-A4B1-A8BF1BC263A2}" presName="compNode" presStyleCnt="0"/>
      <dgm:spPr/>
    </dgm:pt>
    <dgm:pt modelId="{20A0A321-639C-4E45-B3CD-A037B09C8BAD}" type="pres">
      <dgm:prSet presAssocID="{4BA20896-1B04-41E5-A4B1-A8BF1BC263A2}" presName="aNode" presStyleLbl="bgShp" presStyleIdx="2" presStyleCnt="4" custScaleX="88450"/>
      <dgm:spPr/>
    </dgm:pt>
    <dgm:pt modelId="{4CB2B72E-DF66-49D9-83DD-75ACFDA39419}" type="pres">
      <dgm:prSet presAssocID="{4BA20896-1B04-41E5-A4B1-A8BF1BC263A2}" presName="textNode" presStyleLbl="bgShp" presStyleIdx="2" presStyleCnt="4"/>
      <dgm:spPr/>
    </dgm:pt>
    <dgm:pt modelId="{80200D09-F4C2-4B22-8AFC-7102DA83EE5F}" type="pres">
      <dgm:prSet presAssocID="{4BA20896-1B04-41E5-A4B1-A8BF1BC263A2}" presName="compChildNode" presStyleCnt="0"/>
      <dgm:spPr/>
    </dgm:pt>
    <dgm:pt modelId="{6E9E215F-6538-47BD-B766-0AB1DCF0AA59}" type="pres">
      <dgm:prSet presAssocID="{4BA20896-1B04-41E5-A4B1-A8BF1BC263A2}" presName="theInnerList" presStyleCnt="0"/>
      <dgm:spPr/>
    </dgm:pt>
    <dgm:pt modelId="{3A50DAE9-7F5D-42F1-8498-65ABBDB28391}" type="pres">
      <dgm:prSet presAssocID="{41192008-5C8B-42D1-AF7C-3CEC06323183}" presName="childNode" presStyleLbl="node1" presStyleIdx="10" presStyleCnt="20">
        <dgm:presLayoutVars>
          <dgm:bulletEnabled val="1"/>
        </dgm:presLayoutVars>
      </dgm:prSet>
      <dgm:spPr/>
    </dgm:pt>
    <dgm:pt modelId="{0C393806-8F58-401A-A4F5-396E290A4FBD}" type="pres">
      <dgm:prSet presAssocID="{41192008-5C8B-42D1-AF7C-3CEC06323183}" presName="aSpace2" presStyleCnt="0"/>
      <dgm:spPr/>
    </dgm:pt>
    <dgm:pt modelId="{9E99E54F-9CA5-48B5-AF94-96EFF979A9B4}" type="pres">
      <dgm:prSet presAssocID="{F331E58C-E615-468B-B3C8-420EDF53F482}" presName="childNode" presStyleLbl="node1" presStyleIdx="11" presStyleCnt="20">
        <dgm:presLayoutVars>
          <dgm:bulletEnabled val="1"/>
        </dgm:presLayoutVars>
      </dgm:prSet>
      <dgm:spPr/>
    </dgm:pt>
    <dgm:pt modelId="{4B0A02AB-4164-4D4E-A6A3-9E02B1B0D245}" type="pres">
      <dgm:prSet presAssocID="{F331E58C-E615-468B-B3C8-420EDF53F482}" presName="aSpace2" presStyleCnt="0"/>
      <dgm:spPr/>
    </dgm:pt>
    <dgm:pt modelId="{6BA0F1FF-DD6C-4EC4-B275-EB7A3C44757E}" type="pres">
      <dgm:prSet presAssocID="{AFCD9309-D225-4F3E-A7CC-E8B497B9104B}" presName="childNode" presStyleLbl="node1" presStyleIdx="12" presStyleCnt="20">
        <dgm:presLayoutVars>
          <dgm:bulletEnabled val="1"/>
        </dgm:presLayoutVars>
      </dgm:prSet>
      <dgm:spPr/>
    </dgm:pt>
    <dgm:pt modelId="{CB3BBCC2-2634-4FA8-AF8E-342C53DB69BB}" type="pres">
      <dgm:prSet presAssocID="{AFCD9309-D225-4F3E-A7CC-E8B497B9104B}" presName="aSpace2" presStyleCnt="0"/>
      <dgm:spPr/>
    </dgm:pt>
    <dgm:pt modelId="{723A24BE-58B2-46CB-AAB0-8424099A7D69}" type="pres">
      <dgm:prSet presAssocID="{6BC2A6A3-A52D-4EA6-A5A6-5F30D9540BB8}" presName="childNode" presStyleLbl="node1" presStyleIdx="13" presStyleCnt="20">
        <dgm:presLayoutVars>
          <dgm:bulletEnabled val="1"/>
        </dgm:presLayoutVars>
      </dgm:prSet>
      <dgm:spPr/>
    </dgm:pt>
    <dgm:pt modelId="{8BC48A43-340E-4405-AB85-034F3C5C9C83}" type="pres">
      <dgm:prSet presAssocID="{6BC2A6A3-A52D-4EA6-A5A6-5F30D9540BB8}" presName="aSpace2" presStyleCnt="0"/>
      <dgm:spPr/>
    </dgm:pt>
    <dgm:pt modelId="{ADBE78C6-46B8-4869-8EC8-9B26F5C37DB0}" type="pres">
      <dgm:prSet presAssocID="{4B92297A-868D-4ACC-86EA-871EBFEA975D}" presName="childNode" presStyleLbl="node1" presStyleIdx="14" presStyleCnt="20">
        <dgm:presLayoutVars>
          <dgm:bulletEnabled val="1"/>
        </dgm:presLayoutVars>
      </dgm:prSet>
      <dgm:spPr/>
    </dgm:pt>
    <dgm:pt modelId="{3AF1B0A2-6D20-4342-B22E-08B351E9AEC3}" type="pres">
      <dgm:prSet presAssocID="{4BA20896-1B04-41E5-A4B1-A8BF1BC263A2}" presName="aSpace" presStyleCnt="0"/>
      <dgm:spPr/>
    </dgm:pt>
    <dgm:pt modelId="{E12A2F46-031A-4929-9838-CB80046C666C}" type="pres">
      <dgm:prSet presAssocID="{BF1BADD1-6EC5-4B43-8A3B-01E223AD75ED}" presName="compNode" presStyleCnt="0"/>
      <dgm:spPr/>
    </dgm:pt>
    <dgm:pt modelId="{0EB578AD-2B73-4A30-A866-AFB1C8F2055F}" type="pres">
      <dgm:prSet presAssocID="{BF1BADD1-6EC5-4B43-8A3B-01E223AD75ED}" presName="aNode" presStyleLbl="bgShp" presStyleIdx="3" presStyleCnt="4" custScaleX="88846"/>
      <dgm:spPr/>
    </dgm:pt>
    <dgm:pt modelId="{1210A104-D02A-41C2-88C0-ACAA7A729217}" type="pres">
      <dgm:prSet presAssocID="{BF1BADD1-6EC5-4B43-8A3B-01E223AD75ED}" presName="textNode" presStyleLbl="bgShp" presStyleIdx="3" presStyleCnt="4"/>
      <dgm:spPr/>
    </dgm:pt>
    <dgm:pt modelId="{54E86ACF-5C98-4721-83BC-C18EED654D2D}" type="pres">
      <dgm:prSet presAssocID="{BF1BADD1-6EC5-4B43-8A3B-01E223AD75ED}" presName="compChildNode" presStyleCnt="0"/>
      <dgm:spPr/>
    </dgm:pt>
    <dgm:pt modelId="{8998AB2F-2CC2-4F25-AA26-47F96DB8ADFF}" type="pres">
      <dgm:prSet presAssocID="{BF1BADD1-6EC5-4B43-8A3B-01E223AD75ED}" presName="theInnerList" presStyleCnt="0"/>
      <dgm:spPr/>
    </dgm:pt>
    <dgm:pt modelId="{F230571C-2F3E-4D57-ADF9-8FDD5932CDEB}" type="pres">
      <dgm:prSet presAssocID="{C4C30AB0-BD9B-45C8-A869-648C5F743AA7}" presName="childNode" presStyleLbl="node1" presStyleIdx="15" presStyleCnt="20">
        <dgm:presLayoutVars>
          <dgm:bulletEnabled val="1"/>
        </dgm:presLayoutVars>
      </dgm:prSet>
      <dgm:spPr/>
    </dgm:pt>
    <dgm:pt modelId="{76B49593-25AE-441C-BE7E-AED8963FE83D}" type="pres">
      <dgm:prSet presAssocID="{C4C30AB0-BD9B-45C8-A869-648C5F743AA7}" presName="aSpace2" presStyleCnt="0"/>
      <dgm:spPr/>
    </dgm:pt>
    <dgm:pt modelId="{9F530EA9-DCC0-4231-86CA-21F18E2EE414}" type="pres">
      <dgm:prSet presAssocID="{0E718EE9-EC73-4FBB-A442-046ED42D8F40}" presName="childNode" presStyleLbl="node1" presStyleIdx="16" presStyleCnt="20">
        <dgm:presLayoutVars>
          <dgm:bulletEnabled val="1"/>
        </dgm:presLayoutVars>
      </dgm:prSet>
      <dgm:spPr/>
    </dgm:pt>
    <dgm:pt modelId="{C3D4B4D8-2390-4282-AB22-537F0A6055FF}" type="pres">
      <dgm:prSet presAssocID="{0E718EE9-EC73-4FBB-A442-046ED42D8F40}" presName="aSpace2" presStyleCnt="0"/>
      <dgm:spPr/>
    </dgm:pt>
    <dgm:pt modelId="{15405420-A825-4FA2-9FD6-1098030040C6}" type="pres">
      <dgm:prSet presAssocID="{2F4B59EE-BCF3-4A74-962C-02331D9781E6}" presName="childNode" presStyleLbl="node1" presStyleIdx="17" presStyleCnt="20">
        <dgm:presLayoutVars>
          <dgm:bulletEnabled val="1"/>
        </dgm:presLayoutVars>
      </dgm:prSet>
      <dgm:spPr/>
    </dgm:pt>
    <dgm:pt modelId="{8688211B-5B18-4D5C-BCBF-969AEAF6E623}" type="pres">
      <dgm:prSet presAssocID="{2F4B59EE-BCF3-4A74-962C-02331D9781E6}" presName="aSpace2" presStyleCnt="0"/>
      <dgm:spPr/>
    </dgm:pt>
    <dgm:pt modelId="{5EFE5EB6-B3AC-4843-B924-FC58BC92D04A}" type="pres">
      <dgm:prSet presAssocID="{7D1FBEDE-0021-46AF-B983-F41BAC8C9E37}" presName="childNode" presStyleLbl="node1" presStyleIdx="18" presStyleCnt="20">
        <dgm:presLayoutVars>
          <dgm:bulletEnabled val="1"/>
        </dgm:presLayoutVars>
      </dgm:prSet>
      <dgm:spPr/>
    </dgm:pt>
    <dgm:pt modelId="{6A291EC6-5017-4B81-B1BD-D6872434FD6B}" type="pres">
      <dgm:prSet presAssocID="{7D1FBEDE-0021-46AF-B983-F41BAC8C9E37}" presName="aSpace2" presStyleCnt="0"/>
      <dgm:spPr/>
    </dgm:pt>
    <dgm:pt modelId="{39B7CC58-D545-4930-AB21-1A4F662CC287}" type="pres">
      <dgm:prSet presAssocID="{C65229FE-0F20-49C0-8668-831CB56266F4}" presName="childNode" presStyleLbl="node1" presStyleIdx="19" presStyleCnt="20">
        <dgm:presLayoutVars>
          <dgm:bulletEnabled val="1"/>
        </dgm:presLayoutVars>
      </dgm:prSet>
      <dgm:spPr/>
    </dgm:pt>
  </dgm:ptLst>
  <dgm:cxnLst>
    <dgm:cxn modelId="{85C4DA09-B9A9-4B83-ACA1-EB4BA2C49AD7}" type="presOf" srcId="{C65229FE-0F20-49C0-8668-831CB56266F4}" destId="{39B7CC58-D545-4930-AB21-1A4F662CC287}" srcOrd="0" destOrd="0" presId="urn:microsoft.com/office/officeart/2005/8/layout/lProcess2"/>
    <dgm:cxn modelId="{EF03FC0A-43ED-4EE1-B0C0-B057D9A00FEC}" srcId="{4BA20896-1B04-41E5-A4B1-A8BF1BC263A2}" destId="{F331E58C-E615-468B-B3C8-420EDF53F482}" srcOrd="1" destOrd="0" parTransId="{6083066E-3E85-4EEB-A12F-3B2D7D2EAD4D}" sibTransId="{0E0433C2-9444-4E93-B50E-58C73278CBF2}"/>
    <dgm:cxn modelId="{FCDB050C-A518-4DBA-B9BB-FDEE675A5F54}" srcId="{8A3C7CE3-DA0C-44BD-9259-429298275C39}" destId="{7C7BAE72-4BE1-4928-B8E7-4C988C375F1A}" srcOrd="2" destOrd="0" parTransId="{2C58EDEF-1D1A-4D7A-854C-6E8FA712FF62}" sibTransId="{38090E5D-58AC-4C3E-8806-370833F37711}"/>
    <dgm:cxn modelId="{6E935C0E-6F0E-4F8F-BAEF-B7DC25A4E0E1}" srcId="{8A3C7CE3-DA0C-44BD-9259-429298275C39}" destId="{C35E6835-85A4-473F-88C8-86ABEB7A452C}" srcOrd="3" destOrd="0" parTransId="{B1C4650D-4954-404C-AD94-F505D473CB93}" sibTransId="{5785ED0A-B4F9-42B1-B12A-A9ADE5F5139C}"/>
    <dgm:cxn modelId="{246DEC16-D5A7-4766-BD56-0EDC40071179}" srcId="{8A3C7CE3-DA0C-44BD-9259-429298275C39}" destId="{D1C334B8-A935-4351-A70B-DCD2A4BEAB5D}" srcOrd="0" destOrd="0" parTransId="{C0E5A35B-5EA7-4516-AF2D-8E5A5FEBD02E}" sibTransId="{0C87F68F-5B17-4636-BF9A-2764160A3A22}"/>
    <dgm:cxn modelId="{65BBEA1A-24F9-4F12-9549-73DCEEE38993}" type="presOf" srcId="{41192008-5C8B-42D1-AF7C-3CEC06323183}" destId="{3A50DAE9-7F5D-42F1-8498-65ABBDB28391}" srcOrd="0" destOrd="0" presId="urn:microsoft.com/office/officeart/2005/8/layout/lProcess2"/>
    <dgm:cxn modelId="{6504291B-A3EE-4F7A-85E6-B077C16E271F}" type="presOf" srcId="{4BA20896-1B04-41E5-A4B1-A8BF1BC263A2}" destId="{4CB2B72E-DF66-49D9-83DD-75ACFDA39419}" srcOrd="1" destOrd="0" presId="urn:microsoft.com/office/officeart/2005/8/layout/lProcess2"/>
    <dgm:cxn modelId="{F6DDAB1C-CBF7-4D5E-8557-FA0B378E1CD2}" type="presOf" srcId="{72AD70D6-EDA2-473B-955A-DBD23B52DB48}" destId="{865A028D-1B13-4840-893B-7A7D9FEFBDEF}" srcOrd="0" destOrd="0" presId="urn:microsoft.com/office/officeart/2005/8/layout/lProcess2"/>
    <dgm:cxn modelId="{D321CB20-CB0E-4EE8-9B22-C348F9CBF060}" type="presOf" srcId="{BF1BADD1-6EC5-4B43-8A3B-01E223AD75ED}" destId="{0EB578AD-2B73-4A30-A866-AFB1C8F2055F}" srcOrd="0" destOrd="0" presId="urn:microsoft.com/office/officeart/2005/8/layout/lProcess2"/>
    <dgm:cxn modelId="{37760B29-08D2-47BA-AE84-377E9D740E22}" type="presOf" srcId="{EC65FFF2-6154-406E-BA86-5E854B4A914C}" destId="{067D0F55-EDD5-4C26-8FE2-CB89978760C4}" srcOrd="0" destOrd="0" presId="urn:microsoft.com/office/officeart/2005/8/layout/lProcess2"/>
    <dgm:cxn modelId="{D3B9252D-98A5-48ED-A13C-00B625685CCB}" srcId="{8A3C7CE3-DA0C-44BD-9259-429298275C39}" destId="{11CDAADD-70E4-4FD7-9EC7-58D67D7CEEBF}" srcOrd="4" destOrd="0" parTransId="{A5269EA2-5CB2-4F6D-A716-30E5CB353AA8}" sibTransId="{962DA1BE-50EA-4B35-AFE4-1512BD12D4B9}"/>
    <dgm:cxn modelId="{2E3E5230-981A-417A-BAE4-BED54C6EF11B}" type="presOf" srcId="{11CDAADD-70E4-4FD7-9EC7-58D67D7CEEBF}" destId="{71F181A1-AE6C-4D12-86FF-B9FB8E42D8A0}" srcOrd="0" destOrd="0" presId="urn:microsoft.com/office/officeart/2005/8/layout/lProcess2"/>
    <dgm:cxn modelId="{68154840-72F1-47DA-9AD8-0DF0E996D111}" type="presOf" srcId="{8A3C7CE3-DA0C-44BD-9259-429298275C39}" destId="{28D74D13-9CA9-45C1-BC7E-665E926CBD88}" srcOrd="0" destOrd="0" presId="urn:microsoft.com/office/officeart/2005/8/layout/lProcess2"/>
    <dgm:cxn modelId="{5A969740-A618-4645-A64B-11B1DEEEBFAB}" type="presOf" srcId="{7D1FBEDE-0021-46AF-B983-F41BAC8C9E37}" destId="{5EFE5EB6-B3AC-4843-B924-FC58BC92D04A}" srcOrd="0" destOrd="0" presId="urn:microsoft.com/office/officeart/2005/8/layout/lProcess2"/>
    <dgm:cxn modelId="{FA88155D-FAAF-4BB8-AE84-A30AEF45C37E}" type="presOf" srcId="{844AB0BE-04D0-46DE-AD28-578BAA5C2B26}" destId="{F4CCCE94-25BB-457B-BD73-07758C420518}" srcOrd="0" destOrd="0" presId="urn:microsoft.com/office/officeart/2005/8/layout/lProcess2"/>
    <dgm:cxn modelId="{2B81355F-E1A5-4949-8CFD-4565E3FBE009}" type="presOf" srcId="{39AE3963-9030-4660-9BB7-A36AFDB407A7}" destId="{D96FDE08-37F8-48D7-8F44-CD9D1D3564D1}" srcOrd="0" destOrd="0" presId="urn:microsoft.com/office/officeart/2005/8/layout/lProcess2"/>
    <dgm:cxn modelId="{41B60349-8AB5-4FDD-A96E-A4F87219F146}" type="presOf" srcId="{8A3C7CE3-DA0C-44BD-9259-429298275C39}" destId="{A77935CF-47C1-46F9-B557-B3A27A9DCA5A}" srcOrd="1" destOrd="0" presId="urn:microsoft.com/office/officeart/2005/8/layout/lProcess2"/>
    <dgm:cxn modelId="{30CFD14C-BADF-4492-93CE-4BAA5A559D2D}" srcId="{BF1BADD1-6EC5-4B43-8A3B-01E223AD75ED}" destId="{C4C30AB0-BD9B-45C8-A869-648C5F743AA7}" srcOrd="0" destOrd="0" parTransId="{9E34FCD1-37C0-4559-8CC8-355557BC222B}" sibTransId="{C31A743B-67B1-42EB-9B17-01E83E753F6E}"/>
    <dgm:cxn modelId="{4E0F2A4D-C302-48D8-8850-4BC59EC5C452}" type="presOf" srcId="{F331E58C-E615-468B-B3C8-420EDF53F482}" destId="{9E99E54F-9CA5-48B5-AF94-96EFF979A9B4}" srcOrd="0" destOrd="0" presId="urn:microsoft.com/office/officeart/2005/8/layout/lProcess2"/>
    <dgm:cxn modelId="{C778E854-31D9-4B7D-A29E-E72DE45E6F9E}" srcId="{90D05E57-DAF9-4119-9DB2-232BD39CBFF2}" destId="{643921BA-EB49-43DF-9494-2A6E863CFB8F}" srcOrd="0" destOrd="0" parTransId="{EBB8C1F6-2B38-4106-B52B-0E411C0FACD5}" sibTransId="{832EA703-AA94-4D24-B37C-66D61D8B92B6}"/>
    <dgm:cxn modelId="{FCFADF75-91CF-4388-B0E8-F29352B2BCAE}" type="presOf" srcId="{C3DFA47F-3552-4986-93AA-1B5D83C4D7FD}" destId="{27EBEC1A-60FB-49EE-894B-F63B68A9D654}" srcOrd="0" destOrd="0" presId="urn:microsoft.com/office/officeart/2005/8/layout/lProcess2"/>
    <dgm:cxn modelId="{2B9F0577-377A-4C2C-8931-B7251BCBBA07}" srcId="{90D05E57-DAF9-4119-9DB2-232BD39CBFF2}" destId="{39AE3963-9030-4660-9BB7-A36AFDB407A7}" srcOrd="1" destOrd="0" parTransId="{BBE4ED10-2711-4B4D-B65F-7B4C86B8FD37}" sibTransId="{A3B8C4E7-349F-426F-A590-EECFC00164CB}"/>
    <dgm:cxn modelId="{C2E66377-A30C-44A9-B88F-ABC20B2FCF03}" srcId="{4BA20896-1B04-41E5-A4B1-A8BF1BC263A2}" destId="{4B92297A-868D-4ACC-86EA-871EBFEA975D}" srcOrd="4" destOrd="0" parTransId="{B45269DB-0918-4366-9BE2-721DBFD1A32E}" sibTransId="{679F9497-AB05-4096-9E65-45F752B5AD57}"/>
    <dgm:cxn modelId="{51ADED78-54A9-4EFB-B0EB-60BDD638979D}" srcId="{8A3C7CE3-DA0C-44BD-9259-429298275C39}" destId="{844AB0BE-04D0-46DE-AD28-578BAA5C2B26}" srcOrd="1" destOrd="0" parTransId="{3803ACE5-8A29-4D9F-AFF6-4B56BCEDB173}" sibTransId="{1D4CE628-1EEC-499A-9EE1-AAA675DA37B6}"/>
    <dgm:cxn modelId="{8386BE84-3094-4BC4-BC89-ADF2A9E36E67}" type="presOf" srcId="{643921BA-EB49-43DF-9494-2A6E863CFB8F}" destId="{B3319FDF-7885-455B-9BF6-49905CB15978}" srcOrd="0" destOrd="0" presId="urn:microsoft.com/office/officeart/2005/8/layout/lProcess2"/>
    <dgm:cxn modelId="{5EF1CC85-E017-4BC9-B4D0-E599621FACA6}" type="presOf" srcId="{95CCBE17-9D30-4E35-8AA1-8675903996A0}" destId="{D5072FB1-BEE1-4179-BC9B-21A0C97B7A4E}" srcOrd="0" destOrd="0" presId="urn:microsoft.com/office/officeart/2005/8/layout/lProcess2"/>
    <dgm:cxn modelId="{0614A589-D7EC-45FF-A3FF-83817DBDF786}" type="presOf" srcId="{90D05E57-DAF9-4119-9DB2-232BD39CBFF2}" destId="{46A03653-8F1B-4480-8D56-0F09A48CB637}" srcOrd="0" destOrd="0" presId="urn:microsoft.com/office/officeart/2005/8/layout/lProcess2"/>
    <dgm:cxn modelId="{81ED2B8B-452F-4EEE-B812-D20B4F060276}" type="presOf" srcId="{BF1BADD1-6EC5-4B43-8A3B-01E223AD75ED}" destId="{1210A104-D02A-41C2-88C0-ACAA7A729217}" srcOrd="1" destOrd="0" presId="urn:microsoft.com/office/officeart/2005/8/layout/lProcess2"/>
    <dgm:cxn modelId="{A62E338C-70D4-4A88-96E2-6E25A811CB16}" srcId="{90D05E57-DAF9-4119-9DB2-232BD39CBFF2}" destId="{EC65FFF2-6154-406E-BA86-5E854B4A914C}" srcOrd="3" destOrd="0" parTransId="{BA514854-0996-442B-A3B3-A89A72EA7681}" sibTransId="{DE06CB5F-A69E-4A30-B6A2-FE5C0CFF04C8}"/>
    <dgm:cxn modelId="{5E739D90-A852-4AFD-B944-DA1213327A62}" srcId="{BF1BADD1-6EC5-4B43-8A3B-01E223AD75ED}" destId="{C65229FE-0F20-49C0-8668-831CB56266F4}" srcOrd="4" destOrd="0" parTransId="{4002DBCD-0F1B-4DC2-912C-FF5DDBFE5CF1}" sibTransId="{5CA56B6F-93B4-4773-B65F-50564D87839C}"/>
    <dgm:cxn modelId="{FE6A679A-FADA-44F9-A90D-C18F708E3C2B}" type="presOf" srcId="{7C7BAE72-4BE1-4928-B8E7-4C988C375F1A}" destId="{7B54F6E8-7CAA-4DB0-80D7-5689E258F165}" srcOrd="0" destOrd="0" presId="urn:microsoft.com/office/officeart/2005/8/layout/lProcess2"/>
    <dgm:cxn modelId="{9140AF9A-4150-4682-B434-A0BC645FBCF3}" type="presOf" srcId="{90D05E57-DAF9-4119-9DB2-232BD39CBFF2}" destId="{3ABCF19B-DC7F-4C9D-8EE6-42FB32161602}" srcOrd="1" destOrd="0" presId="urn:microsoft.com/office/officeart/2005/8/layout/lProcess2"/>
    <dgm:cxn modelId="{A1E7C79F-4DCD-4501-B70D-D495043D473E}" srcId="{BF1BADD1-6EC5-4B43-8A3B-01E223AD75ED}" destId="{0E718EE9-EC73-4FBB-A442-046ED42D8F40}" srcOrd="1" destOrd="0" parTransId="{701DBB49-784E-4AA5-BC9C-0E3182F1A76E}" sibTransId="{DE42686E-0C9E-442F-B05E-6F65237EF3DC}"/>
    <dgm:cxn modelId="{15B13DB1-6378-4143-A4F4-341AA57B6ABB}" srcId="{C3DFA47F-3552-4986-93AA-1B5D83C4D7FD}" destId="{BF1BADD1-6EC5-4B43-8A3B-01E223AD75ED}" srcOrd="3" destOrd="0" parTransId="{7F924715-1AED-4B09-BE7A-140005944E06}" sibTransId="{C5AF86FC-7AB9-4C9F-8DAB-1D2DF4071896}"/>
    <dgm:cxn modelId="{823D99B1-59B1-413A-9FED-4FB8AD98CC7F}" type="presOf" srcId="{C35E6835-85A4-473F-88C8-86ABEB7A452C}" destId="{D856B644-B023-4DBE-954E-458E34A2C632}" srcOrd="0" destOrd="0" presId="urn:microsoft.com/office/officeart/2005/8/layout/lProcess2"/>
    <dgm:cxn modelId="{354865B5-4F64-4A0F-B9AC-C30C9495525F}" srcId="{C3DFA47F-3552-4986-93AA-1B5D83C4D7FD}" destId="{90D05E57-DAF9-4119-9DB2-232BD39CBFF2}" srcOrd="0" destOrd="0" parTransId="{55498615-9A69-4187-95A8-45764B71A97C}" sibTransId="{0F7FAF25-8588-429C-8C0D-3936E52632E3}"/>
    <dgm:cxn modelId="{032B01B8-29B6-4135-AA2A-88284A625A60}" type="presOf" srcId="{2F4B59EE-BCF3-4A74-962C-02331D9781E6}" destId="{15405420-A825-4FA2-9FD6-1098030040C6}" srcOrd="0" destOrd="0" presId="urn:microsoft.com/office/officeart/2005/8/layout/lProcess2"/>
    <dgm:cxn modelId="{2EE823BC-1742-43D6-9453-D87E3CCAB2E6}" type="presOf" srcId="{6BC2A6A3-A52D-4EA6-A5A6-5F30D9540BB8}" destId="{723A24BE-58B2-46CB-AAB0-8424099A7D69}" srcOrd="0" destOrd="0" presId="urn:microsoft.com/office/officeart/2005/8/layout/lProcess2"/>
    <dgm:cxn modelId="{A5FB81C2-E45A-45BD-A3E9-A949BAB96265}" srcId="{90D05E57-DAF9-4119-9DB2-232BD39CBFF2}" destId="{95CCBE17-9D30-4E35-8AA1-8675903996A0}" srcOrd="4" destOrd="0" parTransId="{1AEEE406-D7DF-452D-A684-E53AF203E6C7}" sibTransId="{95F2CE61-6862-43EA-B737-75710FE6E238}"/>
    <dgm:cxn modelId="{F56581CA-6DC4-4B08-B03D-A2E4D847BC8B}" srcId="{BF1BADD1-6EC5-4B43-8A3B-01E223AD75ED}" destId="{2F4B59EE-BCF3-4A74-962C-02331D9781E6}" srcOrd="2" destOrd="0" parTransId="{81700454-6301-4CAD-9773-10F01F5BCA95}" sibTransId="{FB014B86-34C5-4CE1-8C0B-2595A1E642AB}"/>
    <dgm:cxn modelId="{5BDA8ECA-C0E5-46AE-AAFE-60D065B385FA}" type="presOf" srcId="{4BA20896-1B04-41E5-A4B1-A8BF1BC263A2}" destId="{20A0A321-639C-4E45-B3CD-A037B09C8BAD}" srcOrd="0" destOrd="0" presId="urn:microsoft.com/office/officeart/2005/8/layout/lProcess2"/>
    <dgm:cxn modelId="{735C90CB-6C36-4183-AB7D-A6CB62A77167}" srcId="{4BA20896-1B04-41E5-A4B1-A8BF1BC263A2}" destId="{AFCD9309-D225-4F3E-A7CC-E8B497B9104B}" srcOrd="2" destOrd="0" parTransId="{B5D0CA4B-55E0-4126-8FCA-D625F92D5C54}" sibTransId="{55B975FD-216B-4534-B79A-AA84B9B80BDF}"/>
    <dgm:cxn modelId="{078E8DD5-AD83-43AA-AD51-911F7513B492}" type="presOf" srcId="{4B92297A-868D-4ACC-86EA-871EBFEA975D}" destId="{ADBE78C6-46B8-4869-8EC8-9B26F5C37DB0}" srcOrd="0" destOrd="0" presId="urn:microsoft.com/office/officeart/2005/8/layout/lProcess2"/>
    <dgm:cxn modelId="{09A0C6DB-1594-482D-86B4-730FA76A6204}" type="presOf" srcId="{C4C30AB0-BD9B-45C8-A869-648C5F743AA7}" destId="{F230571C-2F3E-4D57-ADF9-8FDD5932CDEB}" srcOrd="0" destOrd="0" presId="urn:microsoft.com/office/officeart/2005/8/layout/lProcess2"/>
    <dgm:cxn modelId="{BBDB27E1-E59C-45A3-B99D-F7595261BE90}" type="presOf" srcId="{AFCD9309-D225-4F3E-A7CC-E8B497B9104B}" destId="{6BA0F1FF-DD6C-4EC4-B275-EB7A3C44757E}" srcOrd="0" destOrd="0" presId="urn:microsoft.com/office/officeart/2005/8/layout/lProcess2"/>
    <dgm:cxn modelId="{A1938AE2-94FE-4BA3-AE7C-B1100F6D2FA1}" srcId="{C3DFA47F-3552-4986-93AA-1B5D83C4D7FD}" destId="{4BA20896-1B04-41E5-A4B1-A8BF1BC263A2}" srcOrd="2" destOrd="0" parTransId="{D9EE49C0-8D1F-4FE7-8059-0152034FDF6B}" sibTransId="{9134F437-E3F6-4EE0-B702-E27A3551F53E}"/>
    <dgm:cxn modelId="{5C7B7CE6-F65C-45CA-8CFD-9A2251A7DFA7}" srcId="{C3DFA47F-3552-4986-93AA-1B5D83C4D7FD}" destId="{8A3C7CE3-DA0C-44BD-9259-429298275C39}" srcOrd="1" destOrd="0" parTransId="{2F00C578-5B9E-4E1A-BB95-5407ED67673A}" sibTransId="{459B86F4-ED0A-4BB0-A232-2441838611B3}"/>
    <dgm:cxn modelId="{199904E7-8A74-417C-9C20-FE6677CC2E73}" srcId="{4BA20896-1B04-41E5-A4B1-A8BF1BC263A2}" destId="{6BC2A6A3-A52D-4EA6-A5A6-5F30D9540BB8}" srcOrd="3" destOrd="0" parTransId="{D4402F53-94BB-4B0E-8B6A-9CDA696E27E1}" sibTransId="{D3024F6C-AA74-4172-96F5-921DA40A5BB6}"/>
    <dgm:cxn modelId="{5E823AEF-8E57-4EF1-B94A-6B7095CBA4A7}" type="presOf" srcId="{D1C334B8-A935-4351-A70B-DCD2A4BEAB5D}" destId="{FEF12D79-268E-4D4D-9318-8444DEC654B7}" srcOrd="0" destOrd="0" presId="urn:microsoft.com/office/officeart/2005/8/layout/lProcess2"/>
    <dgm:cxn modelId="{C88C6EF1-5C4D-4252-8CC5-E2AF47261FDE}" type="presOf" srcId="{0E718EE9-EC73-4FBB-A442-046ED42D8F40}" destId="{9F530EA9-DCC0-4231-86CA-21F18E2EE414}" srcOrd="0" destOrd="0" presId="urn:microsoft.com/office/officeart/2005/8/layout/lProcess2"/>
    <dgm:cxn modelId="{58F056F3-C7D4-428B-86A7-97DF9045875B}" srcId="{4BA20896-1B04-41E5-A4B1-A8BF1BC263A2}" destId="{41192008-5C8B-42D1-AF7C-3CEC06323183}" srcOrd="0" destOrd="0" parTransId="{05D28EDB-CDB9-483A-A31A-63E073178643}" sibTransId="{BE7FD719-DBFF-46D1-A612-0ECA94062DEA}"/>
    <dgm:cxn modelId="{19D96AF5-AC78-4A9F-87CC-AE1E1AF7BD94}" srcId="{90D05E57-DAF9-4119-9DB2-232BD39CBFF2}" destId="{72AD70D6-EDA2-473B-955A-DBD23B52DB48}" srcOrd="2" destOrd="0" parTransId="{613C31A2-8C7A-401D-8117-D55A452546DC}" sibTransId="{614A7227-6851-432A-AAF4-7F29A1BC52BB}"/>
    <dgm:cxn modelId="{3B1835F9-42CB-426E-8035-8888533DBCF7}" srcId="{BF1BADD1-6EC5-4B43-8A3B-01E223AD75ED}" destId="{7D1FBEDE-0021-46AF-B983-F41BAC8C9E37}" srcOrd="3" destOrd="0" parTransId="{7820E208-B889-4EC7-AADD-5D16E03C667D}" sibTransId="{FC49FBBC-F62D-43BA-AC73-E6A6FAE645E5}"/>
    <dgm:cxn modelId="{A40A3A7B-4060-4F87-A0A4-2356C13E1D55}" type="presParOf" srcId="{27EBEC1A-60FB-49EE-894B-F63B68A9D654}" destId="{9A448AC2-A8CB-46E8-8248-03351C90569A}" srcOrd="0" destOrd="0" presId="urn:microsoft.com/office/officeart/2005/8/layout/lProcess2"/>
    <dgm:cxn modelId="{18D53229-0D79-4E3A-93D3-4FEF04C89A6D}" type="presParOf" srcId="{9A448AC2-A8CB-46E8-8248-03351C90569A}" destId="{46A03653-8F1B-4480-8D56-0F09A48CB637}" srcOrd="0" destOrd="0" presId="urn:microsoft.com/office/officeart/2005/8/layout/lProcess2"/>
    <dgm:cxn modelId="{2459A8C2-2739-467F-B647-44B32EA7AC2C}" type="presParOf" srcId="{9A448AC2-A8CB-46E8-8248-03351C90569A}" destId="{3ABCF19B-DC7F-4C9D-8EE6-42FB32161602}" srcOrd="1" destOrd="0" presId="urn:microsoft.com/office/officeart/2005/8/layout/lProcess2"/>
    <dgm:cxn modelId="{1346885F-C2F6-468D-9851-B044607E4291}" type="presParOf" srcId="{9A448AC2-A8CB-46E8-8248-03351C90569A}" destId="{024132BF-E9DC-4148-A0B4-A75B7A5AA73F}" srcOrd="2" destOrd="0" presId="urn:microsoft.com/office/officeart/2005/8/layout/lProcess2"/>
    <dgm:cxn modelId="{FE44F9BB-C63F-4F9F-98C3-2A2E097B5EF8}" type="presParOf" srcId="{024132BF-E9DC-4148-A0B4-A75B7A5AA73F}" destId="{CA5660E8-F7C9-47AF-9300-80BCEE906D32}" srcOrd="0" destOrd="0" presId="urn:microsoft.com/office/officeart/2005/8/layout/lProcess2"/>
    <dgm:cxn modelId="{EB3F8D77-F857-4AC1-B030-439B533F3466}" type="presParOf" srcId="{CA5660E8-F7C9-47AF-9300-80BCEE906D32}" destId="{B3319FDF-7885-455B-9BF6-49905CB15978}" srcOrd="0" destOrd="0" presId="urn:microsoft.com/office/officeart/2005/8/layout/lProcess2"/>
    <dgm:cxn modelId="{283AFE62-68FF-4D77-B896-60ECF1A1AD22}" type="presParOf" srcId="{CA5660E8-F7C9-47AF-9300-80BCEE906D32}" destId="{AC24EA9C-5CED-487F-8FC3-EED5DB281091}" srcOrd="1" destOrd="0" presId="urn:microsoft.com/office/officeart/2005/8/layout/lProcess2"/>
    <dgm:cxn modelId="{F17A22AA-F645-4B34-A365-210B91230BF4}" type="presParOf" srcId="{CA5660E8-F7C9-47AF-9300-80BCEE906D32}" destId="{D96FDE08-37F8-48D7-8F44-CD9D1D3564D1}" srcOrd="2" destOrd="0" presId="urn:microsoft.com/office/officeart/2005/8/layout/lProcess2"/>
    <dgm:cxn modelId="{BCD3BCD0-EFCF-4DB1-8FA8-ECC1C0B8D702}" type="presParOf" srcId="{CA5660E8-F7C9-47AF-9300-80BCEE906D32}" destId="{4ADC35C4-0F8D-4019-946C-1233F63AD705}" srcOrd="3" destOrd="0" presId="urn:microsoft.com/office/officeart/2005/8/layout/lProcess2"/>
    <dgm:cxn modelId="{CE0DC64A-D78E-4FC8-9B7A-D344EA3285E6}" type="presParOf" srcId="{CA5660E8-F7C9-47AF-9300-80BCEE906D32}" destId="{865A028D-1B13-4840-893B-7A7D9FEFBDEF}" srcOrd="4" destOrd="0" presId="urn:microsoft.com/office/officeart/2005/8/layout/lProcess2"/>
    <dgm:cxn modelId="{5991AAF4-9168-4CAA-9CA6-175D35D8463C}" type="presParOf" srcId="{CA5660E8-F7C9-47AF-9300-80BCEE906D32}" destId="{76CBD970-0E72-45CA-A58A-C77A96BCC0BD}" srcOrd="5" destOrd="0" presId="urn:microsoft.com/office/officeart/2005/8/layout/lProcess2"/>
    <dgm:cxn modelId="{056922BA-EF24-4BAB-804A-8A7A182C99F7}" type="presParOf" srcId="{CA5660E8-F7C9-47AF-9300-80BCEE906D32}" destId="{067D0F55-EDD5-4C26-8FE2-CB89978760C4}" srcOrd="6" destOrd="0" presId="urn:microsoft.com/office/officeart/2005/8/layout/lProcess2"/>
    <dgm:cxn modelId="{C60FB6E1-55BD-4195-B36C-85374FE98791}" type="presParOf" srcId="{CA5660E8-F7C9-47AF-9300-80BCEE906D32}" destId="{41B5F11E-6E96-4FB7-A798-7620AF0DBED1}" srcOrd="7" destOrd="0" presId="urn:microsoft.com/office/officeart/2005/8/layout/lProcess2"/>
    <dgm:cxn modelId="{CAA5B529-BEED-4BC4-ACDD-2DF4D58D75C5}" type="presParOf" srcId="{CA5660E8-F7C9-47AF-9300-80BCEE906D32}" destId="{D5072FB1-BEE1-4179-BC9B-21A0C97B7A4E}" srcOrd="8" destOrd="0" presId="urn:microsoft.com/office/officeart/2005/8/layout/lProcess2"/>
    <dgm:cxn modelId="{B05817AC-1CB5-4D47-AE00-90F01512F1E8}" type="presParOf" srcId="{27EBEC1A-60FB-49EE-894B-F63B68A9D654}" destId="{6F0EC43B-9FFC-4EBF-AF63-B26BA7CE2277}" srcOrd="1" destOrd="0" presId="urn:microsoft.com/office/officeart/2005/8/layout/lProcess2"/>
    <dgm:cxn modelId="{D44561C7-B5D6-4007-ADB0-E2F41C7F0F4F}" type="presParOf" srcId="{27EBEC1A-60FB-49EE-894B-F63B68A9D654}" destId="{1038928E-09F0-4220-BD27-7478997F02ED}" srcOrd="2" destOrd="0" presId="urn:microsoft.com/office/officeart/2005/8/layout/lProcess2"/>
    <dgm:cxn modelId="{1C6ACDF8-7147-436B-A413-863A121047BB}" type="presParOf" srcId="{1038928E-09F0-4220-BD27-7478997F02ED}" destId="{28D74D13-9CA9-45C1-BC7E-665E926CBD88}" srcOrd="0" destOrd="0" presId="urn:microsoft.com/office/officeart/2005/8/layout/lProcess2"/>
    <dgm:cxn modelId="{6A8AC82D-8B0C-4D8F-85DC-8721F732F5BB}" type="presParOf" srcId="{1038928E-09F0-4220-BD27-7478997F02ED}" destId="{A77935CF-47C1-46F9-B557-B3A27A9DCA5A}" srcOrd="1" destOrd="0" presId="urn:microsoft.com/office/officeart/2005/8/layout/lProcess2"/>
    <dgm:cxn modelId="{304701C9-D7E0-4363-8B52-FBA58641EA4C}" type="presParOf" srcId="{1038928E-09F0-4220-BD27-7478997F02ED}" destId="{F86368F5-8B7F-4768-A3F7-46F4D9E7E8F8}" srcOrd="2" destOrd="0" presId="urn:microsoft.com/office/officeart/2005/8/layout/lProcess2"/>
    <dgm:cxn modelId="{19CCA5D1-B4EB-4EDF-8793-D19EF2BA1B14}" type="presParOf" srcId="{F86368F5-8B7F-4768-A3F7-46F4D9E7E8F8}" destId="{F3A23441-1DD9-4042-B09A-25296DB132E3}" srcOrd="0" destOrd="0" presId="urn:microsoft.com/office/officeart/2005/8/layout/lProcess2"/>
    <dgm:cxn modelId="{760A6AA2-FAD5-46EC-AEFC-24B9ED46D11C}" type="presParOf" srcId="{F3A23441-1DD9-4042-B09A-25296DB132E3}" destId="{FEF12D79-268E-4D4D-9318-8444DEC654B7}" srcOrd="0" destOrd="0" presId="urn:microsoft.com/office/officeart/2005/8/layout/lProcess2"/>
    <dgm:cxn modelId="{D8FD6ACD-0E4F-4FD7-8AE3-C934C0798D67}" type="presParOf" srcId="{F3A23441-1DD9-4042-B09A-25296DB132E3}" destId="{36AF1D3D-313D-4647-B352-658857A32F35}" srcOrd="1" destOrd="0" presId="urn:microsoft.com/office/officeart/2005/8/layout/lProcess2"/>
    <dgm:cxn modelId="{906761E4-5C53-4AF7-AF9C-AE532FBB73C9}" type="presParOf" srcId="{F3A23441-1DD9-4042-B09A-25296DB132E3}" destId="{F4CCCE94-25BB-457B-BD73-07758C420518}" srcOrd="2" destOrd="0" presId="urn:microsoft.com/office/officeart/2005/8/layout/lProcess2"/>
    <dgm:cxn modelId="{3847219A-D2D4-4967-8936-CF00B4169559}" type="presParOf" srcId="{F3A23441-1DD9-4042-B09A-25296DB132E3}" destId="{9E5D6232-6304-4A73-A7B9-32E12F7C0540}" srcOrd="3" destOrd="0" presId="urn:microsoft.com/office/officeart/2005/8/layout/lProcess2"/>
    <dgm:cxn modelId="{250B8768-515C-4B68-BE20-7C4D2C5471A2}" type="presParOf" srcId="{F3A23441-1DD9-4042-B09A-25296DB132E3}" destId="{7B54F6E8-7CAA-4DB0-80D7-5689E258F165}" srcOrd="4" destOrd="0" presId="urn:microsoft.com/office/officeart/2005/8/layout/lProcess2"/>
    <dgm:cxn modelId="{D0C47CCD-1F04-498E-8FA3-652DD84F8477}" type="presParOf" srcId="{F3A23441-1DD9-4042-B09A-25296DB132E3}" destId="{98608B9B-39E5-4698-8E23-BCC661119662}" srcOrd="5" destOrd="0" presId="urn:microsoft.com/office/officeart/2005/8/layout/lProcess2"/>
    <dgm:cxn modelId="{3AEABD46-AC57-438A-A731-ED6942DDFFCF}" type="presParOf" srcId="{F3A23441-1DD9-4042-B09A-25296DB132E3}" destId="{D856B644-B023-4DBE-954E-458E34A2C632}" srcOrd="6" destOrd="0" presId="urn:microsoft.com/office/officeart/2005/8/layout/lProcess2"/>
    <dgm:cxn modelId="{A62962E5-CE11-4C4D-9D11-5B858351E11C}" type="presParOf" srcId="{F3A23441-1DD9-4042-B09A-25296DB132E3}" destId="{7D869656-65FC-4B6D-B645-93D9857B818B}" srcOrd="7" destOrd="0" presId="urn:microsoft.com/office/officeart/2005/8/layout/lProcess2"/>
    <dgm:cxn modelId="{F6FB366D-196D-49B6-ADD2-F9DC89A2FAF4}" type="presParOf" srcId="{F3A23441-1DD9-4042-B09A-25296DB132E3}" destId="{71F181A1-AE6C-4D12-86FF-B9FB8E42D8A0}" srcOrd="8" destOrd="0" presId="urn:microsoft.com/office/officeart/2005/8/layout/lProcess2"/>
    <dgm:cxn modelId="{3A37010E-3BED-4C08-84C9-C7445F07DE3D}" type="presParOf" srcId="{27EBEC1A-60FB-49EE-894B-F63B68A9D654}" destId="{0B3CE0FD-41F4-46B9-A737-274EE4B715FC}" srcOrd="3" destOrd="0" presId="urn:microsoft.com/office/officeart/2005/8/layout/lProcess2"/>
    <dgm:cxn modelId="{E0A82353-F3B9-437F-8CDC-1D4A9FF01DF8}" type="presParOf" srcId="{27EBEC1A-60FB-49EE-894B-F63B68A9D654}" destId="{0467D5F7-28AD-4CC0-B2C3-B771741EBAA0}" srcOrd="4" destOrd="0" presId="urn:microsoft.com/office/officeart/2005/8/layout/lProcess2"/>
    <dgm:cxn modelId="{44DDACB1-C112-476B-A01F-006A47C9E54B}" type="presParOf" srcId="{0467D5F7-28AD-4CC0-B2C3-B771741EBAA0}" destId="{20A0A321-639C-4E45-B3CD-A037B09C8BAD}" srcOrd="0" destOrd="0" presId="urn:microsoft.com/office/officeart/2005/8/layout/lProcess2"/>
    <dgm:cxn modelId="{C7E6EE4D-518D-44B7-BE8C-BF4DD214EE8C}" type="presParOf" srcId="{0467D5F7-28AD-4CC0-B2C3-B771741EBAA0}" destId="{4CB2B72E-DF66-49D9-83DD-75ACFDA39419}" srcOrd="1" destOrd="0" presId="urn:microsoft.com/office/officeart/2005/8/layout/lProcess2"/>
    <dgm:cxn modelId="{36F3294A-16A3-427A-987E-B04FAE0981BE}" type="presParOf" srcId="{0467D5F7-28AD-4CC0-B2C3-B771741EBAA0}" destId="{80200D09-F4C2-4B22-8AFC-7102DA83EE5F}" srcOrd="2" destOrd="0" presId="urn:microsoft.com/office/officeart/2005/8/layout/lProcess2"/>
    <dgm:cxn modelId="{237969F6-20BF-4E4F-BCA5-9C5D43115F28}" type="presParOf" srcId="{80200D09-F4C2-4B22-8AFC-7102DA83EE5F}" destId="{6E9E215F-6538-47BD-B766-0AB1DCF0AA59}" srcOrd="0" destOrd="0" presId="urn:microsoft.com/office/officeart/2005/8/layout/lProcess2"/>
    <dgm:cxn modelId="{087CA4C9-726B-4847-86EA-6992F7296C50}" type="presParOf" srcId="{6E9E215F-6538-47BD-B766-0AB1DCF0AA59}" destId="{3A50DAE9-7F5D-42F1-8498-65ABBDB28391}" srcOrd="0" destOrd="0" presId="urn:microsoft.com/office/officeart/2005/8/layout/lProcess2"/>
    <dgm:cxn modelId="{D19CCBC2-AB48-4C54-B83E-95ED913248B2}" type="presParOf" srcId="{6E9E215F-6538-47BD-B766-0AB1DCF0AA59}" destId="{0C393806-8F58-401A-A4F5-396E290A4FBD}" srcOrd="1" destOrd="0" presId="urn:microsoft.com/office/officeart/2005/8/layout/lProcess2"/>
    <dgm:cxn modelId="{9BB7B03C-C8B0-4DA7-AF03-C548F0F59E11}" type="presParOf" srcId="{6E9E215F-6538-47BD-B766-0AB1DCF0AA59}" destId="{9E99E54F-9CA5-48B5-AF94-96EFF979A9B4}" srcOrd="2" destOrd="0" presId="urn:microsoft.com/office/officeart/2005/8/layout/lProcess2"/>
    <dgm:cxn modelId="{3CC41EB3-1638-47BE-9A04-3A419DFAF343}" type="presParOf" srcId="{6E9E215F-6538-47BD-B766-0AB1DCF0AA59}" destId="{4B0A02AB-4164-4D4E-A6A3-9E02B1B0D245}" srcOrd="3" destOrd="0" presId="urn:microsoft.com/office/officeart/2005/8/layout/lProcess2"/>
    <dgm:cxn modelId="{556940FF-7925-4468-9FE8-1D96CF30F875}" type="presParOf" srcId="{6E9E215F-6538-47BD-B766-0AB1DCF0AA59}" destId="{6BA0F1FF-DD6C-4EC4-B275-EB7A3C44757E}" srcOrd="4" destOrd="0" presId="urn:microsoft.com/office/officeart/2005/8/layout/lProcess2"/>
    <dgm:cxn modelId="{1B33E1EF-3125-4F0C-BC9D-F8ED87A64590}" type="presParOf" srcId="{6E9E215F-6538-47BD-B766-0AB1DCF0AA59}" destId="{CB3BBCC2-2634-4FA8-AF8E-342C53DB69BB}" srcOrd="5" destOrd="0" presId="urn:microsoft.com/office/officeart/2005/8/layout/lProcess2"/>
    <dgm:cxn modelId="{01A5F40B-F025-4B1E-BE43-3A3BE941DFC8}" type="presParOf" srcId="{6E9E215F-6538-47BD-B766-0AB1DCF0AA59}" destId="{723A24BE-58B2-46CB-AAB0-8424099A7D69}" srcOrd="6" destOrd="0" presId="urn:microsoft.com/office/officeart/2005/8/layout/lProcess2"/>
    <dgm:cxn modelId="{8013AEEE-4DB7-4AA1-8195-BA70AF65C522}" type="presParOf" srcId="{6E9E215F-6538-47BD-B766-0AB1DCF0AA59}" destId="{8BC48A43-340E-4405-AB85-034F3C5C9C83}" srcOrd="7" destOrd="0" presId="urn:microsoft.com/office/officeart/2005/8/layout/lProcess2"/>
    <dgm:cxn modelId="{98FDDC3C-6851-4FE6-88F0-B1D9FFE64F2E}" type="presParOf" srcId="{6E9E215F-6538-47BD-B766-0AB1DCF0AA59}" destId="{ADBE78C6-46B8-4869-8EC8-9B26F5C37DB0}" srcOrd="8" destOrd="0" presId="urn:microsoft.com/office/officeart/2005/8/layout/lProcess2"/>
    <dgm:cxn modelId="{F5F777A1-BFF0-420E-9013-65A3D94E8CCA}" type="presParOf" srcId="{27EBEC1A-60FB-49EE-894B-F63B68A9D654}" destId="{3AF1B0A2-6D20-4342-B22E-08B351E9AEC3}" srcOrd="5" destOrd="0" presId="urn:microsoft.com/office/officeart/2005/8/layout/lProcess2"/>
    <dgm:cxn modelId="{AB3413D3-398A-461D-96C0-215BADFF4E14}" type="presParOf" srcId="{27EBEC1A-60FB-49EE-894B-F63B68A9D654}" destId="{E12A2F46-031A-4929-9838-CB80046C666C}" srcOrd="6" destOrd="0" presId="urn:microsoft.com/office/officeart/2005/8/layout/lProcess2"/>
    <dgm:cxn modelId="{653FBB51-CBE8-40F3-B363-C2496FE00570}" type="presParOf" srcId="{E12A2F46-031A-4929-9838-CB80046C666C}" destId="{0EB578AD-2B73-4A30-A866-AFB1C8F2055F}" srcOrd="0" destOrd="0" presId="urn:microsoft.com/office/officeart/2005/8/layout/lProcess2"/>
    <dgm:cxn modelId="{D35498B0-A2BE-4CD3-83FF-22EDBB92A9CA}" type="presParOf" srcId="{E12A2F46-031A-4929-9838-CB80046C666C}" destId="{1210A104-D02A-41C2-88C0-ACAA7A729217}" srcOrd="1" destOrd="0" presId="urn:microsoft.com/office/officeart/2005/8/layout/lProcess2"/>
    <dgm:cxn modelId="{8103D21C-98D6-4FE9-8247-A310D2384FF6}" type="presParOf" srcId="{E12A2F46-031A-4929-9838-CB80046C666C}" destId="{54E86ACF-5C98-4721-83BC-C18EED654D2D}" srcOrd="2" destOrd="0" presId="urn:microsoft.com/office/officeart/2005/8/layout/lProcess2"/>
    <dgm:cxn modelId="{91D280B0-7F9D-4B42-8686-AD1228FDAEFC}" type="presParOf" srcId="{54E86ACF-5C98-4721-83BC-C18EED654D2D}" destId="{8998AB2F-2CC2-4F25-AA26-47F96DB8ADFF}" srcOrd="0" destOrd="0" presId="urn:microsoft.com/office/officeart/2005/8/layout/lProcess2"/>
    <dgm:cxn modelId="{E1619854-0090-4EF5-B327-57712EDDC5E5}" type="presParOf" srcId="{8998AB2F-2CC2-4F25-AA26-47F96DB8ADFF}" destId="{F230571C-2F3E-4D57-ADF9-8FDD5932CDEB}" srcOrd="0" destOrd="0" presId="urn:microsoft.com/office/officeart/2005/8/layout/lProcess2"/>
    <dgm:cxn modelId="{A2B7519C-2870-4348-ABFE-34E91A160DEC}" type="presParOf" srcId="{8998AB2F-2CC2-4F25-AA26-47F96DB8ADFF}" destId="{76B49593-25AE-441C-BE7E-AED8963FE83D}" srcOrd="1" destOrd="0" presId="urn:microsoft.com/office/officeart/2005/8/layout/lProcess2"/>
    <dgm:cxn modelId="{EDA18746-DD01-4CCD-B39A-F3483B2424FF}" type="presParOf" srcId="{8998AB2F-2CC2-4F25-AA26-47F96DB8ADFF}" destId="{9F530EA9-DCC0-4231-86CA-21F18E2EE414}" srcOrd="2" destOrd="0" presId="urn:microsoft.com/office/officeart/2005/8/layout/lProcess2"/>
    <dgm:cxn modelId="{0CBD4ACE-3B54-420D-845F-2CBF7864A035}" type="presParOf" srcId="{8998AB2F-2CC2-4F25-AA26-47F96DB8ADFF}" destId="{C3D4B4D8-2390-4282-AB22-537F0A6055FF}" srcOrd="3" destOrd="0" presId="urn:microsoft.com/office/officeart/2005/8/layout/lProcess2"/>
    <dgm:cxn modelId="{D4E63A1A-C777-4F93-AB55-A992C8227E68}" type="presParOf" srcId="{8998AB2F-2CC2-4F25-AA26-47F96DB8ADFF}" destId="{15405420-A825-4FA2-9FD6-1098030040C6}" srcOrd="4" destOrd="0" presId="urn:microsoft.com/office/officeart/2005/8/layout/lProcess2"/>
    <dgm:cxn modelId="{D63D73CF-667C-4A9A-B55B-EEC27CFB17D0}" type="presParOf" srcId="{8998AB2F-2CC2-4F25-AA26-47F96DB8ADFF}" destId="{8688211B-5B18-4D5C-BCBF-969AEAF6E623}" srcOrd="5" destOrd="0" presId="urn:microsoft.com/office/officeart/2005/8/layout/lProcess2"/>
    <dgm:cxn modelId="{D837A825-FA0E-4819-A9F4-618FB4153B71}" type="presParOf" srcId="{8998AB2F-2CC2-4F25-AA26-47F96DB8ADFF}" destId="{5EFE5EB6-B3AC-4843-B924-FC58BC92D04A}" srcOrd="6" destOrd="0" presId="urn:microsoft.com/office/officeart/2005/8/layout/lProcess2"/>
    <dgm:cxn modelId="{298F53CF-E258-45B7-83D9-EB5FEEACC03D}" type="presParOf" srcId="{8998AB2F-2CC2-4F25-AA26-47F96DB8ADFF}" destId="{6A291EC6-5017-4B81-B1BD-D6872434FD6B}" srcOrd="7" destOrd="0" presId="urn:microsoft.com/office/officeart/2005/8/layout/lProcess2"/>
    <dgm:cxn modelId="{75D208ED-48BC-4524-850C-40EA40F50B41}" type="presParOf" srcId="{8998AB2F-2CC2-4F25-AA26-47F96DB8ADFF}" destId="{39B7CC58-D545-4930-AB21-1A4F662CC287}" srcOrd="8"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B39BE3-CF02-49BD-94EE-0E90733ADA1F}" type="doc">
      <dgm:prSet loTypeId="urn:microsoft.com/office/officeart/2005/8/layout/cycle6" loCatId="cycle" qsTypeId="urn:microsoft.com/office/officeart/2005/8/quickstyle/simple5" qsCatId="simple" csTypeId="urn:microsoft.com/office/officeart/2005/8/colors/colorful1" csCatId="colorful" phldr="1"/>
      <dgm:spPr/>
      <dgm:t>
        <a:bodyPr/>
        <a:lstStyle/>
        <a:p>
          <a:endParaRPr lang="en-GB"/>
        </a:p>
      </dgm:t>
    </dgm:pt>
    <dgm:pt modelId="{8D3F0856-9947-4C72-8651-7C0A5B9D529C}">
      <dgm:prSet phldrT="[Text]"/>
      <dgm:spPr/>
      <dgm:t>
        <a:bodyPr/>
        <a:lstStyle/>
        <a:p>
          <a:r>
            <a:rPr lang="en-GB" dirty="0"/>
            <a:t>Language </a:t>
          </a:r>
        </a:p>
      </dgm:t>
    </dgm:pt>
    <dgm:pt modelId="{F0CFD89C-60DB-49F9-AEF8-A05E7F8DD31D}" type="parTrans" cxnId="{E901327E-00C4-4B8C-A9FF-3AAFEB394822}">
      <dgm:prSet/>
      <dgm:spPr/>
      <dgm:t>
        <a:bodyPr/>
        <a:lstStyle/>
        <a:p>
          <a:endParaRPr lang="en-GB"/>
        </a:p>
      </dgm:t>
    </dgm:pt>
    <dgm:pt modelId="{04F7C130-E046-4F5A-A051-EEAB2BD1F984}" type="sibTrans" cxnId="{E901327E-00C4-4B8C-A9FF-3AAFEB394822}">
      <dgm:prSet/>
      <dgm:spPr/>
      <dgm:t>
        <a:bodyPr/>
        <a:lstStyle/>
        <a:p>
          <a:endParaRPr lang="en-GB"/>
        </a:p>
      </dgm:t>
    </dgm:pt>
    <dgm:pt modelId="{745DB701-092C-49A1-BE78-81F7E499EE4E}">
      <dgm:prSet phldrT="[Text]"/>
      <dgm:spPr/>
      <dgm:t>
        <a:bodyPr/>
        <a:lstStyle/>
        <a:p>
          <a:r>
            <a:rPr lang="en-GB" dirty="0"/>
            <a:t>Cultural</a:t>
          </a:r>
        </a:p>
      </dgm:t>
    </dgm:pt>
    <dgm:pt modelId="{5751F4C9-6D86-4A73-9F8C-D82477E17684}" type="parTrans" cxnId="{5125CF8B-C99B-4C35-B8C0-6F7410DEDFF8}">
      <dgm:prSet/>
      <dgm:spPr/>
      <dgm:t>
        <a:bodyPr/>
        <a:lstStyle/>
        <a:p>
          <a:endParaRPr lang="en-GB"/>
        </a:p>
      </dgm:t>
    </dgm:pt>
    <dgm:pt modelId="{BB777C3C-EF58-4A1E-B944-3500F68FD151}" type="sibTrans" cxnId="{5125CF8B-C99B-4C35-B8C0-6F7410DEDFF8}">
      <dgm:prSet/>
      <dgm:spPr/>
      <dgm:t>
        <a:bodyPr/>
        <a:lstStyle/>
        <a:p>
          <a:endParaRPr lang="en-GB"/>
        </a:p>
      </dgm:t>
    </dgm:pt>
    <dgm:pt modelId="{66CA1F07-C7FD-4380-A5A5-82543FC9E455}">
      <dgm:prSet phldrT="[Text]"/>
      <dgm:spPr/>
      <dgm:t>
        <a:bodyPr/>
        <a:lstStyle/>
        <a:p>
          <a:r>
            <a:rPr lang="en-GB" dirty="0"/>
            <a:t>Distance</a:t>
          </a:r>
        </a:p>
      </dgm:t>
    </dgm:pt>
    <dgm:pt modelId="{FAB3F169-39EE-42AE-9B9A-214EBE1D7EE4}" type="parTrans" cxnId="{9E180A66-C1C3-4CCF-B12A-CDA5BD74A75D}">
      <dgm:prSet/>
      <dgm:spPr/>
      <dgm:t>
        <a:bodyPr/>
        <a:lstStyle/>
        <a:p>
          <a:endParaRPr lang="en-GB"/>
        </a:p>
      </dgm:t>
    </dgm:pt>
    <dgm:pt modelId="{2E8A1925-6FC4-47D2-B027-FB324C20EF3E}" type="sibTrans" cxnId="{9E180A66-C1C3-4CCF-B12A-CDA5BD74A75D}">
      <dgm:prSet/>
      <dgm:spPr/>
      <dgm:t>
        <a:bodyPr/>
        <a:lstStyle/>
        <a:p>
          <a:endParaRPr lang="en-GB"/>
        </a:p>
      </dgm:t>
    </dgm:pt>
    <dgm:pt modelId="{58C019C5-0D00-44D8-80C2-150A9116B637}">
      <dgm:prSet phldrT="[Text]"/>
      <dgm:spPr/>
      <dgm:t>
        <a:bodyPr/>
        <a:lstStyle/>
        <a:p>
          <a:r>
            <a:rPr lang="en-GB" dirty="0"/>
            <a:t>Ignorance </a:t>
          </a:r>
          <a:r>
            <a:rPr lang="en-GB"/>
            <a:t>of medium</a:t>
          </a:r>
          <a:endParaRPr lang="en-GB" dirty="0"/>
        </a:p>
      </dgm:t>
    </dgm:pt>
    <dgm:pt modelId="{55B66696-6603-41B1-8222-6860D9B688C3}" type="parTrans" cxnId="{6D53E394-0B63-4B52-BB6E-BDDE57BD83DE}">
      <dgm:prSet/>
      <dgm:spPr/>
      <dgm:t>
        <a:bodyPr/>
        <a:lstStyle/>
        <a:p>
          <a:endParaRPr lang="en-GB"/>
        </a:p>
      </dgm:t>
    </dgm:pt>
    <dgm:pt modelId="{FA00F1FE-87E2-487C-9D49-5A6328F793C8}" type="sibTrans" cxnId="{6D53E394-0B63-4B52-BB6E-BDDE57BD83DE}">
      <dgm:prSet/>
      <dgm:spPr/>
      <dgm:t>
        <a:bodyPr/>
        <a:lstStyle/>
        <a:p>
          <a:endParaRPr lang="en-GB"/>
        </a:p>
      </dgm:t>
    </dgm:pt>
    <dgm:pt modelId="{D9102F00-791C-4F29-A9A4-B009679EC35D}">
      <dgm:prSet phldrT="[Text]"/>
      <dgm:spPr/>
      <dgm:t>
        <a:bodyPr/>
        <a:lstStyle/>
        <a:p>
          <a:endParaRPr lang="en-GB" dirty="0"/>
        </a:p>
      </dgm:t>
    </dgm:pt>
    <dgm:pt modelId="{AFEA8E08-F291-461F-8708-3CC327072A09}" type="parTrans" cxnId="{F590FF8A-8FDF-4278-BBBF-3487BADC6DC2}">
      <dgm:prSet/>
      <dgm:spPr/>
      <dgm:t>
        <a:bodyPr/>
        <a:lstStyle/>
        <a:p>
          <a:endParaRPr lang="en-GB"/>
        </a:p>
      </dgm:t>
    </dgm:pt>
    <dgm:pt modelId="{157B8CFF-A27C-4E05-848A-C6219B9DCB54}" type="sibTrans" cxnId="{F590FF8A-8FDF-4278-BBBF-3487BADC6DC2}">
      <dgm:prSet/>
      <dgm:spPr/>
      <dgm:t>
        <a:bodyPr/>
        <a:lstStyle/>
        <a:p>
          <a:endParaRPr lang="en-GB"/>
        </a:p>
      </dgm:t>
    </dgm:pt>
    <dgm:pt modelId="{223C1FE4-7B23-4EC4-A097-D2376845D42E}">
      <dgm:prSet phldrT="[Text]"/>
      <dgm:spPr/>
      <dgm:t>
        <a:bodyPr/>
        <a:lstStyle/>
        <a:p>
          <a:r>
            <a:rPr lang="en-GB" dirty="0"/>
            <a:t>National Culture</a:t>
          </a:r>
        </a:p>
      </dgm:t>
    </dgm:pt>
    <dgm:pt modelId="{C70A80A8-FE5B-4E6E-8D94-645FC51AC022}" type="parTrans" cxnId="{B2E72EDF-9437-4A2D-964E-6D61D69E3BF0}">
      <dgm:prSet/>
      <dgm:spPr/>
      <dgm:t>
        <a:bodyPr/>
        <a:lstStyle/>
        <a:p>
          <a:endParaRPr lang="en-GB"/>
        </a:p>
      </dgm:t>
    </dgm:pt>
    <dgm:pt modelId="{17B43114-79D4-4EDA-B277-348506D2CA47}" type="sibTrans" cxnId="{B2E72EDF-9437-4A2D-964E-6D61D69E3BF0}">
      <dgm:prSet/>
      <dgm:spPr/>
      <dgm:t>
        <a:bodyPr/>
        <a:lstStyle/>
        <a:p>
          <a:endParaRPr lang="en-GB"/>
        </a:p>
      </dgm:t>
    </dgm:pt>
    <dgm:pt modelId="{58AC9151-6C68-4AFA-BE21-E72A211F5E6D}" type="pres">
      <dgm:prSet presAssocID="{11B39BE3-CF02-49BD-94EE-0E90733ADA1F}" presName="cycle" presStyleCnt="0">
        <dgm:presLayoutVars>
          <dgm:dir/>
          <dgm:resizeHandles val="exact"/>
        </dgm:presLayoutVars>
      </dgm:prSet>
      <dgm:spPr/>
    </dgm:pt>
    <dgm:pt modelId="{CAAC2E2E-E6EE-44CF-B49F-8D8FD6AC4953}" type="pres">
      <dgm:prSet presAssocID="{8D3F0856-9947-4C72-8651-7C0A5B9D529C}" presName="node" presStyleLbl="node1" presStyleIdx="0" presStyleCnt="6">
        <dgm:presLayoutVars>
          <dgm:bulletEnabled val="1"/>
        </dgm:presLayoutVars>
      </dgm:prSet>
      <dgm:spPr/>
    </dgm:pt>
    <dgm:pt modelId="{326A520D-35C5-44C3-83B0-88493341666C}" type="pres">
      <dgm:prSet presAssocID="{8D3F0856-9947-4C72-8651-7C0A5B9D529C}" presName="spNode" presStyleCnt="0"/>
      <dgm:spPr/>
    </dgm:pt>
    <dgm:pt modelId="{29D7DAC5-292A-4A5E-B7FE-DA7D73CCE84A}" type="pres">
      <dgm:prSet presAssocID="{04F7C130-E046-4F5A-A051-EEAB2BD1F984}" presName="sibTrans" presStyleLbl="sibTrans1D1" presStyleIdx="0" presStyleCnt="6"/>
      <dgm:spPr/>
    </dgm:pt>
    <dgm:pt modelId="{97AB4266-4A67-4160-930B-AC8845C97784}" type="pres">
      <dgm:prSet presAssocID="{745DB701-092C-49A1-BE78-81F7E499EE4E}" presName="node" presStyleLbl="node1" presStyleIdx="1" presStyleCnt="6">
        <dgm:presLayoutVars>
          <dgm:bulletEnabled val="1"/>
        </dgm:presLayoutVars>
      </dgm:prSet>
      <dgm:spPr/>
    </dgm:pt>
    <dgm:pt modelId="{2B375C98-CB82-488D-B484-6FA62D34C4A7}" type="pres">
      <dgm:prSet presAssocID="{745DB701-092C-49A1-BE78-81F7E499EE4E}" presName="spNode" presStyleCnt="0"/>
      <dgm:spPr/>
    </dgm:pt>
    <dgm:pt modelId="{817D6797-2A62-46CA-8016-FAC6E737D5DE}" type="pres">
      <dgm:prSet presAssocID="{BB777C3C-EF58-4A1E-B944-3500F68FD151}" presName="sibTrans" presStyleLbl="sibTrans1D1" presStyleIdx="1" presStyleCnt="6"/>
      <dgm:spPr/>
    </dgm:pt>
    <dgm:pt modelId="{75E7E65B-77D9-4406-9D20-F81CC6025634}" type="pres">
      <dgm:prSet presAssocID="{66CA1F07-C7FD-4380-A5A5-82543FC9E455}" presName="node" presStyleLbl="node1" presStyleIdx="2" presStyleCnt="6">
        <dgm:presLayoutVars>
          <dgm:bulletEnabled val="1"/>
        </dgm:presLayoutVars>
      </dgm:prSet>
      <dgm:spPr/>
    </dgm:pt>
    <dgm:pt modelId="{5233ED30-F061-45FE-A3E4-EBA8BA41A7DB}" type="pres">
      <dgm:prSet presAssocID="{66CA1F07-C7FD-4380-A5A5-82543FC9E455}" presName="spNode" presStyleCnt="0"/>
      <dgm:spPr/>
    </dgm:pt>
    <dgm:pt modelId="{B3563DD5-3BC6-4544-9C78-206C202FFD48}" type="pres">
      <dgm:prSet presAssocID="{2E8A1925-6FC4-47D2-B027-FB324C20EF3E}" presName="sibTrans" presStyleLbl="sibTrans1D1" presStyleIdx="2" presStyleCnt="6"/>
      <dgm:spPr/>
    </dgm:pt>
    <dgm:pt modelId="{C2339B64-BE92-4E5C-BA97-E2FD0882D341}" type="pres">
      <dgm:prSet presAssocID="{58C019C5-0D00-44D8-80C2-150A9116B637}" presName="node" presStyleLbl="node1" presStyleIdx="3" presStyleCnt="6">
        <dgm:presLayoutVars>
          <dgm:bulletEnabled val="1"/>
        </dgm:presLayoutVars>
      </dgm:prSet>
      <dgm:spPr/>
    </dgm:pt>
    <dgm:pt modelId="{856925A1-E1D2-4E78-A6BA-C5968B9C6259}" type="pres">
      <dgm:prSet presAssocID="{58C019C5-0D00-44D8-80C2-150A9116B637}" presName="spNode" presStyleCnt="0"/>
      <dgm:spPr/>
    </dgm:pt>
    <dgm:pt modelId="{FC83DF77-427C-44B2-9808-D922829B1916}" type="pres">
      <dgm:prSet presAssocID="{FA00F1FE-87E2-487C-9D49-5A6328F793C8}" presName="sibTrans" presStyleLbl="sibTrans1D1" presStyleIdx="3" presStyleCnt="6"/>
      <dgm:spPr/>
    </dgm:pt>
    <dgm:pt modelId="{89960BED-5DC2-48FA-926A-6DC92F7C344A}" type="pres">
      <dgm:prSet presAssocID="{D9102F00-791C-4F29-A9A4-B009679EC35D}" presName="node" presStyleLbl="node1" presStyleIdx="4" presStyleCnt="6">
        <dgm:presLayoutVars>
          <dgm:bulletEnabled val="1"/>
        </dgm:presLayoutVars>
      </dgm:prSet>
      <dgm:spPr/>
    </dgm:pt>
    <dgm:pt modelId="{3797B323-8E16-4D94-8A9C-1343794E6F2C}" type="pres">
      <dgm:prSet presAssocID="{D9102F00-791C-4F29-A9A4-B009679EC35D}" presName="spNode" presStyleCnt="0"/>
      <dgm:spPr/>
    </dgm:pt>
    <dgm:pt modelId="{7BD8D251-3888-4AB6-A8CA-B52292AC6D15}" type="pres">
      <dgm:prSet presAssocID="{157B8CFF-A27C-4E05-848A-C6219B9DCB54}" presName="sibTrans" presStyleLbl="sibTrans1D1" presStyleIdx="4" presStyleCnt="6"/>
      <dgm:spPr/>
    </dgm:pt>
    <dgm:pt modelId="{9B8B3F08-D834-4448-8F48-553F3CF3A07B}" type="pres">
      <dgm:prSet presAssocID="{223C1FE4-7B23-4EC4-A097-D2376845D42E}" presName="node" presStyleLbl="node1" presStyleIdx="5" presStyleCnt="6">
        <dgm:presLayoutVars>
          <dgm:bulletEnabled val="1"/>
        </dgm:presLayoutVars>
      </dgm:prSet>
      <dgm:spPr/>
    </dgm:pt>
    <dgm:pt modelId="{F6E157F8-F2F6-414E-B0BE-D7ADFB5AAA5F}" type="pres">
      <dgm:prSet presAssocID="{223C1FE4-7B23-4EC4-A097-D2376845D42E}" presName="spNode" presStyleCnt="0"/>
      <dgm:spPr/>
    </dgm:pt>
    <dgm:pt modelId="{E1FE5B67-0F1A-47C9-B1F5-E64188AD459C}" type="pres">
      <dgm:prSet presAssocID="{17B43114-79D4-4EDA-B277-348506D2CA47}" presName="sibTrans" presStyleLbl="sibTrans1D1" presStyleIdx="5" presStyleCnt="6"/>
      <dgm:spPr/>
    </dgm:pt>
  </dgm:ptLst>
  <dgm:cxnLst>
    <dgm:cxn modelId="{94AD6610-FBCD-4A42-9A8F-A037E4592C09}" type="presOf" srcId="{04F7C130-E046-4F5A-A051-EEAB2BD1F984}" destId="{29D7DAC5-292A-4A5E-B7FE-DA7D73CCE84A}" srcOrd="0" destOrd="0" presId="urn:microsoft.com/office/officeart/2005/8/layout/cycle6"/>
    <dgm:cxn modelId="{A8D3AC22-0B30-4F07-9D4F-0601292371F0}" type="presOf" srcId="{58C019C5-0D00-44D8-80C2-150A9116B637}" destId="{C2339B64-BE92-4E5C-BA97-E2FD0882D341}" srcOrd="0" destOrd="0" presId="urn:microsoft.com/office/officeart/2005/8/layout/cycle6"/>
    <dgm:cxn modelId="{211C5C2F-07F1-44F5-95E0-A7D48B4BE8CE}" type="presOf" srcId="{223C1FE4-7B23-4EC4-A097-D2376845D42E}" destId="{9B8B3F08-D834-4448-8F48-553F3CF3A07B}" srcOrd="0" destOrd="0" presId="urn:microsoft.com/office/officeart/2005/8/layout/cycle6"/>
    <dgm:cxn modelId="{9E180A66-C1C3-4CCF-B12A-CDA5BD74A75D}" srcId="{11B39BE3-CF02-49BD-94EE-0E90733ADA1F}" destId="{66CA1F07-C7FD-4380-A5A5-82543FC9E455}" srcOrd="2" destOrd="0" parTransId="{FAB3F169-39EE-42AE-9B9A-214EBE1D7EE4}" sibTransId="{2E8A1925-6FC4-47D2-B027-FB324C20EF3E}"/>
    <dgm:cxn modelId="{EF53394D-C835-4310-BDC9-414673FCC946}" type="presOf" srcId="{BB777C3C-EF58-4A1E-B944-3500F68FD151}" destId="{817D6797-2A62-46CA-8016-FAC6E737D5DE}" srcOrd="0" destOrd="0" presId="urn:microsoft.com/office/officeart/2005/8/layout/cycle6"/>
    <dgm:cxn modelId="{4D4B3A50-2DE0-4C95-BF51-B7387FD28822}" type="presOf" srcId="{8D3F0856-9947-4C72-8651-7C0A5B9D529C}" destId="{CAAC2E2E-E6EE-44CF-B49F-8D8FD6AC4953}" srcOrd="0" destOrd="0" presId="urn:microsoft.com/office/officeart/2005/8/layout/cycle6"/>
    <dgm:cxn modelId="{E3FBB952-9334-43F3-9F5A-35FF77EAF6A8}" type="presOf" srcId="{D9102F00-791C-4F29-A9A4-B009679EC35D}" destId="{89960BED-5DC2-48FA-926A-6DC92F7C344A}" srcOrd="0" destOrd="0" presId="urn:microsoft.com/office/officeart/2005/8/layout/cycle6"/>
    <dgm:cxn modelId="{65599D53-9CC5-42F7-914E-431BC143E415}" type="presOf" srcId="{FA00F1FE-87E2-487C-9D49-5A6328F793C8}" destId="{FC83DF77-427C-44B2-9808-D922829B1916}" srcOrd="0" destOrd="0" presId="urn:microsoft.com/office/officeart/2005/8/layout/cycle6"/>
    <dgm:cxn modelId="{E901327E-00C4-4B8C-A9FF-3AAFEB394822}" srcId="{11B39BE3-CF02-49BD-94EE-0E90733ADA1F}" destId="{8D3F0856-9947-4C72-8651-7C0A5B9D529C}" srcOrd="0" destOrd="0" parTransId="{F0CFD89C-60DB-49F9-AEF8-A05E7F8DD31D}" sibTransId="{04F7C130-E046-4F5A-A051-EEAB2BD1F984}"/>
    <dgm:cxn modelId="{21B84988-AECA-420E-988D-DE85BC9F32ED}" type="presOf" srcId="{745DB701-092C-49A1-BE78-81F7E499EE4E}" destId="{97AB4266-4A67-4160-930B-AC8845C97784}" srcOrd="0" destOrd="0" presId="urn:microsoft.com/office/officeart/2005/8/layout/cycle6"/>
    <dgm:cxn modelId="{F590FF8A-8FDF-4278-BBBF-3487BADC6DC2}" srcId="{11B39BE3-CF02-49BD-94EE-0E90733ADA1F}" destId="{D9102F00-791C-4F29-A9A4-B009679EC35D}" srcOrd="4" destOrd="0" parTransId="{AFEA8E08-F291-461F-8708-3CC327072A09}" sibTransId="{157B8CFF-A27C-4E05-848A-C6219B9DCB54}"/>
    <dgm:cxn modelId="{5125CF8B-C99B-4C35-B8C0-6F7410DEDFF8}" srcId="{11B39BE3-CF02-49BD-94EE-0E90733ADA1F}" destId="{745DB701-092C-49A1-BE78-81F7E499EE4E}" srcOrd="1" destOrd="0" parTransId="{5751F4C9-6D86-4A73-9F8C-D82477E17684}" sibTransId="{BB777C3C-EF58-4A1E-B944-3500F68FD151}"/>
    <dgm:cxn modelId="{534E8892-7202-4BBF-90B6-8BECFF859A12}" type="presOf" srcId="{66CA1F07-C7FD-4380-A5A5-82543FC9E455}" destId="{75E7E65B-77D9-4406-9D20-F81CC6025634}" srcOrd="0" destOrd="0" presId="urn:microsoft.com/office/officeart/2005/8/layout/cycle6"/>
    <dgm:cxn modelId="{6D53E394-0B63-4B52-BB6E-BDDE57BD83DE}" srcId="{11B39BE3-CF02-49BD-94EE-0E90733ADA1F}" destId="{58C019C5-0D00-44D8-80C2-150A9116B637}" srcOrd="3" destOrd="0" parTransId="{55B66696-6603-41B1-8222-6860D9B688C3}" sibTransId="{FA00F1FE-87E2-487C-9D49-5A6328F793C8}"/>
    <dgm:cxn modelId="{330D789E-7CBB-43DF-BEA5-76AB2D714589}" type="presOf" srcId="{17B43114-79D4-4EDA-B277-348506D2CA47}" destId="{E1FE5B67-0F1A-47C9-B1F5-E64188AD459C}" srcOrd="0" destOrd="0" presId="urn:microsoft.com/office/officeart/2005/8/layout/cycle6"/>
    <dgm:cxn modelId="{D13441A3-E2EA-4891-BE1E-E21745F9B76D}" type="presOf" srcId="{11B39BE3-CF02-49BD-94EE-0E90733ADA1F}" destId="{58AC9151-6C68-4AFA-BE21-E72A211F5E6D}" srcOrd="0" destOrd="0" presId="urn:microsoft.com/office/officeart/2005/8/layout/cycle6"/>
    <dgm:cxn modelId="{040ECCB7-BAB5-4054-BCBC-2FC5B2DE92D3}" type="presOf" srcId="{157B8CFF-A27C-4E05-848A-C6219B9DCB54}" destId="{7BD8D251-3888-4AB6-A8CA-B52292AC6D15}" srcOrd="0" destOrd="0" presId="urn:microsoft.com/office/officeart/2005/8/layout/cycle6"/>
    <dgm:cxn modelId="{B2E72EDF-9437-4A2D-964E-6D61D69E3BF0}" srcId="{11B39BE3-CF02-49BD-94EE-0E90733ADA1F}" destId="{223C1FE4-7B23-4EC4-A097-D2376845D42E}" srcOrd="5" destOrd="0" parTransId="{C70A80A8-FE5B-4E6E-8D94-645FC51AC022}" sibTransId="{17B43114-79D4-4EDA-B277-348506D2CA47}"/>
    <dgm:cxn modelId="{F57603EE-B1FE-411A-86DD-6E90FB60752F}" type="presOf" srcId="{2E8A1925-6FC4-47D2-B027-FB324C20EF3E}" destId="{B3563DD5-3BC6-4544-9C78-206C202FFD48}" srcOrd="0" destOrd="0" presId="urn:microsoft.com/office/officeart/2005/8/layout/cycle6"/>
    <dgm:cxn modelId="{DC5275AE-69D3-43C7-84C5-9308B582A704}" type="presParOf" srcId="{58AC9151-6C68-4AFA-BE21-E72A211F5E6D}" destId="{CAAC2E2E-E6EE-44CF-B49F-8D8FD6AC4953}" srcOrd="0" destOrd="0" presId="urn:microsoft.com/office/officeart/2005/8/layout/cycle6"/>
    <dgm:cxn modelId="{E0602601-E9CB-41AD-8B0F-C6619DC4E10A}" type="presParOf" srcId="{58AC9151-6C68-4AFA-BE21-E72A211F5E6D}" destId="{326A520D-35C5-44C3-83B0-88493341666C}" srcOrd="1" destOrd="0" presId="urn:microsoft.com/office/officeart/2005/8/layout/cycle6"/>
    <dgm:cxn modelId="{369CA997-7101-40F7-A130-326B808A234D}" type="presParOf" srcId="{58AC9151-6C68-4AFA-BE21-E72A211F5E6D}" destId="{29D7DAC5-292A-4A5E-B7FE-DA7D73CCE84A}" srcOrd="2" destOrd="0" presId="urn:microsoft.com/office/officeart/2005/8/layout/cycle6"/>
    <dgm:cxn modelId="{D51A489B-DA9A-4297-932B-7E28B83DB65F}" type="presParOf" srcId="{58AC9151-6C68-4AFA-BE21-E72A211F5E6D}" destId="{97AB4266-4A67-4160-930B-AC8845C97784}" srcOrd="3" destOrd="0" presId="urn:microsoft.com/office/officeart/2005/8/layout/cycle6"/>
    <dgm:cxn modelId="{C0618ADD-6F8A-4417-AFEB-6451C8C8B673}" type="presParOf" srcId="{58AC9151-6C68-4AFA-BE21-E72A211F5E6D}" destId="{2B375C98-CB82-488D-B484-6FA62D34C4A7}" srcOrd="4" destOrd="0" presId="urn:microsoft.com/office/officeart/2005/8/layout/cycle6"/>
    <dgm:cxn modelId="{5E666F5F-8362-4309-86EF-AE7C21949B2C}" type="presParOf" srcId="{58AC9151-6C68-4AFA-BE21-E72A211F5E6D}" destId="{817D6797-2A62-46CA-8016-FAC6E737D5DE}" srcOrd="5" destOrd="0" presId="urn:microsoft.com/office/officeart/2005/8/layout/cycle6"/>
    <dgm:cxn modelId="{1394143A-DDED-4550-896D-C465F76EE5B6}" type="presParOf" srcId="{58AC9151-6C68-4AFA-BE21-E72A211F5E6D}" destId="{75E7E65B-77D9-4406-9D20-F81CC6025634}" srcOrd="6" destOrd="0" presId="urn:microsoft.com/office/officeart/2005/8/layout/cycle6"/>
    <dgm:cxn modelId="{EC016856-52ED-4B78-B64E-71F2EE2BDABC}" type="presParOf" srcId="{58AC9151-6C68-4AFA-BE21-E72A211F5E6D}" destId="{5233ED30-F061-45FE-A3E4-EBA8BA41A7DB}" srcOrd="7" destOrd="0" presId="urn:microsoft.com/office/officeart/2005/8/layout/cycle6"/>
    <dgm:cxn modelId="{838DFF0E-5E85-4A91-A7A0-659E9A4D3354}" type="presParOf" srcId="{58AC9151-6C68-4AFA-BE21-E72A211F5E6D}" destId="{B3563DD5-3BC6-4544-9C78-206C202FFD48}" srcOrd="8" destOrd="0" presId="urn:microsoft.com/office/officeart/2005/8/layout/cycle6"/>
    <dgm:cxn modelId="{E1E9B37F-4AD1-4BC4-B463-DD8E830960F5}" type="presParOf" srcId="{58AC9151-6C68-4AFA-BE21-E72A211F5E6D}" destId="{C2339B64-BE92-4E5C-BA97-E2FD0882D341}" srcOrd="9" destOrd="0" presId="urn:microsoft.com/office/officeart/2005/8/layout/cycle6"/>
    <dgm:cxn modelId="{0DE6BDA4-622C-4AB2-82D8-7E2EA31BD140}" type="presParOf" srcId="{58AC9151-6C68-4AFA-BE21-E72A211F5E6D}" destId="{856925A1-E1D2-4E78-A6BA-C5968B9C6259}" srcOrd="10" destOrd="0" presId="urn:microsoft.com/office/officeart/2005/8/layout/cycle6"/>
    <dgm:cxn modelId="{2BC6B69D-8A7A-4939-A983-044990FDAAAB}" type="presParOf" srcId="{58AC9151-6C68-4AFA-BE21-E72A211F5E6D}" destId="{FC83DF77-427C-44B2-9808-D922829B1916}" srcOrd="11" destOrd="0" presId="urn:microsoft.com/office/officeart/2005/8/layout/cycle6"/>
    <dgm:cxn modelId="{09A4D10C-76BB-49D7-974E-CCF7F86D88A0}" type="presParOf" srcId="{58AC9151-6C68-4AFA-BE21-E72A211F5E6D}" destId="{89960BED-5DC2-48FA-926A-6DC92F7C344A}" srcOrd="12" destOrd="0" presId="urn:microsoft.com/office/officeart/2005/8/layout/cycle6"/>
    <dgm:cxn modelId="{E1BB1543-6EF1-4A6D-859B-7131C4C82093}" type="presParOf" srcId="{58AC9151-6C68-4AFA-BE21-E72A211F5E6D}" destId="{3797B323-8E16-4D94-8A9C-1343794E6F2C}" srcOrd="13" destOrd="0" presId="urn:microsoft.com/office/officeart/2005/8/layout/cycle6"/>
    <dgm:cxn modelId="{D58F077F-2BE2-428E-9160-93447F982C17}" type="presParOf" srcId="{58AC9151-6C68-4AFA-BE21-E72A211F5E6D}" destId="{7BD8D251-3888-4AB6-A8CA-B52292AC6D15}" srcOrd="14" destOrd="0" presId="urn:microsoft.com/office/officeart/2005/8/layout/cycle6"/>
    <dgm:cxn modelId="{33F9F25D-BF67-4E73-848F-38C2CBC5171D}" type="presParOf" srcId="{58AC9151-6C68-4AFA-BE21-E72A211F5E6D}" destId="{9B8B3F08-D834-4448-8F48-553F3CF3A07B}" srcOrd="15" destOrd="0" presId="urn:microsoft.com/office/officeart/2005/8/layout/cycle6"/>
    <dgm:cxn modelId="{ACB80C0A-5195-4C40-9C79-C67210F7F429}" type="presParOf" srcId="{58AC9151-6C68-4AFA-BE21-E72A211F5E6D}" destId="{F6E157F8-F2F6-414E-B0BE-D7ADFB5AAA5F}" srcOrd="16" destOrd="0" presId="urn:microsoft.com/office/officeart/2005/8/layout/cycle6"/>
    <dgm:cxn modelId="{F3AFD66B-EDEB-4B70-8FEB-25A191CA2D9B}" type="presParOf" srcId="{58AC9151-6C68-4AFA-BE21-E72A211F5E6D}" destId="{E1FE5B67-0F1A-47C9-B1F5-E64188AD459C}"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DA3FE-2AC0-4318-94E1-090A76B9790F}">
      <dsp:nvSpPr>
        <dsp:cNvPr id="0" name=""/>
        <dsp:cNvSpPr/>
      </dsp:nvSpPr>
      <dsp:spPr>
        <a:xfrm>
          <a:off x="0" y="29569"/>
          <a:ext cx="11019470" cy="43056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Verbal Communication </a:t>
          </a:r>
        </a:p>
      </dsp:txBody>
      <dsp:txXfrm>
        <a:off x="21018" y="50587"/>
        <a:ext cx="10977434" cy="388524"/>
      </dsp:txXfrm>
    </dsp:sp>
    <dsp:sp modelId="{3931E048-F9D3-4C45-AC4B-1FC2D76385C5}">
      <dsp:nvSpPr>
        <dsp:cNvPr id="0" name=""/>
        <dsp:cNvSpPr/>
      </dsp:nvSpPr>
      <dsp:spPr>
        <a:xfrm>
          <a:off x="0" y="460129"/>
          <a:ext cx="11019470" cy="511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Verbal communication can occur when we speaking with others. It can be face-to-face or via the phone. When communication occurs face-to-face it can not be separated from non-verbal communication.</a:t>
          </a:r>
        </a:p>
      </dsp:txBody>
      <dsp:txXfrm>
        <a:off x="0" y="460129"/>
        <a:ext cx="11019470" cy="511807"/>
      </dsp:txXfrm>
    </dsp:sp>
    <dsp:sp modelId="{DD57EEB6-297F-40D3-B3A7-F5AC86C6B7F4}">
      <dsp:nvSpPr>
        <dsp:cNvPr id="0" name=""/>
        <dsp:cNvSpPr/>
      </dsp:nvSpPr>
      <dsp:spPr>
        <a:xfrm>
          <a:off x="0" y="971936"/>
          <a:ext cx="11019470" cy="430560"/>
        </a:xfrm>
        <a:prstGeom prst="roundRect">
          <a:avLst/>
        </a:prstGeom>
        <a:gradFill rotWithShape="0">
          <a:gsLst>
            <a:gs pos="0">
              <a:schemeClr val="accent4">
                <a:hueOff val="2450223"/>
                <a:satOff val="-10194"/>
                <a:lumOff val="2402"/>
                <a:alphaOff val="0"/>
                <a:satMod val="103000"/>
                <a:lumMod val="102000"/>
                <a:tint val="94000"/>
              </a:schemeClr>
            </a:gs>
            <a:gs pos="50000">
              <a:schemeClr val="accent4">
                <a:hueOff val="2450223"/>
                <a:satOff val="-10194"/>
                <a:lumOff val="2402"/>
                <a:alphaOff val="0"/>
                <a:satMod val="110000"/>
                <a:lumMod val="100000"/>
                <a:shade val="100000"/>
              </a:schemeClr>
            </a:gs>
            <a:gs pos="100000">
              <a:schemeClr val="accent4">
                <a:hueOff val="2450223"/>
                <a:satOff val="-10194"/>
                <a:lumOff val="24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Non-Verbal Communication</a:t>
          </a:r>
        </a:p>
      </dsp:txBody>
      <dsp:txXfrm>
        <a:off x="21018" y="992954"/>
        <a:ext cx="10977434" cy="388524"/>
      </dsp:txXfrm>
    </dsp:sp>
    <dsp:sp modelId="{790733ED-C19D-466A-B74B-69E47F43017D}">
      <dsp:nvSpPr>
        <dsp:cNvPr id="0" name=""/>
        <dsp:cNvSpPr/>
      </dsp:nvSpPr>
      <dsp:spPr>
        <a:xfrm>
          <a:off x="0" y="1402496"/>
          <a:ext cx="11019470" cy="511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The non-verbal communication sometimes is saying more that when we speak. It can include facial expression, posture, eye contact, etc.  </a:t>
          </a:r>
        </a:p>
      </dsp:txBody>
      <dsp:txXfrm>
        <a:off x="0" y="1402496"/>
        <a:ext cx="11019470" cy="511807"/>
      </dsp:txXfrm>
    </dsp:sp>
    <dsp:sp modelId="{EEE983FF-C6D4-499D-83EB-8B93FCCE5FD2}">
      <dsp:nvSpPr>
        <dsp:cNvPr id="0" name=""/>
        <dsp:cNvSpPr/>
      </dsp:nvSpPr>
      <dsp:spPr>
        <a:xfrm>
          <a:off x="0" y="1914304"/>
          <a:ext cx="11019470" cy="430560"/>
        </a:xfrm>
        <a:prstGeom prst="roundRect">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Written Communication</a:t>
          </a:r>
        </a:p>
      </dsp:txBody>
      <dsp:txXfrm>
        <a:off x="21018" y="1935322"/>
        <a:ext cx="10977434" cy="388524"/>
      </dsp:txXfrm>
    </dsp:sp>
    <dsp:sp modelId="{EB892780-BA6B-4009-B59A-76DBBAE2EFBB}">
      <dsp:nvSpPr>
        <dsp:cNvPr id="0" name=""/>
        <dsp:cNvSpPr/>
      </dsp:nvSpPr>
      <dsp:spPr>
        <a:xfrm>
          <a:off x="0" y="2344864"/>
          <a:ext cx="11019470" cy="511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Writing communication can be as email, SMS, Facebook post etc.  It can be hard and often lead to misunderstanding if there is a lack of writing skills. </a:t>
          </a:r>
        </a:p>
      </dsp:txBody>
      <dsp:txXfrm>
        <a:off x="0" y="2344864"/>
        <a:ext cx="11019470" cy="511807"/>
      </dsp:txXfrm>
    </dsp:sp>
    <dsp:sp modelId="{4FAA0005-B467-4E79-BED8-955F1804F9BD}">
      <dsp:nvSpPr>
        <dsp:cNvPr id="0" name=""/>
        <dsp:cNvSpPr/>
      </dsp:nvSpPr>
      <dsp:spPr>
        <a:xfrm>
          <a:off x="0" y="2856671"/>
          <a:ext cx="11019470" cy="430560"/>
        </a:xfrm>
        <a:prstGeom prst="roundRect">
          <a:avLst/>
        </a:prstGeom>
        <a:gradFill rotWithShape="0">
          <a:gsLst>
            <a:gs pos="0">
              <a:schemeClr val="accent4">
                <a:hueOff val="7350668"/>
                <a:satOff val="-30583"/>
                <a:lumOff val="7206"/>
                <a:alphaOff val="0"/>
                <a:satMod val="103000"/>
                <a:lumMod val="102000"/>
                <a:tint val="94000"/>
              </a:schemeClr>
            </a:gs>
            <a:gs pos="50000">
              <a:schemeClr val="accent4">
                <a:hueOff val="7350668"/>
                <a:satOff val="-30583"/>
                <a:lumOff val="7206"/>
                <a:alphaOff val="0"/>
                <a:satMod val="110000"/>
                <a:lumMod val="100000"/>
                <a:shade val="100000"/>
              </a:schemeClr>
            </a:gs>
            <a:gs pos="100000">
              <a:schemeClr val="accent4">
                <a:hueOff val="7350668"/>
                <a:satOff val="-30583"/>
                <a:lumOff val="72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Visualization</a:t>
          </a:r>
        </a:p>
      </dsp:txBody>
      <dsp:txXfrm>
        <a:off x="21018" y="2877689"/>
        <a:ext cx="10977434" cy="388524"/>
      </dsp:txXfrm>
    </dsp:sp>
    <dsp:sp modelId="{9A5E6E0A-6B8A-4078-A81E-56F0B35BC196}">
      <dsp:nvSpPr>
        <dsp:cNvPr id="0" name=""/>
        <dsp:cNvSpPr/>
      </dsp:nvSpPr>
      <dsp:spPr>
        <a:xfrm>
          <a:off x="0" y="3287231"/>
          <a:ext cx="11019470"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This type of communication is presented as images, videos and lots more</a:t>
          </a:r>
          <a:r>
            <a:rPr lang="en-US" sz="1600" b="0" i="0" kern="1200" dirty="0">
              <a:solidFill>
                <a:schemeClr val="tx1"/>
              </a:solidFill>
              <a:effectLst/>
              <a:latin typeface="Arial" panose="020B0604020202020204" pitchFamily="34" charset="0"/>
              <a:cs typeface="Arial" panose="020B0604020202020204" pitchFamily="34" charset="0"/>
            </a:rPr>
            <a:t> </a:t>
          </a:r>
          <a:r>
            <a:rPr lang="en-US" sz="1600" b="0" i="0" kern="1200" dirty="0" err="1">
              <a:solidFill>
                <a:schemeClr val="tx1"/>
              </a:solidFill>
              <a:effectLst/>
              <a:latin typeface="Arial" panose="020B0604020202020204" pitchFamily="34" charset="0"/>
              <a:cs typeface="Arial" panose="020B0604020202020204" pitchFamily="34" charset="0"/>
            </a:rPr>
            <a:t>SkillsYouNeed</a:t>
          </a:r>
          <a:r>
            <a:rPr lang="en-GB" sz="1600" kern="1200" dirty="0">
              <a:latin typeface="Arial" panose="020B0604020202020204" pitchFamily="34" charset="0"/>
              <a:cs typeface="Arial" panose="020B0604020202020204" pitchFamily="34" charset="0"/>
            </a:rPr>
            <a:t> </a:t>
          </a:r>
          <a:r>
            <a:rPr lang="en-US" sz="1600" b="0" i="0" kern="1200" dirty="0">
              <a:solidFill>
                <a:schemeClr val="tx1"/>
              </a:solidFill>
              <a:effectLst/>
              <a:latin typeface="Arial" panose="020B0604020202020204" pitchFamily="34" charset="0"/>
              <a:cs typeface="Arial" panose="020B0604020202020204" pitchFamily="34" charset="0"/>
            </a:rPr>
            <a:t>(2022). </a:t>
          </a:r>
          <a:endParaRPr lang="en-GB" sz="1600" kern="1200" dirty="0">
            <a:solidFill>
              <a:schemeClr val="tx1"/>
            </a:solidFill>
            <a:latin typeface="Arial" panose="020B0604020202020204" pitchFamily="34" charset="0"/>
            <a:cs typeface="Arial" panose="020B0604020202020204" pitchFamily="34" charset="0"/>
          </a:endParaRPr>
        </a:p>
      </dsp:txBody>
      <dsp:txXfrm>
        <a:off x="0" y="3287231"/>
        <a:ext cx="11019470" cy="380880"/>
      </dsp:txXfrm>
    </dsp:sp>
    <dsp:sp modelId="{C297AE35-5DA5-4F39-968E-1BFE2CFC455B}">
      <dsp:nvSpPr>
        <dsp:cNvPr id="0" name=""/>
        <dsp:cNvSpPr/>
      </dsp:nvSpPr>
      <dsp:spPr>
        <a:xfrm>
          <a:off x="0" y="3668111"/>
          <a:ext cx="11019470" cy="430560"/>
        </a:xfrm>
        <a:prstGeom prst="roundRect">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Listening</a:t>
          </a:r>
        </a:p>
      </dsp:txBody>
      <dsp:txXfrm>
        <a:off x="21018" y="3689129"/>
        <a:ext cx="10977434" cy="388524"/>
      </dsp:txXfrm>
    </dsp:sp>
    <dsp:sp modelId="{E876AB93-E34D-41E3-AF61-D8E845139CAD}">
      <dsp:nvSpPr>
        <dsp:cNvPr id="0" name=""/>
        <dsp:cNvSpPr/>
      </dsp:nvSpPr>
      <dsp:spPr>
        <a:xfrm>
          <a:off x="0" y="4098671"/>
          <a:ext cx="11019470" cy="749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868" tIns="20320" rIns="113792" bIns="20320" numCol="1" spcCol="1270" anchor="t" anchorCtr="0">
          <a:noAutofit/>
        </a:bodyPr>
        <a:lstStyle/>
        <a:p>
          <a:pPr marL="171450" lvl="1" indent="-171450" algn="l" defTabSz="711200">
            <a:lnSpc>
              <a:spcPct val="100000"/>
            </a:lnSpc>
            <a:spcBef>
              <a:spcPct val="0"/>
            </a:spcBef>
            <a:spcAft>
              <a:spcPct val="20000"/>
            </a:spcAft>
            <a:buChar char="•"/>
          </a:pPr>
          <a:r>
            <a:rPr lang="en-GB" sz="1600" kern="1200" dirty="0">
              <a:latin typeface="Arial" panose="020B0604020202020204" pitchFamily="34" charset="0"/>
              <a:cs typeface="Arial" panose="020B0604020202020204" pitchFamily="34" charset="0"/>
            </a:rPr>
            <a:t>Not everyone include ‘listening’ on the list types of communication. However, this perhaps is the most important way of communication. If we can not listen to the others, we can not effectively engage with them</a:t>
          </a:r>
          <a:r>
            <a:rPr lang="en-GB" sz="1600" b="0" i="0" kern="1200" dirty="0">
              <a:solidFill>
                <a:schemeClr val="bg1"/>
              </a:solidFill>
              <a:effectLst/>
              <a:latin typeface="Arial" panose="020B0604020202020204" pitchFamily="34" charset="0"/>
              <a:cs typeface="Arial" panose="020B0604020202020204" pitchFamily="34" charset="0"/>
            </a:rPr>
            <a:t> </a:t>
          </a:r>
          <a:r>
            <a:rPr lang="en-GB" sz="1600" b="0" i="0" kern="1200" dirty="0">
              <a:solidFill>
                <a:schemeClr val="tx1"/>
              </a:solidFill>
              <a:effectLst/>
              <a:latin typeface="Arial" panose="020B0604020202020204" pitchFamily="34" charset="0"/>
              <a:cs typeface="Arial" panose="020B0604020202020204" pitchFamily="34" charset="0"/>
            </a:rPr>
            <a:t>(</a:t>
          </a:r>
          <a:r>
            <a:rPr lang="en-GB" sz="1600" b="0" i="0" kern="1200" dirty="0" err="1">
              <a:solidFill>
                <a:schemeClr val="tx1"/>
              </a:solidFill>
              <a:effectLst/>
              <a:latin typeface="Arial" panose="020B0604020202020204" pitchFamily="34" charset="0"/>
              <a:cs typeface="Arial" panose="020B0604020202020204" pitchFamily="34" charset="0"/>
            </a:rPr>
            <a:t>Willkomm</a:t>
          </a:r>
          <a:r>
            <a:rPr lang="en-GB" sz="1600" b="0" i="0" kern="1200" dirty="0">
              <a:solidFill>
                <a:schemeClr val="tx1"/>
              </a:solidFill>
              <a:effectLst/>
              <a:latin typeface="Arial" panose="020B0604020202020204" pitchFamily="34" charset="0"/>
              <a:cs typeface="Arial" panose="020B0604020202020204" pitchFamily="34" charset="0"/>
            </a:rPr>
            <a:t>, 2018)</a:t>
          </a:r>
          <a:r>
            <a:rPr lang="en-GB" sz="1600" kern="1200" dirty="0">
              <a:solidFill>
                <a:schemeClr val="tx1"/>
              </a:solidFill>
              <a:latin typeface="Arial" panose="020B0604020202020204" pitchFamily="34" charset="0"/>
              <a:cs typeface="Arial" panose="020B0604020202020204" pitchFamily="34" charset="0"/>
            </a:rPr>
            <a:t>.</a:t>
          </a:r>
          <a:r>
            <a:rPr lang="en-US" sz="1600" i="0" kern="1200" dirty="0">
              <a:solidFill>
                <a:schemeClr val="tx1"/>
              </a:solidFill>
              <a:effectLst/>
              <a:latin typeface="Arial" panose="020B0604020202020204" pitchFamily="34" charset="0"/>
              <a:cs typeface="Arial" panose="020B0604020202020204" pitchFamily="34" charset="0"/>
            </a:rPr>
            <a:t> </a:t>
          </a:r>
          <a:r>
            <a:rPr lang="en-GB" sz="1600" kern="1200" dirty="0">
              <a:solidFill>
                <a:schemeClr val="tx1"/>
              </a:solidFill>
              <a:latin typeface="Arial" panose="020B0604020202020204" pitchFamily="34" charset="0"/>
              <a:cs typeface="Arial" panose="020B0604020202020204" pitchFamily="34" charset="0"/>
            </a:rPr>
            <a:t> </a:t>
          </a:r>
        </a:p>
      </dsp:txBody>
      <dsp:txXfrm>
        <a:off x="0" y="4098671"/>
        <a:ext cx="11019470" cy="7498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7BA79-E4B1-4080-B72C-89436DE9496A}">
      <dsp:nvSpPr>
        <dsp:cNvPr id="0" name=""/>
        <dsp:cNvSpPr/>
      </dsp:nvSpPr>
      <dsp:spPr>
        <a:xfrm rot="5400000">
          <a:off x="5475356" y="93152"/>
          <a:ext cx="1430447" cy="1244489"/>
        </a:xfrm>
        <a:prstGeom prst="hexagon">
          <a:avLst>
            <a:gd name="adj" fmla="val 25000"/>
            <a:gd name="vf" fmla="val 11547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Motivation</a:t>
          </a:r>
        </a:p>
      </dsp:txBody>
      <dsp:txXfrm rot="-5400000">
        <a:off x="5762268" y="223084"/>
        <a:ext cx="856623" cy="984625"/>
      </dsp:txXfrm>
    </dsp:sp>
    <dsp:sp modelId="{EE815AA5-1ED7-4D29-8B3C-DC13E5557134}">
      <dsp:nvSpPr>
        <dsp:cNvPr id="0" name=""/>
        <dsp:cNvSpPr/>
      </dsp:nvSpPr>
      <dsp:spPr>
        <a:xfrm>
          <a:off x="6850588" y="286263"/>
          <a:ext cx="1596379"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These is when providing feedback to someone and this actually motivates them to do better.</a:t>
          </a:r>
        </a:p>
      </dsp:txBody>
      <dsp:txXfrm>
        <a:off x="6850588" y="286263"/>
        <a:ext cx="1596379" cy="858268"/>
      </dsp:txXfrm>
    </dsp:sp>
    <dsp:sp modelId="{FD2520CE-2604-45B9-84EC-29420DDED863}">
      <dsp:nvSpPr>
        <dsp:cNvPr id="0" name=""/>
        <dsp:cNvSpPr/>
      </dsp:nvSpPr>
      <dsp:spPr>
        <a:xfrm rot="5400000">
          <a:off x="4131307" y="93152"/>
          <a:ext cx="1430447" cy="1244489"/>
        </a:xfrm>
        <a:prstGeom prst="hexagon">
          <a:avLst>
            <a:gd name="adj" fmla="val 25000"/>
            <a:gd name="vf" fmla="val 115470"/>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4418219" y="223084"/>
        <a:ext cx="856623" cy="984625"/>
      </dsp:txXfrm>
    </dsp:sp>
    <dsp:sp modelId="{4A3457A1-3FE9-477D-A185-D7465890D9FB}">
      <dsp:nvSpPr>
        <dsp:cNvPr id="0" name=""/>
        <dsp:cNvSpPr/>
      </dsp:nvSpPr>
      <dsp:spPr>
        <a:xfrm rot="5400000">
          <a:off x="4800757" y="1307316"/>
          <a:ext cx="1430447" cy="1244489"/>
        </a:xfrm>
        <a:prstGeom prst="hexagon">
          <a:avLst>
            <a:gd name="adj" fmla="val 25000"/>
            <a:gd name="vf" fmla="val 115470"/>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Emotional Expression</a:t>
          </a:r>
        </a:p>
      </dsp:txBody>
      <dsp:txXfrm rot="-5400000">
        <a:off x="5087669" y="1437248"/>
        <a:ext cx="856623" cy="984625"/>
      </dsp:txXfrm>
    </dsp:sp>
    <dsp:sp modelId="{031A90B2-604F-42A8-8D1E-68A6382D4CB0}">
      <dsp:nvSpPr>
        <dsp:cNvPr id="0" name=""/>
        <dsp:cNvSpPr/>
      </dsp:nvSpPr>
      <dsp:spPr>
        <a:xfrm>
          <a:off x="3297356" y="1500427"/>
          <a:ext cx="1544883"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 communication of this sort allows the group members to illustrate their emotions  to each other.</a:t>
          </a:r>
        </a:p>
      </dsp:txBody>
      <dsp:txXfrm>
        <a:off x="3297356" y="1500427"/>
        <a:ext cx="1544883" cy="858268"/>
      </dsp:txXfrm>
    </dsp:sp>
    <dsp:sp modelId="{C547977D-88A1-43B1-A4E1-7788D4F6C3D0}">
      <dsp:nvSpPr>
        <dsp:cNvPr id="0" name=""/>
        <dsp:cNvSpPr/>
      </dsp:nvSpPr>
      <dsp:spPr>
        <a:xfrm rot="5400000">
          <a:off x="6144805" y="1307316"/>
          <a:ext cx="1430447" cy="1244489"/>
        </a:xfrm>
        <a:prstGeom prst="hexagon">
          <a:avLst>
            <a:gd name="adj" fmla="val 25000"/>
            <a:gd name="vf" fmla="val 115470"/>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6431717" y="1437248"/>
        <a:ext cx="856623" cy="984625"/>
      </dsp:txXfrm>
    </dsp:sp>
    <dsp:sp modelId="{3730F32A-3D1D-452E-948C-9014873FF22C}">
      <dsp:nvSpPr>
        <dsp:cNvPr id="0" name=""/>
        <dsp:cNvSpPr/>
      </dsp:nvSpPr>
      <dsp:spPr>
        <a:xfrm rot="5400000">
          <a:off x="5475356" y="2521480"/>
          <a:ext cx="1430447" cy="1244489"/>
        </a:xfrm>
        <a:prstGeom prst="hexagon">
          <a:avLst>
            <a:gd name="adj" fmla="val 25000"/>
            <a:gd name="vf" fmla="val 115470"/>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Information</a:t>
          </a:r>
        </a:p>
      </dsp:txBody>
      <dsp:txXfrm rot="-5400000">
        <a:off x="5762268" y="2651412"/>
        <a:ext cx="856623" cy="984625"/>
      </dsp:txXfrm>
    </dsp:sp>
    <dsp:sp modelId="{0E642602-F33E-4069-A253-9BAE8F4F2ABE}">
      <dsp:nvSpPr>
        <dsp:cNvPr id="0" name=""/>
        <dsp:cNvSpPr/>
      </dsp:nvSpPr>
      <dsp:spPr>
        <a:xfrm>
          <a:off x="6850588" y="2714591"/>
          <a:ext cx="1596379"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This type of communication allows the individuals to transfer information about a subject or topic.</a:t>
          </a:r>
        </a:p>
      </dsp:txBody>
      <dsp:txXfrm>
        <a:off x="6850588" y="2714591"/>
        <a:ext cx="1596379" cy="858268"/>
      </dsp:txXfrm>
    </dsp:sp>
    <dsp:sp modelId="{3343227C-11D6-4EC4-9068-FED3C446947D}">
      <dsp:nvSpPr>
        <dsp:cNvPr id="0" name=""/>
        <dsp:cNvSpPr/>
      </dsp:nvSpPr>
      <dsp:spPr>
        <a:xfrm rot="5400000">
          <a:off x="4131307" y="2521480"/>
          <a:ext cx="1430447" cy="1244489"/>
        </a:xfrm>
        <a:prstGeom prst="hexagon">
          <a:avLst>
            <a:gd name="adj" fmla="val 25000"/>
            <a:gd name="vf" fmla="val 115470"/>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4418219" y="2651412"/>
        <a:ext cx="856623" cy="984625"/>
      </dsp:txXfrm>
    </dsp:sp>
    <dsp:sp modelId="{081817C9-2017-4F4C-9DD7-9B938C10DAB4}">
      <dsp:nvSpPr>
        <dsp:cNvPr id="0" name=""/>
        <dsp:cNvSpPr/>
      </dsp:nvSpPr>
      <dsp:spPr>
        <a:xfrm rot="5400000">
          <a:off x="4800757" y="3735644"/>
          <a:ext cx="1430447" cy="1244489"/>
        </a:xfrm>
        <a:prstGeom prst="hexagon">
          <a:avLst>
            <a:gd name="adj" fmla="val 25000"/>
            <a:gd name="vf" fmla="val 115470"/>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Control</a:t>
          </a:r>
        </a:p>
      </dsp:txBody>
      <dsp:txXfrm rot="-5400000">
        <a:off x="5087669" y="3865576"/>
        <a:ext cx="856623" cy="984625"/>
      </dsp:txXfrm>
    </dsp:sp>
    <dsp:sp modelId="{D1320059-81D0-4A8C-B5DB-E32289009BD1}">
      <dsp:nvSpPr>
        <dsp:cNvPr id="0" name=""/>
        <dsp:cNvSpPr/>
      </dsp:nvSpPr>
      <dsp:spPr>
        <a:xfrm>
          <a:off x="3297356" y="3928755"/>
          <a:ext cx="1544883" cy="858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This can be identified as to controlling behaviour.</a:t>
          </a:r>
        </a:p>
      </dsp:txBody>
      <dsp:txXfrm>
        <a:off x="3297356" y="3928755"/>
        <a:ext cx="1544883" cy="858268"/>
      </dsp:txXfrm>
    </dsp:sp>
    <dsp:sp modelId="{4002D50B-B44B-4019-A661-F5DB13AAF0FC}">
      <dsp:nvSpPr>
        <dsp:cNvPr id="0" name=""/>
        <dsp:cNvSpPr/>
      </dsp:nvSpPr>
      <dsp:spPr>
        <a:xfrm rot="5400000">
          <a:off x="6144805" y="3735644"/>
          <a:ext cx="1430447" cy="1244489"/>
        </a:xfrm>
        <a:prstGeom prst="hexagon">
          <a:avLst>
            <a:gd name="adj" fmla="val 25000"/>
            <a:gd name="vf" fmla="val 11547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latin typeface="Arial" panose="020B0604020202020204" pitchFamily="34" charset="0"/>
            <a:cs typeface="Arial" panose="020B0604020202020204" pitchFamily="34" charset="0"/>
          </a:endParaRPr>
        </a:p>
      </dsp:txBody>
      <dsp:txXfrm rot="-5400000">
        <a:off x="6431717" y="3865576"/>
        <a:ext cx="856623" cy="984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03653-8F1B-4480-8D56-0F09A48CB637}">
      <dsp:nvSpPr>
        <dsp:cNvPr id="0" name=""/>
        <dsp:cNvSpPr/>
      </dsp:nvSpPr>
      <dsp:spPr>
        <a:xfrm>
          <a:off x="0" y="0"/>
          <a:ext cx="2364275"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Sender</a:t>
          </a:r>
        </a:p>
      </dsp:txBody>
      <dsp:txXfrm>
        <a:off x="0" y="0"/>
        <a:ext cx="2364275" cy="1213015"/>
      </dsp:txXfrm>
    </dsp:sp>
    <dsp:sp modelId="{B3319FDF-7885-455B-9BF6-49905CB15978}">
      <dsp:nvSpPr>
        <dsp:cNvPr id="0" name=""/>
        <dsp:cNvSpPr/>
      </dsp:nvSpPr>
      <dsp:spPr>
        <a:xfrm>
          <a:off x="83897" y="1213780"/>
          <a:ext cx="2206509" cy="467763"/>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Communication skills</a:t>
          </a:r>
        </a:p>
      </dsp:txBody>
      <dsp:txXfrm>
        <a:off x="97597" y="1227480"/>
        <a:ext cx="2179109" cy="440363"/>
      </dsp:txXfrm>
    </dsp:sp>
    <dsp:sp modelId="{D96FDE08-37F8-48D7-8F44-CD9D1D3564D1}">
      <dsp:nvSpPr>
        <dsp:cNvPr id="0" name=""/>
        <dsp:cNvSpPr/>
      </dsp:nvSpPr>
      <dsp:spPr>
        <a:xfrm>
          <a:off x="83897" y="1753507"/>
          <a:ext cx="2206509" cy="467763"/>
        </a:xfrm>
        <a:prstGeom prst="roundRect">
          <a:avLst>
            <a:gd name="adj" fmla="val 10000"/>
          </a:avLst>
        </a:prstGeom>
        <a:gradFill rotWithShape="0">
          <a:gsLst>
            <a:gs pos="0">
              <a:schemeClr val="accent4">
                <a:hueOff val="515836"/>
                <a:satOff val="-2146"/>
                <a:lumOff val="506"/>
                <a:alphaOff val="0"/>
                <a:satMod val="103000"/>
                <a:lumMod val="102000"/>
                <a:tint val="94000"/>
              </a:schemeClr>
            </a:gs>
            <a:gs pos="50000">
              <a:schemeClr val="accent4">
                <a:hueOff val="515836"/>
                <a:satOff val="-2146"/>
                <a:lumOff val="506"/>
                <a:alphaOff val="0"/>
                <a:satMod val="110000"/>
                <a:lumMod val="100000"/>
                <a:shade val="100000"/>
              </a:schemeClr>
            </a:gs>
            <a:gs pos="100000">
              <a:schemeClr val="accent4">
                <a:hueOff val="515836"/>
                <a:satOff val="-2146"/>
                <a:lumOff val="5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Attitudes</a:t>
          </a:r>
        </a:p>
      </dsp:txBody>
      <dsp:txXfrm>
        <a:off x="97597" y="1767207"/>
        <a:ext cx="2179109" cy="440363"/>
      </dsp:txXfrm>
    </dsp:sp>
    <dsp:sp modelId="{865A028D-1B13-4840-893B-7A7D9FEFBDEF}">
      <dsp:nvSpPr>
        <dsp:cNvPr id="0" name=""/>
        <dsp:cNvSpPr/>
      </dsp:nvSpPr>
      <dsp:spPr>
        <a:xfrm>
          <a:off x="83897" y="2293234"/>
          <a:ext cx="2206509" cy="467763"/>
        </a:xfrm>
        <a:prstGeom prst="roundRect">
          <a:avLst>
            <a:gd name="adj" fmla="val 10000"/>
          </a:avLst>
        </a:prstGeom>
        <a:gradFill rotWithShape="0">
          <a:gsLst>
            <a:gs pos="0">
              <a:schemeClr val="accent4">
                <a:hueOff val="1031673"/>
                <a:satOff val="-4292"/>
                <a:lumOff val="1011"/>
                <a:alphaOff val="0"/>
                <a:satMod val="103000"/>
                <a:lumMod val="102000"/>
                <a:tint val="94000"/>
              </a:schemeClr>
            </a:gs>
            <a:gs pos="50000">
              <a:schemeClr val="accent4">
                <a:hueOff val="1031673"/>
                <a:satOff val="-4292"/>
                <a:lumOff val="1011"/>
                <a:alphaOff val="0"/>
                <a:satMod val="110000"/>
                <a:lumMod val="100000"/>
                <a:shade val="100000"/>
              </a:schemeClr>
            </a:gs>
            <a:gs pos="100000">
              <a:schemeClr val="accent4">
                <a:hueOff val="1031673"/>
                <a:satOff val="-4292"/>
                <a:lumOff val="101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Knowledge</a:t>
          </a:r>
        </a:p>
      </dsp:txBody>
      <dsp:txXfrm>
        <a:off x="97597" y="2306934"/>
        <a:ext cx="2179109" cy="440363"/>
      </dsp:txXfrm>
    </dsp:sp>
    <dsp:sp modelId="{067D0F55-EDD5-4C26-8FE2-CB89978760C4}">
      <dsp:nvSpPr>
        <dsp:cNvPr id="0" name=""/>
        <dsp:cNvSpPr/>
      </dsp:nvSpPr>
      <dsp:spPr>
        <a:xfrm>
          <a:off x="83897" y="2832960"/>
          <a:ext cx="2206509" cy="467763"/>
        </a:xfrm>
        <a:prstGeom prst="roundRect">
          <a:avLst>
            <a:gd name="adj" fmla="val 10000"/>
          </a:avLst>
        </a:prstGeom>
        <a:gradFill rotWithShape="0">
          <a:gsLst>
            <a:gs pos="0">
              <a:schemeClr val="accent4">
                <a:hueOff val="1547509"/>
                <a:satOff val="-6438"/>
                <a:lumOff val="1517"/>
                <a:alphaOff val="0"/>
                <a:satMod val="103000"/>
                <a:lumMod val="102000"/>
                <a:tint val="94000"/>
              </a:schemeClr>
            </a:gs>
            <a:gs pos="50000">
              <a:schemeClr val="accent4">
                <a:hueOff val="1547509"/>
                <a:satOff val="-6438"/>
                <a:lumOff val="1517"/>
                <a:alphaOff val="0"/>
                <a:satMod val="110000"/>
                <a:lumMod val="100000"/>
                <a:shade val="100000"/>
              </a:schemeClr>
            </a:gs>
            <a:gs pos="100000">
              <a:schemeClr val="accent4">
                <a:hueOff val="1547509"/>
                <a:satOff val="-6438"/>
                <a:lumOff val="15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Social system</a:t>
          </a:r>
        </a:p>
      </dsp:txBody>
      <dsp:txXfrm>
        <a:off x="97597" y="2846660"/>
        <a:ext cx="2179109" cy="440363"/>
      </dsp:txXfrm>
    </dsp:sp>
    <dsp:sp modelId="{D5072FB1-BEE1-4179-BC9B-21A0C97B7A4E}">
      <dsp:nvSpPr>
        <dsp:cNvPr id="0" name=""/>
        <dsp:cNvSpPr/>
      </dsp:nvSpPr>
      <dsp:spPr>
        <a:xfrm>
          <a:off x="83897" y="3372687"/>
          <a:ext cx="2206509" cy="467763"/>
        </a:xfrm>
        <a:prstGeom prst="roundRect">
          <a:avLst>
            <a:gd name="adj" fmla="val 10000"/>
          </a:avLst>
        </a:prstGeom>
        <a:gradFill rotWithShape="0">
          <a:gsLst>
            <a:gs pos="0">
              <a:schemeClr val="accent4">
                <a:hueOff val="2063345"/>
                <a:satOff val="-8585"/>
                <a:lumOff val="2023"/>
                <a:alphaOff val="0"/>
                <a:satMod val="103000"/>
                <a:lumMod val="102000"/>
                <a:tint val="94000"/>
              </a:schemeClr>
            </a:gs>
            <a:gs pos="50000">
              <a:schemeClr val="accent4">
                <a:hueOff val="2063345"/>
                <a:satOff val="-8585"/>
                <a:lumOff val="2023"/>
                <a:alphaOff val="0"/>
                <a:satMod val="110000"/>
                <a:lumMod val="100000"/>
                <a:shade val="100000"/>
              </a:schemeClr>
            </a:gs>
            <a:gs pos="100000">
              <a:schemeClr val="accent4">
                <a:hueOff val="2063345"/>
                <a:satOff val="-8585"/>
                <a:lumOff val="202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Culture</a:t>
          </a:r>
        </a:p>
      </dsp:txBody>
      <dsp:txXfrm>
        <a:off x="97597" y="3386387"/>
        <a:ext cx="2179109" cy="440363"/>
      </dsp:txXfrm>
    </dsp:sp>
    <dsp:sp modelId="{28D74D13-9CA9-45C1-BC7E-665E926CBD88}">
      <dsp:nvSpPr>
        <dsp:cNvPr id="0" name=""/>
        <dsp:cNvSpPr/>
      </dsp:nvSpPr>
      <dsp:spPr>
        <a:xfrm>
          <a:off x="2576149" y="0"/>
          <a:ext cx="2422830"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Message</a:t>
          </a:r>
        </a:p>
      </dsp:txBody>
      <dsp:txXfrm>
        <a:off x="2576149" y="0"/>
        <a:ext cx="2422830" cy="1213015"/>
      </dsp:txXfrm>
    </dsp:sp>
    <dsp:sp modelId="{FEF12D79-268E-4D4D-9318-8444DEC654B7}">
      <dsp:nvSpPr>
        <dsp:cNvPr id="0" name=""/>
        <dsp:cNvSpPr/>
      </dsp:nvSpPr>
      <dsp:spPr>
        <a:xfrm>
          <a:off x="2684310" y="1213780"/>
          <a:ext cx="2206509" cy="467763"/>
        </a:xfrm>
        <a:prstGeom prst="roundRect">
          <a:avLst>
            <a:gd name="adj" fmla="val 10000"/>
          </a:avLst>
        </a:prstGeom>
        <a:gradFill rotWithShape="0">
          <a:gsLst>
            <a:gs pos="0">
              <a:schemeClr val="accent4">
                <a:hueOff val="2579182"/>
                <a:satOff val="-10731"/>
                <a:lumOff val="2528"/>
                <a:alphaOff val="0"/>
                <a:satMod val="103000"/>
                <a:lumMod val="102000"/>
                <a:tint val="94000"/>
              </a:schemeClr>
            </a:gs>
            <a:gs pos="50000">
              <a:schemeClr val="accent4">
                <a:hueOff val="2579182"/>
                <a:satOff val="-10731"/>
                <a:lumOff val="2528"/>
                <a:alphaOff val="0"/>
                <a:satMod val="110000"/>
                <a:lumMod val="100000"/>
                <a:shade val="100000"/>
              </a:schemeClr>
            </a:gs>
            <a:gs pos="100000">
              <a:schemeClr val="accent4">
                <a:hueOff val="2579182"/>
                <a:satOff val="-10731"/>
                <a:lumOff val="25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Content</a:t>
          </a:r>
        </a:p>
      </dsp:txBody>
      <dsp:txXfrm>
        <a:off x="2698010" y="1227480"/>
        <a:ext cx="2179109" cy="440363"/>
      </dsp:txXfrm>
    </dsp:sp>
    <dsp:sp modelId="{F4CCCE94-25BB-457B-BD73-07758C420518}">
      <dsp:nvSpPr>
        <dsp:cNvPr id="0" name=""/>
        <dsp:cNvSpPr/>
      </dsp:nvSpPr>
      <dsp:spPr>
        <a:xfrm>
          <a:off x="2684310" y="1753507"/>
          <a:ext cx="2206509" cy="467763"/>
        </a:xfrm>
        <a:prstGeom prst="roundRect">
          <a:avLst>
            <a:gd name="adj" fmla="val 10000"/>
          </a:avLst>
        </a:prstGeom>
        <a:gradFill rotWithShape="0">
          <a:gsLst>
            <a:gs pos="0">
              <a:schemeClr val="accent4">
                <a:hueOff val="3095018"/>
                <a:satOff val="-12877"/>
                <a:lumOff val="3034"/>
                <a:alphaOff val="0"/>
                <a:satMod val="103000"/>
                <a:lumMod val="102000"/>
                <a:tint val="94000"/>
              </a:schemeClr>
            </a:gs>
            <a:gs pos="50000">
              <a:schemeClr val="accent4">
                <a:hueOff val="3095018"/>
                <a:satOff val="-12877"/>
                <a:lumOff val="3034"/>
                <a:alphaOff val="0"/>
                <a:satMod val="110000"/>
                <a:lumMod val="100000"/>
                <a:shade val="100000"/>
              </a:schemeClr>
            </a:gs>
            <a:gs pos="100000">
              <a:schemeClr val="accent4">
                <a:hueOff val="3095018"/>
                <a:satOff val="-12877"/>
                <a:lumOff val="30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Elements</a:t>
          </a:r>
        </a:p>
      </dsp:txBody>
      <dsp:txXfrm>
        <a:off x="2698010" y="1767207"/>
        <a:ext cx="2179109" cy="440363"/>
      </dsp:txXfrm>
    </dsp:sp>
    <dsp:sp modelId="{7B54F6E8-7CAA-4DB0-80D7-5689E258F165}">
      <dsp:nvSpPr>
        <dsp:cNvPr id="0" name=""/>
        <dsp:cNvSpPr/>
      </dsp:nvSpPr>
      <dsp:spPr>
        <a:xfrm>
          <a:off x="2684310" y="2293234"/>
          <a:ext cx="2206509" cy="467763"/>
        </a:xfrm>
        <a:prstGeom prst="roundRect">
          <a:avLst>
            <a:gd name="adj" fmla="val 10000"/>
          </a:avLst>
        </a:prstGeom>
        <a:gradFill rotWithShape="0">
          <a:gsLst>
            <a:gs pos="0">
              <a:schemeClr val="accent4">
                <a:hueOff val="3610854"/>
                <a:satOff val="-15023"/>
                <a:lumOff val="3540"/>
                <a:alphaOff val="0"/>
                <a:satMod val="103000"/>
                <a:lumMod val="102000"/>
                <a:tint val="94000"/>
              </a:schemeClr>
            </a:gs>
            <a:gs pos="50000">
              <a:schemeClr val="accent4">
                <a:hueOff val="3610854"/>
                <a:satOff val="-15023"/>
                <a:lumOff val="3540"/>
                <a:alphaOff val="0"/>
                <a:satMod val="110000"/>
                <a:lumMod val="100000"/>
                <a:shade val="100000"/>
              </a:schemeClr>
            </a:gs>
            <a:gs pos="100000">
              <a:schemeClr val="accent4">
                <a:hueOff val="3610854"/>
                <a:satOff val="-15023"/>
                <a:lumOff val="354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Treatment</a:t>
          </a:r>
        </a:p>
      </dsp:txBody>
      <dsp:txXfrm>
        <a:off x="2698010" y="2306934"/>
        <a:ext cx="2179109" cy="440363"/>
      </dsp:txXfrm>
    </dsp:sp>
    <dsp:sp modelId="{D856B644-B023-4DBE-954E-458E34A2C632}">
      <dsp:nvSpPr>
        <dsp:cNvPr id="0" name=""/>
        <dsp:cNvSpPr/>
      </dsp:nvSpPr>
      <dsp:spPr>
        <a:xfrm>
          <a:off x="2684310" y="2832960"/>
          <a:ext cx="2206509" cy="467763"/>
        </a:xfrm>
        <a:prstGeom prst="roundRect">
          <a:avLst>
            <a:gd name="adj" fmla="val 10000"/>
          </a:avLst>
        </a:prstGeom>
        <a:gradFill rotWithShape="0">
          <a:gsLst>
            <a:gs pos="0">
              <a:schemeClr val="accent4">
                <a:hueOff val="4126691"/>
                <a:satOff val="-17169"/>
                <a:lumOff val="4045"/>
                <a:alphaOff val="0"/>
                <a:satMod val="103000"/>
                <a:lumMod val="102000"/>
                <a:tint val="94000"/>
              </a:schemeClr>
            </a:gs>
            <a:gs pos="50000">
              <a:schemeClr val="accent4">
                <a:hueOff val="4126691"/>
                <a:satOff val="-17169"/>
                <a:lumOff val="4045"/>
                <a:alphaOff val="0"/>
                <a:satMod val="110000"/>
                <a:lumMod val="100000"/>
                <a:shade val="100000"/>
              </a:schemeClr>
            </a:gs>
            <a:gs pos="100000">
              <a:schemeClr val="accent4">
                <a:hueOff val="4126691"/>
                <a:satOff val="-17169"/>
                <a:lumOff val="404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Structure</a:t>
          </a:r>
        </a:p>
      </dsp:txBody>
      <dsp:txXfrm>
        <a:off x="2698010" y="2846660"/>
        <a:ext cx="2179109" cy="440363"/>
      </dsp:txXfrm>
    </dsp:sp>
    <dsp:sp modelId="{71F181A1-AE6C-4D12-86FF-B9FB8E42D8A0}">
      <dsp:nvSpPr>
        <dsp:cNvPr id="0" name=""/>
        <dsp:cNvSpPr/>
      </dsp:nvSpPr>
      <dsp:spPr>
        <a:xfrm>
          <a:off x="2684310" y="3372687"/>
          <a:ext cx="2206509" cy="467763"/>
        </a:xfrm>
        <a:prstGeom prst="roundRect">
          <a:avLst>
            <a:gd name="adj" fmla="val 10000"/>
          </a:avLst>
        </a:prstGeom>
        <a:gradFill rotWithShape="0">
          <a:gsLst>
            <a:gs pos="0">
              <a:schemeClr val="accent4">
                <a:hueOff val="4642527"/>
                <a:satOff val="-19315"/>
                <a:lumOff val="4551"/>
                <a:alphaOff val="0"/>
                <a:satMod val="103000"/>
                <a:lumMod val="102000"/>
                <a:tint val="94000"/>
              </a:schemeClr>
            </a:gs>
            <a:gs pos="50000">
              <a:schemeClr val="accent4">
                <a:hueOff val="4642527"/>
                <a:satOff val="-19315"/>
                <a:lumOff val="4551"/>
                <a:alphaOff val="0"/>
                <a:satMod val="110000"/>
                <a:lumMod val="100000"/>
                <a:shade val="100000"/>
              </a:schemeClr>
            </a:gs>
            <a:gs pos="100000">
              <a:schemeClr val="accent4">
                <a:hueOff val="4642527"/>
                <a:satOff val="-19315"/>
                <a:lumOff val="45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Code</a:t>
          </a:r>
        </a:p>
      </dsp:txBody>
      <dsp:txXfrm>
        <a:off x="2698010" y="3386387"/>
        <a:ext cx="2179109" cy="440363"/>
      </dsp:txXfrm>
    </dsp:sp>
    <dsp:sp modelId="{20A0A321-639C-4E45-B3CD-A037B09C8BAD}">
      <dsp:nvSpPr>
        <dsp:cNvPr id="0" name=""/>
        <dsp:cNvSpPr/>
      </dsp:nvSpPr>
      <dsp:spPr>
        <a:xfrm>
          <a:off x="5205840" y="0"/>
          <a:ext cx="2439572"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Channel</a:t>
          </a:r>
        </a:p>
      </dsp:txBody>
      <dsp:txXfrm>
        <a:off x="5205840" y="0"/>
        <a:ext cx="2439572" cy="1213015"/>
      </dsp:txXfrm>
    </dsp:sp>
    <dsp:sp modelId="{3A50DAE9-7F5D-42F1-8498-65ABBDB28391}">
      <dsp:nvSpPr>
        <dsp:cNvPr id="0" name=""/>
        <dsp:cNvSpPr/>
      </dsp:nvSpPr>
      <dsp:spPr>
        <a:xfrm>
          <a:off x="5322371" y="1213780"/>
          <a:ext cx="2206509" cy="467763"/>
        </a:xfrm>
        <a:prstGeom prst="roundRect">
          <a:avLst>
            <a:gd name="adj" fmla="val 10000"/>
          </a:avLst>
        </a:prstGeom>
        <a:gradFill rotWithShape="0">
          <a:gsLst>
            <a:gs pos="0">
              <a:schemeClr val="accent4">
                <a:hueOff val="5158363"/>
                <a:satOff val="-21462"/>
                <a:lumOff val="5057"/>
                <a:alphaOff val="0"/>
                <a:satMod val="103000"/>
                <a:lumMod val="102000"/>
                <a:tint val="94000"/>
              </a:schemeClr>
            </a:gs>
            <a:gs pos="50000">
              <a:schemeClr val="accent4">
                <a:hueOff val="5158363"/>
                <a:satOff val="-21462"/>
                <a:lumOff val="5057"/>
                <a:alphaOff val="0"/>
                <a:satMod val="110000"/>
                <a:lumMod val="100000"/>
                <a:shade val="100000"/>
              </a:schemeClr>
            </a:gs>
            <a:gs pos="100000">
              <a:schemeClr val="accent4">
                <a:hueOff val="5158363"/>
                <a:satOff val="-21462"/>
                <a:lumOff val="505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Hearing</a:t>
          </a:r>
        </a:p>
      </dsp:txBody>
      <dsp:txXfrm>
        <a:off x="5336071" y="1227480"/>
        <a:ext cx="2179109" cy="440363"/>
      </dsp:txXfrm>
    </dsp:sp>
    <dsp:sp modelId="{9E99E54F-9CA5-48B5-AF94-96EFF979A9B4}">
      <dsp:nvSpPr>
        <dsp:cNvPr id="0" name=""/>
        <dsp:cNvSpPr/>
      </dsp:nvSpPr>
      <dsp:spPr>
        <a:xfrm>
          <a:off x="5322371" y="1753507"/>
          <a:ext cx="2206509" cy="467763"/>
        </a:xfrm>
        <a:prstGeom prst="roundRect">
          <a:avLst>
            <a:gd name="adj" fmla="val 10000"/>
          </a:avLst>
        </a:prstGeom>
        <a:gradFill rotWithShape="0">
          <a:gsLst>
            <a:gs pos="0">
              <a:schemeClr val="accent4">
                <a:hueOff val="5674200"/>
                <a:satOff val="-23608"/>
                <a:lumOff val="5563"/>
                <a:alphaOff val="0"/>
                <a:satMod val="103000"/>
                <a:lumMod val="102000"/>
                <a:tint val="94000"/>
              </a:schemeClr>
            </a:gs>
            <a:gs pos="50000">
              <a:schemeClr val="accent4">
                <a:hueOff val="5674200"/>
                <a:satOff val="-23608"/>
                <a:lumOff val="5563"/>
                <a:alphaOff val="0"/>
                <a:satMod val="110000"/>
                <a:lumMod val="100000"/>
                <a:shade val="100000"/>
              </a:schemeClr>
            </a:gs>
            <a:gs pos="100000">
              <a:schemeClr val="accent4">
                <a:hueOff val="5674200"/>
                <a:satOff val="-23608"/>
                <a:lumOff val="556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Seeing</a:t>
          </a:r>
        </a:p>
      </dsp:txBody>
      <dsp:txXfrm>
        <a:off x="5336071" y="1767207"/>
        <a:ext cx="2179109" cy="440363"/>
      </dsp:txXfrm>
    </dsp:sp>
    <dsp:sp modelId="{6BA0F1FF-DD6C-4EC4-B275-EB7A3C44757E}">
      <dsp:nvSpPr>
        <dsp:cNvPr id="0" name=""/>
        <dsp:cNvSpPr/>
      </dsp:nvSpPr>
      <dsp:spPr>
        <a:xfrm>
          <a:off x="5322371" y="2293234"/>
          <a:ext cx="2206509" cy="467763"/>
        </a:xfrm>
        <a:prstGeom prst="roundRect">
          <a:avLst>
            <a:gd name="adj" fmla="val 10000"/>
          </a:avLst>
        </a:prstGeom>
        <a:gradFill rotWithShape="0">
          <a:gsLst>
            <a:gs pos="0">
              <a:schemeClr val="accent4">
                <a:hueOff val="6190036"/>
                <a:satOff val="-25754"/>
                <a:lumOff val="6068"/>
                <a:alphaOff val="0"/>
                <a:satMod val="103000"/>
                <a:lumMod val="102000"/>
                <a:tint val="94000"/>
              </a:schemeClr>
            </a:gs>
            <a:gs pos="50000">
              <a:schemeClr val="accent4">
                <a:hueOff val="6190036"/>
                <a:satOff val="-25754"/>
                <a:lumOff val="6068"/>
                <a:alphaOff val="0"/>
                <a:satMod val="110000"/>
                <a:lumMod val="100000"/>
                <a:shade val="100000"/>
              </a:schemeClr>
            </a:gs>
            <a:gs pos="100000">
              <a:schemeClr val="accent4">
                <a:hueOff val="6190036"/>
                <a:satOff val="-25754"/>
                <a:lumOff val="606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Touching</a:t>
          </a:r>
        </a:p>
      </dsp:txBody>
      <dsp:txXfrm>
        <a:off x="5336071" y="2306934"/>
        <a:ext cx="2179109" cy="440363"/>
      </dsp:txXfrm>
    </dsp:sp>
    <dsp:sp modelId="{723A24BE-58B2-46CB-AAB0-8424099A7D69}">
      <dsp:nvSpPr>
        <dsp:cNvPr id="0" name=""/>
        <dsp:cNvSpPr/>
      </dsp:nvSpPr>
      <dsp:spPr>
        <a:xfrm>
          <a:off x="5322371" y="2832960"/>
          <a:ext cx="2206509" cy="467763"/>
        </a:xfrm>
        <a:prstGeom prst="roundRect">
          <a:avLst>
            <a:gd name="adj" fmla="val 10000"/>
          </a:avLst>
        </a:prstGeom>
        <a:gradFill rotWithShape="0">
          <a:gsLst>
            <a:gs pos="0">
              <a:schemeClr val="accent4">
                <a:hueOff val="6705872"/>
                <a:satOff val="-27900"/>
                <a:lumOff val="6574"/>
                <a:alphaOff val="0"/>
                <a:satMod val="103000"/>
                <a:lumMod val="102000"/>
                <a:tint val="94000"/>
              </a:schemeClr>
            </a:gs>
            <a:gs pos="50000">
              <a:schemeClr val="accent4">
                <a:hueOff val="6705872"/>
                <a:satOff val="-27900"/>
                <a:lumOff val="6574"/>
                <a:alphaOff val="0"/>
                <a:satMod val="110000"/>
                <a:lumMod val="100000"/>
                <a:shade val="100000"/>
              </a:schemeClr>
            </a:gs>
            <a:gs pos="100000">
              <a:schemeClr val="accent4">
                <a:hueOff val="6705872"/>
                <a:satOff val="-27900"/>
                <a:lumOff val="657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Smelling</a:t>
          </a:r>
        </a:p>
      </dsp:txBody>
      <dsp:txXfrm>
        <a:off x="5336071" y="2846660"/>
        <a:ext cx="2179109" cy="440363"/>
      </dsp:txXfrm>
    </dsp:sp>
    <dsp:sp modelId="{ADBE78C6-46B8-4869-8EC8-9B26F5C37DB0}">
      <dsp:nvSpPr>
        <dsp:cNvPr id="0" name=""/>
        <dsp:cNvSpPr/>
      </dsp:nvSpPr>
      <dsp:spPr>
        <a:xfrm>
          <a:off x="5322371" y="3372687"/>
          <a:ext cx="2206509" cy="467763"/>
        </a:xfrm>
        <a:prstGeom prst="roundRect">
          <a:avLst>
            <a:gd name="adj" fmla="val 10000"/>
          </a:avLst>
        </a:prstGeom>
        <a:gradFill rotWithShape="0">
          <a:gsLst>
            <a:gs pos="0">
              <a:schemeClr val="accent4">
                <a:hueOff val="7221709"/>
                <a:satOff val="-30046"/>
                <a:lumOff val="7080"/>
                <a:alphaOff val="0"/>
                <a:satMod val="103000"/>
                <a:lumMod val="102000"/>
                <a:tint val="94000"/>
              </a:schemeClr>
            </a:gs>
            <a:gs pos="50000">
              <a:schemeClr val="accent4">
                <a:hueOff val="7221709"/>
                <a:satOff val="-30046"/>
                <a:lumOff val="7080"/>
                <a:alphaOff val="0"/>
                <a:satMod val="110000"/>
                <a:lumMod val="100000"/>
                <a:shade val="100000"/>
              </a:schemeClr>
            </a:gs>
            <a:gs pos="100000">
              <a:schemeClr val="accent4">
                <a:hueOff val="7221709"/>
                <a:satOff val="-30046"/>
                <a:lumOff val="708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Tasting</a:t>
          </a:r>
        </a:p>
      </dsp:txBody>
      <dsp:txXfrm>
        <a:off x="5336071" y="3386387"/>
        <a:ext cx="2179109" cy="440363"/>
      </dsp:txXfrm>
    </dsp:sp>
    <dsp:sp modelId="{0EB578AD-2B73-4A30-A866-AFB1C8F2055F}">
      <dsp:nvSpPr>
        <dsp:cNvPr id="0" name=""/>
        <dsp:cNvSpPr/>
      </dsp:nvSpPr>
      <dsp:spPr>
        <a:xfrm>
          <a:off x="7852272" y="0"/>
          <a:ext cx="2450494" cy="4043385"/>
        </a:xfrm>
        <a:prstGeom prst="roundRect">
          <a:avLst>
            <a:gd name="adj" fmla="val 10000"/>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Receiver</a:t>
          </a:r>
        </a:p>
      </dsp:txBody>
      <dsp:txXfrm>
        <a:off x="7852272" y="0"/>
        <a:ext cx="2450494" cy="1213015"/>
      </dsp:txXfrm>
    </dsp:sp>
    <dsp:sp modelId="{F230571C-2F3E-4D57-ADF9-8FDD5932CDEB}">
      <dsp:nvSpPr>
        <dsp:cNvPr id="0" name=""/>
        <dsp:cNvSpPr/>
      </dsp:nvSpPr>
      <dsp:spPr>
        <a:xfrm>
          <a:off x="7974265" y="1213780"/>
          <a:ext cx="2206509" cy="467763"/>
        </a:xfrm>
        <a:prstGeom prst="roundRect">
          <a:avLst>
            <a:gd name="adj" fmla="val 10000"/>
          </a:avLst>
        </a:prstGeom>
        <a:gradFill rotWithShape="0">
          <a:gsLst>
            <a:gs pos="0">
              <a:schemeClr val="accent4">
                <a:hueOff val="7737545"/>
                <a:satOff val="-32192"/>
                <a:lumOff val="7585"/>
                <a:alphaOff val="0"/>
                <a:satMod val="103000"/>
                <a:lumMod val="102000"/>
                <a:tint val="94000"/>
              </a:schemeClr>
            </a:gs>
            <a:gs pos="50000">
              <a:schemeClr val="accent4">
                <a:hueOff val="7737545"/>
                <a:satOff val="-32192"/>
                <a:lumOff val="7585"/>
                <a:alphaOff val="0"/>
                <a:satMod val="110000"/>
                <a:lumMod val="100000"/>
                <a:shade val="100000"/>
              </a:schemeClr>
            </a:gs>
            <a:gs pos="100000">
              <a:schemeClr val="accent4">
                <a:hueOff val="7737545"/>
                <a:satOff val="-32192"/>
                <a:lumOff val="758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Communication skills </a:t>
          </a:r>
        </a:p>
      </dsp:txBody>
      <dsp:txXfrm>
        <a:off x="7987965" y="1227480"/>
        <a:ext cx="2179109" cy="440363"/>
      </dsp:txXfrm>
    </dsp:sp>
    <dsp:sp modelId="{9F530EA9-DCC0-4231-86CA-21F18E2EE414}">
      <dsp:nvSpPr>
        <dsp:cNvPr id="0" name=""/>
        <dsp:cNvSpPr/>
      </dsp:nvSpPr>
      <dsp:spPr>
        <a:xfrm>
          <a:off x="7974265" y="1753507"/>
          <a:ext cx="2206509" cy="467763"/>
        </a:xfrm>
        <a:prstGeom prst="roundRect">
          <a:avLst>
            <a:gd name="adj" fmla="val 10000"/>
          </a:avLst>
        </a:prstGeom>
        <a:gradFill rotWithShape="0">
          <a:gsLst>
            <a:gs pos="0">
              <a:schemeClr val="accent4">
                <a:hueOff val="8253382"/>
                <a:satOff val="-34339"/>
                <a:lumOff val="8091"/>
                <a:alphaOff val="0"/>
                <a:satMod val="103000"/>
                <a:lumMod val="102000"/>
                <a:tint val="94000"/>
              </a:schemeClr>
            </a:gs>
            <a:gs pos="50000">
              <a:schemeClr val="accent4">
                <a:hueOff val="8253382"/>
                <a:satOff val="-34339"/>
                <a:lumOff val="8091"/>
                <a:alphaOff val="0"/>
                <a:satMod val="110000"/>
                <a:lumMod val="100000"/>
                <a:shade val="100000"/>
              </a:schemeClr>
            </a:gs>
            <a:gs pos="100000">
              <a:schemeClr val="accent4">
                <a:hueOff val="8253382"/>
                <a:satOff val="-34339"/>
                <a:lumOff val="809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Attitudes</a:t>
          </a:r>
        </a:p>
      </dsp:txBody>
      <dsp:txXfrm>
        <a:off x="7987965" y="1767207"/>
        <a:ext cx="2179109" cy="440363"/>
      </dsp:txXfrm>
    </dsp:sp>
    <dsp:sp modelId="{15405420-A825-4FA2-9FD6-1098030040C6}">
      <dsp:nvSpPr>
        <dsp:cNvPr id="0" name=""/>
        <dsp:cNvSpPr/>
      </dsp:nvSpPr>
      <dsp:spPr>
        <a:xfrm>
          <a:off x="7974265" y="2293234"/>
          <a:ext cx="2206509" cy="467763"/>
        </a:xfrm>
        <a:prstGeom prst="roundRect">
          <a:avLst>
            <a:gd name="adj" fmla="val 10000"/>
          </a:avLst>
        </a:prstGeom>
        <a:gradFill rotWithShape="0">
          <a:gsLst>
            <a:gs pos="0">
              <a:schemeClr val="accent4">
                <a:hueOff val="8769218"/>
                <a:satOff val="-36485"/>
                <a:lumOff val="8597"/>
                <a:alphaOff val="0"/>
                <a:satMod val="103000"/>
                <a:lumMod val="102000"/>
                <a:tint val="94000"/>
              </a:schemeClr>
            </a:gs>
            <a:gs pos="50000">
              <a:schemeClr val="accent4">
                <a:hueOff val="8769218"/>
                <a:satOff val="-36485"/>
                <a:lumOff val="8597"/>
                <a:alphaOff val="0"/>
                <a:satMod val="110000"/>
                <a:lumMod val="100000"/>
                <a:shade val="100000"/>
              </a:schemeClr>
            </a:gs>
            <a:gs pos="100000">
              <a:schemeClr val="accent4">
                <a:hueOff val="8769218"/>
                <a:satOff val="-36485"/>
                <a:lumOff val="859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Knowledge</a:t>
          </a:r>
        </a:p>
      </dsp:txBody>
      <dsp:txXfrm>
        <a:off x="7987965" y="2306934"/>
        <a:ext cx="2179109" cy="440363"/>
      </dsp:txXfrm>
    </dsp:sp>
    <dsp:sp modelId="{5EFE5EB6-B3AC-4843-B924-FC58BC92D04A}">
      <dsp:nvSpPr>
        <dsp:cNvPr id="0" name=""/>
        <dsp:cNvSpPr/>
      </dsp:nvSpPr>
      <dsp:spPr>
        <a:xfrm>
          <a:off x="7974265" y="2832960"/>
          <a:ext cx="2206509" cy="467763"/>
        </a:xfrm>
        <a:prstGeom prst="roundRect">
          <a:avLst>
            <a:gd name="adj" fmla="val 10000"/>
          </a:avLst>
        </a:prstGeom>
        <a:gradFill rotWithShape="0">
          <a:gsLst>
            <a:gs pos="0">
              <a:schemeClr val="accent4">
                <a:hueOff val="9285054"/>
                <a:satOff val="-38631"/>
                <a:lumOff val="9102"/>
                <a:alphaOff val="0"/>
                <a:satMod val="103000"/>
                <a:lumMod val="102000"/>
                <a:tint val="94000"/>
              </a:schemeClr>
            </a:gs>
            <a:gs pos="50000">
              <a:schemeClr val="accent4">
                <a:hueOff val="9285054"/>
                <a:satOff val="-38631"/>
                <a:lumOff val="9102"/>
                <a:alphaOff val="0"/>
                <a:satMod val="110000"/>
                <a:lumMod val="100000"/>
                <a:shade val="100000"/>
              </a:schemeClr>
            </a:gs>
            <a:gs pos="100000">
              <a:schemeClr val="accent4">
                <a:hueOff val="9285054"/>
                <a:satOff val="-38631"/>
                <a:lumOff val="91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Social system</a:t>
          </a:r>
        </a:p>
      </dsp:txBody>
      <dsp:txXfrm>
        <a:off x="7987965" y="2846660"/>
        <a:ext cx="2179109" cy="440363"/>
      </dsp:txXfrm>
    </dsp:sp>
    <dsp:sp modelId="{39B7CC58-D545-4930-AB21-1A4F662CC287}">
      <dsp:nvSpPr>
        <dsp:cNvPr id="0" name=""/>
        <dsp:cNvSpPr/>
      </dsp:nvSpPr>
      <dsp:spPr>
        <a:xfrm>
          <a:off x="7974265" y="3372687"/>
          <a:ext cx="2206509" cy="467763"/>
        </a:xfrm>
        <a:prstGeom prst="roundRect">
          <a:avLst>
            <a:gd name="adj" fmla="val 1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Culture</a:t>
          </a:r>
        </a:p>
      </dsp:txBody>
      <dsp:txXfrm>
        <a:off x="7987965" y="3386387"/>
        <a:ext cx="2179109" cy="4403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C2E2E-E6EE-44CF-B49F-8D8FD6AC4953}">
      <dsp:nvSpPr>
        <dsp:cNvPr id="0" name=""/>
        <dsp:cNvSpPr/>
      </dsp:nvSpPr>
      <dsp:spPr>
        <a:xfrm>
          <a:off x="4755266" y="2222"/>
          <a:ext cx="1349557" cy="87721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Language </a:t>
          </a:r>
        </a:p>
      </dsp:txBody>
      <dsp:txXfrm>
        <a:off x="4798088" y="45044"/>
        <a:ext cx="1263913" cy="791568"/>
      </dsp:txXfrm>
    </dsp:sp>
    <dsp:sp modelId="{29D7DAC5-292A-4A5E-B7FE-DA7D73CCE84A}">
      <dsp:nvSpPr>
        <dsp:cNvPr id="0" name=""/>
        <dsp:cNvSpPr/>
      </dsp:nvSpPr>
      <dsp:spPr>
        <a:xfrm>
          <a:off x="3363074" y="440828"/>
          <a:ext cx="4133940" cy="4133940"/>
        </a:xfrm>
        <a:custGeom>
          <a:avLst/>
          <a:gdLst/>
          <a:ahLst/>
          <a:cxnLst/>
          <a:rect l="0" t="0" r="0" b="0"/>
          <a:pathLst>
            <a:path>
              <a:moveTo>
                <a:pt x="2750376" y="116246"/>
              </a:moveTo>
              <a:arcTo wR="2066970" hR="2066970" stAng="17358428" swAng="1501540"/>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7AB4266-4A67-4160-930B-AC8845C97784}">
      <dsp:nvSpPr>
        <dsp:cNvPr id="0" name=""/>
        <dsp:cNvSpPr/>
      </dsp:nvSpPr>
      <dsp:spPr>
        <a:xfrm>
          <a:off x="6545315" y="1035707"/>
          <a:ext cx="1349557" cy="87721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Cultural</a:t>
          </a:r>
        </a:p>
      </dsp:txBody>
      <dsp:txXfrm>
        <a:off x="6588137" y="1078529"/>
        <a:ext cx="1263913" cy="791568"/>
      </dsp:txXfrm>
    </dsp:sp>
    <dsp:sp modelId="{817D6797-2A62-46CA-8016-FAC6E737D5DE}">
      <dsp:nvSpPr>
        <dsp:cNvPr id="0" name=""/>
        <dsp:cNvSpPr/>
      </dsp:nvSpPr>
      <dsp:spPr>
        <a:xfrm>
          <a:off x="3363074" y="440828"/>
          <a:ext cx="4133940" cy="4133940"/>
        </a:xfrm>
        <a:custGeom>
          <a:avLst/>
          <a:gdLst/>
          <a:ahLst/>
          <a:cxnLst/>
          <a:rect l="0" t="0" r="0" b="0"/>
          <a:pathLst>
            <a:path>
              <a:moveTo>
                <a:pt x="4049878" y="1483495"/>
              </a:moveTo>
              <a:arcTo wR="2066970" hR="2066970" stAng="20616202" swAng="1967597"/>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5E7E65B-77D9-4406-9D20-F81CC6025634}">
      <dsp:nvSpPr>
        <dsp:cNvPr id="0" name=""/>
        <dsp:cNvSpPr/>
      </dsp:nvSpPr>
      <dsp:spPr>
        <a:xfrm>
          <a:off x="6545315" y="3102678"/>
          <a:ext cx="1349557" cy="877212"/>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Distance</a:t>
          </a:r>
        </a:p>
      </dsp:txBody>
      <dsp:txXfrm>
        <a:off x="6588137" y="3145500"/>
        <a:ext cx="1263913" cy="791568"/>
      </dsp:txXfrm>
    </dsp:sp>
    <dsp:sp modelId="{B3563DD5-3BC6-4544-9C78-206C202FFD48}">
      <dsp:nvSpPr>
        <dsp:cNvPr id="0" name=""/>
        <dsp:cNvSpPr/>
      </dsp:nvSpPr>
      <dsp:spPr>
        <a:xfrm>
          <a:off x="3363074" y="440828"/>
          <a:ext cx="4133940" cy="4133940"/>
        </a:xfrm>
        <a:custGeom>
          <a:avLst/>
          <a:gdLst/>
          <a:ahLst/>
          <a:cxnLst/>
          <a:rect l="0" t="0" r="0" b="0"/>
          <a:pathLst>
            <a:path>
              <a:moveTo>
                <a:pt x="3511420" y="3545459"/>
              </a:moveTo>
              <a:arcTo wR="2066970" hR="2066970" stAng="2740033" swAng="1501540"/>
            </a:path>
          </a:pathLst>
        </a:custGeom>
        <a:noFill/>
        <a:ln w="6350" cap="flat" cmpd="sng" algn="ctr">
          <a:solidFill>
            <a:schemeClr val="accent4">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2339B64-BE92-4E5C-BA97-E2FD0882D341}">
      <dsp:nvSpPr>
        <dsp:cNvPr id="0" name=""/>
        <dsp:cNvSpPr/>
      </dsp:nvSpPr>
      <dsp:spPr>
        <a:xfrm>
          <a:off x="4755266" y="4136163"/>
          <a:ext cx="1349557" cy="87721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Ignorance </a:t>
          </a:r>
          <a:r>
            <a:rPr lang="en-GB" sz="1900" kern="1200"/>
            <a:t>of medium</a:t>
          </a:r>
          <a:endParaRPr lang="en-GB" sz="1900" kern="1200" dirty="0"/>
        </a:p>
      </dsp:txBody>
      <dsp:txXfrm>
        <a:off x="4798088" y="4178985"/>
        <a:ext cx="1263913" cy="791568"/>
      </dsp:txXfrm>
    </dsp:sp>
    <dsp:sp modelId="{FC83DF77-427C-44B2-9808-D922829B1916}">
      <dsp:nvSpPr>
        <dsp:cNvPr id="0" name=""/>
        <dsp:cNvSpPr/>
      </dsp:nvSpPr>
      <dsp:spPr>
        <a:xfrm>
          <a:off x="3363074" y="440828"/>
          <a:ext cx="4133940" cy="4133940"/>
        </a:xfrm>
        <a:custGeom>
          <a:avLst/>
          <a:gdLst/>
          <a:ahLst/>
          <a:cxnLst/>
          <a:rect l="0" t="0" r="0" b="0"/>
          <a:pathLst>
            <a:path>
              <a:moveTo>
                <a:pt x="1383564" y="4017693"/>
              </a:moveTo>
              <a:arcTo wR="2066970" hR="2066970" stAng="6558428" swAng="1501540"/>
            </a:path>
          </a:pathLst>
        </a:custGeom>
        <a:noFill/>
        <a:ln w="635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9960BED-5DC2-48FA-926A-6DC92F7C344A}">
      <dsp:nvSpPr>
        <dsp:cNvPr id="0" name=""/>
        <dsp:cNvSpPr/>
      </dsp:nvSpPr>
      <dsp:spPr>
        <a:xfrm>
          <a:off x="2965217" y="3102678"/>
          <a:ext cx="1349557" cy="877212"/>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endParaRPr lang="en-GB" sz="1900" kern="1200" dirty="0"/>
        </a:p>
      </dsp:txBody>
      <dsp:txXfrm>
        <a:off x="3008039" y="3145500"/>
        <a:ext cx="1263913" cy="791568"/>
      </dsp:txXfrm>
    </dsp:sp>
    <dsp:sp modelId="{7BD8D251-3888-4AB6-A8CA-B52292AC6D15}">
      <dsp:nvSpPr>
        <dsp:cNvPr id="0" name=""/>
        <dsp:cNvSpPr/>
      </dsp:nvSpPr>
      <dsp:spPr>
        <a:xfrm>
          <a:off x="3363074" y="440828"/>
          <a:ext cx="4133940" cy="4133940"/>
        </a:xfrm>
        <a:custGeom>
          <a:avLst/>
          <a:gdLst/>
          <a:ahLst/>
          <a:cxnLst/>
          <a:rect l="0" t="0" r="0" b="0"/>
          <a:pathLst>
            <a:path>
              <a:moveTo>
                <a:pt x="84062" y="2650445"/>
              </a:moveTo>
              <a:arcTo wR="2066970" hR="2066970" stAng="9816202" swAng="1967597"/>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B8B3F08-D834-4448-8F48-553F3CF3A07B}">
      <dsp:nvSpPr>
        <dsp:cNvPr id="0" name=""/>
        <dsp:cNvSpPr/>
      </dsp:nvSpPr>
      <dsp:spPr>
        <a:xfrm>
          <a:off x="2965217" y="1035707"/>
          <a:ext cx="1349557" cy="87721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National Culture</a:t>
          </a:r>
        </a:p>
      </dsp:txBody>
      <dsp:txXfrm>
        <a:off x="3008039" y="1078529"/>
        <a:ext cx="1263913" cy="791568"/>
      </dsp:txXfrm>
    </dsp:sp>
    <dsp:sp modelId="{E1FE5B67-0F1A-47C9-B1F5-E64188AD459C}">
      <dsp:nvSpPr>
        <dsp:cNvPr id="0" name=""/>
        <dsp:cNvSpPr/>
      </dsp:nvSpPr>
      <dsp:spPr>
        <a:xfrm>
          <a:off x="3363074" y="440828"/>
          <a:ext cx="4133940" cy="4133940"/>
        </a:xfrm>
        <a:custGeom>
          <a:avLst/>
          <a:gdLst/>
          <a:ahLst/>
          <a:cxnLst/>
          <a:rect l="0" t="0" r="0" b="0"/>
          <a:pathLst>
            <a:path>
              <a:moveTo>
                <a:pt x="622520" y="588481"/>
              </a:moveTo>
              <a:arcTo wR="2066970" hR="2066970" stAng="13540033" swAng="1501540"/>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A42ECD-799A-D5CA-44FF-A6DBDA386A2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EDEC80D0-B5E0-13EF-9B6E-BCA15A71391A}"/>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988A15-59AB-4304-AE3A-7028BA19E1DB}"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7/24/2022</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0881DC0C-D6C1-9D9F-0173-B1417F8AEAC6}"/>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EE478162-5D6C-8172-9F2C-EA700FC478A7}"/>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6F5C219-9CA2-4B1D-BABC-F36AC806A927}"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3784826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037285-80AC-45B6-F652-CF7423BF5EB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1A5DDCDC-1AFE-6E57-04FF-6C04579D709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7AE7F282-BD66-4246-B6F7-6B6ED28D1119}" type="datetime1">
              <a:rPr lang="en-US"/>
              <a:pPr lvl="0"/>
              <a:t>7/24/2022</a:t>
            </a:fld>
            <a:endParaRPr lang="en-US"/>
          </a:p>
        </p:txBody>
      </p:sp>
      <p:sp>
        <p:nvSpPr>
          <p:cNvPr id="4" name="Slide Image Placeholder 3">
            <a:extLst>
              <a:ext uri="{FF2B5EF4-FFF2-40B4-BE49-F238E27FC236}">
                <a16:creationId xmlns:a16="http://schemas.microsoft.com/office/drawing/2014/main" id="{C748867E-0F09-9CBD-3D86-8A1D0661DAC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A7772C7-E356-B323-B90A-6C2337D6799D}"/>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0B9C4DD-8C34-85EE-ECC3-C06503F87CC9}"/>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AB4A267D-229C-901F-68A3-328A527BC58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443EFA63-FA10-49ED-B35C-882325DC220A}" type="slidenum">
              <a:t>‹#›</a:t>
            </a:fld>
            <a:endParaRPr lang="en-US"/>
          </a:p>
        </p:txBody>
      </p:sp>
    </p:spTree>
    <p:extLst>
      <p:ext uri="{BB962C8B-B14F-4D97-AF65-F5344CB8AC3E}">
        <p14:creationId xmlns:p14="http://schemas.microsoft.com/office/powerpoint/2010/main" val="58740544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0DC012-1A51-7127-F1B8-AEE8BAAEC67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61BAD40-1BD9-C9AA-59CC-5B466501AED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CB68F99-27D2-43D3-0702-8C94B1AC3FB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9C80784-3545-4DC6-B36A-93C32EF0B108}"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214A68-87E6-E099-BBD3-1CA226C1DB5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1433C51-70BB-1BE2-0CFB-65E79319B42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A437BDD-2AF6-BFD5-829C-77621B768C0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46B5611-4A24-4D86-ACA4-2327B5363361}" type="slidenum">
              <a:t>4</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7AA5A-D1FA-F833-39C0-4DDD5429E53E}"/>
              </a:ext>
            </a:extLst>
          </p:cNvPr>
          <p:cNvSpPr txBox="1">
            <a:spLocks noGrp="1"/>
          </p:cNvSpPr>
          <p:nvPr>
            <p:ph type="title"/>
          </p:nvPr>
        </p:nvSpPr>
        <p:spPr>
          <a:xfrm>
            <a:off x="6343650" y="2173291"/>
            <a:ext cx="5143499" cy="2090812"/>
          </a:xfrm>
        </p:spPr>
        <p:txBody>
          <a:bodyPr anchor="b">
            <a:noAutofit/>
          </a:bodyPr>
          <a:lstStyle>
            <a:lvl1pPr>
              <a:defRPr sz="5400" b="1" cap="all">
                <a:solidFill>
                  <a:srgbClr val="B2606E"/>
                </a:solidFill>
              </a:defRPr>
            </a:lvl1pPr>
          </a:lstStyle>
          <a:p>
            <a:pPr lvl="0"/>
            <a:r>
              <a:rPr lang="en-US"/>
              <a:t>Title comes here</a:t>
            </a:r>
          </a:p>
        </p:txBody>
      </p:sp>
      <p:sp>
        <p:nvSpPr>
          <p:cNvPr id="3" name="Subtitle 2">
            <a:extLst>
              <a:ext uri="{FF2B5EF4-FFF2-40B4-BE49-F238E27FC236}">
                <a16:creationId xmlns:a16="http://schemas.microsoft.com/office/drawing/2014/main" id="{B1F67DBA-16C8-665C-7B4C-502D90760062}"/>
              </a:ext>
            </a:extLst>
          </p:cNvPr>
          <p:cNvSpPr txBox="1">
            <a:spLocks noGrp="1"/>
          </p:cNvSpPr>
          <p:nvPr>
            <p:ph type="subTitle" idx="4294967295"/>
          </p:nvPr>
        </p:nvSpPr>
        <p:spPr>
          <a:xfrm>
            <a:off x="6343650" y="4279968"/>
            <a:ext cx="5143499" cy="503166"/>
          </a:xfrm>
        </p:spPr>
        <p:txBody>
          <a:bodyPr>
            <a:noAutofit/>
          </a:bodyPr>
          <a:lstStyle>
            <a:lvl1pPr marL="0" indent="0">
              <a:buNone/>
              <a:defRPr sz="1800" cap="all"/>
            </a:lvl1pPr>
          </a:lstStyle>
          <a:p>
            <a:pPr lvl="0"/>
            <a:r>
              <a:rPr lang="en-US"/>
              <a:t>Click to edit Master subtitle style</a:t>
            </a:r>
          </a:p>
        </p:txBody>
      </p:sp>
      <p:sp>
        <p:nvSpPr>
          <p:cNvPr id="4" name="Picture Placeholder 12">
            <a:extLst>
              <a:ext uri="{FF2B5EF4-FFF2-40B4-BE49-F238E27FC236}">
                <a16:creationId xmlns:a16="http://schemas.microsoft.com/office/drawing/2014/main" id="{2C7BBC06-A238-4533-99AA-BB9C7FED90A9}"/>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5" name="Group 13">
            <a:extLst>
              <a:ext uri="{FF2B5EF4-FFF2-40B4-BE49-F238E27FC236}">
                <a16:creationId xmlns:a16="http://schemas.microsoft.com/office/drawing/2014/main" id="{7057B426-4D4D-E831-8E4C-A9B9CCBD7DB0}"/>
              </a:ext>
            </a:extLst>
          </p:cNvPr>
          <p:cNvGrpSpPr/>
          <p:nvPr/>
        </p:nvGrpSpPr>
        <p:grpSpPr>
          <a:xfrm>
            <a:off x="-1728307" y="-2049517"/>
            <a:ext cx="8917228" cy="10769766"/>
            <a:chOff x="-1728307" y="-2049517"/>
            <a:chExt cx="8917228" cy="10769766"/>
          </a:xfrm>
        </p:grpSpPr>
        <p:sp>
          <p:nvSpPr>
            <p:cNvPr id="6" name="Freeform 5">
              <a:extLst>
                <a:ext uri="{FF2B5EF4-FFF2-40B4-BE49-F238E27FC236}">
                  <a16:creationId xmlns:a16="http://schemas.microsoft.com/office/drawing/2014/main" id="{DFF330A8-3BC9-359C-33D8-B398C4C83BAD}"/>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Freeform 6">
              <a:extLst>
                <a:ext uri="{FF2B5EF4-FFF2-40B4-BE49-F238E27FC236}">
                  <a16:creationId xmlns:a16="http://schemas.microsoft.com/office/drawing/2014/main" id="{B7C1BDD1-BD76-8BEB-620B-E85F9510569A}"/>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8" name="Picture 8">
            <a:extLst>
              <a:ext uri="{FF2B5EF4-FFF2-40B4-BE49-F238E27FC236}">
                <a16:creationId xmlns:a16="http://schemas.microsoft.com/office/drawing/2014/main" id="{261CD65E-6BD6-24BD-BCD4-3A245905397C}"/>
              </a:ext>
            </a:extLst>
          </p:cNvPr>
          <p:cNvPicPr>
            <a:picLocks noChangeAspect="1"/>
          </p:cNvPicPr>
          <p:nvPr/>
        </p:nvPicPr>
        <p:blipFill>
          <a:blip r:embed="rId2"/>
          <a:stretch>
            <a:fillRect/>
          </a:stretch>
        </p:blipFill>
        <p:spPr>
          <a:xfrm>
            <a:off x="6373002" y="1312602"/>
            <a:ext cx="1745251" cy="673364"/>
          </a:xfrm>
          <a:prstGeom prst="rect">
            <a:avLst/>
          </a:prstGeom>
          <a:noFill/>
          <a:ln cap="flat">
            <a:noFill/>
          </a:ln>
        </p:spPr>
      </p:pic>
      <p:cxnSp>
        <p:nvCxnSpPr>
          <p:cNvPr id="9" name="Straight Connector 4">
            <a:extLst>
              <a:ext uri="{FF2B5EF4-FFF2-40B4-BE49-F238E27FC236}">
                <a16:creationId xmlns:a16="http://schemas.microsoft.com/office/drawing/2014/main" id="{1284505C-23ED-02F0-57A5-C6CB9D3A6A95}"/>
              </a:ext>
            </a:extLst>
          </p:cNvPr>
          <p:cNvCxnSpPr/>
          <p:nvPr/>
        </p:nvCxnSpPr>
        <p:spPr>
          <a:xfrm>
            <a:off x="6469782" y="4233580"/>
            <a:ext cx="2532330" cy="0"/>
          </a:xfrm>
          <a:prstGeom prst="straightConnector1">
            <a:avLst/>
          </a:prstGeom>
          <a:noFill/>
          <a:ln w="6345" cap="flat">
            <a:solidFill>
              <a:srgbClr val="666666"/>
            </a:solidFill>
            <a:prstDash val="solid"/>
            <a:miter/>
          </a:ln>
        </p:spPr>
      </p:cxnSp>
    </p:spTree>
    <p:extLst>
      <p:ext uri="{BB962C8B-B14F-4D97-AF65-F5344CB8AC3E}">
        <p14:creationId xmlns:p14="http://schemas.microsoft.com/office/powerpoint/2010/main" val="347141021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Slide_0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B6713CA-128A-D6C4-A276-96A5B73FD64C}"/>
              </a:ext>
            </a:extLst>
          </p:cNvPr>
          <p:cNvSpPr/>
          <p:nvPr/>
        </p:nvSpPr>
        <p:spPr>
          <a:xfrm>
            <a:off x="0" y="0"/>
            <a:ext cx="12191996" cy="685800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ACEA552B-B395-F5C2-2CEF-2CF710B548F7}"/>
              </a:ext>
            </a:extLst>
          </p:cNvPr>
          <p:cNvSpPr txBox="1">
            <a:spLocks noGrp="1"/>
          </p:cNvSpPr>
          <p:nvPr>
            <p:ph type="title"/>
          </p:nvPr>
        </p:nvSpPr>
        <p:spPr>
          <a:xfrm>
            <a:off x="6343650" y="2173291"/>
            <a:ext cx="5143499" cy="2090812"/>
          </a:xfrm>
        </p:spPr>
        <p:txBody>
          <a:bodyPr anchor="b">
            <a:noAutofit/>
          </a:bodyPr>
          <a:lstStyle>
            <a:lvl1pPr>
              <a:defRPr sz="5400" b="1" cap="all">
                <a:solidFill>
                  <a:srgbClr val="FFFFFF"/>
                </a:solidFill>
              </a:defRPr>
            </a:lvl1pPr>
          </a:lstStyle>
          <a:p>
            <a:pPr lvl="0"/>
            <a:r>
              <a:rPr lang="en-US"/>
              <a:t>Title comes here</a:t>
            </a:r>
          </a:p>
        </p:txBody>
      </p:sp>
      <p:sp>
        <p:nvSpPr>
          <p:cNvPr id="4" name="Subtitle 2">
            <a:extLst>
              <a:ext uri="{FF2B5EF4-FFF2-40B4-BE49-F238E27FC236}">
                <a16:creationId xmlns:a16="http://schemas.microsoft.com/office/drawing/2014/main" id="{A68AA398-8A5D-7D04-FFD4-A3FC2599765E}"/>
              </a:ext>
            </a:extLst>
          </p:cNvPr>
          <p:cNvSpPr txBox="1">
            <a:spLocks noGrp="1"/>
          </p:cNvSpPr>
          <p:nvPr>
            <p:ph type="subTitle" idx="4294967295"/>
          </p:nvPr>
        </p:nvSpPr>
        <p:spPr>
          <a:xfrm>
            <a:off x="6343650" y="4279968"/>
            <a:ext cx="5143499" cy="503166"/>
          </a:xfrm>
        </p:spPr>
        <p:txBody>
          <a:bodyPr>
            <a:noAutofit/>
          </a:bodyPr>
          <a:lstStyle>
            <a:lvl1pPr marL="0" indent="0">
              <a:buNone/>
              <a:defRPr sz="1800" cap="all">
                <a:solidFill>
                  <a:srgbClr val="FFFFFF"/>
                </a:solidFill>
              </a:defRPr>
            </a:lvl1pPr>
          </a:lstStyle>
          <a:p>
            <a:pPr lvl="0"/>
            <a:r>
              <a:rPr lang="en-US"/>
              <a:t>Click to edit Master subtitle style</a:t>
            </a:r>
          </a:p>
        </p:txBody>
      </p:sp>
      <p:sp>
        <p:nvSpPr>
          <p:cNvPr id="5" name="Picture Placeholder 12">
            <a:extLst>
              <a:ext uri="{FF2B5EF4-FFF2-40B4-BE49-F238E27FC236}">
                <a16:creationId xmlns:a16="http://schemas.microsoft.com/office/drawing/2014/main" id="{F1D051E9-6F5A-78ED-3E6F-77586A1C3D39}"/>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6" name="Group 13">
            <a:extLst>
              <a:ext uri="{FF2B5EF4-FFF2-40B4-BE49-F238E27FC236}">
                <a16:creationId xmlns:a16="http://schemas.microsoft.com/office/drawing/2014/main" id="{44FDE658-CF50-6D5B-3F03-00A43202E740}"/>
              </a:ext>
            </a:extLst>
          </p:cNvPr>
          <p:cNvGrpSpPr/>
          <p:nvPr/>
        </p:nvGrpSpPr>
        <p:grpSpPr>
          <a:xfrm>
            <a:off x="-1728307" y="-2049517"/>
            <a:ext cx="8917228" cy="10769766"/>
            <a:chOff x="-1728307" y="-2049517"/>
            <a:chExt cx="8917228" cy="10769766"/>
          </a:xfrm>
        </p:grpSpPr>
        <p:sp>
          <p:nvSpPr>
            <p:cNvPr id="7" name="Freeform 5">
              <a:extLst>
                <a:ext uri="{FF2B5EF4-FFF2-40B4-BE49-F238E27FC236}">
                  <a16:creationId xmlns:a16="http://schemas.microsoft.com/office/drawing/2014/main" id="{B39A6FB4-70E0-C6EF-31D3-C94F0CE0E0EC}"/>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6">
              <a:extLst>
                <a:ext uri="{FF2B5EF4-FFF2-40B4-BE49-F238E27FC236}">
                  <a16:creationId xmlns:a16="http://schemas.microsoft.com/office/drawing/2014/main" id="{75437719-63A8-3CAC-76A6-F2D2DCD89B82}"/>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9" name="Picture 8">
            <a:extLst>
              <a:ext uri="{FF2B5EF4-FFF2-40B4-BE49-F238E27FC236}">
                <a16:creationId xmlns:a16="http://schemas.microsoft.com/office/drawing/2014/main" id="{E6EF6BC8-1217-C196-9A08-7CCA8CC1F41A}"/>
              </a:ext>
            </a:extLst>
          </p:cNvPr>
          <p:cNvPicPr>
            <a:picLocks noChangeAspect="1"/>
          </p:cNvPicPr>
          <p:nvPr/>
        </p:nvPicPr>
        <p:blipFill>
          <a:blip r:embed="rId2"/>
          <a:stretch>
            <a:fillRect/>
          </a:stretch>
        </p:blipFill>
        <p:spPr>
          <a:xfrm>
            <a:off x="10015852" y="391866"/>
            <a:ext cx="1745251" cy="673364"/>
          </a:xfrm>
          <a:prstGeom prst="rect">
            <a:avLst/>
          </a:prstGeom>
          <a:noFill/>
          <a:ln cap="flat">
            <a:noFill/>
          </a:ln>
        </p:spPr>
      </p:pic>
      <p:cxnSp>
        <p:nvCxnSpPr>
          <p:cNvPr id="10" name="Straight Connector 4">
            <a:extLst>
              <a:ext uri="{FF2B5EF4-FFF2-40B4-BE49-F238E27FC236}">
                <a16:creationId xmlns:a16="http://schemas.microsoft.com/office/drawing/2014/main" id="{55AC639A-8FB3-90B9-3CE8-E05907D6A3A5}"/>
              </a:ext>
            </a:extLst>
          </p:cNvPr>
          <p:cNvCxnSpPr/>
          <p:nvPr/>
        </p:nvCxnSpPr>
        <p:spPr>
          <a:xfrm>
            <a:off x="6469782" y="4233580"/>
            <a:ext cx="2532330" cy="0"/>
          </a:xfrm>
          <a:prstGeom prst="straightConnector1">
            <a:avLst/>
          </a:prstGeom>
          <a:noFill/>
          <a:ln w="6345" cap="flat">
            <a:solidFill>
              <a:srgbClr val="FFFFFF"/>
            </a:solidFill>
            <a:prstDash val="solid"/>
            <a:miter/>
          </a:ln>
        </p:spPr>
      </p:cxnSp>
    </p:spTree>
    <p:extLst>
      <p:ext uri="{BB962C8B-B14F-4D97-AF65-F5344CB8AC3E}">
        <p14:creationId xmlns:p14="http://schemas.microsoft.com/office/powerpoint/2010/main" val="81801956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with Image">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CAFD3F3D-73DE-B0E3-B9A9-6759C7CDEB2B}"/>
              </a:ext>
            </a:extLst>
          </p:cNvPr>
          <p:cNvSpPr/>
          <p:nvPr/>
        </p:nvSpPr>
        <p:spPr>
          <a:xfrm>
            <a:off x="0" y="0"/>
            <a:ext cx="12191996" cy="6858000"/>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A81049B-92E4-2A88-DF6A-A654B5A6C260}"/>
              </a:ext>
            </a:extLst>
          </p:cNvPr>
          <p:cNvSpPr txBox="1">
            <a:spLocks noGrp="1"/>
          </p:cNvSpPr>
          <p:nvPr>
            <p:ph type="title"/>
          </p:nvPr>
        </p:nvSpPr>
        <p:spPr>
          <a:xfrm>
            <a:off x="831847" y="182559"/>
            <a:ext cx="10515600" cy="940176"/>
          </a:xfrm>
        </p:spPr>
        <p:txBody>
          <a:bodyPr anchor="b" anchorCtr="1">
            <a:noAutofit/>
          </a:bodyPr>
          <a:lstStyle>
            <a:lvl1pPr algn="ctr">
              <a:defRPr sz="4000" b="1" cap="all">
                <a:solidFill>
                  <a:srgbClr val="FFFFFF"/>
                </a:solidFill>
              </a:defRPr>
            </a:lvl1pPr>
          </a:lstStyle>
          <a:p>
            <a:pPr lvl="0"/>
            <a:r>
              <a:rPr lang="en-US"/>
              <a:t>Click to edit Master title style</a:t>
            </a:r>
          </a:p>
        </p:txBody>
      </p:sp>
      <p:sp>
        <p:nvSpPr>
          <p:cNvPr id="4" name="Text Placeholder 2">
            <a:extLst>
              <a:ext uri="{FF2B5EF4-FFF2-40B4-BE49-F238E27FC236}">
                <a16:creationId xmlns:a16="http://schemas.microsoft.com/office/drawing/2014/main" id="{D6CCEA71-9B58-7503-6FBC-8E04443F6578}"/>
              </a:ext>
            </a:extLst>
          </p:cNvPr>
          <p:cNvSpPr txBox="1">
            <a:spLocks noGrp="1"/>
          </p:cNvSpPr>
          <p:nvPr>
            <p:ph type="body" idx="4294967295"/>
          </p:nvPr>
        </p:nvSpPr>
        <p:spPr>
          <a:xfrm>
            <a:off x="2139385" y="1154832"/>
            <a:ext cx="7900525" cy="764456"/>
          </a:xfrm>
        </p:spPr>
        <p:txBody>
          <a:bodyPr anchorCtr="1">
            <a:noAutofit/>
          </a:bodyPr>
          <a:lstStyle>
            <a:lvl1pPr marL="0" indent="0" algn="ctr">
              <a:buNone/>
              <a:defRPr sz="1800">
                <a:solidFill>
                  <a:srgbClr val="FFFFFF"/>
                </a:solidFill>
              </a:defRPr>
            </a:lvl1pPr>
          </a:lstStyle>
          <a:p>
            <a:pPr lvl="0"/>
            <a:r>
              <a:rPr lang="en-US"/>
              <a:t>Dummy Text Comes Here</a:t>
            </a:r>
          </a:p>
        </p:txBody>
      </p:sp>
      <p:pic>
        <p:nvPicPr>
          <p:cNvPr id="5" name="Picture 7">
            <a:extLst>
              <a:ext uri="{FF2B5EF4-FFF2-40B4-BE49-F238E27FC236}">
                <a16:creationId xmlns:a16="http://schemas.microsoft.com/office/drawing/2014/main" id="{F67CA8CC-78C3-99FA-6157-E4BEDD11D7BD}"/>
              </a:ext>
            </a:extLst>
          </p:cNvPr>
          <p:cNvPicPr>
            <a:picLocks noChangeAspect="1"/>
          </p:cNvPicPr>
          <p:nvPr/>
        </p:nvPicPr>
        <p:blipFill>
          <a:blip r:embed="rId2">
            <a:biLevel thresh="50000"/>
          </a:blip>
          <a:stretch>
            <a:fillRect/>
          </a:stretch>
        </p:blipFill>
        <p:spPr>
          <a:xfrm>
            <a:off x="469635" y="6260503"/>
            <a:ext cx="1075425" cy="414927"/>
          </a:xfrm>
          <a:prstGeom prst="rect">
            <a:avLst/>
          </a:prstGeom>
          <a:noFill/>
          <a:ln cap="flat">
            <a:noFill/>
          </a:ln>
        </p:spPr>
      </p:pic>
      <p:sp>
        <p:nvSpPr>
          <p:cNvPr id="6" name="Oval 10">
            <a:extLst>
              <a:ext uri="{FF2B5EF4-FFF2-40B4-BE49-F238E27FC236}">
                <a16:creationId xmlns:a16="http://schemas.microsoft.com/office/drawing/2014/main" id="{FB86676D-861F-35DE-1A9C-8C3B03000409}"/>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Slide Number Placeholder 5">
            <a:extLst>
              <a:ext uri="{FF2B5EF4-FFF2-40B4-BE49-F238E27FC236}">
                <a16:creationId xmlns:a16="http://schemas.microsoft.com/office/drawing/2014/main" id="{225306E1-FEB9-008C-D205-0A78C9D8367E}"/>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2C567A"/>
                </a:solidFill>
              </a:defRPr>
            </a:lvl1pPr>
          </a:lstStyle>
          <a:p>
            <a:pPr lvl="0"/>
            <a:fld id="{7D06A1B4-7635-4453-90E4-1B3572ECDC5A}" type="slidenum">
              <a:t>‹#›</a:t>
            </a:fld>
            <a:endParaRPr lang="en-US"/>
          </a:p>
        </p:txBody>
      </p:sp>
      <p:sp>
        <p:nvSpPr>
          <p:cNvPr id="8" name="Picture Placeholder 14">
            <a:extLst>
              <a:ext uri="{FF2B5EF4-FFF2-40B4-BE49-F238E27FC236}">
                <a16:creationId xmlns:a16="http://schemas.microsoft.com/office/drawing/2014/main" id="{4E4FE4EB-30AF-A0B6-40E6-6C10232E9237}"/>
              </a:ext>
            </a:extLst>
          </p:cNvPr>
          <p:cNvSpPr txBox="1">
            <a:spLocks noGrp="1"/>
          </p:cNvSpPr>
          <p:nvPr>
            <p:ph type="pic" idx="4294967295"/>
          </p:nvPr>
        </p:nvSpPr>
        <p:spPr>
          <a:xfrm>
            <a:off x="2993041" y="2270372"/>
            <a:ext cx="6206398" cy="4587627"/>
          </a:xfrm>
          <a:solidFill>
            <a:srgbClr val="E7E6E6"/>
          </a:solidFill>
        </p:spPr>
        <p:txBody>
          <a:bodyPr anchor="ctr" anchorCtr="1">
            <a:noAutofit/>
          </a:bodyPr>
          <a:lstStyle>
            <a:lvl1pPr marL="0" indent="0" algn="ctr">
              <a:buNone/>
              <a:defRPr sz="2400"/>
            </a:lvl1pPr>
          </a:lstStyle>
          <a:p>
            <a:pPr lvl="0"/>
            <a:r>
              <a:rPr lang="en-US"/>
              <a:t>Click icon to add picture</a:t>
            </a:r>
          </a:p>
        </p:txBody>
      </p:sp>
    </p:spTree>
    <p:extLst>
      <p:ext uri="{BB962C8B-B14F-4D97-AF65-F5344CB8AC3E}">
        <p14:creationId xmlns:p14="http://schemas.microsoft.com/office/powerpoint/2010/main" val="229127946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Content with image">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37B33B4-710B-AA8A-F690-E58FC1CFB61D}"/>
              </a:ext>
            </a:extLst>
          </p:cNvPr>
          <p:cNvSpPr txBox="1">
            <a:spLocks noGrp="1"/>
          </p:cNvSpPr>
          <p:nvPr>
            <p:ph idx="4294967295"/>
          </p:nvPr>
        </p:nvSpPr>
        <p:spPr>
          <a:xfrm>
            <a:off x="538956" y="1825627"/>
            <a:ext cx="4914186" cy="4351336"/>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Rectangle 6">
            <a:extLst>
              <a:ext uri="{FF2B5EF4-FFF2-40B4-BE49-F238E27FC236}">
                <a16:creationId xmlns:a16="http://schemas.microsoft.com/office/drawing/2014/main" id="{4D547009-99C2-580F-1648-CA7F2668D586}"/>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4" name="Picture 7">
            <a:extLst>
              <a:ext uri="{FF2B5EF4-FFF2-40B4-BE49-F238E27FC236}">
                <a16:creationId xmlns:a16="http://schemas.microsoft.com/office/drawing/2014/main" id="{94EF8163-4C4A-ABA6-C292-87E18281914B}"/>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grpSp>
        <p:nvGrpSpPr>
          <p:cNvPr id="5" name="Group 9">
            <a:extLst>
              <a:ext uri="{FF2B5EF4-FFF2-40B4-BE49-F238E27FC236}">
                <a16:creationId xmlns:a16="http://schemas.microsoft.com/office/drawing/2014/main" id="{92FE1D8D-5DFF-835C-6592-2A59CE9A35D3}"/>
              </a:ext>
            </a:extLst>
          </p:cNvPr>
          <p:cNvGrpSpPr/>
          <p:nvPr/>
        </p:nvGrpSpPr>
        <p:grpSpPr>
          <a:xfrm>
            <a:off x="5037647" y="4336098"/>
            <a:ext cx="1904996" cy="2354259"/>
            <a:chOff x="5037647" y="4336098"/>
            <a:chExt cx="1904996" cy="2354259"/>
          </a:xfrm>
        </p:grpSpPr>
        <p:sp>
          <p:nvSpPr>
            <p:cNvPr id="6" name="Freeform 5">
              <a:extLst>
                <a:ext uri="{FF2B5EF4-FFF2-40B4-BE49-F238E27FC236}">
                  <a16:creationId xmlns:a16="http://schemas.microsoft.com/office/drawing/2014/main" id="{6665ADA4-4DBD-EE8A-09A1-BC99DA7208DB}"/>
                </a:ext>
              </a:extLst>
            </p:cNvPr>
            <p:cNvSpPr/>
            <p:nvPr/>
          </p:nvSpPr>
          <p:spPr>
            <a:xfrm rot="8650780">
              <a:off x="5037647" y="4336098"/>
              <a:ext cx="1904996" cy="2354259"/>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7" name="Freeform 6">
              <a:extLst>
                <a:ext uri="{FF2B5EF4-FFF2-40B4-BE49-F238E27FC236}">
                  <a16:creationId xmlns:a16="http://schemas.microsoft.com/office/drawing/2014/main" id="{B5E24780-9E50-7574-46F0-14DE2B99C385}"/>
                </a:ext>
              </a:extLst>
            </p:cNvPr>
            <p:cNvSpPr/>
            <p:nvPr/>
          </p:nvSpPr>
          <p:spPr>
            <a:xfrm rot="8650780">
              <a:off x="5759321" y="4531092"/>
              <a:ext cx="835020" cy="1673223"/>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7">
              <a:extLst>
                <a:ext uri="{FF2B5EF4-FFF2-40B4-BE49-F238E27FC236}">
                  <a16:creationId xmlns:a16="http://schemas.microsoft.com/office/drawing/2014/main" id="{986EABA2-4EA0-F8FE-066A-31DA48483307}"/>
                </a:ext>
              </a:extLst>
            </p:cNvPr>
            <p:cNvSpPr/>
            <p:nvPr/>
          </p:nvSpPr>
          <p:spPr>
            <a:xfrm rot="8650780">
              <a:off x="5979462" y="5035118"/>
              <a:ext cx="306388" cy="719139"/>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9" name="Oval 14">
            <a:extLst>
              <a:ext uri="{FF2B5EF4-FFF2-40B4-BE49-F238E27FC236}">
                <a16:creationId xmlns:a16="http://schemas.microsoft.com/office/drawing/2014/main" id="{D1729894-4281-4BAA-D314-29DD1D9CB187}"/>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Slide Number Placeholder 5">
            <a:extLst>
              <a:ext uri="{FF2B5EF4-FFF2-40B4-BE49-F238E27FC236}">
                <a16:creationId xmlns:a16="http://schemas.microsoft.com/office/drawing/2014/main" id="{10669B4E-CE7A-A0EE-CA2A-E8B9194B9789}"/>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C39EA821-62BD-4D8F-8C22-95AEFE4206F6}" type="slidenum">
              <a:t>‹#›</a:t>
            </a:fld>
            <a:endParaRPr lang="en-US"/>
          </a:p>
        </p:txBody>
      </p:sp>
      <p:sp>
        <p:nvSpPr>
          <p:cNvPr id="11" name="Picture Placeholder 22">
            <a:extLst>
              <a:ext uri="{FF2B5EF4-FFF2-40B4-BE49-F238E27FC236}">
                <a16:creationId xmlns:a16="http://schemas.microsoft.com/office/drawing/2014/main" id="{9419CEEC-7A49-7D65-8799-798F143991F4}"/>
              </a:ext>
            </a:extLst>
          </p:cNvPr>
          <p:cNvSpPr txBox="1">
            <a:spLocks noGrp="1"/>
          </p:cNvSpPr>
          <p:nvPr>
            <p:ph type="pic" idx="4294967295"/>
          </p:nvPr>
        </p:nvSpPr>
        <p:spPr>
          <a:xfrm>
            <a:off x="5884648" y="0"/>
            <a:ext cx="6307357" cy="5780370"/>
          </a:xfrm>
          <a:solidFill>
            <a:srgbClr val="E7E6E6"/>
          </a:solidFill>
        </p:spPr>
        <p:txBody>
          <a:bodyPr anchor="ctr" anchorCtr="1">
            <a:noAutofit/>
          </a:bodyPr>
          <a:lstStyle>
            <a:lvl1pPr marL="0" indent="0" algn="ctr">
              <a:buNone/>
              <a:defRPr/>
            </a:lvl1pPr>
          </a:lstStyle>
          <a:p>
            <a:pPr lvl="0"/>
            <a:r>
              <a:rPr lang="en-US"/>
              <a:t>Click icon to add picture</a:t>
            </a:r>
          </a:p>
        </p:txBody>
      </p:sp>
      <p:sp>
        <p:nvSpPr>
          <p:cNvPr id="12" name="Title 1">
            <a:extLst>
              <a:ext uri="{FF2B5EF4-FFF2-40B4-BE49-F238E27FC236}">
                <a16:creationId xmlns:a16="http://schemas.microsoft.com/office/drawing/2014/main" id="{59FF6F26-D151-D50E-F630-D1BB944F4DC5}"/>
              </a:ext>
            </a:extLst>
          </p:cNvPr>
          <p:cNvSpPr txBox="1">
            <a:spLocks noGrp="1"/>
          </p:cNvSpPr>
          <p:nvPr>
            <p:ph type="title"/>
          </p:nvPr>
        </p:nvSpPr>
        <p:spPr>
          <a:xfrm>
            <a:off x="515941" y="499591"/>
            <a:ext cx="4937211" cy="1325559"/>
          </a:xfrm>
        </p:spPr>
        <p:txBody>
          <a:bodyPr lIns="0" tIns="0" rIns="0" bIns="0">
            <a:noAutofit/>
          </a:bodyPr>
          <a:lstStyle>
            <a:lvl1pPr>
              <a:defRPr sz="3200" b="1" cap="all"/>
            </a:lvl1pPr>
          </a:lstStyle>
          <a:p>
            <a:pPr lvl="0"/>
            <a:r>
              <a:rPr lang="en-US"/>
              <a:t>Click to edit Master title style</a:t>
            </a:r>
          </a:p>
        </p:txBody>
      </p:sp>
    </p:spTree>
    <p:extLst>
      <p:ext uri="{BB962C8B-B14F-4D97-AF65-F5344CB8AC3E}">
        <p14:creationId xmlns:p14="http://schemas.microsoft.com/office/powerpoint/2010/main" val="153712377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443AC-B0BF-BB8C-8C6B-FB6A3420432E}"/>
              </a:ext>
            </a:extLst>
          </p:cNvPr>
          <p:cNvSpPr txBox="1">
            <a:spLocks noGrp="1"/>
          </p:cNvSpPr>
          <p:nvPr>
            <p:ph type="title"/>
          </p:nvPr>
        </p:nvSpPr>
        <p:spPr>
          <a:xfrm>
            <a:off x="515941" y="499591"/>
            <a:ext cx="4937211" cy="1325559"/>
          </a:xfrm>
        </p:spPr>
        <p:txBody>
          <a:bodyPr lIns="0" tIns="0" rIns="0" bIns="0">
            <a:noAutofit/>
          </a:bodyPr>
          <a:lstStyle>
            <a:lvl1pPr>
              <a:defRPr sz="3200" b="1" cap="all"/>
            </a:lvl1pPr>
          </a:lstStyle>
          <a:p>
            <a:pPr lvl="0"/>
            <a:r>
              <a:rPr lang="en-US"/>
              <a:t>Click to edit Master title style</a:t>
            </a:r>
          </a:p>
        </p:txBody>
      </p:sp>
      <p:sp>
        <p:nvSpPr>
          <p:cNvPr id="3" name="Content Placeholder 2">
            <a:extLst>
              <a:ext uri="{FF2B5EF4-FFF2-40B4-BE49-F238E27FC236}">
                <a16:creationId xmlns:a16="http://schemas.microsoft.com/office/drawing/2014/main" id="{0FB842B3-A82F-1BCF-AE68-4EB39469FD5C}"/>
              </a:ext>
            </a:extLst>
          </p:cNvPr>
          <p:cNvSpPr txBox="1">
            <a:spLocks noGrp="1"/>
          </p:cNvSpPr>
          <p:nvPr>
            <p:ph idx="4294967295"/>
          </p:nvPr>
        </p:nvSpPr>
        <p:spPr>
          <a:xfrm>
            <a:off x="538956" y="1825627"/>
            <a:ext cx="4914186" cy="4351336"/>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a:extLst>
              <a:ext uri="{FF2B5EF4-FFF2-40B4-BE49-F238E27FC236}">
                <a16:creationId xmlns:a16="http://schemas.microsoft.com/office/drawing/2014/main" id="{742EDC02-6F04-0B98-9B1E-B8F3CE86DF14}"/>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5" name="Picture 7">
            <a:extLst>
              <a:ext uri="{FF2B5EF4-FFF2-40B4-BE49-F238E27FC236}">
                <a16:creationId xmlns:a16="http://schemas.microsoft.com/office/drawing/2014/main" id="{05955B0F-FFDA-64FF-239B-EF947535C0A2}"/>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6" name="Oval 14">
            <a:extLst>
              <a:ext uri="{FF2B5EF4-FFF2-40B4-BE49-F238E27FC236}">
                <a16:creationId xmlns:a16="http://schemas.microsoft.com/office/drawing/2014/main" id="{34767B64-552D-E7E5-D3B1-FE00784220CE}"/>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Slide Number Placeholder 5">
            <a:extLst>
              <a:ext uri="{FF2B5EF4-FFF2-40B4-BE49-F238E27FC236}">
                <a16:creationId xmlns:a16="http://schemas.microsoft.com/office/drawing/2014/main" id="{AA22600F-8959-FA72-0B03-C6A08C0E00E2}"/>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617811BC-B77F-404E-951F-9E4BA0670607}" type="slidenum">
              <a:t>‹#›</a:t>
            </a:fld>
            <a:endParaRPr lang="en-US"/>
          </a:p>
        </p:txBody>
      </p:sp>
      <p:sp>
        <p:nvSpPr>
          <p:cNvPr id="8" name="Rectangle 13">
            <a:extLst>
              <a:ext uri="{FF2B5EF4-FFF2-40B4-BE49-F238E27FC236}">
                <a16:creationId xmlns:a16="http://schemas.microsoft.com/office/drawing/2014/main" id="{B36C7C0D-9BA2-4F05-2381-0964F9E72D6F}"/>
              </a:ext>
            </a:extLst>
          </p:cNvPr>
          <p:cNvSpPr/>
          <p:nvPr/>
        </p:nvSpPr>
        <p:spPr>
          <a:xfrm>
            <a:off x="7854458" y="988539"/>
            <a:ext cx="4329126" cy="488093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Oval 3">
            <a:extLst>
              <a:ext uri="{FF2B5EF4-FFF2-40B4-BE49-F238E27FC236}">
                <a16:creationId xmlns:a16="http://schemas.microsoft.com/office/drawing/2014/main" id="{BBD9AF2C-51A7-4063-924F-D0839068ED8B}"/>
              </a:ext>
            </a:extLst>
          </p:cNvPr>
          <p:cNvSpPr/>
          <p:nvPr/>
        </p:nvSpPr>
        <p:spPr>
          <a:xfrm>
            <a:off x="5107820" y="633615"/>
            <a:ext cx="5571905" cy="557190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7E6E6">
              <a:alpha val="5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Picture Placeholder 5">
            <a:extLst>
              <a:ext uri="{FF2B5EF4-FFF2-40B4-BE49-F238E27FC236}">
                <a16:creationId xmlns:a16="http://schemas.microsoft.com/office/drawing/2014/main" id="{FEF46234-9F3A-325A-90EF-51BAD3DE0020}"/>
              </a:ext>
            </a:extLst>
          </p:cNvPr>
          <p:cNvSpPr txBox="1">
            <a:spLocks noGrp="1"/>
          </p:cNvSpPr>
          <p:nvPr>
            <p:ph type="pic" idx="4294967295"/>
          </p:nvPr>
        </p:nvSpPr>
        <p:spPr>
          <a:xfrm>
            <a:off x="5455209" y="988539"/>
            <a:ext cx="4884843" cy="4884843"/>
          </a:xfrm>
          <a:solidFill>
            <a:srgbClr val="D9D9D9"/>
          </a:solidFill>
        </p:spPr>
        <p:txBody>
          <a:bodyPr anchor="ctr" anchorCtr="1"/>
          <a:lstStyle>
            <a:lvl1pPr marL="0" indent="0" algn="ctr">
              <a:buNone/>
              <a:defRPr/>
            </a:lvl1pPr>
          </a:lstStyle>
          <a:p>
            <a:pPr lvl="0"/>
            <a:r>
              <a:rPr lang="en-US"/>
              <a:t>Click icon to add picture</a:t>
            </a:r>
          </a:p>
        </p:txBody>
      </p:sp>
    </p:spTree>
    <p:extLst>
      <p:ext uri="{BB962C8B-B14F-4D97-AF65-F5344CB8AC3E}">
        <p14:creationId xmlns:p14="http://schemas.microsoft.com/office/powerpoint/2010/main" val="354005343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and Content 03">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06B948C8-AEC3-AFA7-6B20-EC27F3935512}"/>
              </a:ext>
            </a:extLst>
          </p:cNvPr>
          <p:cNvSpPr/>
          <p:nvPr/>
        </p:nvSpPr>
        <p:spPr>
          <a:xfrm>
            <a:off x="8308183" y="1630018"/>
            <a:ext cx="3883822" cy="4373218"/>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Oval 21">
            <a:extLst>
              <a:ext uri="{FF2B5EF4-FFF2-40B4-BE49-F238E27FC236}">
                <a16:creationId xmlns:a16="http://schemas.microsoft.com/office/drawing/2014/main" id="{6D5FDB7E-B43D-6A69-6A53-4A0DEC554D03}"/>
              </a:ext>
            </a:extLst>
          </p:cNvPr>
          <p:cNvSpPr/>
          <p:nvPr/>
        </p:nvSpPr>
        <p:spPr>
          <a:xfrm>
            <a:off x="9833704" y="1823752"/>
            <a:ext cx="832104" cy="83210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2606E"/>
          </a:solidFill>
          <a:ln w="12701" cap="flat">
            <a:solidFill>
              <a:srgbClr val="BF678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Picture Placeholder 11">
            <a:extLst>
              <a:ext uri="{FF2B5EF4-FFF2-40B4-BE49-F238E27FC236}">
                <a16:creationId xmlns:a16="http://schemas.microsoft.com/office/drawing/2014/main" id="{0765076C-FE40-0F17-C4FA-13FA193FD98A}"/>
              </a:ext>
            </a:extLst>
          </p:cNvPr>
          <p:cNvSpPr txBox="1">
            <a:spLocks noGrp="1"/>
          </p:cNvSpPr>
          <p:nvPr>
            <p:ph type="pic" idx="4294967295"/>
          </p:nvPr>
        </p:nvSpPr>
        <p:spPr>
          <a:xfrm>
            <a:off x="9998314" y="1988371"/>
            <a:ext cx="502874" cy="502874"/>
          </a:xfrm>
        </p:spPr>
        <p:txBody>
          <a:bodyPr lIns="0" rIns="0" anchor="ctr" anchorCtr="1">
            <a:noAutofit/>
          </a:bodyPr>
          <a:lstStyle>
            <a:lvl1pPr marL="0" indent="0" algn="ctr">
              <a:buNone/>
              <a:defRPr sz="1100">
                <a:solidFill>
                  <a:srgbClr val="FFFFFF"/>
                </a:solidFill>
              </a:defRPr>
            </a:lvl1pPr>
          </a:lstStyle>
          <a:p>
            <a:pPr lvl="0"/>
            <a:r>
              <a:rPr lang="en-US"/>
              <a:t>icon</a:t>
            </a:r>
          </a:p>
        </p:txBody>
      </p:sp>
      <p:sp>
        <p:nvSpPr>
          <p:cNvPr id="5" name="Rectangle 8">
            <a:extLst>
              <a:ext uri="{FF2B5EF4-FFF2-40B4-BE49-F238E27FC236}">
                <a16:creationId xmlns:a16="http://schemas.microsoft.com/office/drawing/2014/main" id="{21B1ADA8-C31F-A7B9-5E23-DA734BF0C342}"/>
              </a:ext>
            </a:extLst>
          </p:cNvPr>
          <p:cNvSpPr/>
          <p:nvPr/>
        </p:nvSpPr>
        <p:spPr>
          <a:xfrm>
            <a:off x="0" y="1630018"/>
            <a:ext cx="3883822" cy="4373218"/>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Oval 3">
            <a:extLst>
              <a:ext uri="{FF2B5EF4-FFF2-40B4-BE49-F238E27FC236}">
                <a16:creationId xmlns:a16="http://schemas.microsoft.com/office/drawing/2014/main" id="{3E1DD821-B368-2135-C2FF-571C5A9752FB}"/>
              </a:ext>
            </a:extLst>
          </p:cNvPr>
          <p:cNvSpPr/>
          <p:nvPr/>
        </p:nvSpPr>
        <p:spPr>
          <a:xfrm>
            <a:off x="1526014" y="1823752"/>
            <a:ext cx="832104" cy="83210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55078"/>
          </a:solidFill>
          <a:ln w="12701" cap="flat">
            <a:solidFill>
              <a:srgbClr val="155078"/>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Title 1">
            <a:extLst>
              <a:ext uri="{FF2B5EF4-FFF2-40B4-BE49-F238E27FC236}">
                <a16:creationId xmlns:a16="http://schemas.microsoft.com/office/drawing/2014/main" id="{3B719D6B-9ABE-D8F4-A97D-64885E70C93C}"/>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8" name="Content Placeholder 2">
            <a:extLst>
              <a:ext uri="{FF2B5EF4-FFF2-40B4-BE49-F238E27FC236}">
                <a16:creationId xmlns:a16="http://schemas.microsoft.com/office/drawing/2014/main" id="{BF646228-4485-1E87-BCE1-81558F0BDD49}"/>
              </a:ext>
            </a:extLst>
          </p:cNvPr>
          <p:cNvSpPr txBox="1">
            <a:spLocks noGrp="1"/>
          </p:cNvSpPr>
          <p:nvPr>
            <p:ph idx="4294967295"/>
          </p:nvPr>
        </p:nvSpPr>
        <p:spPr>
          <a:xfrm>
            <a:off x="219126" y="3207020"/>
            <a:ext cx="3445568" cy="2504660"/>
          </a:xfrm>
        </p:spPr>
        <p:txBody>
          <a:bodyPr lIns="0" tIns="0" rIns="0" bIns="0" anchorCtr="1"/>
          <a:lstStyle>
            <a:lvl1pPr marL="0" indent="0" algn="ctr">
              <a:buNone/>
              <a:defRPr sz="1600"/>
            </a:lvl1pPr>
          </a:lstStyle>
          <a:p>
            <a:pPr lvl="0"/>
            <a:r>
              <a:rPr lang="en-US"/>
              <a:t>Click to edit Master text styles</a:t>
            </a:r>
          </a:p>
        </p:txBody>
      </p:sp>
      <p:sp>
        <p:nvSpPr>
          <p:cNvPr id="9" name="Rectangle 6">
            <a:extLst>
              <a:ext uri="{FF2B5EF4-FFF2-40B4-BE49-F238E27FC236}">
                <a16:creationId xmlns:a16="http://schemas.microsoft.com/office/drawing/2014/main" id="{8184904B-2E9C-BFF9-782C-D9611F3A7219}"/>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10" name="Picture 7">
            <a:extLst>
              <a:ext uri="{FF2B5EF4-FFF2-40B4-BE49-F238E27FC236}">
                <a16:creationId xmlns:a16="http://schemas.microsoft.com/office/drawing/2014/main" id="{5B274E78-76F6-3E6E-21D8-37ECD994C905}"/>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11" name="Oval 14">
            <a:extLst>
              <a:ext uri="{FF2B5EF4-FFF2-40B4-BE49-F238E27FC236}">
                <a16:creationId xmlns:a16="http://schemas.microsoft.com/office/drawing/2014/main" id="{7A11C34C-7ECF-BE0C-662E-A95F4AE31E7D}"/>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Slide Number Placeholder 5">
            <a:extLst>
              <a:ext uri="{FF2B5EF4-FFF2-40B4-BE49-F238E27FC236}">
                <a16:creationId xmlns:a16="http://schemas.microsoft.com/office/drawing/2014/main" id="{1152D52F-021F-DF0F-4487-DDFC9605D2C9}"/>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200E7DBD-96E4-4FAD-AFC4-3C420BC6B939}" type="slidenum">
              <a:t>‹#›</a:t>
            </a:fld>
            <a:endParaRPr lang="en-US"/>
          </a:p>
        </p:txBody>
      </p:sp>
      <p:sp>
        <p:nvSpPr>
          <p:cNvPr id="13" name="Picture Placeholder 5">
            <a:extLst>
              <a:ext uri="{FF2B5EF4-FFF2-40B4-BE49-F238E27FC236}">
                <a16:creationId xmlns:a16="http://schemas.microsoft.com/office/drawing/2014/main" id="{F3C5FB44-2994-59CA-4B63-E5247756766E}"/>
              </a:ext>
            </a:extLst>
          </p:cNvPr>
          <p:cNvSpPr txBox="1">
            <a:spLocks noGrp="1"/>
          </p:cNvSpPr>
          <p:nvPr>
            <p:ph type="pic" idx="4294967295"/>
          </p:nvPr>
        </p:nvSpPr>
        <p:spPr>
          <a:xfrm>
            <a:off x="3883822" y="1630018"/>
            <a:ext cx="4424360" cy="4373218"/>
          </a:xfrm>
          <a:solidFill>
            <a:srgbClr val="D0CECE"/>
          </a:solidFill>
        </p:spPr>
        <p:txBody>
          <a:bodyPr anchor="ctr" anchorCtr="1"/>
          <a:lstStyle>
            <a:lvl1pPr marL="0" indent="0" algn="ctr">
              <a:buNone/>
              <a:defRPr/>
            </a:lvl1pPr>
          </a:lstStyle>
          <a:p>
            <a:pPr lvl="0"/>
            <a:r>
              <a:rPr lang="en-US"/>
              <a:t>Click icon to add picture</a:t>
            </a:r>
          </a:p>
        </p:txBody>
      </p:sp>
      <p:sp>
        <p:nvSpPr>
          <p:cNvPr id="14" name="Content Placeholder 2">
            <a:extLst>
              <a:ext uri="{FF2B5EF4-FFF2-40B4-BE49-F238E27FC236}">
                <a16:creationId xmlns:a16="http://schemas.microsoft.com/office/drawing/2014/main" id="{6F5B3CBF-059F-02BF-0AD0-34E3093B63E7}"/>
              </a:ext>
            </a:extLst>
          </p:cNvPr>
          <p:cNvSpPr txBox="1">
            <a:spLocks noGrp="1"/>
          </p:cNvSpPr>
          <p:nvPr>
            <p:ph idx="4294967295"/>
          </p:nvPr>
        </p:nvSpPr>
        <p:spPr>
          <a:xfrm>
            <a:off x="8527493" y="3207020"/>
            <a:ext cx="3445203" cy="2504660"/>
          </a:xfrm>
        </p:spPr>
        <p:txBody>
          <a:bodyPr lIns="0" tIns="0" rIns="0" bIns="0" anchorCtr="1"/>
          <a:lstStyle>
            <a:lvl1pPr marL="0" indent="0" algn="ctr">
              <a:buNone/>
              <a:defRPr sz="1600"/>
            </a:lvl1pPr>
          </a:lstStyle>
          <a:p>
            <a:pPr lvl="0"/>
            <a:r>
              <a:rPr lang="en-US"/>
              <a:t>Click to edit Master text styles</a:t>
            </a:r>
          </a:p>
        </p:txBody>
      </p:sp>
      <p:sp>
        <p:nvSpPr>
          <p:cNvPr id="15" name="Content Placeholder 2">
            <a:extLst>
              <a:ext uri="{FF2B5EF4-FFF2-40B4-BE49-F238E27FC236}">
                <a16:creationId xmlns:a16="http://schemas.microsoft.com/office/drawing/2014/main" id="{CBCC5D81-DC46-4F58-094B-A71EB61D7D67}"/>
              </a:ext>
            </a:extLst>
          </p:cNvPr>
          <p:cNvSpPr txBox="1">
            <a:spLocks noGrp="1"/>
          </p:cNvSpPr>
          <p:nvPr>
            <p:ph idx="4294967295"/>
          </p:nvPr>
        </p:nvSpPr>
        <p:spPr>
          <a:xfrm>
            <a:off x="219126" y="2711634"/>
            <a:ext cx="3445568" cy="495385"/>
          </a:xfrm>
        </p:spPr>
        <p:txBody>
          <a:bodyPr lIns="0" tIns="0" rIns="0" bIns="0" anchor="ctr" anchorCtr="1">
            <a:noAutofit/>
          </a:bodyPr>
          <a:lstStyle>
            <a:lvl1pPr marL="0" indent="0" algn="ctr">
              <a:buNone/>
              <a:defRPr sz="1800" b="1" cap="all">
                <a:latin typeface="Corbel"/>
              </a:defRPr>
            </a:lvl1pPr>
          </a:lstStyle>
          <a:p>
            <a:pPr lvl="0"/>
            <a:r>
              <a:rPr lang="en-US"/>
              <a:t>Click to edit Master text styles</a:t>
            </a:r>
          </a:p>
        </p:txBody>
      </p:sp>
      <p:sp>
        <p:nvSpPr>
          <p:cNvPr id="16" name="Content Placeholder 2">
            <a:extLst>
              <a:ext uri="{FF2B5EF4-FFF2-40B4-BE49-F238E27FC236}">
                <a16:creationId xmlns:a16="http://schemas.microsoft.com/office/drawing/2014/main" id="{7C20E127-351A-415F-1B4C-A778E1C09981}"/>
              </a:ext>
            </a:extLst>
          </p:cNvPr>
          <p:cNvSpPr txBox="1">
            <a:spLocks noGrp="1"/>
          </p:cNvSpPr>
          <p:nvPr>
            <p:ph idx="4294967295"/>
          </p:nvPr>
        </p:nvSpPr>
        <p:spPr>
          <a:xfrm>
            <a:off x="8527127" y="2711634"/>
            <a:ext cx="3445568" cy="495385"/>
          </a:xfrm>
        </p:spPr>
        <p:txBody>
          <a:bodyPr lIns="0" tIns="0" rIns="0" bIns="0" anchor="ctr" anchorCtr="1">
            <a:noAutofit/>
          </a:bodyPr>
          <a:lstStyle>
            <a:lvl1pPr marL="0" indent="0" algn="ctr">
              <a:buNone/>
              <a:defRPr sz="1800" b="1" cap="all">
                <a:latin typeface="Corbel"/>
              </a:defRPr>
            </a:lvl1pPr>
          </a:lstStyle>
          <a:p>
            <a:pPr lvl="0"/>
            <a:r>
              <a:rPr lang="en-US"/>
              <a:t>Click to edit Master text styles</a:t>
            </a:r>
          </a:p>
        </p:txBody>
      </p:sp>
      <p:sp>
        <p:nvSpPr>
          <p:cNvPr id="17" name="Picture Placeholder 11">
            <a:extLst>
              <a:ext uri="{FF2B5EF4-FFF2-40B4-BE49-F238E27FC236}">
                <a16:creationId xmlns:a16="http://schemas.microsoft.com/office/drawing/2014/main" id="{A2F61817-BDD3-69FE-FE57-A681456845FF}"/>
              </a:ext>
            </a:extLst>
          </p:cNvPr>
          <p:cNvSpPr txBox="1">
            <a:spLocks noGrp="1"/>
          </p:cNvSpPr>
          <p:nvPr>
            <p:ph type="pic" idx="4294967295"/>
          </p:nvPr>
        </p:nvSpPr>
        <p:spPr>
          <a:xfrm>
            <a:off x="1690625" y="1988371"/>
            <a:ext cx="502874" cy="502874"/>
          </a:xfrm>
        </p:spPr>
        <p:txBody>
          <a:bodyPr lIns="0" rIns="0" anchor="ctr" anchorCtr="1">
            <a:noAutofit/>
          </a:bodyPr>
          <a:lstStyle>
            <a:lvl1pPr marL="0" indent="0" algn="ctr">
              <a:buNone/>
              <a:defRPr sz="1100">
                <a:solidFill>
                  <a:srgbClr val="FFFFFF"/>
                </a:solidFill>
              </a:defRPr>
            </a:lvl1pPr>
          </a:lstStyle>
          <a:p>
            <a:pPr lvl="0"/>
            <a:r>
              <a:rPr lang="en-US"/>
              <a:t>icon</a:t>
            </a:r>
          </a:p>
        </p:txBody>
      </p:sp>
    </p:spTree>
    <p:extLst>
      <p:ext uri="{BB962C8B-B14F-4D97-AF65-F5344CB8AC3E}">
        <p14:creationId xmlns:p14="http://schemas.microsoft.com/office/powerpoint/2010/main" val="209065055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mparison with Images">
    <p:spTree>
      <p:nvGrpSpPr>
        <p:cNvPr id="1" name=""/>
        <p:cNvGrpSpPr/>
        <p:nvPr/>
      </p:nvGrpSpPr>
      <p:grpSpPr>
        <a:xfrm>
          <a:off x="0" y="0"/>
          <a:ext cx="0" cy="0"/>
          <a:chOff x="0" y="0"/>
          <a:chExt cx="0" cy="0"/>
        </a:xfrm>
      </p:grpSpPr>
      <p:sp>
        <p:nvSpPr>
          <p:cNvPr id="2" name="Rectangle 21">
            <a:extLst>
              <a:ext uri="{FF2B5EF4-FFF2-40B4-BE49-F238E27FC236}">
                <a16:creationId xmlns:a16="http://schemas.microsoft.com/office/drawing/2014/main" id="{4EFA5EF4-04E2-3D99-8C36-5C8198CDDEEE}"/>
              </a:ext>
            </a:extLst>
          </p:cNvPr>
          <p:cNvSpPr/>
          <p:nvPr/>
        </p:nvSpPr>
        <p:spPr>
          <a:xfrm>
            <a:off x="6599233" y="4707907"/>
            <a:ext cx="5592763" cy="100647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3">
            <a:extLst>
              <a:ext uri="{FF2B5EF4-FFF2-40B4-BE49-F238E27FC236}">
                <a16:creationId xmlns:a16="http://schemas.microsoft.com/office/drawing/2014/main" id="{D16F40BB-56A6-6E23-E782-C44E08A38373}"/>
              </a:ext>
            </a:extLst>
          </p:cNvPr>
          <p:cNvSpPr/>
          <p:nvPr/>
        </p:nvSpPr>
        <p:spPr>
          <a:xfrm>
            <a:off x="-82067" y="1648187"/>
            <a:ext cx="5709138" cy="100647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0B186E92-7D28-5337-4A48-CFB6C69AFA8B}"/>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5" name="Content Placeholder 2">
            <a:extLst>
              <a:ext uri="{FF2B5EF4-FFF2-40B4-BE49-F238E27FC236}">
                <a16:creationId xmlns:a16="http://schemas.microsoft.com/office/drawing/2014/main" id="{339ABEBF-6963-C572-5BAA-1BD74E75DABB}"/>
              </a:ext>
            </a:extLst>
          </p:cNvPr>
          <p:cNvSpPr txBox="1">
            <a:spLocks noGrp="1"/>
          </p:cNvSpPr>
          <p:nvPr>
            <p:ph idx="4294967295"/>
          </p:nvPr>
        </p:nvSpPr>
        <p:spPr>
          <a:xfrm>
            <a:off x="680935" y="2863160"/>
            <a:ext cx="4073999" cy="2846646"/>
          </a:xfrm>
        </p:spPr>
        <p:txBody>
          <a:bodyPr lIns="0" tIns="0" rIns="0" bIns="0">
            <a:noAutofit/>
          </a:bodyPr>
          <a:lstStyle>
            <a:lvl1pPr marL="0" indent="0" algn="r">
              <a:buNone/>
              <a:defRPr sz="1600"/>
            </a:lvl1pPr>
          </a:lstStyle>
          <a:p>
            <a:pPr lvl="0"/>
            <a:r>
              <a:rPr lang="en-US"/>
              <a:t>Click to edit Master text styles</a:t>
            </a:r>
          </a:p>
        </p:txBody>
      </p:sp>
      <p:sp>
        <p:nvSpPr>
          <p:cNvPr id="6" name="Rectangle 6">
            <a:extLst>
              <a:ext uri="{FF2B5EF4-FFF2-40B4-BE49-F238E27FC236}">
                <a16:creationId xmlns:a16="http://schemas.microsoft.com/office/drawing/2014/main" id="{ED04F266-14FE-6D87-B50B-D2F808C88FA0}"/>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F3955"/>
              </a:solidFill>
              <a:uFillTx/>
              <a:latin typeface="Calibri"/>
            </a:endParaRPr>
          </a:p>
        </p:txBody>
      </p:sp>
      <p:pic>
        <p:nvPicPr>
          <p:cNvPr id="7" name="Picture 7">
            <a:extLst>
              <a:ext uri="{FF2B5EF4-FFF2-40B4-BE49-F238E27FC236}">
                <a16:creationId xmlns:a16="http://schemas.microsoft.com/office/drawing/2014/main" id="{85168527-EE99-47FE-9D12-23ADBDEE856B}"/>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D161D892-73E9-2110-14F9-A9BAFC3EC055}"/>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9062E423-4F72-8378-F58C-91C4CDB0BC55}"/>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F326C308-195D-4BE6-8D19-DE825E818ED3}" type="slidenum">
              <a:t>‹#›</a:t>
            </a:fld>
            <a:endParaRPr lang="en-US"/>
          </a:p>
        </p:txBody>
      </p:sp>
      <p:sp>
        <p:nvSpPr>
          <p:cNvPr id="10" name="Content Placeholder 2">
            <a:extLst>
              <a:ext uri="{FF2B5EF4-FFF2-40B4-BE49-F238E27FC236}">
                <a16:creationId xmlns:a16="http://schemas.microsoft.com/office/drawing/2014/main" id="{8471DCC8-8B2B-0DE9-D0C7-A2BDF236F962}"/>
              </a:ext>
            </a:extLst>
          </p:cNvPr>
          <p:cNvSpPr txBox="1">
            <a:spLocks noGrp="1"/>
          </p:cNvSpPr>
          <p:nvPr>
            <p:ph idx="4294967295"/>
          </p:nvPr>
        </p:nvSpPr>
        <p:spPr>
          <a:xfrm>
            <a:off x="1309365" y="1903725"/>
            <a:ext cx="3445568" cy="495385"/>
          </a:xfrm>
        </p:spPr>
        <p:txBody>
          <a:bodyPr lIns="0" tIns="0" rIns="0" bIns="0" anchor="ctr">
            <a:noAutofit/>
          </a:bodyPr>
          <a:lstStyle>
            <a:lvl1pPr marL="0" indent="0" algn="r">
              <a:buNone/>
              <a:defRPr sz="1800" b="1" cap="all">
                <a:solidFill>
                  <a:srgbClr val="155078"/>
                </a:solidFill>
                <a:latin typeface="Corbel"/>
              </a:defRPr>
            </a:lvl1pPr>
          </a:lstStyle>
          <a:p>
            <a:pPr lvl="0"/>
            <a:r>
              <a:rPr lang="en-US"/>
              <a:t>Topic 01 comes here</a:t>
            </a:r>
          </a:p>
        </p:txBody>
      </p:sp>
      <p:sp>
        <p:nvSpPr>
          <p:cNvPr id="11" name="Content Placeholder 2">
            <a:extLst>
              <a:ext uri="{FF2B5EF4-FFF2-40B4-BE49-F238E27FC236}">
                <a16:creationId xmlns:a16="http://schemas.microsoft.com/office/drawing/2014/main" id="{ED25E799-C649-74D6-AA3A-E689822D6244}"/>
              </a:ext>
            </a:extLst>
          </p:cNvPr>
          <p:cNvSpPr txBox="1">
            <a:spLocks noGrp="1"/>
          </p:cNvSpPr>
          <p:nvPr>
            <p:ph idx="4294967295"/>
          </p:nvPr>
        </p:nvSpPr>
        <p:spPr>
          <a:xfrm>
            <a:off x="7327919" y="1648187"/>
            <a:ext cx="4073999" cy="2834511"/>
          </a:xfrm>
        </p:spPr>
        <p:txBody>
          <a:bodyPr lIns="0" tIns="0" rIns="0" bIns="0" anchor="b">
            <a:noAutofit/>
          </a:bodyPr>
          <a:lstStyle>
            <a:lvl1pPr marL="0" indent="0">
              <a:buNone/>
              <a:defRPr sz="1600"/>
            </a:lvl1pPr>
          </a:lstStyle>
          <a:p>
            <a:pPr lvl="0"/>
            <a:r>
              <a:rPr lang="en-US"/>
              <a:t>Click to edit Master text styles</a:t>
            </a:r>
          </a:p>
        </p:txBody>
      </p:sp>
      <p:sp>
        <p:nvSpPr>
          <p:cNvPr id="12" name="Content Placeholder 2">
            <a:extLst>
              <a:ext uri="{FF2B5EF4-FFF2-40B4-BE49-F238E27FC236}">
                <a16:creationId xmlns:a16="http://schemas.microsoft.com/office/drawing/2014/main" id="{4A930D0F-B127-2959-5BF7-5262A3AB402A}"/>
              </a:ext>
            </a:extLst>
          </p:cNvPr>
          <p:cNvSpPr txBox="1">
            <a:spLocks noGrp="1"/>
          </p:cNvSpPr>
          <p:nvPr>
            <p:ph idx="4294967295"/>
          </p:nvPr>
        </p:nvSpPr>
        <p:spPr>
          <a:xfrm>
            <a:off x="7475704" y="4963445"/>
            <a:ext cx="3445568" cy="495385"/>
          </a:xfrm>
        </p:spPr>
        <p:txBody>
          <a:bodyPr lIns="0" tIns="0" rIns="0" bIns="0" anchor="ctr">
            <a:noAutofit/>
          </a:bodyPr>
          <a:lstStyle>
            <a:lvl1pPr marL="0" indent="0">
              <a:buNone/>
              <a:defRPr sz="1800" b="1" cap="all">
                <a:solidFill>
                  <a:srgbClr val="B2606E"/>
                </a:solidFill>
                <a:latin typeface="Corbel"/>
              </a:defRPr>
            </a:lvl1pPr>
          </a:lstStyle>
          <a:p>
            <a:pPr lvl="0"/>
            <a:r>
              <a:rPr lang="en-US"/>
              <a:t>Topic 02 comes here</a:t>
            </a:r>
          </a:p>
        </p:txBody>
      </p:sp>
      <p:sp>
        <p:nvSpPr>
          <p:cNvPr id="13" name="Oval 20">
            <a:extLst>
              <a:ext uri="{FF2B5EF4-FFF2-40B4-BE49-F238E27FC236}">
                <a16:creationId xmlns:a16="http://schemas.microsoft.com/office/drawing/2014/main" id="{9A6B5B3E-F90A-BEE8-313B-AA96F9D1FC82}"/>
              </a:ext>
            </a:extLst>
          </p:cNvPr>
          <p:cNvSpPr/>
          <p:nvPr/>
        </p:nvSpPr>
        <p:spPr>
          <a:xfrm>
            <a:off x="5084758" y="1652759"/>
            <a:ext cx="1001898" cy="10018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55078"/>
          </a:solidFill>
          <a:ln w="12701" cap="flat">
            <a:solidFill>
              <a:srgbClr val="155078"/>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Picture Placeholder 11">
            <a:extLst>
              <a:ext uri="{FF2B5EF4-FFF2-40B4-BE49-F238E27FC236}">
                <a16:creationId xmlns:a16="http://schemas.microsoft.com/office/drawing/2014/main" id="{265C13F9-A230-E1D6-6952-E7C0B1DC3A31}"/>
              </a:ext>
            </a:extLst>
          </p:cNvPr>
          <p:cNvSpPr txBox="1">
            <a:spLocks noGrp="1"/>
          </p:cNvSpPr>
          <p:nvPr>
            <p:ph type="pic" idx="4294967295"/>
          </p:nvPr>
        </p:nvSpPr>
        <p:spPr>
          <a:xfrm>
            <a:off x="5282973" y="1850965"/>
            <a:ext cx="605488" cy="605488"/>
          </a:xfrm>
        </p:spPr>
        <p:txBody>
          <a:bodyPr lIns="0" rIns="0" anchor="ctr" anchorCtr="1"/>
          <a:lstStyle>
            <a:lvl1pPr marL="0" indent="0" algn="ctr">
              <a:buNone/>
              <a:defRPr sz="1100">
                <a:solidFill>
                  <a:srgbClr val="FFFFFF"/>
                </a:solidFill>
              </a:defRPr>
            </a:lvl1pPr>
          </a:lstStyle>
          <a:p>
            <a:pPr lvl="0"/>
            <a:r>
              <a:rPr lang="en-US"/>
              <a:t>icon</a:t>
            </a:r>
          </a:p>
        </p:txBody>
      </p:sp>
      <p:sp>
        <p:nvSpPr>
          <p:cNvPr id="15" name="Oval 27">
            <a:extLst>
              <a:ext uri="{FF2B5EF4-FFF2-40B4-BE49-F238E27FC236}">
                <a16:creationId xmlns:a16="http://schemas.microsoft.com/office/drawing/2014/main" id="{7F20AE10-0676-A7C9-5F01-49D37BE39AEC}"/>
              </a:ext>
            </a:extLst>
          </p:cNvPr>
          <p:cNvSpPr/>
          <p:nvPr/>
        </p:nvSpPr>
        <p:spPr>
          <a:xfrm>
            <a:off x="6100575" y="4707907"/>
            <a:ext cx="1001898" cy="100189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2606E"/>
          </a:solidFill>
          <a:ln w="12701" cap="flat">
            <a:solidFill>
              <a:srgbClr val="BF678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6" name="Picture Placeholder 11">
            <a:extLst>
              <a:ext uri="{FF2B5EF4-FFF2-40B4-BE49-F238E27FC236}">
                <a16:creationId xmlns:a16="http://schemas.microsoft.com/office/drawing/2014/main" id="{794E5B79-0E74-BD17-FB0E-462169284ECF}"/>
              </a:ext>
            </a:extLst>
          </p:cNvPr>
          <p:cNvSpPr txBox="1">
            <a:spLocks noGrp="1"/>
          </p:cNvSpPr>
          <p:nvPr>
            <p:ph type="pic" idx="4294967295"/>
          </p:nvPr>
        </p:nvSpPr>
        <p:spPr>
          <a:xfrm>
            <a:off x="6298780" y="4906112"/>
            <a:ext cx="605488" cy="605488"/>
          </a:xfrm>
        </p:spPr>
        <p:txBody>
          <a:bodyPr lIns="0" rIns="0" anchor="ctr" anchorCtr="1"/>
          <a:lstStyle>
            <a:lvl1pPr marL="0" indent="0" algn="ctr">
              <a:buNone/>
              <a:defRPr sz="1100">
                <a:solidFill>
                  <a:srgbClr val="FFFFFF"/>
                </a:solidFill>
              </a:defRPr>
            </a:lvl1pPr>
          </a:lstStyle>
          <a:p>
            <a:pPr lvl="0"/>
            <a:r>
              <a:rPr lang="en-US"/>
              <a:t>icon</a:t>
            </a:r>
          </a:p>
        </p:txBody>
      </p:sp>
    </p:spTree>
    <p:extLst>
      <p:ext uri="{BB962C8B-B14F-4D97-AF65-F5344CB8AC3E}">
        <p14:creationId xmlns:p14="http://schemas.microsoft.com/office/powerpoint/2010/main" val="391935255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2A660-D5AE-10F0-28AC-616CF0DBC423}"/>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3" name="Rectangle 6">
            <a:extLst>
              <a:ext uri="{FF2B5EF4-FFF2-40B4-BE49-F238E27FC236}">
                <a16:creationId xmlns:a16="http://schemas.microsoft.com/office/drawing/2014/main" id="{C4018DA5-1636-B3F4-EB00-9668BBE3D288}"/>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4" name="Picture 7">
            <a:extLst>
              <a:ext uri="{FF2B5EF4-FFF2-40B4-BE49-F238E27FC236}">
                <a16:creationId xmlns:a16="http://schemas.microsoft.com/office/drawing/2014/main" id="{0854B2B9-914A-1345-0C28-99954E80C452}"/>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5" name="Oval 8">
            <a:extLst>
              <a:ext uri="{FF2B5EF4-FFF2-40B4-BE49-F238E27FC236}">
                <a16:creationId xmlns:a16="http://schemas.microsoft.com/office/drawing/2014/main" id="{DDD844AB-7A22-A172-CBA7-41592CC83642}"/>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Slide Number Placeholder 5">
            <a:extLst>
              <a:ext uri="{FF2B5EF4-FFF2-40B4-BE49-F238E27FC236}">
                <a16:creationId xmlns:a16="http://schemas.microsoft.com/office/drawing/2014/main" id="{B66471FC-58A1-2401-AD79-60B8A13C0257}"/>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3CA70FCE-8487-49A1-B02D-65CEDBB10C56}" type="slidenum">
              <a:t>‹#›</a:t>
            </a:fld>
            <a:endParaRPr lang="en-US"/>
          </a:p>
        </p:txBody>
      </p:sp>
      <p:grpSp>
        <p:nvGrpSpPr>
          <p:cNvPr id="7" name="Group 10">
            <a:extLst>
              <a:ext uri="{FF2B5EF4-FFF2-40B4-BE49-F238E27FC236}">
                <a16:creationId xmlns:a16="http://schemas.microsoft.com/office/drawing/2014/main" id="{8066C8FE-D63A-778A-2E0A-A522E66C588A}"/>
              </a:ext>
            </a:extLst>
          </p:cNvPr>
          <p:cNvGrpSpPr/>
          <p:nvPr/>
        </p:nvGrpSpPr>
        <p:grpSpPr>
          <a:xfrm>
            <a:off x="7430040" y="-1843126"/>
            <a:ext cx="4436220" cy="5482431"/>
            <a:chOff x="7430040" y="-1843126"/>
            <a:chExt cx="4436220" cy="5482431"/>
          </a:xfrm>
        </p:grpSpPr>
        <p:sp>
          <p:nvSpPr>
            <p:cNvPr id="8" name="Freeform 5">
              <a:extLst>
                <a:ext uri="{FF2B5EF4-FFF2-40B4-BE49-F238E27FC236}">
                  <a16:creationId xmlns:a16="http://schemas.microsoft.com/office/drawing/2014/main" id="{E9309881-6397-0594-A016-51CD9A8F6BE0}"/>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Freeform 6">
              <a:extLst>
                <a:ext uri="{FF2B5EF4-FFF2-40B4-BE49-F238E27FC236}">
                  <a16:creationId xmlns:a16="http://schemas.microsoft.com/office/drawing/2014/main" id="{254C2651-7F95-F905-5EDB-8B302EE45A04}"/>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5C722FE4-CEF0-FA7C-AD33-9666BFDC3A3A}"/>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Tree>
    <p:extLst>
      <p:ext uri="{BB962C8B-B14F-4D97-AF65-F5344CB8AC3E}">
        <p14:creationId xmlns:p14="http://schemas.microsoft.com/office/powerpoint/2010/main" val="193821306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68BCA-5A24-E369-4927-0EC3425264F6}"/>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3" name="Rectangle 6">
            <a:extLst>
              <a:ext uri="{FF2B5EF4-FFF2-40B4-BE49-F238E27FC236}">
                <a16:creationId xmlns:a16="http://schemas.microsoft.com/office/drawing/2014/main" id="{1EA7AD72-4D9E-C3AB-0CCB-E715D55B2F09}"/>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4" name="Picture 7">
            <a:extLst>
              <a:ext uri="{FF2B5EF4-FFF2-40B4-BE49-F238E27FC236}">
                <a16:creationId xmlns:a16="http://schemas.microsoft.com/office/drawing/2014/main" id="{3BDBF1ED-0FC5-126B-4C76-A04BB5780016}"/>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5" name="Oval 8">
            <a:extLst>
              <a:ext uri="{FF2B5EF4-FFF2-40B4-BE49-F238E27FC236}">
                <a16:creationId xmlns:a16="http://schemas.microsoft.com/office/drawing/2014/main" id="{5AC36CE7-4609-F5C5-A53C-1000E94E9D1A}"/>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Slide Number Placeholder 5">
            <a:extLst>
              <a:ext uri="{FF2B5EF4-FFF2-40B4-BE49-F238E27FC236}">
                <a16:creationId xmlns:a16="http://schemas.microsoft.com/office/drawing/2014/main" id="{8150153C-CAAC-159B-D69E-CD9EB617F184}"/>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2488EC77-8E86-444F-A0B1-31B60A4DCAC3}" type="slidenum">
              <a:t>‹#›</a:t>
            </a:fld>
            <a:endParaRPr lang="en-US"/>
          </a:p>
        </p:txBody>
      </p:sp>
      <p:grpSp>
        <p:nvGrpSpPr>
          <p:cNvPr id="7" name="Group 10">
            <a:extLst>
              <a:ext uri="{FF2B5EF4-FFF2-40B4-BE49-F238E27FC236}">
                <a16:creationId xmlns:a16="http://schemas.microsoft.com/office/drawing/2014/main" id="{9DED2487-F425-5AB2-5374-51A4275A0669}"/>
              </a:ext>
            </a:extLst>
          </p:cNvPr>
          <p:cNvGrpSpPr/>
          <p:nvPr/>
        </p:nvGrpSpPr>
        <p:grpSpPr>
          <a:xfrm>
            <a:off x="7430040" y="-1843126"/>
            <a:ext cx="4436220" cy="5482431"/>
            <a:chOff x="7430040" y="-1843126"/>
            <a:chExt cx="4436220" cy="5482431"/>
          </a:xfrm>
        </p:grpSpPr>
        <p:sp>
          <p:nvSpPr>
            <p:cNvPr id="8" name="Freeform 5">
              <a:extLst>
                <a:ext uri="{FF2B5EF4-FFF2-40B4-BE49-F238E27FC236}">
                  <a16:creationId xmlns:a16="http://schemas.microsoft.com/office/drawing/2014/main" id="{1FFE83EC-B9D0-1B97-16E0-A6C08DB32B8C}"/>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Freeform 6">
              <a:extLst>
                <a:ext uri="{FF2B5EF4-FFF2-40B4-BE49-F238E27FC236}">
                  <a16:creationId xmlns:a16="http://schemas.microsoft.com/office/drawing/2014/main" id="{D78AE240-89EC-1FA9-BCF7-D5470D7DC417}"/>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Freeform 7">
              <a:extLst>
                <a:ext uri="{FF2B5EF4-FFF2-40B4-BE49-F238E27FC236}">
                  <a16:creationId xmlns:a16="http://schemas.microsoft.com/office/drawing/2014/main" id="{24C9AEF0-19BB-CC74-0B9E-3249AEEF892E}"/>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11" name="Text Placeholder 2">
            <a:extLst>
              <a:ext uri="{FF2B5EF4-FFF2-40B4-BE49-F238E27FC236}">
                <a16:creationId xmlns:a16="http://schemas.microsoft.com/office/drawing/2014/main" id="{A9B41989-B371-2B5B-3821-B9C0CFFD6DD8}"/>
              </a:ext>
            </a:extLst>
          </p:cNvPr>
          <p:cNvSpPr txBox="1">
            <a:spLocks noGrp="1"/>
          </p:cNvSpPr>
          <p:nvPr>
            <p:ph type="body" idx="4294967295"/>
          </p:nvPr>
        </p:nvSpPr>
        <p:spPr>
          <a:xfrm>
            <a:off x="1447796" y="1847060"/>
            <a:ext cx="9296403" cy="3163888"/>
          </a:xfrm>
        </p:spPr>
        <p:txBody>
          <a:bodyPr anchor="ctr" anchorCtr="1"/>
          <a:lstStyle>
            <a:lvl1pPr marL="0" indent="0" algn="ctr">
              <a:buNone/>
              <a:defRPr sz="6000"/>
            </a:lvl1pPr>
          </a:lstStyle>
          <a:p>
            <a:pPr lvl="0"/>
            <a:r>
              <a:rPr lang="en-US"/>
              <a:t>Click to edit Master text styles</a:t>
            </a:r>
          </a:p>
        </p:txBody>
      </p:sp>
    </p:spTree>
    <p:extLst>
      <p:ext uri="{BB962C8B-B14F-4D97-AF65-F5344CB8AC3E}">
        <p14:creationId xmlns:p14="http://schemas.microsoft.com/office/powerpoint/2010/main" val="1525052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E01AFFC2-0CAF-8017-9355-6AF9076767CA}"/>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7">
            <a:extLst>
              <a:ext uri="{FF2B5EF4-FFF2-40B4-BE49-F238E27FC236}">
                <a16:creationId xmlns:a16="http://schemas.microsoft.com/office/drawing/2014/main" id="{FBBF98C1-D0C3-3C0C-4F21-FD3463A6B828}"/>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4" name="Oval 8">
            <a:extLst>
              <a:ext uri="{FF2B5EF4-FFF2-40B4-BE49-F238E27FC236}">
                <a16:creationId xmlns:a16="http://schemas.microsoft.com/office/drawing/2014/main" id="{64E8FC5C-81F1-E095-B190-E808ED3DD2F9}"/>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Slide Number Placeholder 5">
            <a:extLst>
              <a:ext uri="{FF2B5EF4-FFF2-40B4-BE49-F238E27FC236}">
                <a16:creationId xmlns:a16="http://schemas.microsoft.com/office/drawing/2014/main" id="{228B575A-5801-FD69-8321-1427A6AB72A6}"/>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505A99B5-C865-4E44-B9B6-5A9900BD8D3D}" type="slidenum">
              <a:t>‹#›</a:t>
            </a:fld>
            <a:endParaRPr lang="en-US"/>
          </a:p>
        </p:txBody>
      </p:sp>
      <p:grpSp>
        <p:nvGrpSpPr>
          <p:cNvPr id="6" name="Group 10">
            <a:extLst>
              <a:ext uri="{FF2B5EF4-FFF2-40B4-BE49-F238E27FC236}">
                <a16:creationId xmlns:a16="http://schemas.microsoft.com/office/drawing/2014/main" id="{464BA70B-13E9-8672-735E-DFE44D676AC6}"/>
              </a:ext>
            </a:extLst>
          </p:cNvPr>
          <p:cNvGrpSpPr/>
          <p:nvPr/>
        </p:nvGrpSpPr>
        <p:grpSpPr>
          <a:xfrm>
            <a:off x="7430040" y="-1843126"/>
            <a:ext cx="4436220" cy="5482431"/>
            <a:chOff x="7430040" y="-1843126"/>
            <a:chExt cx="4436220" cy="5482431"/>
          </a:xfrm>
        </p:grpSpPr>
        <p:sp>
          <p:nvSpPr>
            <p:cNvPr id="7" name="Freeform 5">
              <a:extLst>
                <a:ext uri="{FF2B5EF4-FFF2-40B4-BE49-F238E27FC236}">
                  <a16:creationId xmlns:a16="http://schemas.microsoft.com/office/drawing/2014/main" id="{6F2CFF02-943E-C0EF-13C3-FC5EB8B73048}"/>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6">
              <a:extLst>
                <a:ext uri="{FF2B5EF4-FFF2-40B4-BE49-F238E27FC236}">
                  <a16:creationId xmlns:a16="http://schemas.microsoft.com/office/drawing/2014/main" id="{55E70116-E24A-4A9E-ACA7-EC207A72A70F}"/>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Freeform 7">
              <a:extLst>
                <a:ext uri="{FF2B5EF4-FFF2-40B4-BE49-F238E27FC236}">
                  <a16:creationId xmlns:a16="http://schemas.microsoft.com/office/drawing/2014/main" id="{D17ED280-BF7E-68D0-1946-BF208969522E}"/>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Tree>
    <p:extLst>
      <p:ext uri="{BB962C8B-B14F-4D97-AF65-F5344CB8AC3E}">
        <p14:creationId xmlns:p14="http://schemas.microsoft.com/office/powerpoint/2010/main" val="3238508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eam Slide">
    <p:spTree>
      <p:nvGrpSpPr>
        <p:cNvPr id="1" name=""/>
        <p:cNvGrpSpPr/>
        <p:nvPr/>
      </p:nvGrpSpPr>
      <p:grpSpPr>
        <a:xfrm>
          <a:off x="0" y="0"/>
          <a:ext cx="0" cy="0"/>
          <a:chOff x="0" y="0"/>
          <a:chExt cx="0" cy="0"/>
        </a:xfrm>
      </p:grpSpPr>
      <p:grpSp>
        <p:nvGrpSpPr>
          <p:cNvPr id="2" name="Group 34">
            <a:extLst>
              <a:ext uri="{FF2B5EF4-FFF2-40B4-BE49-F238E27FC236}">
                <a16:creationId xmlns:a16="http://schemas.microsoft.com/office/drawing/2014/main" id="{1D104064-0ECF-2582-0998-383E4674F45D}"/>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470F566A-6555-802F-026C-75622239477F}"/>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3A4E6507-51EB-037B-FB1C-323408F292D8}"/>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1190FF03-AFF4-A2A7-62AC-B922AE90B91E}"/>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Oval 22">
            <a:extLst>
              <a:ext uri="{FF2B5EF4-FFF2-40B4-BE49-F238E27FC236}">
                <a16:creationId xmlns:a16="http://schemas.microsoft.com/office/drawing/2014/main" id="{5B164206-4C4C-BD73-9485-AFE13AFF4231}"/>
              </a:ext>
            </a:extLst>
          </p:cNvPr>
          <p:cNvSpPr/>
          <p:nvPr/>
        </p:nvSpPr>
        <p:spPr>
          <a:xfrm>
            <a:off x="954139"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Oval 23">
            <a:extLst>
              <a:ext uri="{FF2B5EF4-FFF2-40B4-BE49-F238E27FC236}">
                <a16:creationId xmlns:a16="http://schemas.microsoft.com/office/drawing/2014/main" id="{435F47A5-05B9-AA5F-6CB7-A4A39B29BB0C}"/>
              </a:ext>
            </a:extLst>
          </p:cNvPr>
          <p:cNvSpPr/>
          <p:nvPr/>
        </p:nvSpPr>
        <p:spPr>
          <a:xfrm>
            <a:off x="3807543"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Oval 24">
            <a:extLst>
              <a:ext uri="{FF2B5EF4-FFF2-40B4-BE49-F238E27FC236}">
                <a16:creationId xmlns:a16="http://schemas.microsoft.com/office/drawing/2014/main" id="{F758BA9E-3D05-DED8-5968-3C922F4081BA}"/>
              </a:ext>
            </a:extLst>
          </p:cNvPr>
          <p:cNvSpPr/>
          <p:nvPr/>
        </p:nvSpPr>
        <p:spPr>
          <a:xfrm>
            <a:off x="6646270"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Oval 25">
            <a:extLst>
              <a:ext uri="{FF2B5EF4-FFF2-40B4-BE49-F238E27FC236}">
                <a16:creationId xmlns:a16="http://schemas.microsoft.com/office/drawing/2014/main" id="{2907A33A-66CE-57E8-BF75-CF161B654184}"/>
              </a:ext>
            </a:extLst>
          </p:cNvPr>
          <p:cNvSpPr/>
          <p:nvPr/>
        </p:nvSpPr>
        <p:spPr>
          <a:xfrm>
            <a:off x="9498659" y="1698470"/>
            <a:ext cx="1729331" cy="17293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alpha val="13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19">
            <a:extLst>
              <a:ext uri="{FF2B5EF4-FFF2-40B4-BE49-F238E27FC236}">
                <a16:creationId xmlns:a16="http://schemas.microsoft.com/office/drawing/2014/main" id="{ACEE6157-A7D3-9871-0BCE-9852C38A0B19}"/>
              </a:ext>
            </a:extLst>
          </p:cNvPr>
          <p:cNvSpPr/>
          <p:nvPr/>
        </p:nvSpPr>
        <p:spPr>
          <a:xfrm>
            <a:off x="4011966"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20">
            <a:extLst>
              <a:ext uri="{FF2B5EF4-FFF2-40B4-BE49-F238E27FC236}">
                <a16:creationId xmlns:a16="http://schemas.microsoft.com/office/drawing/2014/main" id="{5CB5BB77-21CA-E053-2A38-9A3C47A847F8}"/>
              </a:ext>
            </a:extLst>
          </p:cNvPr>
          <p:cNvSpPr/>
          <p:nvPr/>
        </p:nvSpPr>
        <p:spPr>
          <a:xfrm>
            <a:off x="6850703"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1">
            <a:extLst>
              <a:ext uri="{FF2B5EF4-FFF2-40B4-BE49-F238E27FC236}">
                <a16:creationId xmlns:a16="http://schemas.microsoft.com/office/drawing/2014/main" id="{0AA2854D-63B4-9039-198C-81EF2FB25F93}"/>
              </a:ext>
            </a:extLst>
          </p:cNvPr>
          <p:cNvSpPr/>
          <p:nvPr/>
        </p:nvSpPr>
        <p:spPr>
          <a:xfrm>
            <a:off x="9703082"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Freeform: Shape 16">
            <a:extLst>
              <a:ext uri="{FF2B5EF4-FFF2-40B4-BE49-F238E27FC236}">
                <a16:creationId xmlns:a16="http://schemas.microsoft.com/office/drawing/2014/main" id="{26BA20A0-CD77-02A1-8386-3D4A9422F5FF}"/>
              </a:ext>
            </a:extLst>
          </p:cNvPr>
          <p:cNvSpPr/>
          <p:nvPr/>
        </p:nvSpPr>
        <p:spPr>
          <a:xfrm>
            <a:off x="1158572" y="1778215"/>
            <a:ext cx="1320475" cy="362084"/>
          </a:xfrm>
          <a:custGeom>
            <a:avLst/>
            <a:gdLst>
              <a:gd name="f0" fmla="val 10800000"/>
              <a:gd name="f1" fmla="val 5400000"/>
              <a:gd name="f2" fmla="val 180"/>
              <a:gd name="f3" fmla="val w"/>
              <a:gd name="f4" fmla="val h"/>
              <a:gd name="f5" fmla="val 0"/>
              <a:gd name="f6" fmla="val 1320476"/>
              <a:gd name="f7" fmla="val 362088"/>
              <a:gd name="f8" fmla="val 660238"/>
              <a:gd name="f9" fmla="val 931569"/>
              <a:gd name="f10" fmla="val 1170791"/>
              <a:gd name="f11" fmla="val 137473"/>
              <a:gd name="f12" fmla="val 1312051"/>
              <a:gd name="f13" fmla="val 346566"/>
              <a:gd name="f14" fmla="val 8425"/>
              <a:gd name="f15" fmla="val 149685"/>
              <a:gd name="f16" fmla="val 388907"/>
              <a:gd name="f17" fmla="+- 0 0 -90"/>
              <a:gd name="f18" fmla="*/ f3 1 1320476"/>
              <a:gd name="f19" fmla="*/ f4 1 362088"/>
              <a:gd name="f20" fmla="+- f7 0 f5"/>
              <a:gd name="f21" fmla="+- f6 0 f5"/>
              <a:gd name="f22" fmla="*/ f17 f0 1"/>
              <a:gd name="f23" fmla="*/ f21 1 1320476"/>
              <a:gd name="f24" fmla="*/ f20 1 362088"/>
              <a:gd name="f25" fmla="*/ 660238 f21 1"/>
              <a:gd name="f26" fmla="*/ 0 f20 1"/>
              <a:gd name="f27" fmla="*/ 1312051 f21 1"/>
              <a:gd name="f28" fmla="*/ 346566 f20 1"/>
              <a:gd name="f29" fmla="*/ 1320476 f21 1"/>
              <a:gd name="f30" fmla="*/ 362088 f20 1"/>
              <a:gd name="f31" fmla="*/ 0 f21 1"/>
              <a:gd name="f32" fmla="*/ 8425 f21 1"/>
              <a:gd name="f33" fmla="*/ f22 1 f2"/>
              <a:gd name="f34" fmla="*/ f25 1 1320476"/>
              <a:gd name="f35" fmla="*/ f26 1 362088"/>
              <a:gd name="f36" fmla="*/ f27 1 1320476"/>
              <a:gd name="f37" fmla="*/ f28 1 362088"/>
              <a:gd name="f38" fmla="*/ f29 1 1320476"/>
              <a:gd name="f39" fmla="*/ f30 1 362088"/>
              <a:gd name="f40" fmla="*/ f31 1 1320476"/>
              <a:gd name="f41" fmla="*/ f32 1 1320476"/>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320476" h="362088">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Title 1">
            <a:extLst>
              <a:ext uri="{FF2B5EF4-FFF2-40B4-BE49-F238E27FC236}">
                <a16:creationId xmlns:a16="http://schemas.microsoft.com/office/drawing/2014/main" id="{89B4BD2B-DB56-7C13-5582-329CE05E5522}"/>
              </a:ext>
            </a:extLst>
          </p:cNvPr>
          <p:cNvSpPr txBox="1">
            <a:spLocks noGrp="1"/>
          </p:cNvSpPr>
          <p:nvPr>
            <p:ph type="title"/>
          </p:nvPr>
        </p:nvSpPr>
        <p:spPr>
          <a:xfrm>
            <a:off x="515941" y="246622"/>
            <a:ext cx="11150595" cy="920334"/>
          </a:xfrm>
        </p:spPr>
        <p:txBody>
          <a:bodyPr lIns="0" tIns="0" rIns="0" bIns="0" anchor="b">
            <a:noAutofit/>
          </a:bodyPr>
          <a:lstStyle>
            <a:lvl1pPr>
              <a:defRPr sz="3200" b="1" cap="all"/>
            </a:lvl1pPr>
          </a:lstStyle>
          <a:p>
            <a:pPr lvl="0"/>
            <a:r>
              <a:rPr lang="en-US"/>
              <a:t>Click to edit Master title style</a:t>
            </a:r>
          </a:p>
        </p:txBody>
      </p:sp>
      <p:sp>
        <p:nvSpPr>
          <p:cNvPr id="15" name="Rectangle 6">
            <a:extLst>
              <a:ext uri="{FF2B5EF4-FFF2-40B4-BE49-F238E27FC236}">
                <a16:creationId xmlns:a16="http://schemas.microsoft.com/office/drawing/2014/main" id="{47BDC4DA-9462-B4D3-A061-FA1FCF56CD64}"/>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16" name="Picture 7">
            <a:extLst>
              <a:ext uri="{FF2B5EF4-FFF2-40B4-BE49-F238E27FC236}">
                <a16:creationId xmlns:a16="http://schemas.microsoft.com/office/drawing/2014/main" id="{3070D56E-2B9B-1199-651C-64B4C2023D3E}"/>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17" name="Oval 8">
            <a:extLst>
              <a:ext uri="{FF2B5EF4-FFF2-40B4-BE49-F238E27FC236}">
                <a16:creationId xmlns:a16="http://schemas.microsoft.com/office/drawing/2014/main" id="{486DA04F-B96E-1FDC-59DE-5F5C082D2E1E}"/>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8" name="Slide Number Placeholder 5">
            <a:extLst>
              <a:ext uri="{FF2B5EF4-FFF2-40B4-BE49-F238E27FC236}">
                <a16:creationId xmlns:a16="http://schemas.microsoft.com/office/drawing/2014/main" id="{0CB7BD80-5054-0A3A-A83B-110645B6B495}"/>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801F796B-4B88-4151-B0A8-52C2B6FE64BE}" type="slidenum">
              <a:t>‹#›</a:t>
            </a:fld>
            <a:endParaRPr lang="en-US"/>
          </a:p>
        </p:txBody>
      </p:sp>
      <p:sp>
        <p:nvSpPr>
          <p:cNvPr id="19" name="Picture Placeholder 2">
            <a:extLst>
              <a:ext uri="{FF2B5EF4-FFF2-40B4-BE49-F238E27FC236}">
                <a16:creationId xmlns:a16="http://schemas.microsoft.com/office/drawing/2014/main" id="{70D7CBA5-C6EF-9C88-209A-E56C8E420410}"/>
              </a:ext>
            </a:extLst>
          </p:cNvPr>
          <p:cNvSpPr txBox="1">
            <a:spLocks noGrp="1"/>
          </p:cNvSpPr>
          <p:nvPr>
            <p:ph type="pic" idx="4294967295"/>
          </p:nvPr>
        </p:nvSpPr>
        <p:spPr>
          <a:xfrm>
            <a:off x="1103635"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0" name="Picture Placeholder 2">
            <a:extLst>
              <a:ext uri="{FF2B5EF4-FFF2-40B4-BE49-F238E27FC236}">
                <a16:creationId xmlns:a16="http://schemas.microsoft.com/office/drawing/2014/main" id="{2A8D6A0F-D20D-B805-C5F5-F93353A6BF40}"/>
              </a:ext>
            </a:extLst>
          </p:cNvPr>
          <p:cNvSpPr txBox="1">
            <a:spLocks noGrp="1"/>
          </p:cNvSpPr>
          <p:nvPr>
            <p:ph type="pic" idx="4294967295"/>
          </p:nvPr>
        </p:nvSpPr>
        <p:spPr>
          <a:xfrm>
            <a:off x="3957038"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1" name="Picture Placeholder 2">
            <a:extLst>
              <a:ext uri="{FF2B5EF4-FFF2-40B4-BE49-F238E27FC236}">
                <a16:creationId xmlns:a16="http://schemas.microsoft.com/office/drawing/2014/main" id="{57EC7FC2-2F41-543F-8232-509A452A0E66}"/>
              </a:ext>
            </a:extLst>
          </p:cNvPr>
          <p:cNvSpPr txBox="1">
            <a:spLocks noGrp="1"/>
          </p:cNvSpPr>
          <p:nvPr>
            <p:ph type="pic" idx="4294967295"/>
          </p:nvPr>
        </p:nvSpPr>
        <p:spPr>
          <a:xfrm>
            <a:off x="6795775"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2" name="Picture Placeholder 2">
            <a:extLst>
              <a:ext uri="{FF2B5EF4-FFF2-40B4-BE49-F238E27FC236}">
                <a16:creationId xmlns:a16="http://schemas.microsoft.com/office/drawing/2014/main" id="{0E21DD36-834D-7430-F125-E6BFBBDB913E}"/>
              </a:ext>
            </a:extLst>
          </p:cNvPr>
          <p:cNvSpPr txBox="1">
            <a:spLocks noGrp="1"/>
          </p:cNvSpPr>
          <p:nvPr>
            <p:ph type="pic" idx="4294967295"/>
          </p:nvPr>
        </p:nvSpPr>
        <p:spPr>
          <a:xfrm>
            <a:off x="9648154" y="1848532"/>
            <a:ext cx="1430341" cy="1430341"/>
          </a:xfrm>
          <a:solidFill>
            <a:srgbClr val="E7E6E6"/>
          </a:solidFill>
        </p:spPr>
        <p:txBody>
          <a:bodyPr anchor="ctr" anchorCtr="1"/>
          <a:lstStyle>
            <a:lvl1pPr marL="0" indent="0" algn="ctr">
              <a:buNone/>
              <a:defRPr sz="2000"/>
            </a:lvl1pPr>
          </a:lstStyle>
          <a:p>
            <a:pPr lvl="0"/>
            <a:r>
              <a:rPr lang="en-US"/>
              <a:t>Click icon to add picture</a:t>
            </a:r>
          </a:p>
        </p:txBody>
      </p:sp>
      <p:sp>
        <p:nvSpPr>
          <p:cNvPr id="23" name="Content Placeholder 2">
            <a:extLst>
              <a:ext uri="{FF2B5EF4-FFF2-40B4-BE49-F238E27FC236}">
                <a16:creationId xmlns:a16="http://schemas.microsoft.com/office/drawing/2014/main" id="{42840FA9-0763-17EA-A82B-0F459FEAC3CB}"/>
              </a:ext>
            </a:extLst>
          </p:cNvPr>
          <p:cNvSpPr txBox="1">
            <a:spLocks noGrp="1"/>
          </p:cNvSpPr>
          <p:nvPr>
            <p:ph idx="4294967295"/>
          </p:nvPr>
        </p:nvSpPr>
        <p:spPr>
          <a:xfrm>
            <a:off x="524454"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24" name="Content Placeholder 2">
            <a:extLst>
              <a:ext uri="{FF2B5EF4-FFF2-40B4-BE49-F238E27FC236}">
                <a16:creationId xmlns:a16="http://schemas.microsoft.com/office/drawing/2014/main" id="{E16B005D-B849-611D-587B-883EE62A4671}"/>
              </a:ext>
            </a:extLst>
          </p:cNvPr>
          <p:cNvSpPr txBox="1">
            <a:spLocks noGrp="1"/>
          </p:cNvSpPr>
          <p:nvPr>
            <p:ph idx="4294967295"/>
          </p:nvPr>
        </p:nvSpPr>
        <p:spPr>
          <a:xfrm>
            <a:off x="524454"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
        <p:nvSpPr>
          <p:cNvPr id="25" name="Content Placeholder 2">
            <a:extLst>
              <a:ext uri="{FF2B5EF4-FFF2-40B4-BE49-F238E27FC236}">
                <a16:creationId xmlns:a16="http://schemas.microsoft.com/office/drawing/2014/main" id="{73F3112D-A055-73C9-3DB6-37C8EA9833CD}"/>
              </a:ext>
            </a:extLst>
          </p:cNvPr>
          <p:cNvSpPr txBox="1">
            <a:spLocks noGrp="1"/>
          </p:cNvSpPr>
          <p:nvPr>
            <p:ph idx="4294967295"/>
          </p:nvPr>
        </p:nvSpPr>
        <p:spPr>
          <a:xfrm>
            <a:off x="3377848"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26" name="Content Placeholder 2">
            <a:extLst>
              <a:ext uri="{FF2B5EF4-FFF2-40B4-BE49-F238E27FC236}">
                <a16:creationId xmlns:a16="http://schemas.microsoft.com/office/drawing/2014/main" id="{1BB7BA57-3FDF-DDD5-86C6-B1776D5ECCC0}"/>
              </a:ext>
            </a:extLst>
          </p:cNvPr>
          <p:cNvSpPr txBox="1">
            <a:spLocks noGrp="1"/>
          </p:cNvSpPr>
          <p:nvPr>
            <p:ph idx="4294967295"/>
          </p:nvPr>
        </p:nvSpPr>
        <p:spPr>
          <a:xfrm>
            <a:off x="3377848"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
        <p:nvSpPr>
          <p:cNvPr id="27" name="Content Placeholder 2">
            <a:extLst>
              <a:ext uri="{FF2B5EF4-FFF2-40B4-BE49-F238E27FC236}">
                <a16:creationId xmlns:a16="http://schemas.microsoft.com/office/drawing/2014/main" id="{31475C3B-B68B-EC99-578E-0F21D1A1B3FD}"/>
              </a:ext>
            </a:extLst>
          </p:cNvPr>
          <p:cNvSpPr txBox="1">
            <a:spLocks noGrp="1"/>
          </p:cNvSpPr>
          <p:nvPr>
            <p:ph idx="4294967295"/>
          </p:nvPr>
        </p:nvSpPr>
        <p:spPr>
          <a:xfrm>
            <a:off x="6216584"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28" name="Content Placeholder 2">
            <a:extLst>
              <a:ext uri="{FF2B5EF4-FFF2-40B4-BE49-F238E27FC236}">
                <a16:creationId xmlns:a16="http://schemas.microsoft.com/office/drawing/2014/main" id="{EABA121E-376E-BFD6-F26F-0DB470240D2B}"/>
              </a:ext>
            </a:extLst>
          </p:cNvPr>
          <p:cNvSpPr txBox="1">
            <a:spLocks noGrp="1"/>
          </p:cNvSpPr>
          <p:nvPr>
            <p:ph idx="4294967295"/>
          </p:nvPr>
        </p:nvSpPr>
        <p:spPr>
          <a:xfrm>
            <a:off x="6216584"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
        <p:nvSpPr>
          <p:cNvPr id="29" name="Content Placeholder 2">
            <a:extLst>
              <a:ext uri="{FF2B5EF4-FFF2-40B4-BE49-F238E27FC236}">
                <a16:creationId xmlns:a16="http://schemas.microsoft.com/office/drawing/2014/main" id="{C8EED521-271D-705A-53A8-831B26D7A727}"/>
              </a:ext>
            </a:extLst>
          </p:cNvPr>
          <p:cNvSpPr txBox="1">
            <a:spLocks noGrp="1"/>
          </p:cNvSpPr>
          <p:nvPr>
            <p:ph idx="4294967295"/>
          </p:nvPr>
        </p:nvSpPr>
        <p:spPr>
          <a:xfrm>
            <a:off x="9068973" y="4052309"/>
            <a:ext cx="2588702" cy="1749009"/>
          </a:xfrm>
        </p:spPr>
        <p:txBody>
          <a:bodyPr lIns="0" tIns="0" rIns="0" bIns="0" anchorCtr="1">
            <a:noAutofit/>
          </a:bodyPr>
          <a:lstStyle>
            <a:lvl1pPr marL="0" indent="0" algn="ctr">
              <a:buNone/>
              <a:defRPr sz="1600"/>
            </a:lvl1pPr>
          </a:lstStyle>
          <a:p>
            <a:pPr lvl="0"/>
            <a:r>
              <a:rPr lang="en-US"/>
              <a:t>Click to edit Master text styles</a:t>
            </a:r>
          </a:p>
        </p:txBody>
      </p:sp>
      <p:sp>
        <p:nvSpPr>
          <p:cNvPr id="30" name="Content Placeholder 2">
            <a:extLst>
              <a:ext uri="{FF2B5EF4-FFF2-40B4-BE49-F238E27FC236}">
                <a16:creationId xmlns:a16="http://schemas.microsoft.com/office/drawing/2014/main" id="{772818E9-2BEF-661A-55A7-258C80AC0408}"/>
              </a:ext>
            </a:extLst>
          </p:cNvPr>
          <p:cNvSpPr txBox="1">
            <a:spLocks noGrp="1"/>
          </p:cNvSpPr>
          <p:nvPr>
            <p:ph idx="4294967295"/>
          </p:nvPr>
        </p:nvSpPr>
        <p:spPr>
          <a:xfrm>
            <a:off x="9068973" y="3539267"/>
            <a:ext cx="2588702" cy="495385"/>
          </a:xfrm>
        </p:spPr>
        <p:txBody>
          <a:bodyPr lIns="0" tIns="0" rIns="0" bIns="0" anchor="ctr" anchorCtr="1">
            <a:noAutofit/>
          </a:bodyPr>
          <a:lstStyle>
            <a:lvl1pPr marL="0" indent="0" algn="ctr">
              <a:buNone/>
              <a:defRPr sz="1600" b="1" cap="all">
                <a:solidFill>
                  <a:srgbClr val="0D1D51"/>
                </a:solidFill>
                <a:latin typeface="Corbel"/>
              </a:defRPr>
            </a:lvl1pPr>
          </a:lstStyle>
          <a:p>
            <a:pPr lvl="0"/>
            <a:r>
              <a:rPr lang="en-US"/>
              <a:t>Executive 01</a:t>
            </a:r>
          </a:p>
        </p:txBody>
      </p:sp>
    </p:spTree>
    <p:extLst>
      <p:ext uri="{BB962C8B-B14F-4D97-AF65-F5344CB8AC3E}">
        <p14:creationId xmlns:p14="http://schemas.microsoft.com/office/powerpoint/2010/main" val="412556053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hank You 01">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CD13B590-B3AC-EECE-8059-B9FBD558F28F}"/>
              </a:ext>
            </a:extLst>
          </p:cNvPr>
          <p:cNvSpPr txBox="1">
            <a:spLocks noGrp="1"/>
          </p:cNvSpPr>
          <p:nvPr>
            <p:ph type="subTitle" idx="4294967295"/>
          </p:nvPr>
        </p:nvSpPr>
        <p:spPr>
          <a:xfrm>
            <a:off x="7002127" y="4484693"/>
            <a:ext cx="4540444" cy="503166"/>
          </a:xfrm>
        </p:spPr>
        <p:txBody>
          <a:bodyPr>
            <a:noAutofit/>
          </a:bodyPr>
          <a:lstStyle>
            <a:lvl1pPr marL="0" indent="0">
              <a:buNone/>
              <a:defRPr sz="1600" cap="all"/>
            </a:lvl1pPr>
          </a:lstStyle>
          <a:p>
            <a:pPr lvl="0"/>
            <a:r>
              <a:rPr lang="en-US"/>
              <a:t>email</a:t>
            </a:r>
          </a:p>
        </p:txBody>
      </p:sp>
      <p:sp>
        <p:nvSpPr>
          <p:cNvPr id="3" name="Picture Placeholder 12">
            <a:extLst>
              <a:ext uri="{FF2B5EF4-FFF2-40B4-BE49-F238E27FC236}">
                <a16:creationId xmlns:a16="http://schemas.microsoft.com/office/drawing/2014/main" id="{70569345-D1D3-B81F-3364-6CCF78F34FF1}"/>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4" name="Group 13">
            <a:extLst>
              <a:ext uri="{FF2B5EF4-FFF2-40B4-BE49-F238E27FC236}">
                <a16:creationId xmlns:a16="http://schemas.microsoft.com/office/drawing/2014/main" id="{5D2A2BA5-6420-B6BF-447E-796EBD0BF0F1}"/>
              </a:ext>
            </a:extLst>
          </p:cNvPr>
          <p:cNvGrpSpPr/>
          <p:nvPr/>
        </p:nvGrpSpPr>
        <p:grpSpPr>
          <a:xfrm>
            <a:off x="-1728307" y="-2049517"/>
            <a:ext cx="8917228" cy="10769766"/>
            <a:chOff x="-1728307" y="-2049517"/>
            <a:chExt cx="8917228" cy="10769766"/>
          </a:xfrm>
        </p:grpSpPr>
        <p:sp>
          <p:nvSpPr>
            <p:cNvPr id="5" name="Freeform 5">
              <a:extLst>
                <a:ext uri="{FF2B5EF4-FFF2-40B4-BE49-F238E27FC236}">
                  <a16:creationId xmlns:a16="http://schemas.microsoft.com/office/drawing/2014/main" id="{2BAE4105-A6A2-95C6-3C92-1BD0F95287FE}"/>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Freeform 6">
              <a:extLst>
                <a:ext uri="{FF2B5EF4-FFF2-40B4-BE49-F238E27FC236}">
                  <a16:creationId xmlns:a16="http://schemas.microsoft.com/office/drawing/2014/main" id="{0C89141B-022E-919C-27D3-072535BB306D}"/>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7" name="Picture 8">
            <a:extLst>
              <a:ext uri="{FF2B5EF4-FFF2-40B4-BE49-F238E27FC236}">
                <a16:creationId xmlns:a16="http://schemas.microsoft.com/office/drawing/2014/main" id="{BD409D5C-469E-1E5F-F875-8009C4C4823F}"/>
              </a:ext>
            </a:extLst>
          </p:cNvPr>
          <p:cNvPicPr>
            <a:picLocks noChangeAspect="1"/>
          </p:cNvPicPr>
          <p:nvPr/>
        </p:nvPicPr>
        <p:blipFill>
          <a:blip r:embed="rId2"/>
          <a:stretch>
            <a:fillRect/>
          </a:stretch>
        </p:blipFill>
        <p:spPr>
          <a:xfrm>
            <a:off x="6373002" y="1844884"/>
            <a:ext cx="1745251" cy="673364"/>
          </a:xfrm>
          <a:prstGeom prst="rect">
            <a:avLst/>
          </a:prstGeom>
          <a:noFill/>
          <a:ln cap="flat">
            <a:noFill/>
          </a:ln>
        </p:spPr>
      </p:pic>
      <p:cxnSp>
        <p:nvCxnSpPr>
          <p:cNvPr id="8" name="Straight Connector 4">
            <a:extLst>
              <a:ext uri="{FF2B5EF4-FFF2-40B4-BE49-F238E27FC236}">
                <a16:creationId xmlns:a16="http://schemas.microsoft.com/office/drawing/2014/main" id="{6BCDF58E-3851-2819-8893-4BDFC958740C}"/>
              </a:ext>
            </a:extLst>
          </p:cNvPr>
          <p:cNvCxnSpPr/>
          <p:nvPr/>
        </p:nvCxnSpPr>
        <p:spPr>
          <a:xfrm>
            <a:off x="6469782" y="4233580"/>
            <a:ext cx="2532330" cy="0"/>
          </a:xfrm>
          <a:prstGeom prst="straightConnector1">
            <a:avLst/>
          </a:prstGeom>
          <a:noFill/>
          <a:ln w="6345" cap="flat">
            <a:solidFill>
              <a:srgbClr val="666666"/>
            </a:solidFill>
            <a:prstDash val="solid"/>
            <a:miter/>
          </a:ln>
        </p:spPr>
      </p:cxnSp>
      <p:sp>
        <p:nvSpPr>
          <p:cNvPr id="9" name="Text Placeholder 6">
            <a:extLst>
              <a:ext uri="{FF2B5EF4-FFF2-40B4-BE49-F238E27FC236}">
                <a16:creationId xmlns:a16="http://schemas.microsoft.com/office/drawing/2014/main" id="{0613A592-3C9B-984B-D810-7512EC62E7C6}"/>
              </a:ext>
            </a:extLst>
          </p:cNvPr>
          <p:cNvSpPr txBox="1">
            <a:spLocks noGrp="1"/>
          </p:cNvSpPr>
          <p:nvPr>
            <p:ph type="body" idx="4294967295"/>
          </p:nvPr>
        </p:nvSpPr>
        <p:spPr>
          <a:xfrm>
            <a:off x="7002319" y="5012631"/>
            <a:ext cx="4533896" cy="503240"/>
          </a:xfrm>
        </p:spPr>
        <p:txBody>
          <a:bodyPr>
            <a:noAutofit/>
          </a:bodyPr>
          <a:lstStyle>
            <a:lvl1pPr>
              <a:buNone/>
              <a:defRPr sz="1600" cap="all"/>
            </a:lvl1pPr>
          </a:lstStyle>
          <a:p>
            <a:pPr lvl="0"/>
            <a:r>
              <a:rPr lang="en-US"/>
              <a:t>Website url here</a:t>
            </a:r>
          </a:p>
        </p:txBody>
      </p:sp>
      <p:pic>
        <p:nvPicPr>
          <p:cNvPr id="10" name="Graphic 16" descr="Envelope">
            <a:extLst>
              <a:ext uri="{FF2B5EF4-FFF2-40B4-BE49-F238E27FC236}">
                <a16:creationId xmlns:a16="http://schemas.microsoft.com/office/drawing/2014/main" id="{C8788D3E-17E2-2AA3-81D1-B772E9894B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41471" y="4452332"/>
            <a:ext cx="387797" cy="387797"/>
          </a:xfrm>
          <a:prstGeom prst="rect">
            <a:avLst/>
          </a:prstGeom>
          <a:noFill/>
          <a:ln cap="flat">
            <a:noFill/>
          </a:ln>
        </p:spPr>
      </p:pic>
      <p:pic>
        <p:nvPicPr>
          <p:cNvPr id="11" name="Graphic 17" descr="Network">
            <a:extLst>
              <a:ext uri="{FF2B5EF4-FFF2-40B4-BE49-F238E27FC236}">
                <a16:creationId xmlns:a16="http://schemas.microsoft.com/office/drawing/2014/main" id="{2026F87D-EDCD-27D2-9ED3-5C883754188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22086" y="4925644"/>
            <a:ext cx="426576" cy="426576"/>
          </a:xfrm>
          <a:prstGeom prst="rect">
            <a:avLst/>
          </a:prstGeom>
          <a:noFill/>
          <a:ln cap="flat">
            <a:noFill/>
          </a:ln>
        </p:spPr>
      </p:pic>
      <p:sp>
        <p:nvSpPr>
          <p:cNvPr id="12" name="Title 1">
            <a:extLst>
              <a:ext uri="{FF2B5EF4-FFF2-40B4-BE49-F238E27FC236}">
                <a16:creationId xmlns:a16="http://schemas.microsoft.com/office/drawing/2014/main" id="{8B6EA554-F12C-DA79-FB4A-1F4FF8B6658D}"/>
              </a:ext>
            </a:extLst>
          </p:cNvPr>
          <p:cNvSpPr txBox="1">
            <a:spLocks noGrp="1"/>
          </p:cNvSpPr>
          <p:nvPr>
            <p:ph type="title"/>
          </p:nvPr>
        </p:nvSpPr>
        <p:spPr>
          <a:xfrm>
            <a:off x="6373002" y="3309113"/>
            <a:ext cx="5163223" cy="673364"/>
          </a:xfrm>
        </p:spPr>
        <p:txBody>
          <a:bodyPr>
            <a:noAutofit/>
          </a:bodyPr>
          <a:lstStyle>
            <a:lvl1pPr>
              <a:defRPr sz="6000" b="1" cap="all">
                <a:solidFill>
                  <a:srgbClr val="B2606E"/>
                </a:solidFill>
              </a:defRPr>
            </a:lvl1pPr>
          </a:lstStyle>
          <a:p>
            <a:pPr lvl="0"/>
            <a:r>
              <a:rPr lang="en-US"/>
              <a:t>Click to edit Master title style</a:t>
            </a:r>
          </a:p>
        </p:txBody>
      </p:sp>
    </p:spTree>
    <p:extLst>
      <p:ext uri="{BB962C8B-B14F-4D97-AF65-F5344CB8AC3E}">
        <p14:creationId xmlns:p14="http://schemas.microsoft.com/office/powerpoint/2010/main" val="215730205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Title Slide_0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BE6AA1E-6EC3-E1F0-54CA-2A56672AB2F9}"/>
              </a:ext>
            </a:extLst>
          </p:cNvPr>
          <p:cNvSpPr/>
          <p:nvPr/>
        </p:nvSpPr>
        <p:spPr>
          <a:xfrm>
            <a:off x="0" y="0"/>
            <a:ext cx="12191996" cy="685800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Picture Placeholder 12">
            <a:extLst>
              <a:ext uri="{FF2B5EF4-FFF2-40B4-BE49-F238E27FC236}">
                <a16:creationId xmlns:a16="http://schemas.microsoft.com/office/drawing/2014/main" id="{4AA5BFE0-3662-E77D-66B9-5355807D4065}"/>
              </a:ext>
            </a:extLst>
          </p:cNvPr>
          <p:cNvSpPr txBox="1">
            <a:spLocks noGrp="1"/>
          </p:cNvSpPr>
          <p:nvPr>
            <p:ph type="pic" idx="4294967295"/>
          </p:nvPr>
        </p:nvSpPr>
        <p:spPr>
          <a:xfrm>
            <a:off x="710808" y="728548"/>
            <a:ext cx="5305659" cy="5305659"/>
          </a:xfrm>
          <a:solidFill>
            <a:srgbClr val="E7E6E6"/>
          </a:solidFill>
        </p:spPr>
        <p:txBody>
          <a:bodyPr anchor="ctr" anchorCtr="1"/>
          <a:lstStyle>
            <a:lvl1pPr marL="0" indent="0" algn="ctr">
              <a:buNone/>
              <a:defRPr/>
            </a:lvl1pPr>
          </a:lstStyle>
          <a:p>
            <a:pPr lvl="0"/>
            <a:r>
              <a:rPr lang="en-US"/>
              <a:t>Click icon to add picture</a:t>
            </a:r>
          </a:p>
        </p:txBody>
      </p:sp>
      <p:grpSp>
        <p:nvGrpSpPr>
          <p:cNvPr id="4" name="Group 13">
            <a:extLst>
              <a:ext uri="{FF2B5EF4-FFF2-40B4-BE49-F238E27FC236}">
                <a16:creationId xmlns:a16="http://schemas.microsoft.com/office/drawing/2014/main" id="{5323E77A-5972-AFF6-795F-C87B71A4EE0D}"/>
              </a:ext>
            </a:extLst>
          </p:cNvPr>
          <p:cNvGrpSpPr/>
          <p:nvPr/>
        </p:nvGrpSpPr>
        <p:grpSpPr>
          <a:xfrm>
            <a:off x="-1728307" y="-2049517"/>
            <a:ext cx="8917228" cy="10769766"/>
            <a:chOff x="-1728307" y="-2049517"/>
            <a:chExt cx="8917228" cy="10769766"/>
          </a:xfrm>
        </p:grpSpPr>
        <p:sp>
          <p:nvSpPr>
            <p:cNvPr id="5" name="Freeform 5">
              <a:extLst>
                <a:ext uri="{FF2B5EF4-FFF2-40B4-BE49-F238E27FC236}">
                  <a16:creationId xmlns:a16="http://schemas.microsoft.com/office/drawing/2014/main" id="{59970F67-C493-D482-79B5-70ABBB21F670}"/>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Freeform 6">
              <a:extLst>
                <a:ext uri="{FF2B5EF4-FFF2-40B4-BE49-F238E27FC236}">
                  <a16:creationId xmlns:a16="http://schemas.microsoft.com/office/drawing/2014/main" id="{3B1BC704-EE94-7067-5816-88C4FCA412CD}"/>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7" name="Picture 8">
            <a:extLst>
              <a:ext uri="{FF2B5EF4-FFF2-40B4-BE49-F238E27FC236}">
                <a16:creationId xmlns:a16="http://schemas.microsoft.com/office/drawing/2014/main" id="{996B0CF5-44EE-2077-5453-6A60AC4D4419}"/>
              </a:ext>
            </a:extLst>
          </p:cNvPr>
          <p:cNvPicPr>
            <a:picLocks noChangeAspect="1"/>
          </p:cNvPicPr>
          <p:nvPr/>
        </p:nvPicPr>
        <p:blipFill>
          <a:blip r:embed="rId2"/>
          <a:stretch>
            <a:fillRect/>
          </a:stretch>
        </p:blipFill>
        <p:spPr>
          <a:xfrm>
            <a:off x="10015852" y="391866"/>
            <a:ext cx="1745251" cy="673364"/>
          </a:xfrm>
          <a:prstGeom prst="rect">
            <a:avLst/>
          </a:prstGeom>
          <a:noFill/>
          <a:ln cap="flat">
            <a:noFill/>
          </a:ln>
        </p:spPr>
      </p:pic>
      <p:cxnSp>
        <p:nvCxnSpPr>
          <p:cNvPr id="8" name="Straight Connector 11">
            <a:extLst>
              <a:ext uri="{FF2B5EF4-FFF2-40B4-BE49-F238E27FC236}">
                <a16:creationId xmlns:a16="http://schemas.microsoft.com/office/drawing/2014/main" id="{C1C391C7-6622-166E-0B32-E11B62A7D50D}"/>
              </a:ext>
            </a:extLst>
          </p:cNvPr>
          <p:cNvCxnSpPr/>
          <p:nvPr/>
        </p:nvCxnSpPr>
        <p:spPr>
          <a:xfrm>
            <a:off x="6469782" y="4233580"/>
            <a:ext cx="2532330" cy="0"/>
          </a:xfrm>
          <a:prstGeom prst="straightConnector1">
            <a:avLst/>
          </a:prstGeom>
          <a:noFill/>
          <a:ln w="6345" cap="flat">
            <a:solidFill>
              <a:srgbClr val="FFFFFF"/>
            </a:solidFill>
            <a:prstDash val="solid"/>
            <a:miter/>
          </a:ln>
        </p:spPr>
      </p:cxnSp>
      <p:sp>
        <p:nvSpPr>
          <p:cNvPr id="9" name="Subtitle 2">
            <a:extLst>
              <a:ext uri="{FF2B5EF4-FFF2-40B4-BE49-F238E27FC236}">
                <a16:creationId xmlns:a16="http://schemas.microsoft.com/office/drawing/2014/main" id="{952B046F-5284-071E-72E0-96285A66A661}"/>
              </a:ext>
            </a:extLst>
          </p:cNvPr>
          <p:cNvSpPr txBox="1">
            <a:spLocks noGrp="1"/>
          </p:cNvSpPr>
          <p:nvPr>
            <p:ph type="subTitle" idx="4294967295"/>
          </p:nvPr>
        </p:nvSpPr>
        <p:spPr>
          <a:xfrm>
            <a:off x="7002127" y="4484693"/>
            <a:ext cx="4540444" cy="503166"/>
          </a:xfrm>
        </p:spPr>
        <p:txBody>
          <a:bodyPr>
            <a:noAutofit/>
          </a:bodyPr>
          <a:lstStyle>
            <a:lvl1pPr marL="0" indent="0">
              <a:buNone/>
              <a:defRPr sz="1600" cap="all">
                <a:solidFill>
                  <a:srgbClr val="FFFFFF"/>
                </a:solidFill>
              </a:defRPr>
            </a:lvl1pPr>
          </a:lstStyle>
          <a:p>
            <a:pPr lvl="0"/>
            <a:r>
              <a:rPr lang="en-US"/>
              <a:t>email</a:t>
            </a:r>
          </a:p>
        </p:txBody>
      </p:sp>
      <p:sp>
        <p:nvSpPr>
          <p:cNvPr id="10" name="Text Placeholder 6">
            <a:extLst>
              <a:ext uri="{FF2B5EF4-FFF2-40B4-BE49-F238E27FC236}">
                <a16:creationId xmlns:a16="http://schemas.microsoft.com/office/drawing/2014/main" id="{D0A3B790-508F-F3C9-F1F1-0A40C59D3D26}"/>
              </a:ext>
            </a:extLst>
          </p:cNvPr>
          <p:cNvSpPr txBox="1">
            <a:spLocks noGrp="1"/>
          </p:cNvSpPr>
          <p:nvPr>
            <p:ph type="body" idx="4294967295"/>
          </p:nvPr>
        </p:nvSpPr>
        <p:spPr>
          <a:xfrm>
            <a:off x="7002319" y="5012631"/>
            <a:ext cx="4533896" cy="503240"/>
          </a:xfrm>
        </p:spPr>
        <p:txBody>
          <a:bodyPr>
            <a:noAutofit/>
          </a:bodyPr>
          <a:lstStyle>
            <a:lvl1pPr>
              <a:buNone/>
              <a:defRPr sz="1600" cap="all">
                <a:solidFill>
                  <a:srgbClr val="FFFFFF"/>
                </a:solidFill>
              </a:defRPr>
            </a:lvl1pPr>
          </a:lstStyle>
          <a:p>
            <a:pPr lvl="0"/>
            <a:r>
              <a:rPr lang="en-US"/>
              <a:t>Website url here</a:t>
            </a:r>
          </a:p>
        </p:txBody>
      </p:sp>
      <p:pic>
        <p:nvPicPr>
          <p:cNvPr id="11" name="Graphic 16" descr="Envelope">
            <a:extLst>
              <a:ext uri="{FF2B5EF4-FFF2-40B4-BE49-F238E27FC236}">
                <a16:creationId xmlns:a16="http://schemas.microsoft.com/office/drawing/2014/main" id="{5F42CC09-2CD5-8D5E-D6D3-F5CCD698E2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41471" y="4452332"/>
            <a:ext cx="387797" cy="387797"/>
          </a:xfrm>
          <a:prstGeom prst="rect">
            <a:avLst/>
          </a:prstGeom>
          <a:noFill/>
          <a:ln cap="flat">
            <a:noFill/>
          </a:ln>
        </p:spPr>
      </p:pic>
      <p:pic>
        <p:nvPicPr>
          <p:cNvPr id="12" name="Graphic 17" descr="Network">
            <a:extLst>
              <a:ext uri="{FF2B5EF4-FFF2-40B4-BE49-F238E27FC236}">
                <a16:creationId xmlns:a16="http://schemas.microsoft.com/office/drawing/2014/main" id="{7384106C-D294-923E-6E83-867E1F42ECF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22086" y="4925644"/>
            <a:ext cx="426576" cy="426576"/>
          </a:xfrm>
          <a:prstGeom prst="rect">
            <a:avLst/>
          </a:prstGeom>
          <a:noFill/>
          <a:ln cap="flat">
            <a:noFill/>
          </a:ln>
        </p:spPr>
      </p:pic>
      <p:sp>
        <p:nvSpPr>
          <p:cNvPr id="13" name="Title 1">
            <a:extLst>
              <a:ext uri="{FF2B5EF4-FFF2-40B4-BE49-F238E27FC236}">
                <a16:creationId xmlns:a16="http://schemas.microsoft.com/office/drawing/2014/main" id="{F5C63899-342C-5283-D73E-056D16DF48C9}"/>
              </a:ext>
            </a:extLst>
          </p:cNvPr>
          <p:cNvSpPr txBox="1">
            <a:spLocks noGrp="1"/>
          </p:cNvSpPr>
          <p:nvPr>
            <p:ph type="title"/>
          </p:nvPr>
        </p:nvSpPr>
        <p:spPr>
          <a:xfrm>
            <a:off x="6347746" y="3275216"/>
            <a:ext cx="5188479" cy="826626"/>
          </a:xfrm>
        </p:spPr>
        <p:txBody>
          <a:bodyPr>
            <a:noAutofit/>
          </a:bodyPr>
          <a:lstStyle>
            <a:lvl1pPr>
              <a:defRPr sz="6000" b="1" cap="all">
                <a:solidFill>
                  <a:srgbClr val="FFFFFF"/>
                </a:solidFill>
              </a:defRPr>
            </a:lvl1pPr>
          </a:lstStyle>
          <a:p>
            <a:pPr lvl="0"/>
            <a:r>
              <a:rPr lang="en-US"/>
              <a:t>Click to edit Master title style</a:t>
            </a:r>
          </a:p>
        </p:txBody>
      </p:sp>
    </p:spTree>
    <p:extLst>
      <p:ext uri="{BB962C8B-B14F-4D97-AF65-F5344CB8AC3E}">
        <p14:creationId xmlns:p14="http://schemas.microsoft.com/office/powerpoint/2010/main" val="142799397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8D7B260-1D13-E6BE-BFA4-B271EA7026A3}"/>
              </a:ext>
            </a:extLst>
          </p:cNvPr>
          <p:cNvSpPr/>
          <p:nvPr/>
        </p:nvSpPr>
        <p:spPr>
          <a:xfrm>
            <a:off x="0" y="0"/>
            <a:ext cx="12191996" cy="6858000"/>
          </a:xfrm>
          <a:prstGeom prst="rect">
            <a:avLst/>
          </a:prstGeom>
          <a:solidFill>
            <a:srgbClr val="B2606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Oval 5">
            <a:extLst>
              <a:ext uri="{FF2B5EF4-FFF2-40B4-BE49-F238E27FC236}">
                <a16:creationId xmlns:a16="http://schemas.microsoft.com/office/drawing/2014/main" id="{468BC0ED-D9B7-42CD-5079-4E5EF68ECFE5}"/>
              </a:ext>
            </a:extLst>
          </p:cNvPr>
          <p:cNvSpPr/>
          <p:nvPr/>
        </p:nvSpPr>
        <p:spPr>
          <a:xfrm>
            <a:off x="754014" y="708294"/>
            <a:ext cx="5334033" cy="533403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16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48132569-1F90-AEC5-B3D8-68AF44DB8451}"/>
              </a:ext>
            </a:extLst>
          </p:cNvPr>
          <p:cNvSpPr txBox="1">
            <a:spLocks noGrp="1"/>
          </p:cNvSpPr>
          <p:nvPr>
            <p:ph type="title"/>
          </p:nvPr>
        </p:nvSpPr>
        <p:spPr>
          <a:xfrm>
            <a:off x="6343650" y="2173291"/>
            <a:ext cx="5143499" cy="2090812"/>
          </a:xfrm>
        </p:spPr>
        <p:txBody>
          <a:bodyPr anchor="b">
            <a:noAutofit/>
          </a:bodyPr>
          <a:lstStyle>
            <a:lvl1pPr>
              <a:defRPr sz="5400" b="1" cap="all">
                <a:solidFill>
                  <a:srgbClr val="FFFFFF"/>
                </a:solidFill>
              </a:defRPr>
            </a:lvl1pPr>
          </a:lstStyle>
          <a:p>
            <a:pPr lvl="0"/>
            <a:r>
              <a:rPr lang="en-US"/>
              <a:t>Title comes here</a:t>
            </a:r>
          </a:p>
        </p:txBody>
      </p:sp>
      <p:sp>
        <p:nvSpPr>
          <p:cNvPr id="5" name="Subtitle 2">
            <a:extLst>
              <a:ext uri="{FF2B5EF4-FFF2-40B4-BE49-F238E27FC236}">
                <a16:creationId xmlns:a16="http://schemas.microsoft.com/office/drawing/2014/main" id="{58B51762-3987-9916-9686-C693DDCFC09E}"/>
              </a:ext>
            </a:extLst>
          </p:cNvPr>
          <p:cNvSpPr txBox="1">
            <a:spLocks noGrp="1"/>
          </p:cNvSpPr>
          <p:nvPr>
            <p:ph type="subTitle" idx="4294967295"/>
          </p:nvPr>
        </p:nvSpPr>
        <p:spPr>
          <a:xfrm>
            <a:off x="6343650" y="4279968"/>
            <a:ext cx="5143499" cy="503166"/>
          </a:xfrm>
        </p:spPr>
        <p:txBody>
          <a:bodyPr>
            <a:noAutofit/>
          </a:bodyPr>
          <a:lstStyle>
            <a:lvl1pPr marL="0" indent="0">
              <a:buNone/>
              <a:defRPr sz="1800" cap="all">
                <a:solidFill>
                  <a:srgbClr val="FFFFFF"/>
                </a:solidFill>
              </a:defRPr>
            </a:lvl1pPr>
          </a:lstStyle>
          <a:p>
            <a:pPr lvl="0"/>
            <a:r>
              <a:rPr lang="en-US"/>
              <a:t>Click to edit Master subtitle style</a:t>
            </a:r>
          </a:p>
        </p:txBody>
      </p:sp>
      <p:grpSp>
        <p:nvGrpSpPr>
          <p:cNvPr id="6" name="Group 13">
            <a:extLst>
              <a:ext uri="{FF2B5EF4-FFF2-40B4-BE49-F238E27FC236}">
                <a16:creationId xmlns:a16="http://schemas.microsoft.com/office/drawing/2014/main" id="{067D97CC-AC68-87A2-AD7F-85B4534CE34D}"/>
              </a:ext>
            </a:extLst>
          </p:cNvPr>
          <p:cNvGrpSpPr/>
          <p:nvPr/>
        </p:nvGrpSpPr>
        <p:grpSpPr>
          <a:xfrm>
            <a:off x="-1728307" y="-2049517"/>
            <a:ext cx="8917228" cy="10769766"/>
            <a:chOff x="-1728307" y="-2049517"/>
            <a:chExt cx="8917228" cy="10769766"/>
          </a:xfrm>
        </p:grpSpPr>
        <p:sp>
          <p:nvSpPr>
            <p:cNvPr id="7" name="Freeform 5">
              <a:extLst>
                <a:ext uri="{FF2B5EF4-FFF2-40B4-BE49-F238E27FC236}">
                  <a16:creationId xmlns:a16="http://schemas.microsoft.com/office/drawing/2014/main" id="{C4346ADC-8354-36FB-92EB-B5A276514FC6}"/>
                </a:ext>
              </a:extLst>
            </p:cNvPr>
            <p:cNvSpPr/>
            <p:nvPr/>
          </p:nvSpPr>
          <p:spPr>
            <a:xfrm>
              <a:off x="-1728307" y="-20495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6">
              <a:extLst>
                <a:ext uri="{FF2B5EF4-FFF2-40B4-BE49-F238E27FC236}">
                  <a16:creationId xmlns:a16="http://schemas.microsoft.com/office/drawing/2014/main" id="{5AF554A6-75AC-CAE6-09BD-D5785E083354}"/>
                </a:ext>
              </a:extLst>
            </p:cNvPr>
            <p:cNvSpPr/>
            <p:nvPr/>
          </p:nvSpPr>
          <p:spPr>
            <a:xfrm>
              <a:off x="-331268" y="-451841"/>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9" name="Picture 8">
            <a:extLst>
              <a:ext uri="{FF2B5EF4-FFF2-40B4-BE49-F238E27FC236}">
                <a16:creationId xmlns:a16="http://schemas.microsoft.com/office/drawing/2014/main" id="{B8C49D42-B49D-6BA3-4820-D454FDBFDB71}"/>
              </a:ext>
            </a:extLst>
          </p:cNvPr>
          <p:cNvPicPr>
            <a:picLocks noChangeAspect="1"/>
          </p:cNvPicPr>
          <p:nvPr/>
        </p:nvPicPr>
        <p:blipFill>
          <a:blip r:embed="rId2"/>
          <a:stretch>
            <a:fillRect/>
          </a:stretch>
        </p:blipFill>
        <p:spPr>
          <a:xfrm>
            <a:off x="10015852" y="391866"/>
            <a:ext cx="1745251" cy="673364"/>
          </a:xfrm>
          <a:prstGeom prst="rect">
            <a:avLst/>
          </a:prstGeom>
          <a:noFill/>
          <a:ln cap="flat">
            <a:noFill/>
          </a:ln>
        </p:spPr>
      </p:pic>
      <p:cxnSp>
        <p:nvCxnSpPr>
          <p:cNvPr id="10" name="Straight Connector 4">
            <a:extLst>
              <a:ext uri="{FF2B5EF4-FFF2-40B4-BE49-F238E27FC236}">
                <a16:creationId xmlns:a16="http://schemas.microsoft.com/office/drawing/2014/main" id="{FA1715FE-5D62-14B1-CAC5-FAFB86F62211}"/>
              </a:ext>
            </a:extLst>
          </p:cNvPr>
          <p:cNvCxnSpPr/>
          <p:nvPr/>
        </p:nvCxnSpPr>
        <p:spPr>
          <a:xfrm>
            <a:off x="6469782" y="4233580"/>
            <a:ext cx="2532330" cy="0"/>
          </a:xfrm>
          <a:prstGeom prst="straightConnector1">
            <a:avLst/>
          </a:prstGeom>
          <a:noFill/>
          <a:ln w="6345" cap="flat">
            <a:solidFill>
              <a:srgbClr val="FFFFFF"/>
            </a:solidFill>
            <a:prstDash val="solid"/>
            <a:miter/>
          </a:ln>
        </p:spPr>
      </p:cxnSp>
    </p:spTree>
    <p:extLst>
      <p:ext uri="{BB962C8B-B14F-4D97-AF65-F5344CB8AC3E}">
        <p14:creationId xmlns:p14="http://schemas.microsoft.com/office/powerpoint/2010/main" val="11286729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69BE34D1-BBA5-1FEA-AD38-0ED295076044}"/>
              </a:ext>
            </a:extLst>
          </p:cNvPr>
          <p:cNvSpPr/>
          <p:nvPr/>
        </p:nvSpPr>
        <p:spPr>
          <a:xfrm>
            <a:off x="0" y="0"/>
            <a:ext cx="12191996" cy="6858000"/>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DDF08E7-93B0-C281-D7F4-1EBA8834F886}"/>
              </a:ext>
            </a:extLst>
          </p:cNvPr>
          <p:cNvSpPr txBox="1">
            <a:spLocks noGrp="1"/>
          </p:cNvSpPr>
          <p:nvPr>
            <p:ph type="title"/>
          </p:nvPr>
        </p:nvSpPr>
        <p:spPr>
          <a:xfrm>
            <a:off x="831847" y="182559"/>
            <a:ext cx="10515600" cy="940176"/>
          </a:xfrm>
        </p:spPr>
        <p:txBody>
          <a:bodyPr anchor="b" anchorCtr="1">
            <a:noAutofit/>
          </a:bodyPr>
          <a:lstStyle>
            <a:lvl1pPr algn="ctr">
              <a:defRPr sz="4000" b="1" cap="all">
                <a:solidFill>
                  <a:srgbClr val="FFFFFF"/>
                </a:solidFill>
              </a:defRPr>
            </a:lvl1pPr>
          </a:lstStyle>
          <a:p>
            <a:pPr lvl="0"/>
            <a:r>
              <a:rPr lang="en-US"/>
              <a:t>Click to edit Master title style</a:t>
            </a:r>
          </a:p>
        </p:txBody>
      </p:sp>
      <p:pic>
        <p:nvPicPr>
          <p:cNvPr id="4" name="Picture 7">
            <a:extLst>
              <a:ext uri="{FF2B5EF4-FFF2-40B4-BE49-F238E27FC236}">
                <a16:creationId xmlns:a16="http://schemas.microsoft.com/office/drawing/2014/main" id="{DBCF8B7F-CF27-DDBB-BACF-665278595C16}"/>
              </a:ext>
            </a:extLst>
          </p:cNvPr>
          <p:cNvPicPr>
            <a:picLocks noChangeAspect="1"/>
          </p:cNvPicPr>
          <p:nvPr/>
        </p:nvPicPr>
        <p:blipFill>
          <a:blip r:embed="rId2">
            <a:biLevel thresh="50000"/>
          </a:blip>
          <a:stretch>
            <a:fillRect/>
          </a:stretch>
        </p:blipFill>
        <p:spPr>
          <a:xfrm>
            <a:off x="469635" y="6260503"/>
            <a:ext cx="1075425" cy="414927"/>
          </a:xfrm>
          <a:prstGeom prst="rect">
            <a:avLst/>
          </a:prstGeom>
          <a:noFill/>
          <a:ln cap="flat">
            <a:noFill/>
          </a:ln>
        </p:spPr>
      </p:pic>
      <p:sp>
        <p:nvSpPr>
          <p:cNvPr id="5" name="Oval 10">
            <a:extLst>
              <a:ext uri="{FF2B5EF4-FFF2-40B4-BE49-F238E27FC236}">
                <a16:creationId xmlns:a16="http://schemas.microsoft.com/office/drawing/2014/main" id="{5A6A326E-A508-D6F5-6BC8-648A2F20D2CC}"/>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Slide Number Placeholder 5">
            <a:extLst>
              <a:ext uri="{FF2B5EF4-FFF2-40B4-BE49-F238E27FC236}">
                <a16:creationId xmlns:a16="http://schemas.microsoft.com/office/drawing/2014/main" id="{3023AC39-2D88-CC8E-B177-6E21F30E1CCE}"/>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2C567A"/>
                </a:solidFill>
              </a:defRPr>
            </a:lvl1pPr>
          </a:lstStyle>
          <a:p>
            <a:pPr lvl="0"/>
            <a:fld id="{E13E6929-28D9-4E26-B09A-9339150CE62B}" type="slidenum">
              <a:t>‹#›</a:t>
            </a:fld>
            <a:endParaRPr lang="en-US"/>
          </a:p>
        </p:txBody>
      </p:sp>
      <p:grpSp>
        <p:nvGrpSpPr>
          <p:cNvPr id="7" name="Group 3">
            <a:extLst>
              <a:ext uri="{FF2B5EF4-FFF2-40B4-BE49-F238E27FC236}">
                <a16:creationId xmlns:a16="http://schemas.microsoft.com/office/drawing/2014/main" id="{23C24AC0-7804-0BB8-E57C-6851F88B93BE}"/>
              </a:ext>
            </a:extLst>
          </p:cNvPr>
          <p:cNvGrpSpPr/>
          <p:nvPr/>
        </p:nvGrpSpPr>
        <p:grpSpPr>
          <a:xfrm>
            <a:off x="711120" y="2399386"/>
            <a:ext cx="10769766" cy="8917228"/>
            <a:chOff x="711120" y="2399386"/>
            <a:chExt cx="10769766" cy="8917228"/>
          </a:xfrm>
        </p:grpSpPr>
        <p:sp>
          <p:nvSpPr>
            <p:cNvPr id="8" name="Oval 16">
              <a:extLst>
                <a:ext uri="{FF2B5EF4-FFF2-40B4-BE49-F238E27FC236}">
                  <a16:creationId xmlns:a16="http://schemas.microsoft.com/office/drawing/2014/main" id="{2BD8437B-0A9F-5642-3365-EE810735316C}"/>
                </a:ext>
              </a:extLst>
            </p:cNvPr>
            <p:cNvSpPr/>
            <p:nvPr/>
          </p:nvSpPr>
          <p:spPr>
            <a:xfrm rot="16200004">
              <a:off x="3468932" y="3500250"/>
              <a:ext cx="5334033" cy="533403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16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9" name="Group 17">
              <a:extLst>
                <a:ext uri="{FF2B5EF4-FFF2-40B4-BE49-F238E27FC236}">
                  <a16:creationId xmlns:a16="http://schemas.microsoft.com/office/drawing/2014/main" id="{C281F519-AFFE-9ACB-E36F-CCF9D236A56E}"/>
                </a:ext>
              </a:extLst>
            </p:cNvPr>
            <p:cNvGrpSpPr/>
            <p:nvPr/>
          </p:nvGrpSpPr>
          <p:grpSpPr>
            <a:xfrm>
              <a:off x="711120" y="2399386"/>
              <a:ext cx="10769766" cy="8917228"/>
              <a:chOff x="711120" y="2399386"/>
              <a:chExt cx="10769766" cy="8917228"/>
            </a:xfrm>
          </p:grpSpPr>
          <p:sp>
            <p:nvSpPr>
              <p:cNvPr id="10" name="Freeform 5">
                <a:extLst>
                  <a:ext uri="{FF2B5EF4-FFF2-40B4-BE49-F238E27FC236}">
                    <a16:creationId xmlns:a16="http://schemas.microsoft.com/office/drawing/2014/main" id="{9202347B-9382-ADA3-F6F0-7726C8BF574A}"/>
                  </a:ext>
                </a:extLst>
              </p:cNvPr>
              <p:cNvSpPr/>
              <p:nvPr/>
            </p:nvSpPr>
            <p:spPr>
              <a:xfrm rot="16200004">
                <a:off x="1637389" y="1473117"/>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Freeform 6">
                <a:extLst>
                  <a:ext uri="{FF2B5EF4-FFF2-40B4-BE49-F238E27FC236}">
                    <a16:creationId xmlns:a16="http://schemas.microsoft.com/office/drawing/2014/main" id="{570432EF-EAC3-BCF5-71EE-326555601BA4}"/>
                  </a:ext>
                </a:extLst>
              </p:cNvPr>
              <p:cNvSpPr/>
              <p:nvPr/>
            </p:nvSpPr>
            <p:spPr>
              <a:xfrm rot="16200004">
                <a:off x="4181588" y="4138044"/>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FFFFFF">
                  <a:alpha val="16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grpSp>
      <p:sp>
        <p:nvSpPr>
          <p:cNvPr id="12" name="Text Placeholder 2">
            <a:extLst>
              <a:ext uri="{FF2B5EF4-FFF2-40B4-BE49-F238E27FC236}">
                <a16:creationId xmlns:a16="http://schemas.microsoft.com/office/drawing/2014/main" id="{F8E7B88F-5FBE-6FCE-7A40-B2BB6664CCF5}"/>
              </a:ext>
            </a:extLst>
          </p:cNvPr>
          <p:cNvSpPr txBox="1">
            <a:spLocks noGrp="1"/>
          </p:cNvSpPr>
          <p:nvPr>
            <p:ph type="body" idx="4294967295"/>
          </p:nvPr>
        </p:nvSpPr>
        <p:spPr>
          <a:xfrm>
            <a:off x="831847" y="1153351"/>
            <a:ext cx="10515600" cy="648547"/>
          </a:xfrm>
        </p:spPr>
        <p:txBody>
          <a:bodyPr anchorCtr="1"/>
          <a:lstStyle>
            <a:lvl1pPr marL="0" indent="0" algn="ctr">
              <a:buNone/>
              <a:defRPr sz="1800">
                <a:solidFill>
                  <a:srgbClr val="FFFFFF"/>
                </a:solidFill>
              </a:defRPr>
            </a:lvl1pPr>
          </a:lstStyle>
          <a:p>
            <a:pPr lvl="0"/>
            <a:r>
              <a:rPr lang="en-US"/>
              <a:t>Click to edit Master text styles</a:t>
            </a:r>
          </a:p>
        </p:txBody>
      </p:sp>
    </p:spTree>
    <p:extLst>
      <p:ext uri="{BB962C8B-B14F-4D97-AF65-F5344CB8AC3E}">
        <p14:creationId xmlns:p14="http://schemas.microsoft.com/office/powerpoint/2010/main" val="3339816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grpSp>
        <p:nvGrpSpPr>
          <p:cNvPr id="2" name="Group 21">
            <a:extLst>
              <a:ext uri="{FF2B5EF4-FFF2-40B4-BE49-F238E27FC236}">
                <a16:creationId xmlns:a16="http://schemas.microsoft.com/office/drawing/2014/main" id="{3D0E24E4-848D-404F-AA63-FA4CDE9F0FAE}"/>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9C5AFAF4-31C6-EBF1-1F61-D217DB6F53D4}"/>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6583C9F5-D030-C6E4-A0ED-D7AAD14C29B4}"/>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AA6C9147-12A6-1EB1-9DD4-3E858F33B384}"/>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3FD1CC78-9A5D-AF55-B3D5-2734EF6941B4}"/>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51FF6EC2-7FC6-CEE8-97D1-68DDA1880F83}"/>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C89D9BDC-2C28-016E-F8D5-758DBBF76025}"/>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82EACC6A-472F-BD4F-24FC-9F712D7F6835}"/>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62986E70-0931-4DC6-8653-D314D56E6667}" type="slidenum">
              <a:t>‹#›</a:t>
            </a:fld>
            <a:endParaRPr lang="en-US"/>
          </a:p>
        </p:txBody>
      </p:sp>
      <p:sp>
        <p:nvSpPr>
          <p:cNvPr id="10" name="Title 3">
            <a:extLst>
              <a:ext uri="{FF2B5EF4-FFF2-40B4-BE49-F238E27FC236}">
                <a16:creationId xmlns:a16="http://schemas.microsoft.com/office/drawing/2014/main" id="{B713A506-AD48-A7E4-CD9C-E171A87769F8}"/>
              </a:ext>
            </a:extLst>
          </p:cNvPr>
          <p:cNvSpPr txBox="1">
            <a:spLocks noGrp="1"/>
          </p:cNvSpPr>
          <p:nvPr>
            <p:ph type="title"/>
          </p:nvPr>
        </p:nvSpPr>
        <p:spPr>
          <a:xfrm>
            <a:off x="515941" y="365129"/>
            <a:ext cx="10837861" cy="1325559"/>
          </a:xfrm>
        </p:spPr>
        <p:txBody>
          <a:bodyPr/>
          <a:lstStyle>
            <a:lvl1pPr>
              <a:defRPr/>
            </a:lvl1pPr>
          </a:lstStyle>
          <a:p>
            <a:pPr lvl="0"/>
            <a:r>
              <a:rPr lang="en-US"/>
              <a:t>Click to edit Master title style</a:t>
            </a:r>
          </a:p>
        </p:txBody>
      </p:sp>
      <p:sp>
        <p:nvSpPr>
          <p:cNvPr id="11" name="Content Placeholder 2">
            <a:extLst>
              <a:ext uri="{FF2B5EF4-FFF2-40B4-BE49-F238E27FC236}">
                <a16:creationId xmlns:a16="http://schemas.microsoft.com/office/drawing/2014/main" id="{D4DEC978-0D65-DF4B-2D17-E30D912737DC}"/>
              </a:ext>
            </a:extLst>
          </p:cNvPr>
          <p:cNvSpPr txBox="1">
            <a:spLocks noGrp="1"/>
          </p:cNvSpPr>
          <p:nvPr>
            <p:ph idx="4294967295"/>
          </p:nvPr>
        </p:nvSpPr>
        <p:spPr>
          <a:xfrm>
            <a:off x="515941" y="1825627"/>
            <a:ext cx="10837861"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992031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grpSp>
        <p:nvGrpSpPr>
          <p:cNvPr id="2" name="Group 17">
            <a:extLst>
              <a:ext uri="{FF2B5EF4-FFF2-40B4-BE49-F238E27FC236}">
                <a16:creationId xmlns:a16="http://schemas.microsoft.com/office/drawing/2014/main" id="{4FC909F0-31E5-6D1A-4BED-75D851CBAF95}"/>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1F04415E-5FD7-91A5-64E1-78D2FC9D2ED9}"/>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5EF246C7-67D7-1C47-CF51-039166FB8A10}"/>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E5A5949A-8F89-DBBE-73B9-C61BC847AA81}"/>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A6263DFB-FA9F-F6C6-B458-34919D0EFD00}"/>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1DACFF5C-DD84-48BB-E4D5-3D333F6E2ADA}"/>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B302C8BC-5BDA-1DE5-7998-29A4D0F0BC9C}"/>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7EAAEEDB-1C0C-F45F-8111-894E94B3995A}"/>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D5B945CE-5A7E-4273-B9CD-C675F7EF04C1}" type="slidenum">
              <a:t>‹#›</a:t>
            </a:fld>
            <a:endParaRPr lang="en-US"/>
          </a:p>
        </p:txBody>
      </p:sp>
      <p:sp>
        <p:nvSpPr>
          <p:cNvPr id="10" name="Title 1">
            <a:extLst>
              <a:ext uri="{FF2B5EF4-FFF2-40B4-BE49-F238E27FC236}">
                <a16:creationId xmlns:a16="http://schemas.microsoft.com/office/drawing/2014/main" id="{1210A6F5-1828-5B08-B138-EE6447244358}"/>
              </a:ext>
            </a:extLst>
          </p:cNvPr>
          <p:cNvSpPr txBox="1">
            <a:spLocks noGrp="1"/>
          </p:cNvSpPr>
          <p:nvPr>
            <p:ph type="title"/>
          </p:nvPr>
        </p:nvSpPr>
        <p:spPr>
          <a:xfrm>
            <a:off x="515941" y="365129"/>
            <a:ext cx="10837861" cy="1325559"/>
          </a:xfrm>
        </p:spPr>
        <p:txBody>
          <a:bodyPr/>
          <a:lstStyle>
            <a:lvl1pPr>
              <a:defRPr/>
            </a:lvl1pPr>
          </a:lstStyle>
          <a:p>
            <a:pPr lvl="0"/>
            <a:r>
              <a:rPr lang="en-US"/>
              <a:t>Click to edit Master title style</a:t>
            </a:r>
          </a:p>
        </p:txBody>
      </p:sp>
      <p:sp>
        <p:nvSpPr>
          <p:cNvPr id="11" name="Content Placeholder 2">
            <a:extLst>
              <a:ext uri="{FF2B5EF4-FFF2-40B4-BE49-F238E27FC236}">
                <a16:creationId xmlns:a16="http://schemas.microsoft.com/office/drawing/2014/main" id="{CD00E5F0-E8A1-5D39-E2B1-117CCE16E818}"/>
              </a:ext>
            </a:extLst>
          </p:cNvPr>
          <p:cNvSpPr txBox="1">
            <a:spLocks noGrp="1"/>
          </p:cNvSpPr>
          <p:nvPr>
            <p:ph idx="4294967295"/>
          </p:nvPr>
        </p:nvSpPr>
        <p:spPr>
          <a:xfrm>
            <a:off x="515941" y="1825627"/>
            <a:ext cx="5503865"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3">
            <a:extLst>
              <a:ext uri="{FF2B5EF4-FFF2-40B4-BE49-F238E27FC236}">
                <a16:creationId xmlns:a16="http://schemas.microsoft.com/office/drawing/2014/main" id="{680AA874-B797-17D9-ADE7-73B325C38CEF}"/>
              </a:ext>
            </a:extLst>
          </p:cNvPr>
          <p:cNvSpPr txBox="1">
            <a:spLocks noGrp="1"/>
          </p:cNvSpPr>
          <p:nvPr>
            <p:ph idx="4294967295"/>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96091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grpSp>
        <p:nvGrpSpPr>
          <p:cNvPr id="2" name="Group 19">
            <a:extLst>
              <a:ext uri="{FF2B5EF4-FFF2-40B4-BE49-F238E27FC236}">
                <a16:creationId xmlns:a16="http://schemas.microsoft.com/office/drawing/2014/main" id="{448F55DC-A76B-AD36-BDCD-A924A6E9372F}"/>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54BE8A43-4485-A595-78EB-93DEBE6100AD}"/>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B39A0815-A6AD-5075-ECA6-D679FE04DD95}"/>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3C29C388-EF8E-B6E9-1B0F-F390F1DFF0F4}"/>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0E3FE804-ADDC-AE53-2054-C13E17933E47}"/>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8D51BC93-83F0-034B-B6DA-F8C03198C097}"/>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0D4EC52D-0CC1-79AE-9D97-FCFEAD62F6E9}"/>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F32212B8-3506-A176-8A68-AD456545E887}"/>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91395098-DBBF-471E-B18B-01FA3D4029AF}" type="slidenum">
              <a:t>‹#›</a:t>
            </a:fld>
            <a:endParaRPr lang="en-US"/>
          </a:p>
        </p:txBody>
      </p:sp>
      <p:sp>
        <p:nvSpPr>
          <p:cNvPr id="10" name="Title 1">
            <a:extLst>
              <a:ext uri="{FF2B5EF4-FFF2-40B4-BE49-F238E27FC236}">
                <a16:creationId xmlns:a16="http://schemas.microsoft.com/office/drawing/2014/main" id="{0872160B-4C4E-2CFE-185D-157D503F5B26}"/>
              </a:ext>
            </a:extLst>
          </p:cNvPr>
          <p:cNvSpPr txBox="1">
            <a:spLocks noGrp="1"/>
          </p:cNvSpPr>
          <p:nvPr>
            <p:ph type="title"/>
          </p:nvPr>
        </p:nvSpPr>
        <p:spPr>
          <a:xfrm>
            <a:off x="515941" y="365129"/>
            <a:ext cx="10837861" cy="1325559"/>
          </a:xfrm>
        </p:spPr>
        <p:txBody>
          <a:bodyPr/>
          <a:lstStyle>
            <a:lvl1pPr>
              <a:defRPr/>
            </a:lvl1pPr>
          </a:lstStyle>
          <a:p>
            <a:pPr lvl="0"/>
            <a:r>
              <a:rPr lang="en-US"/>
              <a:t>Click to edit Master title style</a:t>
            </a:r>
          </a:p>
        </p:txBody>
      </p:sp>
      <p:sp>
        <p:nvSpPr>
          <p:cNvPr id="11" name="Text Placeholder 2">
            <a:extLst>
              <a:ext uri="{FF2B5EF4-FFF2-40B4-BE49-F238E27FC236}">
                <a16:creationId xmlns:a16="http://schemas.microsoft.com/office/drawing/2014/main" id="{FC763F48-67EE-1D6E-37C6-99AF967464B4}"/>
              </a:ext>
            </a:extLst>
          </p:cNvPr>
          <p:cNvSpPr txBox="1">
            <a:spLocks noGrp="1"/>
          </p:cNvSpPr>
          <p:nvPr>
            <p:ph type="body" idx="4294967295"/>
          </p:nvPr>
        </p:nvSpPr>
        <p:spPr>
          <a:xfrm>
            <a:off x="515941" y="1681160"/>
            <a:ext cx="5157782" cy="823910"/>
          </a:xfrm>
        </p:spPr>
        <p:txBody>
          <a:bodyPr anchor="b"/>
          <a:lstStyle>
            <a:lvl1pPr marL="0" indent="0">
              <a:buNone/>
              <a:defRPr sz="2400" b="1">
                <a:solidFill>
                  <a:srgbClr val="155078"/>
                </a:solidFill>
              </a:defRPr>
            </a:lvl1pPr>
          </a:lstStyle>
          <a:p>
            <a:pPr lvl="0"/>
            <a:r>
              <a:rPr lang="en-US"/>
              <a:t>Click to edit Master text styles</a:t>
            </a:r>
          </a:p>
        </p:txBody>
      </p:sp>
      <p:sp>
        <p:nvSpPr>
          <p:cNvPr id="12" name="Content Placeholder 3">
            <a:extLst>
              <a:ext uri="{FF2B5EF4-FFF2-40B4-BE49-F238E27FC236}">
                <a16:creationId xmlns:a16="http://schemas.microsoft.com/office/drawing/2014/main" id="{13FD3D88-B578-9B71-2A55-991C1298F3F6}"/>
              </a:ext>
            </a:extLst>
          </p:cNvPr>
          <p:cNvSpPr txBox="1">
            <a:spLocks noGrp="1"/>
          </p:cNvSpPr>
          <p:nvPr>
            <p:ph idx="4294967295"/>
          </p:nvPr>
        </p:nvSpPr>
        <p:spPr>
          <a:xfrm>
            <a:off x="515941"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4">
            <a:extLst>
              <a:ext uri="{FF2B5EF4-FFF2-40B4-BE49-F238E27FC236}">
                <a16:creationId xmlns:a16="http://schemas.microsoft.com/office/drawing/2014/main" id="{8CE7CDE3-2837-6061-E5EB-A5E82232C601}"/>
              </a:ext>
            </a:extLst>
          </p:cNvPr>
          <p:cNvSpPr txBox="1">
            <a:spLocks noGrp="1"/>
          </p:cNvSpPr>
          <p:nvPr>
            <p:ph type="body" idx="4294967295"/>
          </p:nvPr>
        </p:nvSpPr>
        <p:spPr>
          <a:xfrm>
            <a:off x="6172200" y="1681160"/>
            <a:ext cx="5183184" cy="823910"/>
          </a:xfrm>
        </p:spPr>
        <p:txBody>
          <a:bodyPr anchor="b"/>
          <a:lstStyle>
            <a:lvl1pPr marL="0" indent="0">
              <a:buNone/>
              <a:defRPr sz="2400" b="1">
                <a:solidFill>
                  <a:srgbClr val="731F1C"/>
                </a:solidFill>
              </a:defRPr>
            </a:lvl1pPr>
          </a:lstStyle>
          <a:p>
            <a:pPr lvl="0"/>
            <a:r>
              <a:rPr lang="en-US"/>
              <a:t>Click to edit Master text styles</a:t>
            </a:r>
          </a:p>
        </p:txBody>
      </p:sp>
      <p:sp>
        <p:nvSpPr>
          <p:cNvPr id="14" name="Content Placeholder 5">
            <a:extLst>
              <a:ext uri="{FF2B5EF4-FFF2-40B4-BE49-F238E27FC236}">
                <a16:creationId xmlns:a16="http://schemas.microsoft.com/office/drawing/2014/main" id="{86897619-3CCE-7A21-8975-855A7B51A2A9}"/>
              </a:ext>
            </a:extLst>
          </p:cNvPr>
          <p:cNvSpPr txBox="1">
            <a:spLocks noGrp="1"/>
          </p:cNvSpPr>
          <p:nvPr>
            <p:ph idx="4294967295"/>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29130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Picture Placeholder 21">
            <a:extLst>
              <a:ext uri="{FF2B5EF4-FFF2-40B4-BE49-F238E27FC236}">
                <a16:creationId xmlns:a16="http://schemas.microsoft.com/office/drawing/2014/main" id="{5853D00B-188D-3D5E-080F-9D745F99292A}"/>
              </a:ext>
            </a:extLst>
          </p:cNvPr>
          <p:cNvSpPr txBox="1">
            <a:spLocks noGrp="1"/>
          </p:cNvSpPr>
          <p:nvPr>
            <p:ph type="pic" idx="4294967295"/>
          </p:nvPr>
        </p:nvSpPr>
        <p:spPr>
          <a:xfrm>
            <a:off x="6096003" y="768489"/>
            <a:ext cx="5305659" cy="5305659"/>
          </a:xfrm>
          <a:solidFill>
            <a:srgbClr val="E7E6E6"/>
          </a:solidFill>
        </p:spPr>
        <p:txBody>
          <a:bodyPr anchor="ctr" anchorCtr="1">
            <a:noAutofit/>
          </a:bodyPr>
          <a:lstStyle>
            <a:lvl1pPr marL="0" indent="0" algn="ctr">
              <a:buNone/>
              <a:defRPr sz="3200"/>
            </a:lvl1pPr>
          </a:lstStyle>
          <a:p>
            <a:pPr lvl="0"/>
            <a:r>
              <a:rPr lang="en-US"/>
              <a:t>Click icon to add picture</a:t>
            </a:r>
          </a:p>
        </p:txBody>
      </p:sp>
      <p:grpSp>
        <p:nvGrpSpPr>
          <p:cNvPr id="3" name="Group 13">
            <a:extLst>
              <a:ext uri="{FF2B5EF4-FFF2-40B4-BE49-F238E27FC236}">
                <a16:creationId xmlns:a16="http://schemas.microsoft.com/office/drawing/2014/main" id="{53DB12E9-1038-5AA7-92A4-4196D868F5AB}"/>
              </a:ext>
            </a:extLst>
          </p:cNvPr>
          <p:cNvGrpSpPr/>
          <p:nvPr/>
        </p:nvGrpSpPr>
        <p:grpSpPr>
          <a:xfrm>
            <a:off x="5400784" y="-2003505"/>
            <a:ext cx="8917228" cy="10769766"/>
            <a:chOff x="5400784" y="-2003505"/>
            <a:chExt cx="8917228" cy="10769766"/>
          </a:xfrm>
        </p:grpSpPr>
        <p:sp>
          <p:nvSpPr>
            <p:cNvPr id="4" name="Freeform 5">
              <a:extLst>
                <a:ext uri="{FF2B5EF4-FFF2-40B4-BE49-F238E27FC236}">
                  <a16:creationId xmlns:a16="http://schemas.microsoft.com/office/drawing/2014/main" id="{77585C12-89ED-160B-F476-7731AAFC5AC6}"/>
                </a:ext>
              </a:extLst>
            </p:cNvPr>
            <p:cNvSpPr/>
            <p:nvPr/>
          </p:nvSpPr>
          <p:spPr>
            <a:xfrm flipH="1">
              <a:off x="5400784" y="-2003505"/>
              <a:ext cx="8917228" cy="10769766"/>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6">
              <a:extLst>
                <a:ext uri="{FF2B5EF4-FFF2-40B4-BE49-F238E27FC236}">
                  <a16:creationId xmlns:a16="http://schemas.microsoft.com/office/drawing/2014/main" id="{BB17FF5B-F4C2-5F6E-FB13-977D82AF9B54}"/>
                </a:ext>
              </a:extLst>
            </p:cNvPr>
            <p:cNvSpPr/>
            <p:nvPr/>
          </p:nvSpPr>
          <p:spPr>
            <a:xfrm flipH="1">
              <a:off x="9012262" y="-405838"/>
              <a:ext cx="3908721" cy="7654305"/>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91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Title 1">
            <a:extLst>
              <a:ext uri="{FF2B5EF4-FFF2-40B4-BE49-F238E27FC236}">
                <a16:creationId xmlns:a16="http://schemas.microsoft.com/office/drawing/2014/main" id="{4C69ACC4-E8B9-B727-2CBD-AA908F3A8D8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7" name="Text Placeholder 3">
            <a:extLst>
              <a:ext uri="{FF2B5EF4-FFF2-40B4-BE49-F238E27FC236}">
                <a16:creationId xmlns:a16="http://schemas.microsoft.com/office/drawing/2014/main" id="{2C86B1B8-1D32-06B2-24E0-51507352C259}"/>
              </a:ext>
            </a:extLst>
          </p:cNvPr>
          <p:cNvSpPr txBox="1">
            <a:spLocks noGrp="1"/>
          </p:cNvSpPr>
          <p:nvPr>
            <p:ph type="body" idx="4294967295"/>
          </p:nvPr>
        </p:nvSpPr>
        <p:spPr>
          <a:xfrm>
            <a:off x="839784" y="2057400"/>
            <a:ext cx="3932240" cy="3811584"/>
          </a:xfrm>
        </p:spPr>
        <p:txBody>
          <a:bodyPr/>
          <a:lstStyle>
            <a:lvl1pPr marL="0" indent="0">
              <a:buNone/>
              <a:defRPr sz="1600"/>
            </a:lvl1pPr>
          </a:lstStyle>
          <a:p>
            <a:pPr lvl="0"/>
            <a:r>
              <a:rPr lang="en-US"/>
              <a:t>Click to edit Master text styles</a:t>
            </a:r>
          </a:p>
        </p:txBody>
      </p:sp>
    </p:spTree>
    <p:extLst>
      <p:ext uri="{BB962C8B-B14F-4D97-AF65-F5344CB8AC3E}">
        <p14:creationId xmlns:p14="http://schemas.microsoft.com/office/powerpoint/2010/main" val="18248902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grpSp>
        <p:nvGrpSpPr>
          <p:cNvPr id="2" name="Group 18">
            <a:extLst>
              <a:ext uri="{FF2B5EF4-FFF2-40B4-BE49-F238E27FC236}">
                <a16:creationId xmlns:a16="http://schemas.microsoft.com/office/drawing/2014/main" id="{105E9CF9-C290-A4FE-D20E-8E14E3AED650}"/>
              </a:ext>
            </a:extLst>
          </p:cNvPr>
          <p:cNvGrpSpPr/>
          <p:nvPr/>
        </p:nvGrpSpPr>
        <p:grpSpPr>
          <a:xfrm>
            <a:off x="7430040" y="-1843126"/>
            <a:ext cx="4436220" cy="5482431"/>
            <a:chOff x="7430040" y="-1843126"/>
            <a:chExt cx="4436220" cy="5482431"/>
          </a:xfrm>
        </p:grpSpPr>
        <p:sp>
          <p:nvSpPr>
            <p:cNvPr id="3" name="Freeform 5">
              <a:extLst>
                <a:ext uri="{FF2B5EF4-FFF2-40B4-BE49-F238E27FC236}">
                  <a16:creationId xmlns:a16="http://schemas.microsoft.com/office/drawing/2014/main" id="{45FAF828-7270-33FD-672B-B0D6BE23C86C}"/>
                </a:ext>
              </a:extLst>
            </p:cNvPr>
            <p:cNvSpPr/>
            <p:nvPr/>
          </p:nvSpPr>
          <p:spPr>
            <a:xfrm rot="8650780" flipH="1" flipV="1">
              <a:off x="7430040" y="-1843126"/>
              <a:ext cx="4436220" cy="5482431"/>
            </a:xfrm>
            <a:custGeom>
              <a:avLst/>
              <a:gdLst>
                <a:gd name="f0" fmla="val 10800000"/>
                <a:gd name="f1" fmla="val 5400000"/>
                <a:gd name="f2" fmla="val 180"/>
                <a:gd name="f3" fmla="val w"/>
                <a:gd name="f4" fmla="val h"/>
                <a:gd name="f5" fmla="val 0"/>
                <a:gd name="f6" fmla="val 447"/>
                <a:gd name="f7" fmla="val 553"/>
                <a:gd name="f8" fmla="val 264"/>
                <a:gd name="f9" fmla="val 5"/>
                <a:gd name="f10" fmla="val 176"/>
                <a:gd name="f11" fmla="val 49"/>
                <a:gd name="f12" fmla="val 96"/>
                <a:gd name="f13" fmla="val 141"/>
                <a:gd name="f14" fmla="val 48"/>
                <a:gd name="f15" fmla="val 235"/>
                <a:gd name="f16" fmla="val 327"/>
                <a:gd name="f17" fmla="val 9"/>
                <a:gd name="f18" fmla="val 414"/>
                <a:gd name="f19" fmla="val 67"/>
                <a:gd name="f20" fmla="val 425"/>
                <a:gd name="f21" fmla="val 75"/>
                <a:gd name="f22" fmla="val 439"/>
                <a:gd name="f23" fmla="val 82"/>
                <a:gd name="f24" fmla="val 438"/>
                <a:gd name="f25" fmla="val 98"/>
                <a:gd name="f26" fmla="val 437"/>
                <a:gd name="f27" fmla="val 120"/>
                <a:gd name="f28" fmla="val 413"/>
                <a:gd name="f29" fmla="val 127"/>
                <a:gd name="f30" fmla="val 391"/>
                <a:gd name="f31" fmla="val 111"/>
                <a:gd name="f32" fmla="val 294"/>
                <a:gd name="f33" fmla="val 40"/>
                <a:gd name="f34" fmla="val 166"/>
                <a:gd name="f35" fmla="val 56"/>
                <a:gd name="f36" fmla="val 94"/>
                <a:gd name="f37" fmla="val 149"/>
                <a:gd name="f38" fmla="val 30"/>
                <a:gd name="f39" fmla="val 231"/>
                <a:gd name="f40" fmla="val 36"/>
                <a:gd name="f41" fmla="val 349"/>
                <a:gd name="f42" fmla="val 107"/>
                <a:gd name="f43" fmla="val 424"/>
                <a:gd name="f44" fmla="val 502"/>
                <a:gd name="f45" fmla="val 296"/>
                <a:gd name="f46" fmla="val 514"/>
                <a:gd name="f47" fmla="val 383"/>
                <a:gd name="f48" fmla="val 453"/>
                <a:gd name="f49" fmla="val 386"/>
                <a:gd name="f50" fmla="val 451"/>
                <a:gd name="f51" fmla="val 390"/>
                <a:gd name="f52" fmla="val 449"/>
                <a:gd name="f53" fmla="val 393"/>
                <a:gd name="f54" fmla="val 446"/>
                <a:gd name="f55" fmla="val 407"/>
                <a:gd name="f56" fmla="val 433"/>
                <a:gd name="f57" fmla="val 420"/>
                <a:gd name="f58" fmla="val 467"/>
                <a:gd name="f59" fmla="val 477"/>
                <a:gd name="f60" fmla="val 421"/>
                <a:gd name="f61" fmla="val 485"/>
                <a:gd name="f62" fmla="val 353"/>
                <a:gd name="f63" fmla="val 537"/>
                <a:gd name="f64" fmla="val 277"/>
                <a:gd name="f65" fmla="val 194"/>
                <a:gd name="f66" fmla="val 531"/>
                <a:gd name="f67" fmla="val 79"/>
                <a:gd name="f68" fmla="val 501"/>
                <a:gd name="f69" fmla="val 1"/>
                <a:gd name="f70" fmla="val 397"/>
                <a:gd name="f71" fmla="+- 0 0 -90"/>
                <a:gd name="f72" fmla="*/ f3 1 447"/>
                <a:gd name="f73" fmla="*/ f4 1 553"/>
                <a:gd name="f74" fmla="+- f7 0 f5"/>
                <a:gd name="f75" fmla="+- f6 0 f5"/>
                <a:gd name="f76" fmla="*/ f71 f0 1"/>
                <a:gd name="f77" fmla="*/ f75 1 447"/>
                <a:gd name="f78" fmla="*/ f74 1 553"/>
                <a:gd name="f79" fmla="*/ 0 f75 1"/>
                <a:gd name="f80" fmla="*/ 264 f74 1"/>
                <a:gd name="f81" fmla="*/ 141 f75 1"/>
                <a:gd name="f82" fmla="*/ 48 f74 1"/>
                <a:gd name="f83" fmla="*/ 414 f75 1"/>
                <a:gd name="f84" fmla="*/ 67 f74 1"/>
                <a:gd name="f85" fmla="*/ 438 f75 1"/>
                <a:gd name="f86" fmla="*/ 98 f74 1"/>
                <a:gd name="f87" fmla="*/ 391 f75 1"/>
                <a:gd name="f88" fmla="*/ 111 f74 1"/>
                <a:gd name="f89" fmla="*/ 94 f75 1"/>
                <a:gd name="f90" fmla="*/ 149 f74 1"/>
                <a:gd name="f91" fmla="*/ 107 f75 1"/>
                <a:gd name="f92" fmla="*/ 424 f74 1"/>
                <a:gd name="f93" fmla="*/ 383 f75 1"/>
                <a:gd name="f94" fmla="*/ 453 f74 1"/>
                <a:gd name="f95" fmla="*/ 393 f75 1"/>
                <a:gd name="f96" fmla="*/ 446 f74 1"/>
                <a:gd name="f97" fmla="*/ 433 f75 1"/>
                <a:gd name="f98" fmla="*/ 449 f74 1"/>
                <a:gd name="f99" fmla="*/ 421 f75 1"/>
                <a:gd name="f100" fmla="*/ 485 f74 1"/>
                <a:gd name="f101" fmla="*/ 194 f75 1"/>
                <a:gd name="f102" fmla="*/ 531 f74 1"/>
                <a:gd name="f103" fmla="*/ f76 1 f2"/>
                <a:gd name="f104" fmla="*/ f79 1 447"/>
                <a:gd name="f105" fmla="*/ f80 1 553"/>
                <a:gd name="f106" fmla="*/ f81 1 447"/>
                <a:gd name="f107" fmla="*/ f82 1 553"/>
                <a:gd name="f108" fmla="*/ f83 1 447"/>
                <a:gd name="f109" fmla="*/ f84 1 553"/>
                <a:gd name="f110" fmla="*/ f85 1 447"/>
                <a:gd name="f111" fmla="*/ f86 1 553"/>
                <a:gd name="f112" fmla="*/ f87 1 447"/>
                <a:gd name="f113" fmla="*/ f88 1 553"/>
                <a:gd name="f114" fmla="*/ f89 1 447"/>
                <a:gd name="f115" fmla="*/ f90 1 553"/>
                <a:gd name="f116" fmla="*/ f91 1 447"/>
                <a:gd name="f117" fmla="*/ f92 1 553"/>
                <a:gd name="f118" fmla="*/ f93 1 447"/>
                <a:gd name="f119" fmla="*/ f94 1 553"/>
                <a:gd name="f120" fmla="*/ f95 1 447"/>
                <a:gd name="f121" fmla="*/ f96 1 553"/>
                <a:gd name="f122" fmla="*/ f97 1 447"/>
                <a:gd name="f123" fmla="*/ f98 1 553"/>
                <a:gd name="f124" fmla="*/ f99 1 447"/>
                <a:gd name="f125" fmla="*/ f100 1 553"/>
                <a:gd name="f126" fmla="*/ f101 1 447"/>
                <a:gd name="f127" fmla="*/ f102 1 553"/>
                <a:gd name="f128" fmla="*/ 0 1 f77"/>
                <a:gd name="f129" fmla="*/ f6 1 f77"/>
                <a:gd name="f130" fmla="*/ 0 1 f78"/>
                <a:gd name="f131" fmla="*/ f7 1 f78"/>
                <a:gd name="f132" fmla="+- f103 0 f1"/>
                <a:gd name="f133" fmla="*/ f104 1 f77"/>
                <a:gd name="f134" fmla="*/ f105 1 f78"/>
                <a:gd name="f135" fmla="*/ f106 1 f77"/>
                <a:gd name="f136" fmla="*/ f107 1 f78"/>
                <a:gd name="f137" fmla="*/ f108 1 f77"/>
                <a:gd name="f138" fmla="*/ f109 1 f78"/>
                <a:gd name="f139" fmla="*/ f110 1 f77"/>
                <a:gd name="f140" fmla="*/ f111 1 f78"/>
                <a:gd name="f141" fmla="*/ f112 1 f77"/>
                <a:gd name="f142" fmla="*/ f113 1 f78"/>
                <a:gd name="f143" fmla="*/ f114 1 f77"/>
                <a:gd name="f144" fmla="*/ f115 1 f78"/>
                <a:gd name="f145" fmla="*/ f116 1 f77"/>
                <a:gd name="f146" fmla="*/ f117 1 f78"/>
                <a:gd name="f147" fmla="*/ f118 1 f77"/>
                <a:gd name="f148" fmla="*/ f119 1 f78"/>
                <a:gd name="f149" fmla="*/ f120 1 f77"/>
                <a:gd name="f150" fmla="*/ f121 1 f78"/>
                <a:gd name="f151" fmla="*/ f122 1 f77"/>
                <a:gd name="f152" fmla="*/ f123 1 f78"/>
                <a:gd name="f153" fmla="*/ f124 1 f77"/>
                <a:gd name="f154" fmla="*/ f125 1 f78"/>
                <a:gd name="f155" fmla="*/ f126 1 f77"/>
                <a:gd name="f156" fmla="*/ f127 1 f78"/>
                <a:gd name="f157" fmla="*/ f128 f72 1"/>
                <a:gd name="f158" fmla="*/ f129 f72 1"/>
                <a:gd name="f159" fmla="*/ f131 f73 1"/>
                <a:gd name="f160" fmla="*/ f130 f73 1"/>
                <a:gd name="f161" fmla="*/ f133 f72 1"/>
                <a:gd name="f162" fmla="*/ f134 f73 1"/>
                <a:gd name="f163" fmla="*/ f135 f72 1"/>
                <a:gd name="f164" fmla="*/ f136 f73 1"/>
                <a:gd name="f165" fmla="*/ f137 f72 1"/>
                <a:gd name="f166" fmla="*/ f138 f73 1"/>
                <a:gd name="f167" fmla="*/ f139 f72 1"/>
                <a:gd name="f168" fmla="*/ f140 f73 1"/>
                <a:gd name="f169" fmla="*/ f141 f72 1"/>
                <a:gd name="f170" fmla="*/ f142 f73 1"/>
                <a:gd name="f171" fmla="*/ f143 f72 1"/>
                <a:gd name="f172" fmla="*/ f144 f73 1"/>
                <a:gd name="f173" fmla="*/ f145 f72 1"/>
                <a:gd name="f174" fmla="*/ f146 f73 1"/>
                <a:gd name="f175" fmla="*/ f147 f72 1"/>
                <a:gd name="f176" fmla="*/ f148 f73 1"/>
                <a:gd name="f177" fmla="*/ f149 f72 1"/>
                <a:gd name="f178" fmla="*/ f150 f73 1"/>
                <a:gd name="f179" fmla="*/ f151 f72 1"/>
                <a:gd name="f180" fmla="*/ f152 f73 1"/>
                <a:gd name="f181" fmla="*/ f153 f72 1"/>
                <a:gd name="f182" fmla="*/ f154 f73 1"/>
                <a:gd name="f183" fmla="*/ f155 f72 1"/>
                <a:gd name="f184" fmla="*/ f156 f73 1"/>
              </a:gdLst>
              <a:ahLst/>
              <a:cxnLst>
                <a:cxn ang="3cd4">
                  <a:pos x="hc" y="t"/>
                </a:cxn>
                <a:cxn ang="0">
                  <a:pos x="r" y="vc"/>
                </a:cxn>
                <a:cxn ang="cd4">
                  <a:pos x="hc" y="b"/>
                </a:cxn>
                <a:cxn ang="cd2">
                  <a:pos x="l" y="vc"/>
                </a:cxn>
                <a:cxn ang="f132">
                  <a:pos x="f161" y="f162"/>
                </a:cxn>
                <a:cxn ang="f132">
                  <a:pos x="f163" y="f164"/>
                </a:cxn>
                <a:cxn ang="f132">
                  <a:pos x="f165" y="f166"/>
                </a:cxn>
                <a:cxn ang="f132">
                  <a:pos x="f167" y="f168"/>
                </a:cxn>
                <a:cxn ang="f132">
                  <a:pos x="f169" y="f170"/>
                </a:cxn>
                <a:cxn ang="f132">
                  <a:pos x="f171" y="f172"/>
                </a:cxn>
                <a:cxn ang="f132">
                  <a:pos x="f173" y="f174"/>
                </a:cxn>
                <a:cxn ang="f132">
                  <a:pos x="f175" y="f176"/>
                </a:cxn>
                <a:cxn ang="f132">
                  <a:pos x="f177" y="f178"/>
                </a:cxn>
                <a:cxn ang="f132">
                  <a:pos x="f179" y="f180"/>
                </a:cxn>
                <a:cxn ang="f132">
                  <a:pos x="f181" y="f182"/>
                </a:cxn>
                <a:cxn ang="f132">
                  <a:pos x="f183" y="f184"/>
                </a:cxn>
                <a:cxn ang="f132">
                  <a:pos x="f161" y="f162"/>
                </a:cxn>
              </a:cxnLst>
              <a:rect l="f157" t="f160" r="f158" b="f159"/>
              <a:pathLst>
                <a:path w="447" h="553">
                  <a:moveTo>
                    <a:pt x="f5" y="f8"/>
                  </a:moveTo>
                  <a:cubicBezTo>
                    <a:pt x="f9" y="f10"/>
                    <a:pt x="f11" y="f12"/>
                    <a:pt x="f13" y="f14"/>
                  </a:cubicBezTo>
                  <a:cubicBezTo>
                    <a:pt x="f15" y="f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2" y="f44"/>
                    <a:pt x="f45" y="f46"/>
                    <a:pt x="f47" y="f48"/>
                  </a:cubicBezTo>
                  <a:cubicBezTo>
                    <a:pt x="f49" y="f50"/>
                    <a:pt x="f51" y="f52"/>
                    <a:pt x="f53" y="f54"/>
                  </a:cubicBezTo>
                  <a:cubicBezTo>
                    <a:pt x="f55" y="f56"/>
                    <a:pt x="f57" y="f56"/>
                    <a:pt x="f56" y="f52"/>
                  </a:cubicBezTo>
                  <a:cubicBezTo>
                    <a:pt x="f6" y="f58"/>
                    <a:pt x="f56" y="f59"/>
                    <a:pt x="f60" y="f61"/>
                  </a:cubicBezTo>
                  <a:cubicBezTo>
                    <a:pt x="f62" y="f63"/>
                    <a:pt x="f64" y="f7"/>
                    <a:pt x="f65" y="f66"/>
                  </a:cubicBezTo>
                  <a:cubicBezTo>
                    <a:pt x="f67" y="f68"/>
                    <a:pt x="f69" y="f70"/>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Freeform 6">
              <a:extLst>
                <a:ext uri="{FF2B5EF4-FFF2-40B4-BE49-F238E27FC236}">
                  <a16:creationId xmlns:a16="http://schemas.microsoft.com/office/drawing/2014/main" id="{F22D8C16-A3A4-AACB-DBF4-9CD71CB60E94}"/>
                </a:ext>
              </a:extLst>
            </p:cNvPr>
            <p:cNvSpPr/>
            <p:nvPr/>
          </p:nvSpPr>
          <p:spPr>
            <a:xfrm rot="8650780" flipH="1" flipV="1">
              <a:off x="8241137" y="-711321"/>
              <a:ext cx="1944544" cy="3896487"/>
            </a:xfrm>
            <a:custGeom>
              <a:avLst/>
              <a:gdLst>
                <a:gd name="f0" fmla="val 10800000"/>
                <a:gd name="f1" fmla="val 5400000"/>
                <a:gd name="f2" fmla="val 180"/>
                <a:gd name="f3" fmla="val w"/>
                <a:gd name="f4" fmla="val h"/>
                <a:gd name="f5" fmla="val 0"/>
                <a:gd name="f6" fmla="val 196"/>
                <a:gd name="f7" fmla="val 393"/>
                <a:gd name="f8" fmla="val 198"/>
                <a:gd name="f9" fmla="val 103"/>
                <a:gd name="f10" fmla="val 64"/>
                <a:gd name="f11" fmla="val 26"/>
                <a:gd name="f12" fmla="val 157"/>
                <a:gd name="f13" fmla="val 8"/>
                <a:gd name="f14" fmla="val 171"/>
                <a:gd name="f15" fmla="val 6"/>
                <a:gd name="f16" fmla="val 188"/>
                <a:gd name="f17" fmla="val 192"/>
                <a:gd name="f18" fmla="val 22"/>
                <a:gd name="f19" fmla="val 41"/>
                <a:gd name="f20" fmla="val 190"/>
                <a:gd name="f21" fmla="val 52"/>
                <a:gd name="f22" fmla="val 167"/>
                <a:gd name="f23" fmla="val 56"/>
                <a:gd name="f24" fmla="val 95"/>
                <a:gd name="f25" fmla="val 70"/>
                <a:gd name="f26" fmla="val 47"/>
                <a:gd name="f27" fmla="val 129"/>
                <a:gd name="f28" fmla="val 48"/>
                <a:gd name="f29" fmla="val 267"/>
                <a:gd name="f30" fmla="val 97"/>
                <a:gd name="f31" fmla="val 325"/>
                <a:gd name="f32" fmla="val 170"/>
                <a:gd name="f33" fmla="val 339"/>
                <a:gd name="f34" fmla="val 191"/>
                <a:gd name="f35" fmla="val 343"/>
                <a:gd name="f36" fmla="val 195"/>
                <a:gd name="f37" fmla="val 354"/>
                <a:gd name="f38" fmla="val 193"/>
                <a:gd name="f39" fmla="val 372"/>
                <a:gd name="f40" fmla="val 174"/>
                <a:gd name="f41" fmla="val 389"/>
                <a:gd name="f42" fmla="val 160"/>
                <a:gd name="f43" fmla="val 387"/>
                <a:gd name="f44" fmla="val 375"/>
                <a:gd name="f45" fmla="val 293"/>
                <a:gd name="f46" fmla="+- 0 0 -90"/>
                <a:gd name="f47" fmla="*/ f3 1 196"/>
                <a:gd name="f48" fmla="*/ f4 1 393"/>
                <a:gd name="f49" fmla="+- f7 0 f5"/>
                <a:gd name="f50" fmla="+- f6 0 f5"/>
                <a:gd name="f51" fmla="*/ f46 f0 1"/>
                <a:gd name="f52" fmla="*/ f50 1 196"/>
                <a:gd name="f53" fmla="*/ f49 1 393"/>
                <a:gd name="f54" fmla="*/ 0 f50 1"/>
                <a:gd name="f55" fmla="*/ 198 f49 1"/>
                <a:gd name="f56" fmla="*/ 157 f50 1"/>
                <a:gd name="f57" fmla="*/ 8 f49 1"/>
                <a:gd name="f58" fmla="*/ 192 f50 1"/>
                <a:gd name="f59" fmla="*/ 22 f49 1"/>
                <a:gd name="f60" fmla="*/ 167 f50 1"/>
                <a:gd name="f61" fmla="*/ 56 f49 1"/>
                <a:gd name="f62" fmla="*/ 48 f50 1"/>
                <a:gd name="f63" fmla="*/ 170 f50 1"/>
                <a:gd name="f64" fmla="*/ 339 f49 1"/>
                <a:gd name="f65" fmla="*/ 193 f50 1"/>
                <a:gd name="f66" fmla="*/ 372 f49 1"/>
                <a:gd name="f67" fmla="*/ 160 f50 1"/>
                <a:gd name="f68" fmla="*/ 387 f49 1"/>
                <a:gd name="f69" fmla="*/ f51 1 f2"/>
                <a:gd name="f70" fmla="*/ f54 1 196"/>
                <a:gd name="f71" fmla="*/ f55 1 393"/>
                <a:gd name="f72" fmla="*/ f56 1 196"/>
                <a:gd name="f73" fmla="*/ f57 1 393"/>
                <a:gd name="f74" fmla="*/ f58 1 196"/>
                <a:gd name="f75" fmla="*/ f59 1 393"/>
                <a:gd name="f76" fmla="*/ f60 1 196"/>
                <a:gd name="f77" fmla="*/ f61 1 393"/>
                <a:gd name="f78" fmla="*/ f62 1 196"/>
                <a:gd name="f79" fmla="*/ f63 1 196"/>
                <a:gd name="f80" fmla="*/ f64 1 393"/>
                <a:gd name="f81" fmla="*/ f65 1 196"/>
                <a:gd name="f82" fmla="*/ f66 1 393"/>
                <a:gd name="f83" fmla="*/ f67 1 196"/>
                <a:gd name="f84" fmla="*/ f68 1 393"/>
                <a:gd name="f85" fmla="*/ 0 1 f52"/>
                <a:gd name="f86" fmla="*/ f6 1 f52"/>
                <a:gd name="f87" fmla="*/ 0 1 f53"/>
                <a:gd name="f88" fmla="*/ f7 1 f53"/>
                <a:gd name="f89" fmla="+- f69 0 f1"/>
                <a:gd name="f90" fmla="*/ f70 1 f52"/>
                <a:gd name="f91" fmla="*/ f71 1 f53"/>
                <a:gd name="f92" fmla="*/ f72 1 f52"/>
                <a:gd name="f93" fmla="*/ f73 1 f53"/>
                <a:gd name="f94" fmla="*/ f74 1 f52"/>
                <a:gd name="f95" fmla="*/ f75 1 f53"/>
                <a:gd name="f96" fmla="*/ f76 1 f52"/>
                <a:gd name="f97" fmla="*/ f77 1 f53"/>
                <a:gd name="f98" fmla="*/ f78 1 f52"/>
                <a:gd name="f99" fmla="*/ f79 1 f52"/>
                <a:gd name="f100" fmla="*/ f80 1 f53"/>
                <a:gd name="f101" fmla="*/ f81 1 f52"/>
                <a:gd name="f102" fmla="*/ f82 1 f53"/>
                <a:gd name="f103" fmla="*/ f83 1 f52"/>
                <a:gd name="f104" fmla="*/ f84 1 f53"/>
                <a:gd name="f105" fmla="*/ f85 f47 1"/>
                <a:gd name="f106" fmla="*/ f86 f47 1"/>
                <a:gd name="f107" fmla="*/ f88 f48 1"/>
                <a:gd name="f108" fmla="*/ f87 f48 1"/>
                <a:gd name="f109" fmla="*/ f90 f47 1"/>
                <a:gd name="f110" fmla="*/ f91 f48 1"/>
                <a:gd name="f111" fmla="*/ f92 f47 1"/>
                <a:gd name="f112" fmla="*/ f93 f48 1"/>
                <a:gd name="f113" fmla="*/ f94 f47 1"/>
                <a:gd name="f114" fmla="*/ f95 f48 1"/>
                <a:gd name="f115" fmla="*/ f96 f47 1"/>
                <a:gd name="f116" fmla="*/ f97 f48 1"/>
                <a:gd name="f117" fmla="*/ f98 f47 1"/>
                <a:gd name="f118" fmla="*/ f99 f47 1"/>
                <a:gd name="f119" fmla="*/ f100 f48 1"/>
                <a:gd name="f120" fmla="*/ f101 f47 1"/>
                <a:gd name="f121" fmla="*/ f102 f48 1"/>
                <a:gd name="f122" fmla="*/ f103 f47 1"/>
                <a:gd name="f123" fmla="*/ f104 f48 1"/>
              </a:gdLst>
              <a:ahLst/>
              <a:cxnLst>
                <a:cxn ang="3cd4">
                  <a:pos x="hc" y="t"/>
                </a:cxn>
                <a:cxn ang="0">
                  <a:pos x="r" y="vc"/>
                </a:cxn>
                <a:cxn ang="cd4">
                  <a:pos x="hc" y="b"/>
                </a:cxn>
                <a:cxn ang="cd2">
                  <a:pos x="l" y="vc"/>
                </a:cxn>
                <a:cxn ang="f89">
                  <a:pos x="f109" y="f110"/>
                </a:cxn>
                <a:cxn ang="f89">
                  <a:pos x="f111" y="f112"/>
                </a:cxn>
                <a:cxn ang="f89">
                  <a:pos x="f113" y="f114"/>
                </a:cxn>
                <a:cxn ang="f89">
                  <a:pos x="f115" y="f116"/>
                </a:cxn>
                <a:cxn ang="f89">
                  <a:pos x="f117" y="f110"/>
                </a:cxn>
                <a:cxn ang="f89">
                  <a:pos x="f118" y="f119"/>
                </a:cxn>
                <a:cxn ang="f89">
                  <a:pos x="f120" y="f121"/>
                </a:cxn>
                <a:cxn ang="f89">
                  <a:pos x="f122" y="f123"/>
                </a:cxn>
                <a:cxn ang="f89">
                  <a:pos x="f109" y="f110"/>
                </a:cxn>
              </a:cxnLst>
              <a:rect l="f105" t="f108" r="f106" b="f107"/>
              <a:pathLst>
                <a:path w="196" h="393">
                  <a:moveTo>
                    <a:pt x="f5" y="f8"/>
                  </a:moveTo>
                  <a:cubicBezTo>
                    <a:pt x="f5" y="f9"/>
                    <a:pt x="f10" y="f11"/>
                    <a:pt x="f12" y="f13"/>
                  </a:cubicBezTo>
                  <a:cubicBezTo>
                    <a:pt x="f14" y="f15"/>
                    <a:pt x="f16" y="f5"/>
                    <a:pt x="f17" y="f18"/>
                  </a:cubicBezTo>
                  <a:cubicBezTo>
                    <a:pt x="f6" y="f19"/>
                    <a:pt x="f20" y="f21"/>
                    <a:pt x="f22" y="f23"/>
                  </a:cubicBezTo>
                  <a:cubicBezTo>
                    <a:pt x="f24" y="f25"/>
                    <a:pt x="f26" y="f27"/>
                    <a:pt x="f28" y="f8"/>
                  </a:cubicBezTo>
                  <a:cubicBezTo>
                    <a:pt x="f28" y="f29"/>
                    <a:pt x="f30" y="f31"/>
                    <a:pt x="f32" y="f33"/>
                  </a:cubicBezTo>
                  <a:cubicBezTo>
                    <a:pt x="f34" y="f35"/>
                    <a:pt x="f36" y="f37"/>
                    <a:pt x="f38" y="f39"/>
                  </a:cubicBezTo>
                  <a:cubicBezTo>
                    <a:pt x="f20" y="f7"/>
                    <a:pt x="f40" y="f41"/>
                    <a:pt x="f42" y="f43"/>
                  </a:cubicBezTo>
                  <a:cubicBezTo>
                    <a:pt x="f25" y="f44"/>
                    <a:pt x="f5" y="f45"/>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Freeform 7">
              <a:extLst>
                <a:ext uri="{FF2B5EF4-FFF2-40B4-BE49-F238E27FC236}">
                  <a16:creationId xmlns:a16="http://schemas.microsoft.com/office/drawing/2014/main" id="{FBBED6D1-60FB-66CC-B892-E5E92521D6CF}"/>
                </a:ext>
              </a:extLst>
            </p:cNvPr>
            <p:cNvSpPr/>
            <p:nvPr/>
          </p:nvSpPr>
          <p:spPr>
            <a:xfrm rot="8650780" flipH="1" flipV="1">
              <a:off x="8959472" y="336787"/>
              <a:ext cx="713497" cy="1674677"/>
            </a:xfrm>
            <a:custGeom>
              <a:avLst/>
              <a:gdLst>
                <a:gd name="f0" fmla="val 10800000"/>
                <a:gd name="f1" fmla="val 5400000"/>
                <a:gd name="f2" fmla="val 180"/>
                <a:gd name="f3" fmla="val w"/>
                <a:gd name="f4" fmla="val h"/>
                <a:gd name="f5" fmla="val 0"/>
                <a:gd name="f6" fmla="val 72"/>
                <a:gd name="f7" fmla="val 169"/>
                <a:gd name="f8" fmla="val 84"/>
                <a:gd name="f9" fmla="val 2"/>
                <a:gd name="f10" fmla="val 62"/>
                <a:gd name="f11" fmla="val 6"/>
                <a:gd name="f12" fmla="val 39"/>
                <a:gd name="f13" fmla="val 20"/>
                <a:gd name="f14" fmla="val 25"/>
                <a:gd name="f15" fmla="val 13"/>
                <a:gd name="f16" fmla="val 31"/>
                <a:gd name="f17" fmla="val 42"/>
                <a:gd name="f18" fmla="val 9"/>
                <a:gd name="f19" fmla="val 53"/>
                <a:gd name="f20" fmla="val 18"/>
                <a:gd name="f21" fmla="val 44"/>
                <a:gd name="f22" fmla="val 47"/>
                <a:gd name="f23" fmla="val 97"/>
                <a:gd name="f24" fmla="val 125"/>
                <a:gd name="f25" fmla="val 143"/>
                <a:gd name="f26" fmla="val 151"/>
                <a:gd name="f27" fmla="val 43"/>
                <a:gd name="f28" fmla="val 159"/>
                <a:gd name="f29" fmla="val 156"/>
                <a:gd name="f30" fmla="val 148"/>
                <a:gd name="f31" fmla="val 129"/>
                <a:gd name="f32" fmla="val 107"/>
                <a:gd name="f33" fmla="+- 0 0 -90"/>
                <a:gd name="f34" fmla="*/ f3 1 72"/>
                <a:gd name="f35" fmla="*/ f4 1 169"/>
                <a:gd name="f36" fmla="+- f7 0 f5"/>
                <a:gd name="f37" fmla="+- f6 0 f5"/>
                <a:gd name="f38" fmla="*/ f33 f0 1"/>
                <a:gd name="f39" fmla="*/ f37 1 72"/>
                <a:gd name="f40" fmla="*/ f36 1 169"/>
                <a:gd name="f41" fmla="*/ 0 f37 1"/>
                <a:gd name="f42" fmla="*/ 84 f36 1"/>
                <a:gd name="f43" fmla="*/ 20 f37 1"/>
                <a:gd name="f44" fmla="*/ 20 f36 1"/>
                <a:gd name="f45" fmla="*/ 42 f37 1"/>
                <a:gd name="f46" fmla="*/ 9 f36 1"/>
                <a:gd name="f47" fmla="*/ 62 f37 1"/>
                <a:gd name="f48" fmla="*/ 44 f36 1"/>
                <a:gd name="f49" fmla="*/ 125 f36 1"/>
                <a:gd name="f50" fmla="*/ 43 f37 1"/>
                <a:gd name="f51" fmla="*/ 159 f36 1"/>
                <a:gd name="f52" fmla="*/ 148 f36 1"/>
                <a:gd name="f53" fmla="*/ f38 1 f2"/>
                <a:gd name="f54" fmla="*/ f41 1 72"/>
                <a:gd name="f55" fmla="*/ f42 1 169"/>
                <a:gd name="f56" fmla="*/ f43 1 72"/>
                <a:gd name="f57" fmla="*/ f44 1 169"/>
                <a:gd name="f58" fmla="*/ f45 1 72"/>
                <a:gd name="f59" fmla="*/ f46 1 169"/>
                <a:gd name="f60" fmla="*/ f47 1 72"/>
                <a:gd name="f61" fmla="*/ f48 1 169"/>
                <a:gd name="f62" fmla="*/ f49 1 169"/>
                <a:gd name="f63" fmla="*/ f50 1 72"/>
                <a:gd name="f64" fmla="*/ f51 1 169"/>
                <a:gd name="f65" fmla="*/ f52 1 169"/>
                <a:gd name="f66" fmla="*/ 0 1 f39"/>
                <a:gd name="f67" fmla="*/ f6 1 f39"/>
                <a:gd name="f68" fmla="*/ 0 1 f40"/>
                <a:gd name="f69" fmla="*/ f7 1 f40"/>
                <a:gd name="f70" fmla="+- f53 0 f1"/>
                <a:gd name="f71" fmla="*/ f54 1 f39"/>
                <a:gd name="f72" fmla="*/ f55 1 f40"/>
                <a:gd name="f73" fmla="*/ f56 1 f39"/>
                <a:gd name="f74" fmla="*/ f57 1 f40"/>
                <a:gd name="f75" fmla="*/ f58 1 f39"/>
                <a:gd name="f76" fmla="*/ f59 1 f40"/>
                <a:gd name="f77" fmla="*/ f60 1 f39"/>
                <a:gd name="f78" fmla="*/ f61 1 f40"/>
                <a:gd name="f79" fmla="*/ f62 1 f40"/>
                <a:gd name="f80" fmla="*/ f63 1 f39"/>
                <a:gd name="f81" fmla="*/ f64 1 f40"/>
                <a:gd name="f82" fmla="*/ f65 1 f40"/>
                <a:gd name="f83" fmla="*/ f66 f34 1"/>
                <a:gd name="f84" fmla="*/ f67 f34 1"/>
                <a:gd name="f85" fmla="*/ f69 f35 1"/>
                <a:gd name="f86" fmla="*/ f68 f35 1"/>
                <a:gd name="f87" fmla="*/ f71 f34 1"/>
                <a:gd name="f88" fmla="*/ f72 f35 1"/>
                <a:gd name="f89" fmla="*/ f73 f34 1"/>
                <a:gd name="f90" fmla="*/ f74 f35 1"/>
                <a:gd name="f91" fmla="*/ f75 f34 1"/>
                <a:gd name="f92" fmla="*/ f76 f35 1"/>
                <a:gd name="f93" fmla="*/ f77 f34 1"/>
                <a:gd name="f94" fmla="*/ f78 f35 1"/>
                <a:gd name="f95" fmla="*/ f79 f35 1"/>
                <a:gd name="f96" fmla="*/ f80 f34 1"/>
                <a:gd name="f97" fmla="*/ f81 f35 1"/>
                <a:gd name="f98" fmla="*/ f82 f35 1"/>
              </a:gdLst>
              <a:ahLst/>
              <a:cxnLst>
                <a:cxn ang="3cd4">
                  <a:pos x="hc" y="t"/>
                </a:cxn>
                <a:cxn ang="0">
                  <a:pos x="r" y="vc"/>
                </a:cxn>
                <a:cxn ang="cd4">
                  <a:pos x="hc" y="b"/>
                </a:cxn>
                <a:cxn ang="cd2">
                  <a:pos x="l" y="vc"/>
                </a:cxn>
                <a:cxn ang="f70">
                  <a:pos x="f87" y="f88"/>
                </a:cxn>
                <a:cxn ang="f70">
                  <a:pos x="f89" y="f90"/>
                </a:cxn>
                <a:cxn ang="f70">
                  <a:pos x="f91" y="f92"/>
                </a:cxn>
                <a:cxn ang="f70">
                  <a:pos x="f93" y="f94"/>
                </a:cxn>
                <a:cxn ang="f70">
                  <a:pos x="f93" y="f95"/>
                </a:cxn>
                <a:cxn ang="f70">
                  <a:pos x="f96" y="f97"/>
                </a:cxn>
                <a:cxn ang="f70">
                  <a:pos x="f89" y="f98"/>
                </a:cxn>
                <a:cxn ang="f70">
                  <a:pos x="f87" y="f88"/>
                </a:cxn>
              </a:cxnLst>
              <a:rect l="f83" t="f86" r="f84" b="f85"/>
              <a:pathLst>
                <a:path w="72" h="169">
                  <a:moveTo>
                    <a:pt x="f5" y="f8"/>
                  </a:moveTo>
                  <a:cubicBezTo>
                    <a:pt x="f9" y="f10"/>
                    <a:pt x="f11" y="f12"/>
                    <a:pt x="f13" y="f13"/>
                  </a:cubicBezTo>
                  <a:cubicBezTo>
                    <a:pt x="f14" y="f15"/>
                    <a:pt x="f16" y="f5"/>
                    <a:pt x="f17" y="f18"/>
                  </a:cubicBezTo>
                  <a:cubicBezTo>
                    <a:pt x="f19" y="f20"/>
                    <a:pt x="f6" y="f14"/>
                    <a:pt x="f10" y="f21"/>
                  </a:cubicBezTo>
                  <a:cubicBezTo>
                    <a:pt x="f22" y="f6"/>
                    <a:pt x="f22" y="f23"/>
                    <a:pt x="f10" y="f24"/>
                  </a:cubicBezTo>
                  <a:cubicBezTo>
                    <a:pt x="f6" y="f25"/>
                    <a:pt x="f19" y="f26"/>
                    <a:pt x="f27" y="f28"/>
                  </a:cubicBezTo>
                  <a:cubicBezTo>
                    <a:pt x="f16" y="f7"/>
                    <a:pt x="f14" y="f29"/>
                    <a:pt x="f13" y="f30"/>
                  </a:cubicBezTo>
                  <a:cubicBezTo>
                    <a:pt x="f11" y="f31"/>
                    <a:pt x="f9" y="f32"/>
                    <a:pt x="f5" y="f8"/>
                  </a:cubicBezTo>
                  <a:close/>
                </a:path>
              </a:pathLst>
            </a:custGeom>
            <a:solidFill>
              <a:srgbClr val="E7E6E6">
                <a:alpha val="53000"/>
              </a:srgbClr>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sp>
        <p:nvSpPr>
          <p:cNvPr id="6" name="Rectangle 6">
            <a:extLst>
              <a:ext uri="{FF2B5EF4-FFF2-40B4-BE49-F238E27FC236}">
                <a16:creationId xmlns:a16="http://schemas.microsoft.com/office/drawing/2014/main" id="{6F556B83-8876-8C9A-4840-6785CE2EC7A3}"/>
              </a:ext>
            </a:extLst>
          </p:cNvPr>
          <p:cNvSpPr/>
          <p:nvPr/>
        </p:nvSpPr>
        <p:spPr>
          <a:xfrm rot="10799991">
            <a:off x="515941" y="-16734"/>
            <a:ext cx="1258616" cy="110505"/>
          </a:xfrm>
          <a:prstGeom prst="rect">
            <a:avLst/>
          </a:pr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7">
            <a:extLst>
              <a:ext uri="{FF2B5EF4-FFF2-40B4-BE49-F238E27FC236}">
                <a16:creationId xmlns:a16="http://schemas.microsoft.com/office/drawing/2014/main" id="{04087B98-0466-1AC3-A5B2-F4F6D2E1CCAA}"/>
              </a:ext>
            </a:extLst>
          </p:cNvPr>
          <p:cNvPicPr>
            <a:picLocks noChangeAspect="1"/>
          </p:cNvPicPr>
          <p:nvPr/>
        </p:nvPicPr>
        <p:blipFill>
          <a:blip r:embed="rId2"/>
          <a:stretch>
            <a:fillRect/>
          </a:stretch>
        </p:blipFill>
        <p:spPr>
          <a:xfrm>
            <a:off x="472049" y="6261436"/>
            <a:ext cx="1073020" cy="414003"/>
          </a:xfrm>
          <a:prstGeom prst="rect">
            <a:avLst/>
          </a:prstGeom>
          <a:noFill/>
          <a:ln cap="flat">
            <a:noFill/>
          </a:ln>
        </p:spPr>
      </p:pic>
      <p:sp>
        <p:nvSpPr>
          <p:cNvPr id="8" name="Oval 14">
            <a:extLst>
              <a:ext uri="{FF2B5EF4-FFF2-40B4-BE49-F238E27FC236}">
                <a16:creationId xmlns:a16="http://schemas.microsoft.com/office/drawing/2014/main" id="{1509CCD7-353D-BD84-1821-2B334B314D30}"/>
              </a:ext>
            </a:extLst>
          </p:cNvPr>
          <p:cNvSpPr/>
          <p:nvPr/>
        </p:nvSpPr>
        <p:spPr>
          <a:xfrm>
            <a:off x="11371670" y="6409395"/>
            <a:ext cx="280053" cy="28005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66666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Slide Number Placeholder 5">
            <a:extLst>
              <a:ext uri="{FF2B5EF4-FFF2-40B4-BE49-F238E27FC236}">
                <a16:creationId xmlns:a16="http://schemas.microsoft.com/office/drawing/2014/main" id="{6599CFAF-65B9-AD40-9CEB-A2685E866816}"/>
              </a:ext>
            </a:extLst>
          </p:cNvPr>
          <p:cNvSpPr txBox="1">
            <a:spLocks noGrp="1"/>
          </p:cNvSpPr>
          <p:nvPr>
            <p:ph type="sldNum" sz="quarter" idx="8"/>
          </p:nvPr>
        </p:nvSpPr>
        <p:spPr>
          <a:xfrm>
            <a:off x="11363696" y="6455737"/>
            <a:ext cx="294464" cy="187369"/>
          </a:xfrm>
        </p:spPr>
        <p:txBody>
          <a:bodyPr lIns="0" tIns="0" rIns="0" bIns="0" anchorCtr="1"/>
          <a:lstStyle>
            <a:lvl1pPr algn="ctr">
              <a:defRPr sz="900">
                <a:solidFill>
                  <a:srgbClr val="FFFFFF"/>
                </a:solidFill>
              </a:defRPr>
            </a:lvl1pPr>
          </a:lstStyle>
          <a:p>
            <a:pPr lvl="0"/>
            <a:fld id="{D267DF15-AC51-4A05-B331-E4C0530C96E4}" type="slidenum">
              <a:t>‹#›</a:t>
            </a:fld>
            <a:endParaRPr lang="en-US"/>
          </a:p>
        </p:txBody>
      </p:sp>
      <p:sp>
        <p:nvSpPr>
          <p:cNvPr id="10" name="Title 1">
            <a:extLst>
              <a:ext uri="{FF2B5EF4-FFF2-40B4-BE49-F238E27FC236}">
                <a16:creationId xmlns:a16="http://schemas.microsoft.com/office/drawing/2014/main" id="{AED286B2-205B-1971-D657-57FF6A09BB6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11" name="Text Placeholder 3">
            <a:extLst>
              <a:ext uri="{FF2B5EF4-FFF2-40B4-BE49-F238E27FC236}">
                <a16:creationId xmlns:a16="http://schemas.microsoft.com/office/drawing/2014/main" id="{408501BD-86A4-1D6E-152B-40F8485D73C0}"/>
              </a:ext>
            </a:extLst>
          </p:cNvPr>
          <p:cNvSpPr txBox="1">
            <a:spLocks noGrp="1"/>
          </p:cNvSpPr>
          <p:nvPr>
            <p:ph type="body" idx="4294967295"/>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12" name="Content Placeholder 2">
            <a:extLst>
              <a:ext uri="{FF2B5EF4-FFF2-40B4-BE49-F238E27FC236}">
                <a16:creationId xmlns:a16="http://schemas.microsoft.com/office/drawing/2014/main" id="{0FBC46EC-B06C-20FF-4D2D-A18B0C03D0E3}"/>
              </a:ext>
            </a:extLst>
          </p:cNvPr>
          <p:cNvSpPr txBox="1">
            <a:spLocks noGrp="1"/>
          </p:cNvSpPr>
          <p:nvPr>
            <p:ph idx="4294967295"/>
          </p:nvPr>
        </p:nvSpPr>
        <p:spPr>
          <a:xfrm>
            <a:off x="5183184" y="457200"/>
            <a:ext cx="6172200" cy="5403847"/>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5370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69D75A-7CA6-0CA9-B181-27AFB1C35A7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02F44A4A-FBC6-5D74-6790-C307CF37739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4881C2-36DA-72CF-56A3-85646CF2D792}"/>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5" name="Footer Placeholder 4">
            <a:extLst>
              <a:ext uri="{FF2B5EF4-FFF2-40B4-BE49-F238E27FC236}">
                <a16:creationId xmlns:a16="http://schemas.microsoft.com/office/drawing/2014/main" id="{005D4B65-AFA3-8C9D-F255-77882CFFEBF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3710301D-7118-7D51-FB6E-FE4CDB9218A3}"/>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752CF090-8A37-44AA-B45C-6FB0A81EE2D0}"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maskedheroes.org.za/healthcare-workers/"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6B982D2-B470-12BD-FD0D-5CE31F2AF102}"/>
              </a:ext>
            </a:extLst>
          </p:cNvPr>
          <p:cNvSpPr/>
          <p:nvPr/>
        </p:nvSpPr>
        <p:spPr>
          <a:xfrm>
            <a:off x="6236966" y="3886200"/>
            <a:ext cx="3321372" cy="51435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5">
            <a:extLst>
              <a:ext uri="{FF2B5EF4-FFF2-40B4-BE49-F238E27FC236}">
                <a16:creationId xmlns:a16="http://schemas.microsoft.com/office/drawing/2014/main" id="{402C962B-9B68-4EC8-1660-D11117284A73}"/>
              </a:ext>
            </a:extLst>
          </p:cNvPr>
          <p:cNvSpPr/>
          <p:nvPr/>
        </p:nvSpPr>
        <p:spPr>
          <a:xfrm>
            <a:off x="6343650" y="1264258"/>
            <a:ext cx="1909806" cy="909032"/>
          </a:xfrm>
          <a:prstGeom prst="rect">
            <a:avLst/>
          </a:prstGeom>
          <a:solidFill>
            <a:srgbClr val="FFFFFF"/>
          </a:solidFill>
          <a:ln w="12701"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pic>
        <p:nvPicPr>
          <p:cNvPr id="2" name="Picture Placeholder 9">
            <a:extLst>
              <a:ext uri="{FF2B5EF4-FFF2-40B4-BE49-F238E27FC236}">
                <a16:creationId xmlns:a16="http://schemas.microsoft.com/office/drawing/2014/main" id="{C941AF09-46B7-D226-D41F-BFE669A309AA}"/>
              </a:ext>
            </a:extLst>
          </p:cNvPr>
          <p:cNvPicPr>
            <a:picLocks noGrp="1" noChangeAspect="1"/>
          </p:cNvPicPr>
          <p:nvPr>
            <p:ph type="pic" idx="4294967295"/>
          </p:nvPr>
        </p:nvPicPr>
        <p:blipFill>
          <a:blip r:embed="rId3"/>
          <a:srcRect l="18145" t="2479" r="14744" b="6509"/>
          <a:stretch>
            <a:fillRect/>
          </a:stretch>
        </p:blipFill>
        <p:spPr>
          <a:xfrm>
            <a:off x="1051560" y="1356027"/>
            <a:ext cx="5185406" cy="4145944"/>
          </a:xfrm>
          <a:prstGeom prst="ellipse">
            <a:avLst/>
          </a:prstGeom>
          <a:ln>
            <a:noFill/>
          </a:ln>
          <a:effectLst>
            <a:softEdge rad="112500"/>
          </a:effectLst>
        </p:spPr>
      </p:pic>
      <p:sp>
        <p:nvSpPr>
          <p:cNvPr id="3" name="Title 1">
            <a:extLst>
              <a:ext uri="{FF2B5EF4-FFF2-40B4-BE49-F238E27FC236}">
                <a16:creationId xmlns:a16="http://schemas.microsoft.com/office/drawing/2014/main" id="{98EC78C8-AF89-A9DA-D8B6-3030279A64AA}"/>
              </a:ext>
            </a:extLst>
          </p:cNvPr>
          <p:cNvSpPr txBox="1">
            <a:spLocks noGrp="1"/>
          </p:cNvSpPr>
          <p:nvPr>
            <p:ph type="title"/>
          </p:nvPr>
        </p:nvSpPr>
        <p:spPr>
          <a:xfrm>
            <a:off x="6236966" y="1214936"/>
            <a:ext cx="5143499" cy="2090812"/>
          </a:xfrm>
        </p:spPr>
        <p:txBody>
          <a:bodyPr/>
          <a:lstStyle/>
          <a:p>
            <a:pPr lvl="0"/>
            <a:r>
              <a:rPr lang="en-US" sz="3600" dirty="0">
                <a:latin typeface="Arial" panose="020B0604020202020204" pitchFamily="34" charset="0"/>
                <a:cs typeface="Arial" panose="020B0604020202020204" pitchFamily="34" charset="0"/>
              </a:rPr>
              <a:t>Strategies for effective communication in a business setting</a:t>
            </a:r>
          </a:p>
        </p:txBody>
      </p:sp>
      <p:sp>
        <p:nvSpPr>
          <p:cNvPr id="4" name="Subtitle 2">
            <a:extLst>
              <a:ext uri="{FF2B5EF4-FFF2-40B4-BE49-F238E27FC236}">
                <a16:creationId xmlns:a16="http://schemas.microsoft.com/office/drawing/2014/main" id="{8B50A216-AEB7-7FB1-E03E-419EAB24ADFB}"/>
              </a:ext>
            </a:extLst>
          </p:cNvPr>
          <p:cNvSpPr txBox="1">
            <a:spLocks noGrp="1"/>
          </p:cNvSpPr>
          <p:nvPr>
            <p:ph type="subTitle" idx="4294967295"/>
          </p:nvPr>
        </p:nvSpPr>
        <p:spPr>
          <a:xfrm>
            <a:off x="6236966" y="3772739"/>
            <a:ext cx="5848346" cy="2127529"/>
          </a:xfrm>
        </p:spPr>
        <p:txBody>
          <a:bodyPr>
            <a:noAutofit/>
          </a:bodyPr>
          <a:lstStyle/>
          <a:p>
            <a:pPr marL="0" lvl="0" indent="0">
              <a:buNone/>
            </a:pPr>
            <a:r>
              <a:rPr lang="en-US" sz="1400" cap="all" dirty="0">
                <a:latin typeface="Arial" panose="020B0604020202020204" pitchFamily="34" charset="0"/>
                <a:cs typeface="Arial" panose="020B0604020202020204" pitchFamily="34" charset="0"/>
              </a:rPr>
              <a:t>Presenter: Aleksandra Milenova (2120210)</a:t>
            </a:r>
          </a:p>
          <a:p>
            <a:pPr marL="0" lvl="0" indent="0">
              <a:buNone/>
            </a:pPr>
            <a:r>
              <a:rPr lang="en-US" sz="1400" cap="all" dirty="0">
                <a:latin typeface="Arial" panose="020B0604020202020204" pitchFamily="34" charset="0"/>
                <a:cs typeface="Arial" panose="020B0604020202020204" pitchFamily="34" charset="0"/>
              </a:rPr>
              <a:t>Presenter: Ilinko Ignatov (2120209)</a:t>
            </a:r>
          </a:p>
          <a:p>
            <a:pPr marL="0" lvl="0" indent="0">
              <a:buNone/>
            </a:pPr>
            <a:r>
              <a:rPr lang="en-US" sz="1400" cap="all" dirty="0">
                <a:latin typeface="Arial" panose="020B0604020202020204" pitchFamily="34" charset="0"/>
                <a:cs typeface="Arial" panose="020B0604020202020204" pitchFamily="34" charset="0"/>
              </a:rPr>
              <a:t>Presenter: Touqir Hanif  (2107037)</a:t>
            </a:r>
          </a:p>
          <a:p>
            <a:pPr marL="0" lvl="0" indent="0">
              <a:buNone/>
            </a:pPr>
            <a:r>
              <a:rPr lang="en-US" sz="1400" cap="all" dirty="0">
                <a:latin typeface="Arial" panose="020B0604020202020204" pitchFamily="34" charset="0"/>
                <a:cs typeface="Arial" panose="020B0604020202020204" pitchFamily="34" charset="0"/>
              </a:rPr>
              <a:t>Presenter: Monika (2107392)</a:t>
            </a:r>
          </a:p>
          <a:p>
            <a:pPr marL="0" lvl="0" indent="0">
              <a:buNone/>
            </a:pPr>
            <a:r>
              <a:rPr lang="en-US" sz="1400" cap="all" dirty="0">
                <a:latin typeface="Arial" panose="020B0604020202020204" pitchFamily="34" charset="0"/>
                <a:cs typeface="Arial" panose="020B0604020202020204" pitchFamily="34" charset="0"/>
              </a:rPr>
              <a:t>Presenter: Tomas </a:t>
            </a:r>
            <a:r>
              <a:rPr lang="en-US" sz="1400" cap="all" dirty="0" err="1">
                <a:latin typeface="Arial" panose="020B0604020202020204" pitchFamily="34" charset="0"/>
                <a:cs typeface="Arial" panose="020B0604020202020204" pitchFamily="34" charset="0"/>
              </a:rPr>
              <a:t>gina</a:t>
            </a:r>
            <a:r>
              <a:rPr lang="en-US" sz="1400" cap="all" dirty="0">
                <a:latin typeface="Arial" panose="020B0604020202020204" pitchFamily="34" charset="0"/>
                <a:cs typeface="Arial" panose="020B0604020202020204" pitchFamily="34" charset="0"/>
              </a:rPr>
              <a:t> (2120162)</a:t>
            </a:r>
          </a:p>
          <a:p>
            <a:pPr marL="0" lvl="0" indent="0">
              <a:buNone/>
            </a:pPr>
            <a:r>
              <a:rPr lang="en-US" sz="1400" cap="all" dirty="0">
                <a:latin typeface="Arial" panose="020B0604020202020204" pitchFamily="34" charset="0"/>
                <a:cs typeface="Arial" panose="020B0604020202020204" pitchFamily="34" charset="0"/>
              </a:rPr>
              <a:t>Lecturer name: Muhammad Islam</a:t>
            </a:r>
          </a:p>
          <a:p>
            <a:pPr marL="0" lvl="0" indent="0">
              <a:buNone/>
            </a:pPr>
            <a:r>
              <a:rPr lang="en-US" sz="1400" cap="all" dirty="0">
                <a:latin typeface="Arial" panose="020B0604020202020204" pitchFamily="34" charset="0"/>
                <a:cs typeface="Arial" panose="020B0604020202020204" pitchFamily="34" charset="0"/>
              </a:rPr>
              <a:t>Effective teamworking and communication (bmsw4002_birm)</a:t>
            </a:r>
          </a:p>
          <a:p>
            <a:pPr marL="0" lvl="0" indent="0">
              <a:buNone/>
            </a:pPr>
            <a:r>
              <a:rPr lang="en-US" sz="1400" cap="all" dirty="0">
                <a:latin typeface="Arial" panose="020B0604020202020204" pitchFamily="34" charset="0"/>
                <a:cs typeface="Arial" panose="020B0604020202020204" pitchFamily="34" charset="0"/>
              </a:rPr>
              <a:t>University of Wales trinity saint David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56A1EED-A87C-6DFA-A28D-4E87945A93FA}"/>
              </a:ext>
            </a:extLst>
          </p:cNvPr>
          <p:cNvSpPr/>
          <p:nvPr/>
        </p:nvSpPr>
        <p:spPr>
          <a:xfrm>
            <a:off x="6461760" y="4053840"/>
            <a:ext cx="2727960" cy="3200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6BCE791-E72C-BB6B-A57A-269F5150DADD}"/>
              </a:ext>
            </a:extLst>
          </p:cNvPr>
          <p:cNvSpPr/>
          <p:nvPr/>
        </p:nvSpPr>
        <p:spPr>
          <a:xfrm>
            <a:off x="9845040" y="274320"/>
            <a:ext cx="1981200" cy="94488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5ED34A-29A3-ABCE-6C12-6500352ABDD5}"/>
              </a:ext>
            </a:extLst>
          </p:cNvPr>
          <p:cNvSpPr txBox="1"/>
          <p:nvPr/>
        </p:nvSpPr>
        <p:spPr>
          <a:xfrm>
            <a:off x="1508760" y="1447800"/>
            <a:ext cx="8991600" cy="1893339"/>
          </a:xfrm>
          <a:prstGeom prst="rect">
            <a:avLst/>
          </a:prstGeom>
          <a:noFill/>
        </p:spPr>
        <p:txBody>
          <a:bodyPr wrap="square" rtlCol="0">
            <a:spAutoFit/>
          </a:bodyPr>
          <a:lstStyle/>
          <a:p>
            <a:pPr algn="just">
              <a:lnSpc>
                <a:spcPct val="150000"/>
              </a:lnSpc>
            </a:pPr>
            <a:r>
              <a:rPr lang="en-US" sz="1600" dirty="0">
                <a:solidFill>
                  <a:schemeClr val="bg1"/>
                </a:solidFill>
                <a:latin typeface="Arial" panose="020B0604020202020204" pitchFamily="34" charset="0"/>
                <a:cs typeface="Arial" panose="020B0604020202020204" pitchFamily="34" charset="0"/>
              </a:rPr>
              <a:t>Strategies for effective communication in a business setting. The importance of effective collaboration is well known but it will be discussed once again as a matter of fact. Collaboration will be completed once the team can communicate effectively with each other, and their external stakeholders. To reach that, it will be discussed few communication strategies that will provide better understanding of how communication flow works. </a:t>
            </a:r>
          </a:p>
        </p:txBody>
      </p:sp>
      <p:sp>
        <p:nvSpPr>
          <p:cNvPr id="2" name="TextBox 1">
            <a:extLst>
              <a:ext uri="{FF2B5EF4-FFF2-40B4-BE49-F238E27FC236}">
                <a16:creationId xmlns:a16="http://schemas.microsoft.com/office/drawing/2014/main" id="{CCBD22A7-28F8-9EA2-E313-CC906446FF41}"/>
              </a:ext>
            </a:extLst>
          </p:cNvPr>
          <p:cNvSpPr txBox="1"/>
          <p:nvPr/>
        </p:nvSpPr>
        <p:spPr>
          <a:xfrm>
            <a:off x="2100263" y="274320"/>
            <a:ext cx="7744777" cy="707886"/>
          </a:xfrm>
          <a:prstGeom prst="rect">
            <a:avLst/>
          </a:prstGeom>
          <a:noFill/>
        </p:spPr>
        <p:txBody>
          <a:bodyPr wrap="square" rtlCol="0">
            <a:spAutoFit/>
          </a:bodyPr>
          <a:lstStyle/>
          <a:p>
            <a:pPr algn="ctr"/>
            <a:r>
              <a:rPr lang="en-GB" sz="4000" dirty="0">
                <a:solidFill>
                  <a:schemeClr val="bg1"/>
                </a:solidFill>
                <a:latin typeface="Arial" panose="020B0604020202020204" pitchFamily="34" charset="0"/>
                <a:cs typeface="Arial" panose="020B0604020202020204" pitchFamily="34" charset="0"/>
              </a:rPr>
              <a:t>INTRODUCTION</a:t>
            </a:r>
          </a:p>
        </p:txBody>
      </p:sp>
      <p:sp>
        <p:nvSpPr>
          <p:cNvPr id="3" name="TextBox 2">
            <a:extLst>
              <a:ext uri="{FF2B5EF4-FFF2-40B4-BE49-F238E27FC236}">
                <a16:creationId xmlns:a16="http://schemas.microsoft.com/office/drawing/2014/main" id="{607B2E3E-96A7-E31A-BA78-762E0069D786}"/>
              </a:ext>
            </a:extLst>
          </p:cNvPr>
          <p:cNvSpPr txBox="1"/>
          <p:nvPr/>
        </p:nvSpPr>
        <p:spPr>
          <a:xfrm>
            <a:off x="3525679" y="5468726"/>
            <a:ext cx="4957762" cy="400110"/>
          </a:xfrm>
          <a:prstGeom prst="rect">
            <a:avLst/>
          </a:prstGeom>
          <a:noFill/>
        </p:spPr>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Let’s introduce the organization!</a:t>
            </a:r>
          </a:p>
        </p:txBody>
      </p:sp>
    </p:spTree>
    <p:extLst>
      <p:ext uri="{BB962C8B-B14F-4D97-AF65-F5344CB8AC3E}">
        <p14:creationId xmlns:p14="http://schemas.microsoft.com/office/powerpoint/2010/main" val="3082596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AE19AC-04DB-F53C-E507-D6ADD46B54DB}"/>
              </a:ext>
            </a:extLst>
          </p:cNvPr>
          <p:cNvSpPr/>
          <p:nvPr/>
        </p:nvSpPr>
        <p:spPr>
          <a:xfrm>
            <a:off x="10058400" y="400050"/>
            <a:ext cx="1814513" cy="842963"/>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18624A1-12DB-1A84-9DC2-C19ED95B5DA1}"/>
              </a:ext>
            </a:extLst>
          </p:cNvPr>
          <p:cNvSpPr/>
          <p:nvPr/>
        </p:nvSpPr>
        <p:spPr>
          <a:xfrm>
            <a:off x="6096000" y="3686175"/>
            <a:ext cx="3148013" cy="1000125"/>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76CD0D81-58B1-A0B5-6044-4EA7CA48A124}"/>
              </a:ext>
            </a:extLst>
          </p:cNvPr>
          <p:cNvSpPr>
            <a:spLocks noGrp="1"/>
          </p:cNvSpPr>
          <p:nvPr>
            <p:ph type="title"/>
          </p:nvPr>
        </p:nvSpPr>
        <p:spPr>
          <a:xfrm>
            <a:off x="428787" y="328612"/>
            <a:ext cx="11906250" cy="1684338"/>
          </a:xfrm>
        </p:spPr>
        <p:txBody>
          <a:bodyPr anchor="t"/>
          <a:lstStyle/>
          <a:p>
            <a:r>
              <a:rPr lang="en-GB" sz="4000" dirty="0">
                <a:latin typeface="Arial" panose="020B0604020202020204" pitchFamily="34" charset="0"/>
                <a:cs typeface="Arial" panose="020B0604020202020204" pitchFamily="34" charset="0"/>
              </a:rPr>
              <a:t>National Health service (NHS)</a:t>
            </a:r>
          </a:p>
        </p:txBody>
      </p:sp>
      <p:sp>
        <p:nvSpPr>
          <p:cNvPr id="8" name="TextBox 7">
            <a:extLst>
              <a:ext uri="{FF2B5EF4-FFF2-40B4-BE49-F238E27FC236}">
                <a16:creationId xmlns:a16="http://schemas.microsoft.com/office/drawing/2014/main" id="{ACF1DA05-A307-F366-0D05-EF127F818610}"/>
              </a:ext>
            </a:extLst>
          </p:cNvPr>
          <p:cNvSpPr txBox="1"/>
          <p:nvPr/>
        </p:nvSpPr>
        <p:spPr>
          <a:xfrm>
            <a:off x="428787" y="1392908"/>
            <a:ext cx="10515438" cy="4478662"/>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NHS is first established in 1948 with a workforce of around 144,000 people. The organisation was keep growing, over 70 years till that moment they become the largest employer in England with 1.1 million full-time equivalent (FTE) employees in hospitals and community services. The staff which contains the doctors, nurses, porters, clerks and therapists are the greatest asset to the healthcare systems (</a:t>
            </a:r>
            <a:r>
              <a:rPr lang="en-US" sz="1600" b="0" i="0" dirty="0">
                <a:solidFill>
                  <a:schemeClr val="bg1"/>
                </a:solidFill>
                <a:effectLst/>
                <a:latin typeface="Arial" panose="020B0604020202020204" pitchFamily="34" charset="0"/>
                <a:cs typeface="Arial" panose="020B0604020202020204" pitchFamily="34" charset="0"/>
              </a:rPr>
              <a:t>The Health Foundation, 2019</a:t>
            </a:r>
            <a:r>
              <a:rPr lang="en-GB" sz="1600" dirty="0">
                <a:solidFill>
                  <a:schemeClr val="bg1"/>
                </a:solidFill>
                <a:latin typeface="Arial" panose="020B0604020202020204" pitchFamily="34" charset="0"/>
                <a:cs typeface="Arial" panose="020B0604020202020204" pitchFamily="34" charset="0"/>
              </a:rPr>
              <a:t>). However, the staff face some barrier while trying to communicate effectively with patients and people using their services. To identify what are the barriers they face, in </a:t>
            </a:r>
            <a:r>
              <a:rPr lang="en-US" sz="1600" dirty="0">
                <a:solidFill>
                  <a:schemeClr val="bg1"/>
                </a:solidFill>
                <a:latin typeface="Arial" panose="020B0604020202020204" pitchFamily="34" charset="0"/>
                <a:cs typeface="Arial" panose="020B0604020202020204" pitchFamily="34" charset="0"/>
              </a:rPr>
              <a:t>the presentation will be answered four questions that are: </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Theories relating  to models of communication.</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channel of communication that can be used .</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types of barriers that can  prevent effective communication.</a:t>
            </a:r>
          </a:p>
          <a:p>
            <a:pPr marL="800100" lvl="1" indent="-342900" algn="just">
              <a:lnSpc>
                <a:spcPct val="150000"/>
              </a:lnSpc>
              <a:buFont typeface="+mj-lt"/>
              <a:buAutoNum type="arabicPeriod"/>
            </a:pPr>
            <a:r>
              <a:rPr lang="en-US" sz="1600" dirty="0">
                <a:solidFill>
                  <a:schemeClr val="bg1"/>
                </a:solidFill>
                <a:latin typeface="Arial" panose="020B0604020202020204" pitchFamily="34" charset="0"/>
                <a:cs typeface="Arial" panose="020B0604020202020204" pitchFamily="34" charset="0"/>
              </a:rPr>
              <a:t>The impact of communication on staff and patients. </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8469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6" name="Rectangle 4">
            <a:extLst>
              <a:ext uri="{FF2B5EF4-FFF2-40B4-BE49-F238E27FC236}">
                <a16:creationId xmlns:a16="http://schemas.microsoft.com/office/drawing/2014/main" id="{D93B54F6-3A7E-29CE-5CFD-FFC78E5BF7BF}"/>
              </a:ext>
            </a:extLst>
          </p:cNvPr>
          <p:cNvSpPr/>
          <p:nvPr/>
        </p:nvSpPr>
        <p:spPr>
          <a:xfrm>
            <a:off x="405518" y="6176964"/>
            <a:ext cx="1272204" cy="541891"/>
          </a:xfrm>
          <a:prstGeom prst="rect">
            <a:avLst/>
          </a:prstGeom>
          <a:solidFill>
            <a:srgbClr val="FFFFFF"/>
          </a:solidFill>
          <a:ln w="12701"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2" name="Title 1">
            <a:extLst>
              <a:ext uri="{FF2B5EF4-FFF2-40B4-BE49-F238E27FC236}">
                <a16:creationId xmlns:a16="http://schemas.microsoft.com/office/drawing/2014/main" id="{E3DF73A3-7A8B-9D3D-7E7D-EC5783E2A9C6}"/>
              </a:ext>
            </a:extLst>
          </p:cNvPr>
          <p:cNvSpPr txBox="1">
            <a:spLocks noGrp="1"/>
          </p:cNvSpPr>
          <p:nvPr>
            <p:ph type="title"/>
          </p:nvPr>
        </p:nvSpPr>
        <p:spPr/>
        <p:txBody>
          <a:bodyPr/>
          <a:lstStyle/>
          <a:p>
            <a:pPr lvl="0"/>
            <a:r>
              <a:rPr lang="en-US" dirty="0"/>
              <a:t>Communication in NHS?</a:t>
            </a:r>
            <a:br>
              <a:rPr lang="en-US" dirty="0"/>
            </a:br>
            <a:endParaRPr lang="en-US" dirty="0"/>
          </a:p>
        </p:txBody>
      </p:sp>
      <p:sp>
        <p:nvSpPr>
          <p:cNvPr id="3" name="Content Placeholder 2">
            <a:extLst>
              <a:ext uri="{FF2B5EF4-FFF2-40B4-BE49-F238E27FC236}">
                <a16:creationId xmlns:a16="http://schemas.microsoft.com/office/drawing/2014/main" id="{6610BBB2-A8AC-1ADD-245C-F1A79142742A}"/>
              </a:ext>
            </a:extLst>
          </p:cNvPr>
          <p:cNvSpPr txBox="1">
            <a:spLocks noGrp="1"/>
          </p:cNvSpPr>
          <p:nvPr>
            <p:ph type="body" idx="4294967295"/>
          </p:nvPr>
        </p:nvSpPr>
        <p:spPr>
          <a:xfrm>
            <a:off x="5078696" y="1582739"/>
            <a:ext cx="6432232" cy="4351336"/>
          </a:xfrm>
        </p:spPr>
        <p:txBody>
          <a:bodyPr lIns="0" tIns="0" rIns="0" bIns="0">
            <a:noAutofit/>
          </a:bodyPr>
          <a:lstStyle/>
          <a:p>
            <a:pPr algn="just">
              <a:lnSpc>
                <a:spcPct val="150000"/>
              </a:lnSpc>
            </a:pPr>
            <a:r>
              <a:rPr lang="en-US" sz="1600" dirty="0">
                <a:solidFill>
                  <a:schemeClr val="tx1"/>
                </a:solidFill>
                <a:latin typeface="Arial" panose="020B0604020202020204" pitchFamily="34" charset="0"/>
                <a:cs typeface="Arial" panose="020B0604020202020204" pitchFamily="34" charset="0"/>
              </a:rPr>
              <a:t>It can be simply described as the action of transferring information from one person, place, or a group to another, including thoughts, ideas, and emotions. </a:t>
            </a:r>
            <a:r>
              <a:rPr lang="en-US" sz="1600" b="0" i="0" dirty="0">
                <a:solidFill>
                  <a:schemeClr val="tx1"/>
                </a:solidFill>
                <a:effectLst/>
                <a:latin typeface="Arial" panose="020B0604020202020204" pitchFamily="34" charset="0"/>
                <a:cs typeface="Arial" panose="020B0604020202020204" pitchFamily="34" charset="0"/>
              </a:rPr>
              <a:t>(What is Communication? Verbal, Non-Verbal &amp; Written | </a:t>
            </a:r>
            <a:r>
              <a:rPr lang="en-US" sz="1600" b="0" i="0" dirty="0" err="1">
                <a:solidFill>
                  <a:schemeClr val="tx1"/>
                </a:solidFill>
                <a:effectLst/>
                <a:latin typeface="Arial" panose="020B0604020202020204" pitchFamily="34" charset="0"/>
                <a:cs typeface="Arial" panose="020B0604020202020204" pitchFamily="34" charset="0"/>
              </a:rPr>
              <a:t>SkillsYouNeed</a:t>
            </a:r>
            <a:r>
              <a:rPr lang="en-US" sz="1600" b="0" i="0" dirty="0">
                <a:solidFill>
                  <a:schemeClr val="tx1"/>
                </a:solidFill>
                <a:effectLst/>
                <a:latin typeface="Arial" panose="020B0604020202020204" pitchFamily="34" charset="0"/>
                <a:cs typeface="Arial" panose="020B0604020202020204" pitchFamily="34" charset="0"/>
              </a:rPr>
              <a:t>, 2022)</a:t>
            </a:r>
            <a:r>
              <a:rPr lang="en-US" sz="1600" dirty="0">
                <a:solidFill>
                  <a:schemeClr val="tx1"/>
                </a:solidFill>
                <a:latin typeface="Arial" panose="020B0604020202020204" pitchFamily="34" charset="0"/>
                <a:cs typeface="Arial" panose="020B0604020202020204" pitchFamily="34" charset="0"/>
              </a:rPr>
              <a:t>. </a:t>
            </a:r>
          </a:p>
          <a:p>
            <a:pPr algn="just">
              <a:lnSpc>
                <a:spcPct val="150000"/>
              </a:lnSpc>
            </a:pPr>
            <a:r>
              <a:rPr lang="en-US" sz="1600" dirty="0">
                <a:solidFill>
                  <a:schemeClr val="tx1"/>
                </a:solidFill>
                <a:latin typeface="Arial" panose="020B0604020202020204" pitchFamily="34" charset="0"/>
                <a:cs typeface="Arial" panose="020B0604020202020204" pitchFamily="34" charset="0"/>
              </a:rPr>
              <a:t>It plays an important part of any environment because it facilitates the flow of information </a:t>
            </a:r>
            <a:r>
              <a:rPr lang="en-GB" sz="1600" b="0" i="0" dirty="0">
                <a:solidFill>
                  <a:schemeClr val="tx1"/>
                </a:solidFill>
                <a:effectLst/>
                <a:latin typeface="Arial" panose="020B0604020202020204" pitchFamily="34" charset="0"/>
                <a:cs typeface="Arial" panose="020B0604020202020204" pitchFamily="34" charset="0"/>
              </a:rPr>
              <a:t>(Kashyap, 2022)</a:t>
            </a:r>
            <a:r>
              <a:rPr lang="en-US" sz="1600" dirty="0">
                <a:solidFill>
                  <a:schemeClr val="tx1"/>
                </a:solidFill>
                <a:latin typeface="Arial" panose="020B0604020202020204" pitchFamily="34" charset="0"/>
                <a:cs typeface="Arial" panose="020B0604020202020204" pitchFamily="34" charset="0"/>
              </a:rPr>
              <a:t> </a:t>
            </a:r>
          </a:p>
          <a:p>
            <a:pPr algn="just">
              <a:lnSpc>
                <a:spcPct val="150000"/>
              </a:lnSpc>
            </a:pPr>
            <a:r>
              <a:rPr lang="en-US" sz="1600" dirty="0">
                <a:solidFill>
                  <a:schemeClr val="tx1"/>
                </a:solidFill>
                <a:latin typeface="Arial" panose="020B0604020202020204" pitchFamily="34" charset="0"/>
                <a:cs typeface="Arial" panose="020B0604020202020204" pitchFamily="34" charset="0"/>
              </a:rPr>
              <a:t>It is an activity for exchanging information, but how the flow of information will happen is by deciding which communication strategy can be used.</a:t>
            </a:r>
          </a:p>
          <a:p>
            <a:pPr algn="just">
              <a:lnSpc>
                <a:spcPct val="150000"/>
              </a:lnSpc>
            </a:pPr>
            <a:r>
              <a:rPr lang="en-US" sz="1600" dirty="0">
                <a:solidFill>
                  <a:schemeClr val="tx1"/>
                </a:solidFill>
                <a:latin typeface="Arial" panose="020B0604020202020204" pitchFamily="34" charset="0"/>
                <a:cs typeface="Arial" panose="020B0604020202020204" pitchFamily="34" charset="0"/>
              </a:rPr>
              <a:t>NHS experience difficulties while communicating with a wild range of different people. </a:t>
            </a:r>
          </a:p>
          <a:p>
            <a:pPr marL="0" lvl="0" indent="0" algn="just">
              <a:lnSpc>
                <a:spcPct val="150000"/>
              </a:lnSpc>
              <a:buNone/>
            </a:pPr>
            <a:endParaRPr lang="en-US" sz="1600" dirty="0">
              <a:solidFill>
                <a:schemeClr val="tx1"/>
              </a:solidFill>
              <a:latin typeface="Arial" panose="020B0604020202020204" pitchFamily="34" charset="0"/>
              <a:cs typeface="Arial" panose="020B0604020202020204" pitchFamily="34" charset="0"/>
            </a:endParaRPr>
          </a:p>
        </p:txBody>
      </p:sp>
      <p:sp>
        <p:nvSpPr>
          <p:cNvPr id="5" name="Slide Number Placeholder 3">
            <a:extLst>
              <a:ext uri="{FF2B5EF4-FFF2-40B4-BE49-F238E27FC236}">
                <a16:creationId xmlns:a16="http://schemas.microsoft.com/office/drawing/2014/main" id="{148C20C5-CD9E-489C-45DB-6DC17E9240B7}"/>
              </a:ext>
            </a:extLst>
          </p:cNvPr>
          <p:cNvSpPr txBox="1"/>
          <p:nvPr/>
        </p:nvSpPr>
        <p:spPr>
          <a:xfrm>
            <a:off x="11363696" y="6455737"/>
            <a:ext cx="294464" cy="187369"/>
          </a:xfrm>
          <a:prstGeom prst="rect">
            <a:avLst/>
          </a:prstGeom>
          <a:noFill/>
          <a:ln cap="flat">
            <a:noFill/>
          </a:ln>
        </p:spPr>
        <p:txBody>
          <a:bodyPr vert="horz" wrap="square" lIns="0" tIns="0" rIns="0" bIns="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0EC3527-B910-4232-BF9E-A60DD648FD39}" type="slidenum">
              <a:rPr lang="en-US" sz="900" b="0" i="0" u="none" strike="noStrike" kern="1200" cap="none" spc="0" baseline="0">
                <a:solidFill>
                  <a:srgbClr val="FFFFFF"/>
                </a:solidFill>
                <a:uFillTx/>
                <a:latin typeface="Calibri"/>
              </a:rPr>
              <a:t>4</a:t>
            </a:fld>
            <a:endParaRPr lang="en-US" sz="900" b="0" i="0" u="none" strike="noStrike" kern="1200" cap="none" spc="0" baseline="0" dirty="0">
              <a:solidFill>
                <a:srgbClr val="FFFFFF"/>
              </a:solidFill>
              <a:uFillTx/>
              <a:latin typeface="Calibri"/>
            </a:endParaRPr>
          </a:p>
        </p:txBody>
      </p:sp>
      <p:pic>
        <p:nvPicPr>
          <p:cNvPr id="7" name="Picture 6" descr="A picture containing text&#10;&#10;Description automatically generated">
            <a:extLst>
              <a:ext uri="{FF2B5EF4-FFF2-40B4-BE49-F238E27FC236}">
                <a16:creationId xmlns:a16="http://schemas.microsoft.com/office/drawing/2014/main" id="{108CF48B-3FBB-7D20-23DF-DD0E9AD1A07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15941" y="2105455"/>
            <a:ext cx="4005096" cy="330590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B1615C2-5E20-EA4F-8082-9EBAB1CB0746}"/>
              </a:ext>
            </a:extLst>
          </p:cNvPr>
          <p:cNvSpPr/>
          <p:nvPr/>
        </p:nvSpPr>
        <p:spPr>
          <a:xfrm>
            <a:off x="8967788" y="401641"/>
            <a:ext cx="3057525" cy="714375"/>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253C27C-6290-5FD7-5921-A902F11FE1ED}"/>
              </a:ext>
            </a:extLst>
          </p:cNvPr>
          <p:cNvSpPr>
            <a:spLocks noGrp="1"/>
          </p:cNvSpPr>
          <p:nvPr>
            <p:ph type="title"/>
          </p:nvPr>
        </p:nvSpPr>
        <p:spPr>
          <a:xfrm>
            <a:off x="859869" y="401641"/>
            <a:ext cx="10910411" cy="570283"/>
          </a:xfrm>
        </p:spPr>
        <p:txBody>
          <a:bodyPr anchor="t"/>
          <a:lstStyle/>
          <a:p>
            <a:r>
              <a:rPr lang="en-GB" sz="3200" dirty="0">
                <a:latin typeface="Arial" panose="020B0604020202020204" pitchFamily="34" charset="0"/>
                <a:cs typeface="Arial" panose="020B0604020202020204" pitchFamily="34" charset="0"/>
              </a:rPr>
              <a:t>Categories of communication in </a:t>
            </a:r>
            <a:r>
              <a:rPr lang="en-GB" sz="3200" dirty="0" err="1">
                <a:latin typeface="Arial" panose="020B0604020202020204" pitchFamily="34" charset="0"/>
                <a:cs typeface="Arial" panose="020B0604020202020204" pitchFamily="34" charset="0"/>
              </a:rPr>
              <a:t>nhs</a:t>
            </a:r>
            <a:endParaRPr lang="en-GB" sz="32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C0490FC-9F7A-E24C-FE91-2F3AAFCA393E}"/>
              </a:ext>
            </a:extLst>
          </p:cNvPr>
          <p:cNvSpPr/>
          <p:nvPr/>
        </p:nvSpPr>
        <p:spPr>
          <a:xfrm>
            <a:off x="6315075" y="3886200"/>
            <a:ext cx="3057525" cy="714375"/>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9" name="Diagram 8">
            <a:extLst>
              <a:ext uri="{FF2B5EF4-FFF2-40B4-BE49-F238E27FC236}">
                <a16:creationId xmlns:a16="http://schemas.microsoft.com/office/drawing/2014/main" id="{9CBF96FA-4BD2-DA5B-112B-1D916DB43021}"/>
              </a:ext>
            </a:extLst>
          </p:cNvPr>
          <p:cNvGraphicFramePr/>
          <p:nvPr>
            <p:extLst>
              <p:ext uri="{D42A27DB-BD31-4B8C-83A1-F6EECF244321}">
                <p14:modId xmlns:p14="http://schemas.microsoft.com/office/powerpoint/2010/main" val="2086202176"/>
              </p:ext>
            </p:extLst>
          </p:nvPr>
        </p:nvGraphicFramePr>
        <p:xfrm>
          <a:off x="586264" y="1785939"/>
          <a:ext cx="11019471" cy="48780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1819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2AF278D-00FB-AA16-15B0-83EB7A838DE2}"/>
              </a:ext>
            </a:extLst>
          </p:cNvPr>
          <p:cNvSpPr/>
          <p:nvPr/>
        </p:nvSpPr>
        <p:spPr>
          <a:xfrm>
            <a:off x="415636" y="6179127"/>
            <a:ext cx="1233055" cy="496314"/>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4A77E95-9949-A0BA-1B1A-BFD56DB65979}"/>
              </a:ext>
            </a:extLst>
          </p:cNvPr>
          <p:cNvSpPr txBox="1"/>
          <p:nvPr/>
        </p:nvSpPr>
        <p:spPr>
          <a:xfrm>
            <a:off x="706582" y="387927"/>
            <a:ext cx="8160327" cy="584775"/>
          </a:xfrm>
          <a:prstGeom prst="rect">
            <a:avLst/>
          </a:prstGeom>
          <a:noFill/>
        </p:spPr>
        <p:txBody>
          <a:bodyPr wrap="square" rtlCol="0">
            <a:spAutoFit/>
          </a:bodyPr>
          <a:lstStyle/>
          <a:p>
            <a:r>
              <a:rPr lang="en-GB" sz="3200" b="1" dirty="0">
                <a:solidFill>
                  <a:schemeClr val="bg1"/>
                </a:solidFill>
                <a:latin typeface="Arial" panose="020B0604020202020204" pitchFamily="34" charset="0"/>
                <a:cs typeface="Arial" panose="020B0604020202020204" pitchFamily="34" charset="0"/>
              </a:rPr>
              <a:t>THE PYRAMID OF COMMUNICATION</a:t>
            </a:r>
          </a:p>
        </p:txBody>
      </p:sp>
      <p:sp>
        <p:nvSpPr>
          <p:cNvPr id="10" name="TextBox 9">
            <a:extLst>
              <a:ext uri="{FF2B5EF4-FFF2-40B4-BE49-F238E27FC236}">
                <a16:creationId xmlns:a16="http://schemas.microsoft.com/office/drawing/2014/main" id="{4E38CA99-FC70-9A89-BEA0-CE0B163B3ED5}"/>
              </a:ext>
            </a:extLst>
          </p:cNvPr>
          <p:cNvSpPr txBox="1"/>
          <p:nvPr/>
        </p:nvSpPr>
        <p:spPr>
          <a:xfrm>
            <a:off x="706582" y="1260764"/>
            <a:ext cx="10584873" cy="785343"/>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The ‘pyramid of communication’ is used to present the different levels of communication and how they are connected to other scientific disciplines.  </a:t>
            </a:r>
          </a:p>
        </p:txBody>
      </p:sp>
      <p:sp>
        <p:nvSpPr>
          <p:cNvPr id="13" name="Free-form: Shape 12">
            <a:extLst>
              <a:ext uri="{FF2B5EF4-FFF2-40B4-BE49-F238E27FC236}">
                <a16:creationId xmlns:a16="http://schemas.microsoft.com/office/drawing/2014/main" id="{6E71336C-1123-7A08-05FE-CEB06D5F308E}"/>
              </a:ext>
            </a:extLst>
          </p:cNvPr>
          <p:cNvSpPr/>
          <p:nvPr/>
        </p:nvSpPr>
        <p:spPr>
          <a:xfrm>
            <a:off x="5283199" y="2046107"/>
            <a:ext cx="1625600" cy="904189"/>
          </a:xfrm>
          <a:custGeom>
            <a:avLst/>
            <a:gdLst>
              <a:gd name="connsiteX0" fmla="*/ 0 w 1625600"/>
              <a:gd name="connsiteY0" fmla="*/ 904189 h 904189"/>
              <a:gd name="connsiteX1" fmla="*/ 812800 w 1625600"/>
              <a:gd name="connsiteY1" fmla="*/ 0 h 904189"/>
              <a:gd name="connsiteX2" fmla="*/ 812800 w 1625600"/>
              <a:gd name="connsiteY2" fmla="*/ 0 h 904189"/>
              <a:gd name="connsiteX3" fmla="*/ 1625600 w 1625600"/>
              <a:gd name="connsiteY3" fmla="*/ 904189 h 904189"/>
              <a:gd name="connsiteX4" fmla="*/ 0 w 16256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5600" h="904189">
                <a:moveTo>
                  <a:pt x="0" y="904189"/>
                </a:moveTo>
                <a:lnTo>
                  <a:pt x="812800" y="0"/>
                </a:lnTo>
                <a:lnTo>
                  <a:pt x="812800" y="0"/>
                </a:lnTo>
                <a:lnTo>
                  <a:pt x="1625600" y="904189"/>
                </a:lnTo>
                <a:lnTo>
                  <a:pt x="0" y="904189"/>
                </a:lnTo>
                <a:close/>
              </a:path>
            </a:pathLst>
          </a:custGeom>
        </p:spPr>
        <p:style>
          <a:lnRef idx="0">
            <a:schemeClr val="lt1">
              <a:hueOff val="0"/>
              <a:satOff val="0"/>
              <a:lumOff val="0"/>
              <a:alphaOff val="0"/>
            </a:schemeClr>
          </a:lnRef>
          <a:fillRef idx="3">
            <a:schemeClr val="accent5">
              <a:hueOff val="0"/>
              <a:satOff val="0"/>
              <a:lumOff val="0"/>
              <a:alphaOff val="0"/>
            </a:schemeClr>
          </a:fillRef>
          <a:effectRef idx="3">
            <a:schemeClr val="accent5">
              <a:hueOff val="0"/>
              <a:satOff val="0"/>
              <a:lumOff val="0"/>
              <a:alphaOff val="0"/>
            </a:schemeClr>
          </a:effectRef>
          <a:fontRef idx="minor">
            <a:schemeClr val="lt1"/>
          </a:fontRef>
        </p:style>
        <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Societal</a:t>
            </a:r>
          </a:p>
        </p:txBody>
      </p:sp>
      <p:sp>
        <p:nvSpPr>
          <p:cNvPr id="14" name="Free-form: Shape 13">
            <a:extLst>
              <a:ext uri="{FF2B5EF4-FFF2-40B4-BE49-F238E27FC236}">
                <a16:creationId xmlns:a16="http://schemas.microsoft.com/office/drawing/2014/main" id="{250278DB-AB5C-BF99-B174-0CA80A7C294D}"/>
              </a:ext>
            </a:extLst>
          </p:cNvPr>
          <p:cNvSpPr/>
          <p:nvPr/>
        </p:nvSpPr>
        <p:spPr>
          <a:xfrm>
            <a:off x="4470399" y="2950296"/>
            <a:ext cx="3251200" cy="904189"/>
          </a:xfrm>
          <a:custGeom>
            <a:avLst/>
            <a:gdLst>
              <a:gd name="connsiteX0" fmla="*/ 0 w 3251200"/>
              <a:gd name="connsiteY0" fmla="*/ 904189 h 904189"/>
              <a:gd name="connsiteX1" fmla="*/ 812803 w 3251200"/>
              <a:gd name="connsiteY1" fmla="*/ 0 h 904189"/>
              <a:gd name="connsiteX2" fmla="*/ 2438397 w 3251200"/>
              <a:gd name="connsiteY2" fmla="*/ 0 h 904189"/>
              <a:gd name="connsiteX3" fmla="*/ 3251200 w 3251200"/>
              <a:gd name="connsiteY3" fmla="*/ 904189 h 904189"/>
              <a:gd name="connsiteX4" fmla="*/ 0 w 32512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200" h="904189">
                <a:moveTo>
                  <a:pt x="0" y="904189"/>
                </a:moveTo>
                <a:lnTo>
                  <a:pt x="812803" y="0"/>
                </a:lnTo>
                <a:lnTo>
                  <a:pt x="2438397" y="0"/>
                </a:lnTo>
                <a:lnTo>
                  <a:pt x="3251200" y="904189"/>
                </a:lnTo>
                <a:lnTo>
                  <a:pt x="0" y="904189"/>
                </a:lnTo>
                <a:close/>
              </a:path>
            </a:pathLst>
          </a:custGeom>
        </p:spPr>
        <p:style>
          <a:lnRef idx="0">
            <a:schemeClr val="lt1">
              <a:hueOff val="0"/>
              <a:satOff val="0"/>
              <a:lumOff val="0"/>
              <a:alphaOff val="0"/>
            </a:schemeClr>
          </a:lnRef>
          <a:fillRef idx="3">
            <a:schemeClr val="accent5">
              <a:hueOff val="-1689636"/>
              <a:satOff val="-4355"/>
              <a:lumOff val="-2941"/>
              <a:alphaOff val="0"/>
            </a:schemeClr>
          </a:fillRef>
          <a:effectRef idx="3">
            <a:schemeClr val="accent5">
              <a:hueOff val="-1689636"/>
              <a:satOff val="-4355"/>
              <a:lumOff val="-2941"/>
              <a:alphaOff val="0"/>
            </a:schemeClr>
          </a:effectRef>
          <a:fontRef idx="minor">
            <a:schemeClr val="lt1"/>
          </a:fontRef>
        </p:style>
        <p:txBody>
          <a:bodyPr spcFirstLastPara="0" vert="horz" wrap="square" lIns="591820" tIns="22860" rIns="59182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Institutional </a:t>
            </a:r>
            <a:endParaRPr lang="en-GB" sz="1800" kern="1200" dirty="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807B7213-3322-AC19-E5CB-980717FE8BDF}"/>
              </a:ext>
            </a:extLst>
          </p:cNvPr>
          <p:cNvSpPr/>
          <p:nvPr/>
        </p:nvSpPr>
        <p:spPr>
          <a:xfrm>
            <a:off x="3657599" y="3854486"/>
            <a:ext cx="4876800" cy="904189"/>
          </a:xfrm>
          <a:custGeom>
            <a:avLst/>
            <a:gdLst>
              <a:gd name="connsiteX0" fmla="*/ 0 w 4876800"/>
              <a:gd name="connsiteY0" fmla="*/ 904189 h 904189"/>
              <a:gd name="connsiteX1" fmla="*/ 812803 w 4876800"/>
              <a:gd name="connsiteY1" fmla="*/ 0 h 904189"/>
              <a:gd name="connsiteX2" fmla="*/ 4063997 w 4876800"/>
              <a:gd name="connsiteY2" fmla="*/ 0 h 904189"/>
              <a:gd name="connsiteX3" fmla="*/ 4876800 w 4876800"/>
              <a:gd name="connsiteY3" fmla="*/ 904189 h 904189"/>
              <a:gd name="connsiteX4" fmla="*/ 0 w 48768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6800" h="904189">
                <a:moveTo>
                  <a:pt x="0" y="904189"/>
                </a:moveTo>
                <a:lnTo>
                  <a:pt x="812803" y="0"/>
                </a:lnTo>
                <a:lnTo>
                  <a:pt x="4063997" y="0"/>
                </a:lnTo>
                <a:lnTo>
                  <a:pt x="4876800" y="904189"/>
                </a:lnTo>
                <a:lnTo>
                  <a:pt x="0" y="904189"/>
                </a:lnTo>
                <a:close/>
              </a:path>
            </a:pathLst>
          </a:custGeom>
        </p:spPr>
        <p:style>
          <a:lnRef idx="0">
            <a:schemeClr val="lt1">
              <a:hueOff val="0"/>
              <a:satOff val="0"/>
              <a:lumOff val="0"/>
              <a:alphaOff val="0"/>
            </a:schemeClr>
          </a:lnRef>
          <a:fillRef idx="3">
            <a:schemeClr val="accent5">
              <a:hueOff val="-3379271"/>
              <a:satOff val="-8710"/>
              <a:lumOff val="-5883"/>
              <a:alphaOff val="0"/>
            </a:schemeClr>
          </a:fillRef>
          <a:effectRef idx="3">
            <a:schemeClr val="accent5">
              <a:hueOff val="-3379271"/>
              <a:satOff val="-8710"/>
              <a:lumOff val="-5883"/>
              <a:alphaOff val="0"/>
            </a:schemeClr>
          </a:effectRef>
          <a:fontRef idx="minor">
            <a:schemeClr val="lt1"/>
          </a:fontRef>
        </p:style>
        <p:txBody>
          <a:bodyPr spcFirstLastPara="0" vert="horz" wrap="square" lIns="876300" tIns="22860" rIns="87630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Group</a:t>
            </a:r>
            <a:endParaRPr lang="en-GB" sz="1800" kern="1200" dirty="0">
              <a:latin typeface="Arial" panose="020B0604020202020204" pitchFamily="34" charset="0"/>
              <a:cs typeface="Arial" panose="020B0604020202020204" pitchFamily="34" charset="0"/>
            </a:endParaRPr>
          </a:p>
        </p:txBody>
      </p:sp>
      <p:sp>
        <p:nvSpPr>
          <p:cNvPr id="16" name="Free-form: Shape 15">
            <a:extLst>
              <a:ext uri="{FF2B5EF4-FFF2-40B4-BE49-F238E27FC236}">
                <a16:creationId xmlns:a16="http://schemas.microsoft.com/office/drawing/2014/main" id="{9189E367-86C8-1FD1-0354-DA9618B587CD}"/>
              </a:ext>
            </a:extLst>
          </p:cNvPr>
          <p:cNvSpPr/>
          <p:nvPr/>
        </p:nvSpPr>
        <p:spPr>
          <a:xfrm>
            <a:off x="2844799" y="4758675"/>
            <a:ext cx="6502400" cy="904189"/>
          </a:xfrm>
          <a:custGeom>
            <a:avLst/>
            <a:gdLst>
              <a:gd name="connsiteX0" fmla="*/ 0 w 6502400"/>
              <a:gd name="connsiteY0" fmla="*/ 904189 h 904189"/>
              <a:gd name="connsiteX1" fmla="*/ 812803 w 6502400"/>
              <a:gd name="connsiteY1" fmla="*/ 0 h 904189"/>
              <a:gd name="connsiteX2" fmla="*/ 5689597 w 6502400"/>
              <a:gd name="connsiteY2" fmla="*/ 0 h 904189"/>
              <a:gd name="connsiteX3" fmla="*/ 6502400 w 6502400"/>
              <a:gd name="connsiteY3" fmla="*/ 904189 h 904189"/>
              <a:gd name="connsiteX4" fmla="*/ 0 w 65024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2400" h="904189">
                <a:moveTo>
                  <a:pt x="0" y="904189"/>
                </a:moveTo>
                <a:lnTo>
                  <a:pt x="812803" y="0"/>
                </a:lnTo>
                <a:lnTo>
                  <a:pt x="5689597" y="0"/>
                </a:lnTo>
                <a:lnTo>
                  <a:pt x="6502400" y="904189"/>
                </a:lnTo>
                <a:lnTo>
                  <a:pt x="0" y="904189"/>
                </a:lnTo>
                <a:close/>
              </a:path>
            </a:pathLst>
          </a:custGeom>
        </p:spPr>
        <p:style>
          <a:lnRef idx="0">
            <a:schemeClr val="lt1">
              <a:hueOff val="0"/>
              <a:satOff val="0"/>
              <a:lumOff val="0"/>
              <a:alphaOff val="0"/>
            </a:schemeClr>
          </a:lnRef>
          <a:fillRef idx="3">
            <a:schemeClr val="accent5">
              <a:hueOff val="-5068907"/>
              <a:satOff val="-13064"/>
              <a:lumOff val="-8824"/>
              <a:alphaOff val="0"/>
            </a:schemeClr>
          </a:fillRef>
          <a:effectRef idx="3">
            <a:schemeClr val="accent5">
              <a:hueOff val="-5068907"/>
              <a:satOff val="-13064"/>
              <a:lumOff val="-8824"/>
              <a:alphaOff val="0"/>
            </a:schemeClr>
          </a:effectRef>
          <a:fontRef idx="minor">
            <a:schemeClr val="lt1"/>
          </a:fontRef>
        </p:style>
        <p:txBody>
          <a:bodyPr spcFirstLastPara="0" vert="horz" wrap="square" lIns="1160780" tIns="22860" rIns="116078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Interpersonal</a:t>
            </a:r>
            <a:endParaRPr lang="en-GB" sz="1800" kern="1200" dirty="0">
              <a:latin typeface="Arial" panose="020B0604020202020204" pitchFamily="34" charset="0"/>
              <a:cs typeface="Arial" panose="020B0604020202020204" pitchFamily="34" charset="0"/>
            </a:endParaRPr>
          </a:p>
        </p:txBody>
      </p:sp>
      <p:sp>
        <p:nvSpPr>
          <p:cNvPr id="17" name="Free-form: Shape 16">
            <a:extLst>
              <a:ext uri="{FF2B5EF4-FFF2-40B4-BE49-F238E27FC236}">
                <a16:creationId xmlns:a16="http://schemas.microsoft.com/office/drawing/2014/main" id="{8AFB90A4-4FD5-13EF-049A-45A2FD5CB92B}"/>
              </a:ext>
            </a:extLst>
          </p:cNvPr>
          <p:cNvSpPr/>
          <p:nvPr/>
        </p:nvSpPr>
        <p:spPr>
          <a:xfrm>
            <a:off x="2032000" y="5662865"/>
            <a:ext cx="8128000" cy="904189"/>
          </a:xfrm>
          <a:custGeom>
            <a:avLst/>
            <a:gdLst>
              <a:gd name="connsiteX0" fmla="*/ 0 w 8128000"/>
              <a:gd name="connsiteY0" fmla="*/ 904189 h 904189"/>
              <a:gd name="connsiteX1" fmla="*/ 812803 w 8128000"/>
              <a:gd name="connsiteY1" fmla="*/ 0 h 904189"/>
              <a:gd name="connsiteX2" fmla="*/ 7315197 w 8128000"/>
              <a:gd name="connsiteY2" fmla="*/ 0 h 904189"/>
              <a:gd name="connsiteX3" fmla="*/ 8128000 w 8128000"/>
              <a:gd name="connsiteY3" fmla="*/ 904189 h 904189"/>
              <a:gd name="connsiteX4" fmla="*/ 0 w 8128000"/>
              <a:gd name="connsiteY4" fmla="*/ 904189 h 9041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8000" h="904189">
                <a:moveTo>
                  <a:pt x="0" y="904189"/>
                </a:moveTo>
                <a:lnTo>
                  <a:pt x="812803" y="0"/>
                </a:lnTo>
                <a:lnTo>
                  <a:pt x="7315197" y="0"/>
                </a:lnTo>
                <a:lnTo>
                  <a:pt x="8128000" y="904189"/>
                </a:lnTo>
                <a:lnTo>
                  <a:pt x="0" y="904189"/>
                </a:lnTo>
                <a:close/>
              </a:path>
            </a:pathLst>
          </a:custGeom>
          <a:effectLst>
            <a:outerShdw blurRad="57150" dist="19050" dir="5400000" algn="ctr" rotWithShape="0">
              <a:srgbClr val="000000">
                <a:alpha val="63000"/>
              </a:srgbClr>
            </a:outerShdw>
            <a:reflection blurRad="6350" stA="50000" endA="300" endPos="55000" dir="5400000" sy="-100000" algn="bl" rotWithShape="0"/>
          </a:effectLst>
        </p:spPr>
        <p:style>
          <a:lnRef idx="0">
            <a:schemeClr val="lt1">
              <a:hueOff val="0"/>
              <a:satOff val="0"/>
              <a:lumOff val="0"/>
              <a:alphaOff val="0"/>
            </a:schemeClr>
          </a:lnRef>
          <a:fillRef idx="3">
            <a:schemeClr val="accent5">
              <a:hueOff val="-6758543"/>
              <a:satOff val="-17419"/>
              <a:lumOff val="-11765"/>
              <a:alphaOff val="0"/>
            </a:schemeClr>
          </a:fillRef>
          <a:effectRef idx="3">
            <a:schemeClr val="accent5">
              <a:hueOff val="-6758543"/>
              <a:satOff val="-17419"/>
              <a:lumOff val="-11765"/>
              <a:alphaOff val="0"/>
            </a:schemeClr>
          </a:effectRef>
          <a:fontRef idx="minor">
            <a:schemeClr val="lt1"/>
          </a:fontRef>
        </p:style>
        <p:txBody>
          <a:bodyPr spcFirstLastPara="0" vert="horz" wrap="square" lIns="1445259" tIns="22860" rIns="1445261"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Intrapersonal</a:t>
            </a:r>
          </a:p>
        </p:txBody>
      </p:sp>
      <p:sp>
        <p:nvSpPr>
          <p:cNvPr id="18" name="TextBox 17">
            <a:extLst>
              <a:ext uri="{FF2B5EF4-FFF2-40B4-BE49-F238E27FC236}">
                <a16:creationId xmlns:a16="http://schemas.microsoft.com/office/drawing/2014/main" id="{818B3BE8-9340-8FC4-0641-82142B92BFC4}"/>
              </a:ext>
            </a:extLst>
          </p:cNvPr>
          <p:cNvSpPr txBox="1"/>
          <p:nvPr/>
        </p:nvSpPr>
        <p:spPr>
          <a:xfrm>
            <a:off x="7474527" y="2165466"/>
            <a:ext cx="1625600" cy="46166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Large, massive audience</a:t>
            </a:r>
          </a:p>
        </p:txBody>
      </p:sp>
      <p:sp>
        <p:nvSpPr>
          <p:cNvPr id="19" name="TextBox 18">
            <a:extLst>
              <a:ext uri="{FF2B5EF4-FFF2-40B4-BE49-F238E27FC236}">
                <a16:creationId xmlns:a16="http://schemas.microsoft.com/office/drawing/2014/main" id="{0FB7AE98-5CBC-D3E0-E06E-F799E34F3785}"/>
              </a:ext>
            </a:extLst>
          </p:cNvPr>
          <p:cNvSpPr txBox="1"/>
          <p:nvPr/>
        </p:nvSpPr>
        <p:spPr>
          <a:xfrm>
            <a:off x="7721599" y="2905780"/>
            <a:ext cx="2212110" cy="46166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Performed by political parties, large corporations and such.</a:t>
            </a:r>
          </a:p>
        </p:txBody>
      </p:sp>
      <p:sp>
        <p:nvSpPr>
          <p:cNvPr id="20" name="TextBox 19">
            <a:extLst>
              <a:ext uri="{FF2B5EF4-FFF2-40B4-BE49-F238E27FC236}">
                <a16:creationId xmlns:a16="http://schemas.microsoft.com/office/drawing/2014/main" id="{C3B15281-BED5-9227-744D-0996DF7C0AAF}"/>
              </a:ext>
            </a:extLst>
          </p:cNvPr>
          <p:cNvSpPr txBox="1"/>
          <p:nvPr/>
        </p:nvSpPr>
        <p:spPr>
          <a:xfrm>
            <a:off x="9940635" y="5621300"/>
            <a:ext cx="2064328" cy="646331"/>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Inside thoughts, communication whit yourself </a:t>
            </a:r>
            <a:r>
              <a:rPr lang="en-GB" sz="1200" b="0" i="0" dirty="0">
                <a:solidFill>
                  <a:schemeClr val="bg1"/>
                </a:solidFill>
                <a:effectLst/>
                <a:latin typeface="Arial" panose="020B0604020202020204" pitchFamily="34" charset="0"/>
                <a:cs typeface="Arial" panose="020B0604020202020204" pitchFamily="34" charset="0"/>
              </a:rPr>
              <a:t>(Criswell, 2013)</a:t>
            </a:r>
            <a:endParaRPr lang="en-GB" sz="1200" dirty="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C78B56C6-85C3-E93C-884F-B1CBD60F22EB}"/>
              </a:ext>
            </a:extLst>
          </p:cNvPr>
          <p:cNvSpPr txBox="1"/>
          <p:nvPr/>
        </p:nvSpPr>
        <p:spPr>
          <a:xfrm>
            <a:off x="9238670" y="4661695"/>
            <a:ext cx="1842655" cy="646331"/>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Communication that happen between two people.</a:t>
            </a:r>
          </a:p>
        </p:txBody>
      </p:sp>
      <p:sp>
        <p:nvSpPr>
          <p:cNvPr id="22" name="TextBox 21">
            <a:extLst>
              <a:ext uri="{FF2B5EF4-FFF2-40B4-BE49-F238E27FC236}">
                <a16:creationId xmlns:a16="http://schemas.microsoft.com/office/drawing/2014/main" id="{892A72CF-B0C6-5385-6BBD-2047D49D7A72}"/>
              </a:ext>
            </a:extLst>
          </p:cNvPr>
          <p:cNvSpPr txBox="1"/>
          <p:nvPr/>
        </p:nvSpPr>
        <p:spPr>
          <a:xfrm>
            <a:off x="8425871" y="3771843"/>
            <a:ext cx="1842655" cy="830997"/>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Group communication is a small group of people, can be a family, friends, etc.</a:t>
            </a:r>
          </a:p>
        </p:txBody>
      </p:sp>
    </p:spTree>
    <p:extLst>
      <p:ext uri="{BB962C8B-B14F-4D97-AF65-F5344CB8AC3E}">
        <p14:creationId xmlns:p14="http://schemas.microsoft.com/office/powerpoint/2010/main" val="22442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1000"/>
                                        <p:tgtEl>
                                          <p:spTgt spid="20"/>
                                        </p:tgtEl>
                                      </p:cBhvr>
                                    </p:animEffect>
                                    <p:anim calcmode="lin" valueType="num">
                                      <p:cBhvr>
                                        <p:cTn id="13" dur="1000" fill="hold"/>
                                        <p:tgtEl>
                                          <p:spTgt spid="20"/>
                                        </p:tgtEl>
                                        <p:attrNameLst>
                                          <p:attrName>ppt_x</p:attrName>
                                        </p:attrNameLst>
                                      </p:cBhvr>
                                      <p:tavLst>
                                        <p:tav tm="0">
                                          <p:val>
                                            <p:strVal val="#ppt_x"/>
                                          </p:val>
                                        </p:tav>
                                        <p:tav tm="100000">
                                          <p:val>
                                            <p:strVal val="#ppt_x"/>
                                          </p:val>
                                        </p:tav>
                                      </p:tavLst>
                                    </p:anim>
                                    <p:anim calcmode="lin" valueType="num">
                                      <p:cBhvr>
                                        <p:cTn id="14"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1000"/>
                                        <p:tgtEl>
                                          <p:spTgt spid="16"/>
                                        </p:tgtEl>
                                      </p:cBhvr>
                                    </p:animEffect>
                                    <p:anim calcmode="lin" valueType="num">
                                      <p:cBhvr>
                                        <p:cTn id="20" dur="1000" fill="hold"/>
                                        <p:tgtEl>
                                          <p:spTgt spid="16"/>
                                        </p:tgtEl>
                                        <p:attrNameLst>
                                          <p:attrName>ppt_x</p:attrName>
                                        </p:attrNameLst>
                                      </p:cBhvr>
                                      <p:tavLst>
                                        <p:tav tm="0">
                                          <p:val>
                                            <p:strVal val="#ppt_x"/>
                                          </p:val>
                                        </p:tav>
                                        <p:tav tm="100000">
                                          <p:val>
                                            <p:strVal val="#ppt_x"/>
                                          </p:val>
                                        </p:tav>
                                      </p:tavLst>
                                    </p:anim>
                                    <p:anim calcmode="lin" valueType="num">
                                      <p:cBhvr>
                                        <p:cTn id="21" dur="1000" fill="hold"/>
                                        <p:tgtEl>
                                          <p:spTgt spid="16"/>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1000"/>
                                        <p:tgtEl>
                                          <p:spTgt spid="21"/>
                                        </p:tgtEl>
                                      </p:cBhvr>
                                    </p:animEffect>
                                    <p:anim calcmode="lin" valueType="num">
                                      <p:cBhvr>
                                        <p:cTn id="25" dur="1000" fill="hold"/>
                                        <p:tgtEl>
                                          <p:spTgt spid="21"/>
                                        </p:tgtEl>
                                        <p:attrNameLst>
                                          <p:attrName>ppt_x</p:attrName>
                                        </p:attrNameLst>
                                      </p:cBhvr>
                                      <p:tavLst>
                                        <p:tav tm="0">
                                          <p:val>
                                            <p:strVal val="#ppt_x"/>
                                          </p:val>
                                        </p:tav>
                                        <p:tav tm="100000">
                                          <p:val>
                                            <p:strVal val="#ppt_x"/>
                                          </p:val>
                                        </p:tav>
                                      </p:tavLst>
                                    </p:anim>
                                    <p:anim calcmode="lin" valueType="num">
                                      <p:cBhvr>
                                        <p:cTn id="2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1000"/>
                                        <p:tgtEl>
                                          <p:spTgt spid="15"/>
                                        </p:tgtEl>
                                      </p:cBhvr>
                                    </p:animEffect>
                                    <p:anim calcmode="lin" valueType="num">
                                      <p:cBhvr>
                                        <p:cTn id="32" dur="1000" fill="hold"/>
                                        <p:tgtEl>
                                          <p:spTgt spid="15"/>
                                        </p:tgtEl>
                                        <p:attrNameLst>
                                          <p:attrName>ppt_x</p:attrName>
                                        </p:attrNameLst>
                                      </p:cBhvr>
                                      <p:tavLst>
                                        <p:tav tm="0">
                                          <p:val>
                                            <p:strVal val="#ppt_x"/>
                                          </p:val>
                                        </p:tav>
                                        <p:tav tm="100000">
                                          <p:val>
                                            <p:strVal val="#ppt_x"/>
                                          </p:val>
                                        </p:tav>
                                      </p:tavLst>
                                    </p:anim>
                                    <p:anim calcmode="lin" valueType="num">
                                      <p:cBhvr>
                                        <p:cTn id="33" dur="1000" fill="hold"/>
                                        <p:tgtEl>
                                          <p:spTgt spid="15"/>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2"/>
                                        </p:tgtEl>
                                        <p:attrNameLst>
                                          <p:attrName>style.visibility</p:attrName>
                                        </p:attrNameLst>
                                      </p:cBhvr>
                                      <p:to>
                                        <p:strVal val="visible"/>
                                      </p:to>
                                    </p:set>
                                    <p:animEffect transition="in" filter="fade">
                                      <p:cBhvr>
                                        <p:cTn id="36" dur="1000"/>
                                        <p:tgtEl>
                                          <p:spTgt spid="22"/>
                                        </p:tgtEl>
                                      </p:cBhvr>
                                    </p:animEffect>
                                    <p:anim calcmode="lin" valueType="num">
                                      <p:cBhvr>
                                        <p:cTn id="37" dur="1000" fill="hold"/>
                                        <p:tgtEl>
                                          <p:spTgt spid="22"/>
                                        </p:tgtEl>
                                        <p:attrNameLst>
                                          <p:attrName>ppt_x</p:attrName>
                                        </p:attrNameLst>
                                      </p:cBhvr>
                                      <p:tavLst>
                                        <p:tav tm="0">
                                          <p:val>
                                            <p:strVal val="#ppt_x"/>
                                          </p:val>
                                        </p:tav>
                                        <p:tav tm="100000">
                                          <p:val>
                                            <p:strVal val="#ppt_x"/>
                                          </p:val>
                                        </p:tav>
                                      </p:tavLst>
                                    </p:anim>
                                    <p:anim calcmode="lin" valueType="num">
                                      <p:cBhvr>
                                        <p:cTn id="38"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fade">
                                      <p:cBhvr>
                                        <p:cTn id="43" dur="1000"/>
                                        <p:tgtEl>
                                          <p:spTgt spid="14"/>
                                        </p:tgtEl>
                                      </p:cBhvr>
                                    </p:animEffect>
                                    <p:anim calcmode="lin" valueType="num">
                                      <p:cBhvr>
                                        <p:cTn id="44" dur="1000" fill="hold"/>
                                        <p:tgtEl>
                                          <p:spTgt spid="14"/>
                                        </p:tgtEl>
                                        <p:attrNameLst>
                                          <p:attrName>ppt_x</p:attrName>
                                        </p:attrNameLst>
                                      </p:cBhvr>
                                      <p:tavLst>
                                        <p:tav tm="0">
                                          <p:val>
                                            <p:strVal val="#ppt_x"/>
                                          </p:val>
                                        </p:tav>
                                        <p:tav tm="100000">
                                          <p:val>
                                            <p:strVal val="#ppt_x"/>
                                          </p:val>
                                        </p:tav>
                                      </p:tavLst>
                                    </p:anim>
                                    <p:anim calcmode="lin" valueType="num">
                                      <p:cBhvr>
                                        <p:cTn id="45" dur="1000" fill="hold"/>
                                        <p:tgtEl>
                                          <p:spTgt spid="14"/>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19"/>
                                        </p:tgtEl>
                                        <p:attrNameLst>
                                          <p:attrName>style.visibility</p:attrName>
                                        </p:attrNameLst>
                                      </p:cBhvr>
                                      <p:to>
                                        <p:strVal val="visible"/>
                                      </p:to>
                                    </p:set>
                                    <p:animEffect transition="in" filter="fade">
                                      <p:cBhvr>
                                        <p:cTn id="48" dur="1000"/>
                                        <p:tgtEl>
                                          <p:spTgt spid="19"/>
                                        </p:tgtEl>
                                      </p:cBhvr>
                                    </p:animEffect>
                                    <p:anim calcmode="lin" valueType="num">
                                      <p:cBhvr>
                                        <p:cTn id="49" dur="1000" fill="hold"/>
                                        <p:tgtEl>
                                          <p:spTgt spid="19"/>
                                        </p:tgtEl>
                                        <p:attrNameLst>
                                          <p:attrName>ppt_x</p:attrName>
                                        </p:attrNameLst>
                                      </p:cBhvr>
                                      <p:tavLst>
                                        <p:tav tm="0">
                                          <p:val>
                                            <p:strVal val="#ppt_x"/>
                                          </p:val>
                                        </p:tav>
                                        <p:tav tm="100000">
                                          <p:val>
                                            <p:strVal val="#ppt_x"/>
                                          </p:val>
                                        </p:tav>
                                      </p:tavLst>
                                    </p:anim>
                                    <p:anim calcmode="lin" valueType="num">
                                      <p:cBhvr>
                                        <p:cTn id="50"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Effect transition="in" filter="fade">
                                      <p:cBhvr>
                                        <p:cTn id="55" dur="1000"/>
                                        <p:tgtEl>
                                          <p:spTgt spid="13"/>
                                        </p:tgtEl>
                                      </p:cBhvr>
                                    </p:animEffect>
                                    <p:anim calcmode="lin" valueType="num">
                                      <p:cBhvr>
                                        <p:cTn id="56" dur="1000" fill="hold"/>
                                        <p:tgtEl>
                                          <p:spTgt spid="13"/>
                                        </p:tgtEl>
                                        <p:attrNameLst>
                                          <p:attrName>ppt_x</p:attrName>
                                        </p:attrNameLst>
                                      </p:cBhvr>
                                      <p:tavLst>
                                        <p:tav tm="0">
                                          <p:val>
                                            <p:strVal val="#ppt_x"/>
                                          </p:val>
                                        </p:tav>
                                        <p:tav tm="100000">
                                          <p:val>
                                            <p:strVal val="#ppt_x"/>
                                          </p:val>
                                        </p:tav>
                                      </p:tavLst>
                                    </p:anim>
                                    <p:anim calcmode="lin" valueType="num">
                                      <p:cBhvr>
                                        <p:cTn id="57" dur="1000" fill="hold"/>
                                        <p:tgtEl>
                                          <p:spTgt spid="13"/>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18"/>
                                        </p:tgtEl>
                                        <p:attrNameLst>
                                          <p:attrName>style.visibility</p:attrName>
                                        </p:attrNameLst>
                                      </p:cBhvr>
                                      <p:to>
                                        <p:strVal val="visible"/>
                                      </p:to>
                                    </p:set>
                                    <p:animEffect transition="in" filter="fade">
                                      <p:cBhvr>
                                        <p:cTn id="60" dur="1000"/>
                                        <p:tgtEl>
                                          <p:spTgt spid="18"/>
                                        </p:tgtEl>
                                      </p:cBhvr>
                                    </p:animEffect>
                                    <p:anim calcmode="lin" valueType="num">
                                      <p:cBhvr>
                                        <p:cTn id="61" dur="1000" fill="hold"/>
                                        <p:tgtEl>
                                          <p:spTgt spid="18"/>
                                        </p:tgtEl>
                                        <p:attrNameLst>
                                          <p:attrName>ppt_x</p:attrName>
                                        </p:attrNameLst>
                                      </p:cBhvr>
                                      <p:tavLst>
                                        <p:tav tm="0">
                                          <p:val>
                                            <p:strVal val="#ppt_x"/>
                                          </p:val>
                                        </p:tav>
                                        <p:tav tm="100000">
                                          <p:val>
                                            <p:strVal val="#ppt_x"/>
                                          </p:val>
                                        </p:tav>
                                      </p:tavLst>
                                    </p:anim>
                                    <p:anim calcmode="lin" valueType="num">
                                      <p:cBhvr>
                                        <p:cTn id="62"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7" grpId="0" animBg="1"/>
      <p:bldP spid="18" grpId="0"/>
      <p:bldP spid="19" grpId="0"/>
      <p:bldP spid="20" grpId="0"/>
      <p:bldP spid="21" grpId="0"/>
      <p:bldP spid="2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AE35E03-BF88-813D-AF58-5FF996F990C7}"/>
              </a:ext>
            </a:extLst>
          </p:cNvPr>
          <p:cNvSpPr/>
          <p:nvPr/>
        </p:nvSpPr>
        <p:spPr>
          <a:xfrm>
            <a:off x="371475" y="6215063"/>
            <a:ext cx="1443038" cy="460378"/>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25921C3-2FCC-E793-114E-F9FED71A9C56}"/>
              </a:ext>
            </a:extLst>
          </p:cNvPr>
          <p:cNvSpPr>
            <a:spLocks noGrp="1"/>
          </p:cNvSpPr>
          <p:nvPr>
            <p:ph type="title"/>
          </p:nvPr>
        </p:nvSpPr>
        <p:spPr>
          <a:xfrm>
            <a:off x="838200" y="182559"/>
            <a:ext cx="10515600" cy="940176"/>
          </a:xfrm>
        </p:spPr>
        <p:txBody>
          <a:bodyPr anchor="t"/>
          <a:lstStyle/>
          <a:p>
            <a:r>
              <a:rPr lang="en-GB" dirty="0">
                <a:latin typeface="Arial" panose="020B0604020202020204" pitchFamily="34" charset="0"/>
                <a:cs typeface="Arial" panose="020B0604020202020204" pitchFamily="34" charset="0"/>
              </a:rPr>
              <a:t>Function of communication</a:t>
            </a:r>
          </a:p>
        </p:txBody>
      </p:sp>
      <p:grpSp>
        <p:nvGrpSpPr>
          <p:cNvPr id="10" name="Group 9">
            <a:extLst>
              <a:ext uri="{FF2B5EF4-FFF2-40B4-BE49-F238E27FC236}">
                <a16:creationId xmlns:a16="http://schemas.microsoft.com/office/drawing/2014/main" id="{1760CACB-7620-B252-5A26-3413CB4458BE}"/>
              </a:ext>
            </a:extLst>
          </p:cNvPr>
          <p:cNvGrpSpPr/>
          <p:nvPr/>
        </p:nvGrpSpPr>
        <p:grpSpPr>
          <a:xfrm>
            <a:off x="76200" y="1146907"/>
            <a:ext cx="11744325" cy="5359069"/>
            <a:chOff x="76200" y="1146907"/>
            <a:chExt cx="11744325" cy="5359069"/>
          </a:xfrm>
        </p:grpSpPr>
        <p:graphicFrame>
          <p:nvGraphicFramePr>
            <p:cNvPr id="8" name="Diagram 7">
              <a:extLst>
                <a:ext uri="{FF2B5EF4-FFF2-40B4-BE49-F238E27FC236}">
                  <a16:creationId xmlns:a16="http://schemas.microsoft.com/office/drawing/2014/main" id="{412A7C1B-52E6-018C-0A69-5953F65A470A}"/>
                </a:ext>
              </a:extLst>
            </p:cNvPr>
            <p:cNvGraphicFramePr/>
            <p:nvPr>
              <p:extLst>
                <p:ext uri="{D42A27DB-BD31-4B8C-83A1-F6EECF244321}">
                  <p14:modId xmlns:p14="http://schemas.microsoft.com/office/powerpoint/2010/main" val="472156351"/>
                </p:ext>
              </p:extLst>
            </p:nvPr>
          </p:nvGraphicFramePr>
          <p:xfrm>
            <a:off x="76200" y="1146907"/>
            <a:ext cx="11744325" cy="5073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F0AFE417-F97D-67CA-06F3-3920C4A09715}"/>
                </a:ext>
              </a:extLst>
            </p:cNvPr>
            <p:cNvSpPr txBox="1"/>
            <p:nvPr/>
          </p:nvSpPr>
          <p:spPr>
            <a:xfrm>
              <a:off x="600075" y="6244366"/>
              <a:ext cx="3386138" cy="261610"/>
            </a:xfrm>
            <a:prstGeom prst="rect">
              <a:avLst/>
            </a:prstGeom>
            <a:noFill/>
          </p:spPr>
          <p:txBody>
            <a:bodyPr wrap="square" rtlCol="0">
              <a:spAutoFit/>
            </a:bodyPr>
            <a:lstStyle/>
            <a:p>
              <a:r>
                <a:rPr lang="en-GB" sz="1100" b="0" i="0" dirty="0">
                  <a:solidFill>
                    <a:srgbClr val="000000"/>
                  </a:solidFill>
                  <a:effectLst/>
                  <a:latin typeface="Arial" panose="020B0604020202020204" pitchFamily="34" charset="0"/>
                  <a:cs typeface="Arial" panose="020B0604020202020204" pitchFamily="34" charset="0"/>
                </a:rPr>
                <a:t>(</a:t>
              </a:r>
              <a:r>
                <a:rPr lang="en-GB" sz="1100" b="0" i="0" dirty="0" err="1">
                  <a:solidFill>
                    <a:srgbClr val="000000"/>
                  </a:solidFill>
                  <a:effectLst/>
                  <a:latin typeface="Arial" panose="020B0604020202020204" pitchFamily="34" charset="0"/>
                  <a:cs typeface="Arial" panose="020B0604020202020204" pitchFamily="34" charset="0"/>
                </a:rPr>
                <a:t>Tyari</a:t>
              </a:r>
              <a:r>
                <a:rPr lang="en-GB" sz="1100" b="0" i="0" dirty="0">
                  <a:solidFill>
                    <a:srgbClr val="000000"/>
                  </a:solidFill>
                  <a:effectLst/>
                  <a:latin typeface="Arial" panose="020B0604020202020204" pitchFamily="34" charset="0"/>
                  <a:cs typeface="Arial" panose="020B0604020202020204" pitchFamily="34" charset="0"/>
                </a:rPr>
                <a:t>, 2022)</a:t>
              </a:r>
              <a:endParaRPr lang="en-GB" sz="11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934739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7FF6149-4D67-9FDB-F266-F204B95EA5E2}"/>
              </a:ext>
            </a:extLst>
          </p:cNvPr>
          <p:cNvSpPr>
            <a:spLocks noGrp="1"/>
          </p:cNvSpPr>
          <p:nvPr>
            <p:ph type="title"/>
          </p:nvPr>
        </p:nvSpPr>
        <p:spPr>
          <a:xfrm>
            <a:off x="4386262" y="2726472"/>
            <a:ext cx="6819900" cy="2031266"/>
          </a:xfrm>
        </p:spPr>
        <p:txBody>
          <a:bodyPr anchor="t"/>
          <a:lstStyle/>
          <a:p>
            <a:pPr>
              <a:lnSpc>
                <a:spcPct val="150000"/>
              </a:lnSpc>
            </a:pPr>
            <a:r>
              <a:rPr lang="en-GB" sz="3200" dirty="0">
                <a:solidFill>
                  <a:schemeClr val="bg1"/>
                </a:solidFill>
                <a:latin typeface="Arial" panose="020B0604020202020204" pitchFamily="34" charset="0"/>
                <a:cs typeface="Arial" panose="020B0604020202020204" pitchFamily="34" charset="0"/>
              </a:rPr>
              <a:t>Theories relating to models of communication</a:t>
            </a:r>
          </a:p>
        </p:txBody>
      </p:sp>
      <p:sp>
        <p:nvSpPr>
          <p:cNvPr id="6" name="Rectangle 5">
            <a:extLst>
              <a:ext uri="{FF2B5EF4-FFF2-40B4-BE49-F238E27FC236}">
                <a16:creationId xmlns:a16="http://schemas.microsoft.com/office/drawing/2014/main" id="{216D0F0D-3D59-3332-CF2C-17F09A6A0018}"/>
              </a:ext>
            </a:extLst>
          </p:cNvPr>
          <p:cNvSpPr/>
          <p:nvPr/>
        </p:nvSpPr>
        <p:spPr>
          <a:xfrm>
            <a:off x="9915525" y="300038"/>
            <a:ext cx="1900238" cy="983396"/>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4">
            <a:extLst>
              <a:ext uri="{FF2B5EF4-FFF2-40B4-BE49-F238E27FC236}">
                <a16:creationId xmlns:a16="http://schemas.microsoft.com/office/drawing/2014/main" id="{E4BF0127-2EBE-3982-54AF-DD8068BDD59E}"/>
              </a:ext>
            </a:extLst>
          </p:cNvPr>
          <p:cNvSpPr txBox="1">
            <a:spLocks/>
          </p:cNvSpPr>
          <p:nvPr/>
        </p:nvSpPr>
        <p:spPr>
          <a:xfrm>
            <a:off x="4386261" y="4526696"/>
            <a:ext cx="7429501" cy="203126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90000"/>
              </a:lnSpc>
              <a:spcBef>
                <a:spcPts val="0"/>
              </a:spcBef>
              <a:spcAft>
                <a:spcPts val="0"/>
              </a:spcAft>
              <a:buNone/>
              <a:tabLst/>
              <a:defRPr lang="en-US" sz="5400" b="1" i="0" u="none" strike="noStrike" kern="1200" cap="all" spc="0" baseline="0">
                <a:solidFill>
                  <a:srgbClr val="FFFFFF"/>
                </a:solidFill>
                <a:uFillTx/>
                <a:latin typeface="Corbel"/>
              </a:defRPr>
            </a:lvl1pPr>
          </a:lstStyle>
          <a:p>
            <a:pPr marL="514350" indent="-514350">
              <a:lnSpc>
                <a:spcPct val="150000"/>
              </a:lnSpc>
              <a:buFont typeface="+mj-lt"/>
              <a:buAutoNum type="arabicPeriod"/>
            </a:pPr>
            <a:r>
              <a:rPr lang="en-GB" sz="3200" dirty="0">
                <a:solidFill>
                  <a:schemeClr val="bg1"/>
                </a:solidFill>
                <a:latin typeface="Arial" panose="020B0604020202020204" pitchFamily="34" charset="0"/>
                <a:cs typeface="Arial" panose="020B0604020202020204" pitchFamily="34" charset="0"/>
              </a:rPr>
              <a:t>Berlo’s model </a:t>
            </a:r>
          </a:p>
          <a:p>
            <a:pPr marL="514350" indent="-514350">
              <a:lnSpc>
                <a:spcPct val="150000"/>
              </a:lnSpc>
              <a:buFont typeface="+mj-lt"/>
              <a:buAutoNum type="arabicPeriod"/>
            </a:pPr>
            <a:r>
              <a:rPr lang="en-GB" sz="3200" dirty="0">
                <a:solidFill>
                  <a:schemeClr val="bg1"/>
                </a:solidFill>
                <a:latin typeface="Arial" panose="020B0604020202020204" pitchFamily="34" charset="0"/>
                <a:cs typeface="Arial" panose="020B0604020202020204" pitchFamily="34" charset="0"/>
              </a:rPr>
              <a:t>Shannon and weaver Model</a:t>
            </a:r>
          </a:p>
        </p:txBody>
      </p:sp>
    </p:spTree>
    <p:extLst>
      <p:ext uri="{BB962C8B-B14F-4D97-AF65-F5344CB8AC3E}">
        <p14:creationId xmlns:p14="http://schemas.microsoft.com/office/powerpoint/2010/main" val="3423735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7551A6-CCE3-4D0B-E429-30A039077A3C}"/>
              </a:ext>
            </a:extLst>
          </p:cNvPr>
          <p:cNvSpPr/>
          <p:nvPr/>
        </p:nvSpPr>
        <p:spPr>
          <a:xfrm>
            <a:off x="6096000" y="4023360"/>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944CC41-A582-48E7-C96E-CEB8792E9BEF}"/>
              </a:ext>
            </a:extLst>
          </p:cNvPr>
          <p:cNvSpPr/>
          <p:nvPr/>
        </p:nvSpPr>
        <p:spPr>
          <a:xfrm>
            <a:off x="9906000" y="289560"/>
            <a:ext cx="1889760" cy="82296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8D5E9B00-31D1-0CEA-8498-FA2E599B52C0}"/>
              </a:ext>
            </a:extLst>
          </p:cNvPr>
          <p:cNvSpPr>
            <a:spLocks noGrp="1"/>
          </p:cNvSpPr>
          <p:nvPr>
            <p:ph type="title"/>
          </p:nvPr>
        </p:nvSpPr>
        <p:spPr>
          <a:xfrm>
            <a:off x="396241" y="313386"/>
            <a:ext cx="11536680" cy="929627"/>
          </a:xfrm>
        </p:spPr>
        <p:txBody>
          <a:bodyPr anchor="t"/>
          <a:lstStyle/>
          <a:p>
            <a:pPr algn="ctr">
              <a:lnSpc>
                <a:spcPct val="150000"/>
              </a:lnSpc>
            </a:pPr>
            <a:r>
              <a:rPr lang="en-GB" sz="3200" dirty="0">
                <a:solidFill>
                  <a:schemeClr val="bg1"/>
                </a:solidFill>
                <a:latin typeface="Arial" panose="020B0604020202020204" pitchFamily="34" charset="0"/>
                <a:cs typeface="Arial" panose="020B0604020202020204" pitchFamily="34" charset="0"/>
              </a:rPr>
              <a:t>What is theory? </a:t>
            </a:r>
          </a:p>
        </p:txBody>
      </p:sp>
      <p:sp>
        <p:nvSpPr>
          <p:cNvPr id="10" name="TextBox 9">
            <a:extLst>
              <a:ext uri="{FF2B5EF4-FFF2-40B4-BE49-F238E27FC236}">
                <a16:creationId xmlns:a16="http://schemas.microsoft.com/office/drawing/2014/main" id="{EFD7F5E1-51AF-2345-EB2C-7B0CA669CD9A}"/>
              </a:ext>
            </a:extLst>
          </p:cNvPr>
          <p:cNvSpPr txBox="1"/>
          <p:nvPr/>
        </p:nvSpPr>
        <p:spPr>
          <a:xfrm>
            <a:off x="1653540" y="1615436"/>
            <a:ext cx="8884920" cy="1524007"/>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Theories are based on observation, experimentation, and experience </a:t>
            </a:r>
            <a:r>
              <a:rPr lang="en-US" sz="1600" b="0" i="0" dirty="0">
                <a:solidFill>
                  <a:schemeClr val="bg1"/>
                </a:solidFill>
                <a:effectLst/>
                <a:latin typeface="Arial" panose="020B0604020202020204" pitchFamily="34" charset="0"/>
                <a:cs typeface="Arial" panose="020B0604020202020204" pitchFamily="34" charset="0"/>
              </a:rPr>
              <a:t>(What Is a Theory?, 2022)</a:t>
            </a:r>
            <a:r>
              <a:rPr lang="en-GB" sz="1600" dirty="0">
                <a:solidFill>
                  <a:schemeClr val="bg1"/>
                </a:solidFill>
                <a:latin typeface="Arial" panose="020B0604020202020204" pitchFamily="34" charset="0"/>
                <a:cs typeface="Arial" panose="020B0604020202020204" pitchFamily="34" charset="0"/>
              </a:rPr>
              <a:t>. They are necessary for understanding, organizing and integrating the activities and purposes of public relations. They are used to predict and explain how things happen or why they happen within communication.</a:t>
            </a:r>
          </a:p>
        </p:txBody>
      </p:sp>
    </p:spTree>
    <p:extLst>
      <p:ext uri="{BB962C8B-B14F-4D97-AF65-F5344CB8AC3E}">
        <p14:creationId xmlns:p14="http://schemas.microsoft.com/office/powerpoint/2010/main" val="4107326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B6734E-38FE-079D-C72B-3BBE3DF1F583}"/>
              </a:ext>
            </a:extLst>
          </p:cNvPr>
          <p:cNvSpPr/>
          <p:nvPr/>
        </p:nvSpPr>
        <p:spPr>
          <a:xfrm>
            <a:off x="9906000" y="289560"/>
            <a:ext cx="1889760" cy="82296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8AACBFE-4F81-C539-A352-DF836175D833}"/>
              </a:ext>
            </a:extLst>
          </p:cNvPr>
          <p:cNvSpPr/>
          <p:nvPr/>
        </p:nvSpPr>
        <p:spPr>
          <a:xfrm>
            <a:off x="6096000" y="4023360"/>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A690D32-890B-7F1E-AD43-7442F5CEF360}"/>
              </a:ext>
            </a:extLst>
          </p:cNvPr>
          <p:cNvSpPr txBox="1"/>
          <p:nvPr/>
        </p:nvSpPr>
        <p:spPr>
          <a:xfrm>
            <a:off x="1052945" y="408652"/>
            <a:ext cx="10640291" cy="1077218"/>
          </a:xfrm>
          <a:prstGeom prst="rect">
            <a:avLst/>
          </a:prstGeom>
          <a:noFill/>
        </p:spPr>
        <p:txBody>
          <a:bodyPr wrap="square">
            <a:spAutoFit/>
          </a:bodyPr>
          <a:lstStyle/>
          <a:p>
            <a:pPr algn="ctr"/>
            <a:r>
              <a:rPr lang="en-GB" sz="3200" b="1" dirty="0">
                <a:solidFill>
                  <a:schemeClr val="bg1"/>
                </a:solidFill>
                <a:latin typeface="Arial" panose="020B0604020202020204" pitchFamily="34" charset="0"/>
                <a:cs typeface="Arial" panose="020B0604020202020204" pitchFamily="34" charset="0"/>
              </a:rPr>
              <a:t>BERLO’S MODEL OF COMMUNICATION SO-CALLED SMCR</a:t>
            </a:r>
            <a:endParaRPr lang="en-GB" sz="3200" b="1" dirty="0"/>
          </a:p>
        </p:txBody>
      </p:sp>
      <p:sp>
        <p:nvSpPr>
          <p:cNvPr id="9" name="TextBox 8">
            <a:extLst>
              <a:ext uri="{FF2B5EF4-FFF2-40B4-BE49-F238E27FC236}">
                <a16:creationId xmlns:a16="http://schemas.microsoft.com/office/drawing/2014/main" id="{6B5A8FBC-2A4E-6D19-C714-5DE52F69F358}"/>
              </a:ext>
            </a:extLst>
          </p:cNvPr>
          <p:cNvSpPr txBox="1"/>
          <p:nvPr/>
        </p:nvSpPr>
        <p:spPr>
          <a:xfrm>
            <a:off x="1309253" y="1807945"/>
            <a:ext cx="10127673" cy="1893339"/>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Based on Shannon Weaver’s model created in 1949, Berlo expanded on their </a:t>
            </a:r>
            <a:r>
              <a:rPr lang="en-US" sz="1600" b="0" i="0" dirty="0">
                <a:solidFill>
                  <a:schemeClr val="bg1"/>
                </a:solidFill>
                <a:effectLst/>
                <a:latin typeface="Arial" panose="020B0604020202020204" pitchFamily="34" charset="0"/>
                <a:cs typeface="Arial" panose="020B0604020202020204" pitchFamily="34" charset="0"/>
              </a:rPr>
              <a:t>communication model and created the SMCR Model of Communication in 1960 which stands for Sender/Source, Message, Channel, and Receiver. He described four components followed by factors in the process making the communication more efficient </a:t>
            </a:r>
            <a:r>
              <a:rPr lang="en-GB" sz="1600" b="0" i="0" dirty="0">
                <a:solidFill>
                  <a:schemeClr val="bg1"/>
                </a:solidFill>
                <a:effectLst/>
                <a:latin typeface="Arial" panose="020B0604020202020204" pitchFamily="34" charset="0"/>
                <a:cs typeface="Arial" panose="020B0604020202020204" pitchFamily="34" charset="0"/>
              </a:rPr>
              <a:t>(</a:t>
            </a:r>
            <a:r>
              <a:rPr lang="en-GB" sz="1600" b="0" i="0" dirty="0" err="1">
                <a:solidFill>
                  <a:schemeClr val="bg1"/>
                </a:solidFill>
                <a:effectLst/>
                <a:latin typeface="Arial" panose="020B0604020202020204" pitchFamily="34" charset="0"/>
                <a:cs typeface="Arial" panose="020B0604020202020204" pitchFamily="34" charset="0"/>
              </a:rPr>
              <a:t>Janse</a:t>
            </a:r>
            <a:r>
              <a:rPr lang="en-GB" sz="1600" b="0" i="0" dirty="0">
                <a:solidFill>
                  <a:schemeClr val="bg1"/>
                </a:solidFill>
                <a:effectLst/>
                <a:latin typeface="Arial" panose="020B0604020202020204" pitchFamily="34" charset="0"/>
                <a:cs typeface="Arial" panose="020B0604020202020204" pitchFamily="34" charset="0"/>
              </a:rPr>
              <a:t>, 2022)</a:t>
            </a:r>
            <a:r>
              <a:rPr lang="en-US" sz="1600" b="0" i="0" dirty="0">
                <a:solidFill>
                  <a:schemeClr val="bg1"/>
                </a:solidFill>
                <a:effectLst/>
                <a:latin typeface="Arial" panose="020B0604020202020204" pitchFamily="34" charset="0"/>
                <a:cs typeface="Arial" panose="020B0604020202020204" pitchFamily="34" charset="0"/>
              </a:rPr>
              <a:t>. </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EB180EA-CFE1-4EB2-F259-5340C8CDC9C6}"/>
              </a:ext>
            </a:extLst>
          </p:cNvPr>
          <p:cNvSpPr txBox="1"/>
          <p:nvPr/>
        </p:nvSpPr>
        <p:spPr>
          <a:xfrm>
            <a:off x="2895600" y="4800600"/>
            <a:ext cx="6400800" cy="523220"/>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Let’s see the model!</a:t>
            </a:r>
          </a:p>
        </p:txBody>
      </p:sp>
    </p:spTree>
    <p:extLst>
      <p:ext uri="{BB962C8B-B14F-4D97-AF65-F5344CB8AC3E}">
        <p14:creationId xmlns:p14="http://schemas.microsoft.com/office/powerpoint/2010/main" val="324104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03D33FB-31B3-BE77-6765-DAF6B675CAD8}"/>
              </a:ext>
            </a:extLst>
          </p:cNvPr>
          <p:cNvSpPr/>
          <p:nvPr/>
        </p:nvSpPr>
        <p:spPr>
          <a:xfrm>
            <a:off x="6096000" y="4023360"/>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4E905C9-955A-5DB5-DD57-7B3E6AFA2CF6}"/>
              </a:ext>
            </a:extLst>
          </p:cNvPr>
          <p:cNvSpPr/>
          <p:nvPr/>
        </p:nvSpPr>
        <p:spPr>
          <a:xfrm>
            <a:off x="8930640" y="405451"/>
            <a:ext cx="29718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4">
            <a:extLst>
              <a:ext uri="{FF2B5EF4-FFF2-40B4-BE49-F238E27FC236}">
                <a16:creationId xmlns:a16="http://schemas.microsoft.com/office/drawing/2014/main" id="{85B44B36-DB5B-C3F6-1AE8-3E950154A5DE}"/>
              </a:ext>
            </a:extLst>
          </p:cNvPr>
          <p:cNvSpPr>
            <a:spLocks noGrp="1"/>
          </p:cNvSpPr>
          <p:nvPr>
            <p:ph type="title"/>
          </p:nvPr>
        </p:nvSpPr>
        <p:spPr>
          <a:xfrm>
            <a:off x="327660" y="423431"/>
            <a:ext cx="11536680" cy="1059957"/>
          </a:xfrm>
        </p:spPr>
        <p:txBody>
          <a:bodyPr anchor="t"/>
          <a:lstStyle/>
          <a:p>
            <a:pPr algn="ctr">
              <a:lnSpc>
                <a:spcPct val="100000"/>
              </a:lnSpc>
            </a:pPr>
            <a:r>
              <a:rPr lang="en-GB" sz="3200" dirty="0">
                <a:solidFill>
                  <a:schemeClr val="bg1"/>
                </a:solidFill>
                <a:latin typeface="Arial" panose="020B0604020202020204" pitchFamily="34" charset="0"/>
                <a:cs typeface="Arial" panose="020B0604020202020204" pitchFamily="34" charset="0"/>
              </a:rPr>
              <a:t>Berlo’s model of communication so-called SMCR</a:t>
            </a:r>
          </a:p>
        </p:txBody>
      </p:sp>
      <p:grpSp>
        <p:nvGrpSpPr>
          <p:cNvPr id="11" name="Group 10">
            <a:extLst>
              <a:ext uri="{FF2B5EF4-FFF2-40B4-BE49-F238E27FC236}">
                <a16:creationId xmlns:a16="http://schemas.microsoft.com/office/drawing/2014/main" id="{41442B35-A51E-2049-00F0-19E735F02842}"/>
              </a:ext>
            </a:extLst>
          </p:cNvPr>
          <p:cNvGrpSpPr/>
          <p:nvPr/>
        </p:nvGrpSpPr>
        <p:grpSpPr>
          <a:xfrm>
            <a:off x="942109" y="1828800"/>
            <a:ext cx="10307782" cy="4852487"/>
            <a:chOff x="942109" y="1522869"/>
            <a:chExt cx="10390909" cy="5158418"/>
          </a:xfrm>
        </p:grpSpPr>
        <p:sp>
          <p:nvSpPr>
            <p:cNvPr id="9" name="Right Bracket 8">
              <a:extLst>
                <a:ext uri="{FF2B5EF4-FFF2-40B4-BE49-F238E27FC236}">
                  <a16:creationId xmlns:a16="http://schemas.microsoft.com/office/drawing/2014/main" id="{B74BB01C-2949-0CD8-9A76-469FDCC5BFAC}"/>
                </a:ext>
              </a:extLst>
            </p:cNvPr>
            <p:cNvSpPr/>
            <p:nvPr/>
          </p:nvSpPr>
          <p:spPr>
            <a:xfrm rot="16200000">
              <a:off x="8725353" y="1143938"/>
              <a:ext cx="410574" cy="2101798"/>
            </a:xfrm>
            <a:prstGeom prst="rightBracket">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8" name="Right Bracket 7">
              <a:extLst>
                <a:ext uri="{FF2B5EF4-FFF2-40B4-BE49-F238E27FC236}">
                  <a16:creationId xmlns:a16="http://schemas.microsoft.com/office/drawing/2014/main" id="{91CA9E3C-276B-DF36-B179-8242D00A69B3}"/>
                </a:ext>
              </a:extLst>
            </p:cNvPr>
            <p:cNvSpPr/>
            <p:nvPr/>
          </p:nvSpPr>
          <p:spPr>
            <a:xfrm rot="16200000">
              <a:off x="5890713" y="1126796"/>
              <a:ext cx="410574" cy="2101798"/>
            </a:xfrm>
            <a:prstGeom prst="rightBracket">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
          <p:nvSpPr>
            <p:cNvPr id="3" name="Right Bracket 2">
              <a:extLst>
                <a:ext uri="{FF2B5EF4-FFF2-40B4-BE49-F238E27FC236}">
                  <a16:creationId xmlns:a16="http://schemas.microsoft.com/office/drawing/2014/main" id="{E05F1B2A-86C4-90E1-E6DE-FCA94A6B249B}"/>
                </a:ext>
              </a:extLst>
            </p:cNvPr>
            <p:cNvSpPr/>
            <p:nvPr/>
          </p:nvSpPr>
          <p:spPr>
            <a:xfrm rot="16200000">
              <a:off x="3214742" y="1126796"/>
              <a:ext cx="410574" cy="2101798"/>
            </a:xfrm>
            <a:prstGeom prst="rightBracket">
              <a:avLst/>
            </a:prstGeom>
            <a:ln w="9525"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graphicFrame>
          <p:nvGraphicFramePr>
            <p:cNvPr id="2" name="Diagram 1">
              <a:extLst>
                <a:ext uri="{FF2B5EF4-FFF2-40B4-BE49-F238E27FC236}">
                  <a16:creationId xmlns:a16="http://schemas.microsoft.com/office/drawing/2014/main" id="{C30A2214-E195-E594-9C65-22092CC94294}"/>
                </a:ext>
              </a:extLst>
            </p:cNvPr>
            <p:cNvGraphicFramePr/>
            <p:nvPr>
              <p:extLst>
                <p:ext uri="{D42A27DB-BD31-4B8C-83A1-F6EECF244321}">
                  <p14:modId xmlns:p14="http://schemas.microsoft.com/office/powerpoint/2010/main" val="4013765206"/>
                </p:ext>
              </p:extLst>
            </p:nvPr>
          </p:nvGraphicFramePr>
          <p:xfrm>
            <a:off x="942109" y="2382982"/>
            <a:ext cx="10390909" cy="4298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3EB85DF-5318-ABCC-483A-16BBCEF6AC6B}"/>
                </a:ext>
              </a:extLst>
            </p:cNvPr>
            <p:cNvSpPr txBox="1"/>
            <p:nvPr/>
          </p:nvSpPr>
          <p:spPr>
            <a:xfrm>
              <a:off x="4197927" y="1565564"/>
              <a:ext cx="1191491"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Encodes</a:t>
              </a:r>
            </a:p>
          </p:txBody>
        </p:sp>
        <p:sp>
          <p:nvSpPr>
            <p:cNvPr id="10" name="TextBox 9">
              <a:extLst>
                <a:ext uri="{FF2B5EF4-FFF2-40B4-BE49-F238E27FC236}">
                  <a16:creationId xmlns:a16="http://schemas.microsoft.com/office/drawing/2014/main" id="{0524692A-36FA-D677-EAA6-6D6FDC8D294F}"/>
                </a:ext>
              </a:extLst>
            </p:cNvPr>
            <p:cNvSpPr txBox="1"/>
            <p:nvPr/>
          </p:nvSpPr>
          <p:spPr>
            <a:xfrm>
              <a:off x="6896101" y="1522869"/>
              <a:ext cx="137159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Decodes</a:t>
              </a:r>
            </a:p>
          </p:txBody>
        </p:sp>
      </p:grpSp>
    </p:spTree>
    <p:extLst>
      <p:ext uri="{BB962C8B-B14F-4D97-AF65-F5344CB8AC3E}">
        <p14:creationId xmlns:p14="http://schemas.microsoft.com/office/powerpoint/2010/main" val="1593150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7C24B2B-4144-4042-14C5-967D0D271C6A}"/>
              </a:ext>
            </a:extLst>
          </p:cNvPr>
          <p:cNvSpPr/>
          <p:nvPr/>
        </p:nvSpPr>
        <p:spPr>
          <a:xfrm>
            <a:off x="193964" y="5879869"/>
            <a:ext cx="2971800" cy="7772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942246D-FCFA-A59E-23D4-63015B23CF50}"/>
              </a:ext>
            </a:extLst>
          </p:cNvPr>
          <p:cNvSpPr>
            <a:spLocks noGrp="1"/>
          </p:cNvSpPr>
          <p:nvPr>
            <p:ph type="title" idx="4294967295"/>
          </p:nvPr>
        </p:nvSpPr>
        <p:spPr>
          <a:xfrm>
            <a:off x="887412" y="294474"/>
            <a:ext cx="10417175" cy="889000"/>
          </a:xfrm>
        </p:spPr>
        <p:txBody>
          <a:bodyPr anchor="t">
            <a:normAutofit fontScale="90000"/>
          </a:body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grpSp>
        <p:nvGrpSpPr>
          <p:cNvPr id="3" name="Group 2">
            <a:extLst>
              <a:ext uri="{FF2B5EF4-FFF2-40B4-BE49-F238E27FC236}">
                <a16:creationId xmlns:a16="http://schemas.microsoft.com/office/drawing/2014/main" id="{7AAD72BB-107B-EDC6-A8C7-E3E3DB2F2D5E}"/>
              </a:ext>
            </a:extLst>
          </p:cNvPr>
          <p:cNvGrpSpPr/>
          <p:nvPr/>
        </p:nvGrpSpPr>
        <p:grpSpPr>
          <a:xfrm>
            <a:off x="308264" y="1183474"/>
            <a:ext cx="11689772" cy="5955989"/>
            <a:chOff x="308264" y="1183474"/>
            <a:chExt cx="11689772" cy="5955989"/>
          </a:xfrm>
        </p:grpSpPr>
        <p:sp>
          <p:nvSpPr>
            <p:cNvPr id="8" name="TextBox 7">
              <a:extLst>
                <a:ext uri="{FF2B5EF4-FFF2-40B4-BE49-F238E27FC236}">
                  <a16:creationId xmlns:a16="http://schemas.microsoft.com/office/drawing/2014/main" id="{07F7D074-5174-882B-63C6-17B816ABCAE2}"/>
                </a:ext>
              </a:extLst>
            </p:cNvPr>
            <p:cNvSpPr txBox="1"/>
            <p:nvPr/>
          </p:nvSpPr>
          <p:spPr>
            <a:xfrm>
              <a:off x="308264" y="1183474"/>
              <a:ext cx="11689772" cy="5955989"/>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Sender/Source</a:t>
              </a:r>
            </a:p>
            <a:p>
              <a:pPr algn="just">
                <a:lnSpc>
                  <a:spcPct val="150000"/>
                </a:lnSpc>
              </a:pPr>
              <a:r>
                <a:rPr lang="en-GB" sz="1500" dirty="0">
                  <a:latin typeface="Arial" panose="020B0604020202020204" pitchFamily="34" charset="0"/>
                  <a:cs typeface="Arial" panose="020B0604020202020204" pitchFamily="34" charset="0"/>
                </a:rPr>
                <a:t>	is the one who encodes the message and send it to the other person, the receiver. The factors that might influence the 	sender are the same for the receiver. </a:t>
              </a:r>
            </a:p>
            <a:p>
              <a:pPr algn="just">
                <a:lnSpc>
                  <a:spcPct val="150000"/>
                </a:lnSpc>
              </a:pPr>
              <a:r>
                <a:rPr lang="en-GB" sz="1500" b="1" dirty="0">
                  <a:latin typeface="Arial" panose="020B0604020202020204" pitchFamily="34" charset="0"/>
                  <a:cs typeface="Arial" panose="020B0604020202020204" pitchFamily="34" charset="0"/>
                </a:rPr>
                <a:t>Communication Skills </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communication can be affected by the sender while he sending the message. I can lead to good or bad 	communication. 	They also include reading, listening etc.</a:t>
              </a:r>
            </a:p>
            <a:p>
              <a:pPr algn="just">
                <a:lnSpc>
                  <a:spcPct val="150000"/>
                </a:lnSpc>
              </a:pPr>
              <a:r>
                <a:rPr lang="en-GB" sz="1500" b="1" dirty="0">
                  <a:latin typeface="Arial" panose="020B0604020202020204" pitchFamily="34" charset="0"/>
                  <a:cs typeface="Arial" panose="020B0604020202020204" pitchFamily="34" charset="0"/>
                </a:rPr>
                <a:t>Attitude</a:t>
              </a:r>
            </a:p>
            <a:p>
              <a:pPr algn="just">
                <a:lnSpc>
                  <a:spcPct val="150000"/>
                </a:lnSpc>
              </a:pPr>
              <a:r>
                <a:rPr lang="en-GB" sz="1500" dirty="0">
                  <a:latin typeface="Arial" panose="020B0604020202020204" pitchFamily="34" charset="0"/>
                  <a:cs typeface="Arial" panose="020B0604020202020204" pitchFamily="34" charset="0"/>
                </a:rPr>
                <a:t>	The attitudes of the sender and the receiver can change the effect of the message.</a:t>
              </a:r>
            </a:p>
            <a:p>
              <a:pPr algn="just">
                <a:lnSpc>
                  <a:spcPct val="150000"/>
                </a:lnSpc>
              </a:pPr>
              <a:r>
                <a:rPr lang="en-GB" sz="1500" b="1" dirty="0">
                  <a:latin typeface="Arial" panose="020B0604020202020204" pitchFamily="34" charset="0"/>
                  <a:cs typeface="Arial" panose="020B0604020202020204" pitchFamily="34" charset="0"/>
                </a:rPr>
                <a:t>Knowledge</a:t>
              </a:r>
            </a:p>
            <a:p>
              <a:pPr algn="just">
                <a:lnSpc>
                  <a:spcPct val="150000"/>
                </a:lnSpc>
              </a:pPr>
              <a:r>
                <a:rPr lang="en-GB" sz="1500" dirty="0">
                  <a:latin typeface="Arial" panose="020B0604020202020204" pitchFamily="34" charset="0"/>
                  <a:cs typeface="Arial" panose="020B0604020202020204" pitchFamily="34" charset="0"/>
                </a:rPr>
                <a:t>	Their knowledge about the message, subject make the communication between them more effectively.</a:t>
              </a:r>
            </a:p>
            <a:p>
              <a:pPr algn="just">
                <a:lnSpc>
                  <a:spcPct val="150000"/>
                </a:lnSpc>
              </a:pPr>
              <a:r>
                <a:rPr lang="en-GB" sz="1500" b="1" dirty="0">
                  <a:latin typeface="Arial" panose="020B0604020202020204" pitchFamily="34" charset="0"/>
                  <a:cs typeface="Arial" panose="020B0604020202020204" pitchFamily="34" charset="0"/>
                </a:rPr>
                <a:t>Social System</a:t>
              </a:r>
            </a:p>
            <a:p>
              <a:pPr algn="just">
                <a:lnSpc>
                  <a:spcPct val="150000"/>
                </a:lnSpc>
              </a:pPr>
              <a:r>
                <a:rPr lang="en-GB" sz="1500" dirty="0">
                  <a:latin typeface="Arial" panose="020B0604020202020204" pitchFamily="34" charset="0"/>
                  <a:cs typeface="Arial" panose="020B0604020202020204" pitchFamily="34" charset="0"/>
                </a:rPr>
                <a:t>	The social system can influence the way the sender send the message and the way that the receiver will interpret it. They 	can include: religion, beliefs, values, location and circumstances can also affect the way the message is send  and 	received.</a:t>
              </a:r>
            </a:p>
            <a:p>
              <a:pPr algn="just">
                <a:lnSpc>
                  <a:spcPct val="150000"/>
                </a:lnSpc>
              </a:pPr>
              <a:r>
                <a:rPr lang="en-GB" sz="1500" b="1" dirty="0">
                  <a:latin typeface="Arial" panose="020B0604020202020204" pitchFamily="34" charset="0"/>
                  <a:cs typeface="Arial" panose="020B0604020202020204" pitchFamily="34" charset="0"/>
                </a:rPr>
                <a:t>Culture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cultures can vary and may affect the interpretation of the message.</a:t>
              </a:r>
              <a:endParaRPr lang="en-GB" sz="1500" b="1" dirty="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  </a:t>
              </a:r>
            </a:p>
          </p:txBody>
        </p:sp>
        <p:pic>
          <p:nvPicPr>
            <p:cNvPr id="10" name="Graphic 9" descr="Send with solid fill">
              <a:extLst>
                <a:ext uri="{FF2B5EF4-FFF2-40B4-BE49-F238E27FC236}">
                  <a16:creationId xmlns:a16="http://schemas.microsoft.com/office/drawing/2014/main" id="{47E25414-03C7-244E-479A-03F3D309F9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8264" y="1183474"/>
              <a:ext cx="914400" cy="914400"/>
            </a:xfrm>
            <a:prstGeom prst="rect">
              <a:avLst/>
            </a:prstGeom>
          </p:spPr>
        </p:pic>
      </p:grpSp>
    </p:spTree>
    <p:extLst>
      <p:ext uri="{BB962C8B-B14F-4D97-AF65-F5344CB8AC3E}">
        <p14:creationId xmlns:p14="http://schemas.microsoft.com/office/powerpoint/2010/main" val="1658350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83B7734-615B-73D6-4D97-2FB05F89777A}"/>
              </a:ext>
            </a:extLst>
          </p:cNvPr>
          <p:cNvSpPr/>
          <p:nvPr/>
        </p:nvSpPr>
        <p:spPr>
          <a:xfrm>
            <a:off x="428625" y="6215062"/>
            <a:ext cx="1349374" cy="571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E64CF1E-E496-8DE5-D270-4ADA9DFF7140}"/>
              </a:ext>
            </a:extLst>
          </p:cNvPr>
          <p:cNvSpPr txBox="1">
            <a:spLocks/>
          </p:cNvSpPr>
          <p:nvPr/>
        </p:nvSpPr>
        <p:spPr>
          <a:xfrm>
            <a:off x="887412" y="294474"/>
            <a:ext cx="10417175" cy="889000"/>
          </a:xfrm>
          <a:prstGeom prst="rect">
            <a:avLst/>
          </a:prstGeom>
          <a:noFill/>
          <a:ln>
            <a:noFill/>
          </a:ln>
        </p:spPr>
        <p:txBody>
          <a:bodyPr vert="horz" wrap="square" lIns="91440" tIns="45720" rIns="91440" bIns="45720" anchor="t" anchorCtr="0" compatLnSpc="1">
            <a:normAutofit fontScale="97500" lnSpcReduction="10000"/>
          </a:bodyPr>
          <a:lst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grpSp>
        <p:nvGrpSpPr>
          <p:cNvPr id="6" name="Group 5">
            <a:extLst>
              <a:ext uri="{FF2B5EF4-FFF2-40B4-BE49-F238E27FC236}">
                <a16:creationId xmlns:a16="http://schemas.microsoft.com/office/drawing/2014/main" id="{B19894C0-4992-0152-4474-F3D7AD8BBC2E}"/>
              </a:ext>
            </a:extLst>
          </p:cNvPr>
          <p:cNvGrpSpPr/>
          <p:nvPr/>
        </p:nvGrpSpPr>
        <p:grpSpPr>
          <a:xfrm>
            <a:off x="887412" y="1183474"/>
            <a:ext cx="11304588" cy="5328278"/>
            <a:chOff x="738187" y="1322387"/>
            <a:chExt cx="10417175" cy="5328278"/>
          </a:xfrm>
        </p:grpSpPr>
        <p:pic>
          <p:nvPicPr>
            <p:cNvPr id="4" name="Graphic 3" descr="Envelope with solid fill">
              <a:extLst>
                <a:ext uri="{FF2B5EF4-FFF2-40B4-BE49-F238E27FC236}">
                  <a16:creationId xmlns:a16="http://schemas.microsoft.com/office/drawing/2014/main" id="{0CAEC02E-58AC-542A-695B-ECB7A8186D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8187" y="1322387"/>
              <a:ext cx="890588" cy="890588"/>
            </a:xfrm>
            <a:prstGeom prst="rect">
              <a:avLst/>
            </a:prstGeom>
          </p:spPr>
        </p:pic>
        <p:sp>
          <p:nvSpPr>
            <p:cNvPr id="5" name="TextBox 4">
              <a:extLst>
                <a:ext uri="{FF2B5EF4-FFF2-40B4-BE49-F238E27FC236}">
                  <a16:creationId xmlns:a16="http://schemas.microsoft.com/office/drawing/2014/main" id="{20864CB7-E6AD-1ADE-4D76-7F5760B75698}"/>
                </a:ext>
              </a:extLst>
            </p:cNvPr>
            <p:cNvSpPr txBox="1"/>
            <p:nvPr/>
          </p:nvSpPr>
          <p:spPr>
            <a:xfrm>
              <a:off x="738187" y="1407370"/>
              <a:ext cx="10417175" cy="5243295"/>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Message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message is the substance/package of information that is sent by the sender to the receiver. It can be in 	various 	forms such as video, voice, text, audio, and other media.  The factors that might have effect on the 	message 	are:</a:t>
              </a:r>
            </a:p>
            <a:p>
              <a:pPr algn="just">
                <a:lnSpc>
                  <a:spcPct val="150000"/>
                </a:lnSpc>
              </a:pPr>
              <a:r>
                <a:rPr lang="en-GB" sz="1500" b="1" dirty="0">
                  <a:latin typeface="Arial" panose="020B0604020202020204" pitchFamily="34" charset="0"/>
                  <a:cs typeface="Arial" panose="020B0604020202020204" pitchFamily="34" charset="0"/>
                </a:rPr>
                <a:t>Content</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message consisting the content</a:t>
              </a:r>
            </a:p>
            <a:p>
              <a:pPr algn="just">
                <a:lnSpc>
                  <a:spcPct val="150000"/>
                </a:lnSpc>
              </a:pPr>
              <a:r>
                <a:rPr lang="en-GB" sz="1500" b="1" dirty="0">
                  <a:latin typeface="Arial" panose="020B0604020202020204" pitchFamily="34" charset="0"/>
                  <a:cs typeface="Arial" panose="020B0604020202020204" pitchFamily="34" charset="0"/>
                </a:rPr>
                <a:t>Elements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This are the non-verbal aspect that are sent to the receiver along with the message. They can include gesture, 	posture, movements, eye contact etc.</a:t>
              </a:r>
            </a:p>
            <a:p>
              <a:pPr algn="just">
                <a:lnSpc>
                  <a:spcPct val="150000"/>
                </a:lnSpc>
              </a:pPr>
              <a:r>
                <a:rPr lang="en-GB" sz="1500" b="1" dirty="0">
                  <a:latin typeface="Arial" panose="020B0604020202020204" pitchFamily="34" charset="0"/>
                  <a:cs typeface="Arial" panose="020B0604020202020204" pitchFamily="34" charset="0"/>
                </a:rPr>
                <a:t>Treatment</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Treatment can effect the way the message is send and the response after that.</a:t>
              </a:r>
            </a:p>
            <a:p>
              <a:pPr algn="just">
                <a:lnSpc>
                  <a:spcPct val="150000"/>
                </a:lnSpc>
              </a:pPr>
              <a:r>
                <a:rPr lang="en-GB" sz="1500" b="1" dirty="0">
                  <a:latin typeface="Arial" panose="020B0604020202020204" pitchFamily="34" charset="0"/>
                  <a:cs typeface="Arial" panose="020B0604020202020204" pitchFamily="34" charset="0"/>
                </a:rPr>
                <a:t>Structure</a:t>
              </a:r>
            </a:p>
            <a:p>
              <a:pPr algn="just">
                <a:lnSpc>
                  <a:spcPct val="150000"/>
                </a:lnSpc>
              </a:pPr>
              <a:r>
                <a:rPr lang="en-GB" sz="1500" dirty="0">
                  <a:latin typeface="Arial" panose="020B0604020202020204" pitchFamily="34" charset="0"/>
                  <a:cs typeface="Arial" panose="020B0604020202020204" pitchFamily="34" charset="0"/>
                </a:rPr>
                <a:t>	This is the structure of the message or how the sender structured it. It can sometimes lead to 	misunderstanding.</a:t>
              </a:r>
            </a:p>
            <a:p>
              <a:pPr algn="just">
                <a:lnSpc>
                  <a:spcPct val="150000"/>
                </a:lnSpc>
              </a:pPr>
              <a:r>
                <a:rPr lang="en-GB" sz="1500" b="1" dirty="0">
                  <a:latin typeface="Arial" panose="020B0604020202020204" pitchFamily="34" charset="0"/>
                  <a:cs typeface="Arial" panose="020B0604020202020204" pitchFamily="34" charset="0"/>
                </a:rPr>
                <a:t>Code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This refers to the form in which the message is send, it can be as a video, text, gesture, language etc.</a:t>
              </a:r>
              <a:endParaRPr lang="en-GB" sz="1500" b="1"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764505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2D407D9-3B88-A402-55DA-1982551B95A5}"/>
              </a:ext>
            </a:extLst>
          </p:cNvPr>
          <p:cNvSpPr/>
          <p:nvPr/>
        </p:nvSpPr>
        <p:spPr>
          <a:xfrm>
            <a:off x="428625" y="6215062"/>
            <a:ext cx="1349374" cy="571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AB83CAC-D0CB-C05F-97CD-A74FECAC0069}"/>
              </a:ext>
            </a:extLst>
          </p:cNvPr>
          <p:cNvSpPr txBox="1">
            <a:spLocks/>
          </p:cNvSpPr>
          <p:nvPr/>
        </p:nvSpPr>
        <p:spPr>
          <a:xfrm>
            <a:off x="887412" y="294474"/>
            <a:ext cx="10417175" cy="889000"/>
          </a:xfrm>
          <a:prstGeom prst="rect">
            <a:avLst/>
          </a:prstGeom>
          <a:noFill/>
          <a:ln>
            <a:noFill/>
          </a:ln>
        </p:spPr>
        <p:txBody>
          <a:bodyPr vert="horz" wrap="square" lIns="91440" tIns="45720" rIns="91440" bIns="45720" anchor="t" anchorCtr="0" compatLnSpc="1">
            <a:normAutofit fontScale="97500" lnSpcReduction="10000"/>
          </a:bodyPr>
          <a:lst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sp>
        <p:nvSpPr>
          <p:cNvPr id="5" name="TextBox 4">
            <a:extLst>
              <a:ext uri="{FF2B5EF4-FFF2-40B4-BE49-F238E27FC236}">
                <a16:creationId xmlns:a16="http://schemas.microsoft.com/office/drawing/2014/main" id="{50DD88DE-9057-2113-C0C2-1AEA4E089AB1}"/>
              </a:ext>
            </a:extLst>
          </p:cNvPr>
          <p:cNvSpPr txBox="1"/>
          <p:nvPr/>
        </p:nvSpPr>
        <p:spPr>
          <a:xfrm>
            <a:off x="887412" y="1268457"/>
            <a:ext cx="11304588" cy="395814"/>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endParaRPr lang="en-GB" sz="15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8994913-5564-53BB-2C74-B62BE0D3EC14}"/>
              </a:ext>
            </a:extLst>
          </p:cNvPr>
          <p:cNvSpPr txBox="1"/>
          <p:nvPr/>
        </p:nvSpPr>
        <p:spPr>
          <a:xfrm>
            <a:off x="546100" y="1564258"/>
            <a:ext cx="10758487" cy="5243295"/>
          </a:xfrm>
          <a:prstGeom prst="rect">
            <a:avLst/>
          </a:prstGeom>
          <a:noFill/>
        </p:spPr>
        <p:txBody>
          <a:bodyPr wrap="square" rtlCol="0">
            <a:spAutoFit/>
          </a:bodyPr>
          <a:lstStyle/>
          <a:p>
            <a:pPr algn="just">
              <a:lnSpc>
                <a:spcPct val="150000"/>
              </a:lnSpc>
            </a:pPr>
            <a:r>
              <a:rPr lang="en-GB" sz="1500" b="1" dirty="0">
                <a:latin typeface="Arial" panose="020B0604020202020204" pitchFamily="34" charset="0"/>
                <a:cs typeface="Arial" panose="020B0604020202020204" pitchFamily="34" charset="0"/>
              </a:rPr>
              <a:t>Channel</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channel is the medium used to send the message. Depending of the message form, the mass communication 	aways involve technical machines as a channel that can involve phone, internet, TV. However the receiver must 	decode the message using his own sensory system as following:</a:t>
            </a:r>
          </a:p>
          <a:p>
            <a:pPr algn="just">
              <a:lnSpc>
                <a:spcPct val="150000"/>
              </a:lnSpc>
            </a:pPr>
            <a:r>
              <a:rPr lang="en-GB" sz="1500" b="1" dirty="0">
                <a:latin typeface="Arial" panose="020B0604020202020204" pitchFamily="34" charset="0"/>
                <a:cs typeface="Arial" panose="020B0604020202020204" pitchFamily="34" charset="0"/>
              </a:rPr>
              <a:t>Hearing </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receiver can receive the message through hearing.</a:t>
            </a:r>
          </a:p>
          <a:p>
            <a:pPr algn="just">
              <a:lnSpc>
                <a:spcPct val="150000"/>
              </a:lnSpc>
            </a:pPr>
            <a:r>
              <a:rPr lang="en-GB" sz="1500" b="1" dirty="0">
                <a:latin typeface="Arial" panose="020B0604020202020204" pitchFamily="34" charset="0"/>
                <a:cs typeface="Arial" panose="020B0604020202020204" pitchFamily="34" charset="0"/>
              </a:rPr>
              <a:t>Seeing</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Depending on the message form, it can be interpreted through seeing and the non-verbal communication if the 	communication is face-to-face.</a:t>
            </a:r>
          </a:p>
          <a:p>
            <a:pPr algn="just">
              <a:lnSpc>
                <a:spcPct val="150000"/>
              </a:lnSpc>
            </a:pPr>
            <a:r>
              <a:rPr lang="en-GB" sz="1500" b="1" dirty="0">
                <a:latin typeface="Arial" panose="020B0604020202020204" pitchFamily="34" charset="0"/>
                <a:cs typeface="Arial" panose="020B0604020202020204" pitchFamily="34" charset="0"/>
              </a:rPr>
              <a:t>Touching</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This include the non-verbal communication like shaking hands with the receiver</a:t>
            </a:r>
          </a:p>
          <a:p>
            <a:pPr algn="just">
              <a:lnSpc>
                <a:spcPct val="150000"/>
              </a:lnSpc>
            </a:pPr>
            <a:r>
              <a:rPr lang="en-GB" sz="1500" b="1" dirty="0">
                <a:latin typeface="Arial" panose="020B0604020202020204" pitchFamily="34" charset="0"/>
                <a:cs typeface="Arial" panose="020B0604020202020204" pitchFamily="34" charset="0"/>
              </a:rPr>
              <a:t>Smelling</a:t>
            </a:r>
          </a:p>
          <a:p>
            <a:pPr algn="just">
              <a:lnSpc>
                <a:spcPct val="150000"/>
              </a:lnSpc>
            </a:pPr>
            <a:r>
              <a:rPr lang="en-GB" sz="1500" dirty="0">
                <a:latin typeface="Arial" panose="020B0604020202020204" pitchFamily="34" charset="0"/>
                <a:cs typeface="Arial" panose="020B0604020202020204" pitchFamily="34" charset="0"/>
              </a:rPr>
              <a:t>	Collecting information from smelling </a:t>
            </a:r>
          </a:p>
          <a:p>
            <a:pPr algn="just">
              <a:lnSpc>
                <a:spcPct val="150000"/>
              </a:lnSpc>
            </a:pPr>
            <a:r>
              <a:rPr lang="en-GB" sz="1500" b="1" dirty="0">
                <a:latin typeface="Arial" panose="020B0604020202020204" pitchFamily="34" charset="0"/>
                <a:cs typeface="Arial" panose="020B0604020202020204" pitchFamily="34" charset="0"/>
              </a:rPr>
              <a:t>Tasting </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Collecting information from tasting</a:t>
            </a:r>
            <a:r>
              <a:rPr lang="en-GB" sz="1500" b="1" dirty="0">
                <a:latin typeface="Arial" panose="020B0604020202020204" pitchFamily="34" charset="0"/>
                <a:cs typeface="Arial" panose="020B0604020202020204" pitchFamily="34" charset="0"/>
              </a:rPr>
              <a:t>.</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2115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FB4B40A-1026-BDB5-601A-E2BD50F60E77}"/>
              </a:ext>
            </a:extLst>
          </p:cNvPr>
          <p:cNvSpPr/>
          <p:nvPr/>
        </p:nvSpPr>
        <p:spPr>
          <a:xfrm>
            <a:off x="428625" y="6215062"/>
            <a:ext cx="1349374" cy="571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a:extLst>
              <a:ext uri="{FF2B5EF4-FFF2-40B4-BE49-F238E27FC236}">
                <a16:creationId xmlns:a16="http://schemas.microsoft.com/office/drawing/2014/main" id="{143991D1-7E43-6D8A-093F-72A5D02C0D8C}"/>
              </a:ext>
            </a:extLst>
          </p:cNvPr>
          <p:cNvSpPr txBox="1">
            <a:spLocks/>
          </p:cNvSpPr>
          <p:nvPr/>
        </p:nvSpPr>
        <p:spPr>
          <a:xfrm>
            <a:off x="806448" y="208750"/>
            <a:ext cx="10417175" cy="889000"/>
          </a:xfrm>
          <a:prstGeom prst="rect">
            <a:avLst/>
          </a:prstGeom>
          <a:noFill/>
          <a:ln>
            <a:noFill/>
          </a:ln>
        </p:spPr>
        <p:txBody>
          <a:bodyPr vert="horz" wrap="square" lIns="91440" tIns="45720" rIns="91440" bIns="45720" anchor="t" anchorCtr="0" compatLnSpc="1">
            <a:normAutofit fontScale="97500" lnSpcReduction="10000"/>
          </a:bodyPr>
          <a:lst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orbel"/>
              </a:defRPr>
            </a:lvl1pPr>
          </a:lstStyle>
          <a:p>
            <a:pPr algn="ctr"/>
            <a:r>
              <a:rPr lang="en-GB" sz="3200" b="1" dirty="0">
                <a:latin typeface="Arial" panose="020B0604020202020204" pitchFamily="34" charset="0"/>
                <a:cs typeface="Arial" panose="020B0604020202020204" pitchFamily="34" charset="0"/>
              </a:rPr>
              <a:t>BERLO’S MODEL OF COMMUNICATION SO-CALLED SMRC - COMPONENTS</a:t>
            </a:r>
          </a:p>
        </p:txBody>
      </p:sp>
      <p:grpSp>
        <p:nvGrpSpPr>
          <p:cNvPr id="9" name="Group 8">
            <a:extLst>
              <a:ext uri="{FF2B5EF4-FFF2-40B4-BE49-F238E27FC236}">
                <a16:creationId xmlns:a16="http://schemas.microsoft.com/office/drawing/2014/main" id="{052E3C36-6FF4-2303-EE26-B9EA99155B7F}"/>
              </a:ext>
            </a:extLst>
          </p:cNvPr>
          <p:cNvGrpSpPr/>
          <p:nvPr/>
        </p:nvGrpSpPr>
        <p:grpSpPr>
          <a:xfrm>
            <a:off x="887412" y="1142287"/>
            <a:ext cx="10547349" cy="4763434"/>
            <a:chOff x="887412" y="1142287"/>
            <a:chExt cx="10547349" cy="4763434"/>
          </a:xfrm>
        </p:grpSpPr>
        <p:pic>
          <p:nvPicPr>
            <p:cNvPr id="7" name="Graphic 6" descr="Open envelope with solid fill">
              <a:extLst>
                <a:ext uri="{FF2B5EF4-FFF2-40B4-BE49-F238E27FC236}">
                  <a16:creationId xmlns:a16="http://schemas.microsoft.com/office/drawing/2014/main" id="{1BC54ACB-84EF-2F22-E78D-6A1F54AE2A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311" y="1142287"/>
              <a:ext cx="801688" cy="801688"/>
            </a:xfrm>
            <a:prstGeom prst="rect">
              <a:avLst/>
            </a:prstGeom>
          </p:spPr>
        </p:pic>
        <p:sp>
          <p:nvSpPr>
            <p:cNvPr id="8" name="TextBox 7">
              <a:extLst>
                <a:ext uri="{FF2B5EF4-FFF2-40B4-BE49-F238E27FC236}">
                  <a16:creationId xmlns:a16="http://schemas.microsoft.com/office/drawing/2014/main" id="{B77B47B0-3B6A-CF33-2229-78A934C7C6C4}"/>
                </a:ext>
              </a:extLst>
            </p:cNvPr>
            <p:cNvSpPr txBox="1"/>
            <p:nvPr/>
          </p:nvSpPr>
          <p:spPr>
            <a:xfrm>
              <a:off x="887412" y="1354923"/>
              <a:ext cx="10547349" cy="4550798"/>
            </a:xfrm>
            <a:prstGeom prst="rect">
              <a:avLst/>
            </a:prstGeom>
            <a:noFill/>
          </p:spPr>
          <p:txBody>
            <a:bodyPr wrap="square" rtlCol="0">
              <a:spAutoFit/>
            </a:bodyPr>
            <a:lstStyle/>
            <a:p>
              <a:pPr algn="just">
                <a:lnSpc>
                  <a:spcPct val="150000"/>
                </a:lnSpc>
              </a:pPr>
              <a:r>
                <a:rPr lang="en-GB" sz="1500"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Receiver</a:t>
              </a:r>
            </a:p>
            <a:p>
              <a:pPr algn="just">
                <a:lnSpc>
                  <a:spcPct val="150000"/>
                </a:lnSpc>
              </a:pPr>
              <a:r>
                <a:rPr lang="en-GB" sz="1500" dirty="0">
                  <a:latin typeface="Arial" panose="020B0604020202020204" pitchFamily="34" charset="0"/>
                  <a:cs typeface="Arial" panose="020B0604020202020204" pitchFamily="34" charset="0"/>
                </a:rPr>
                <a:t>	The receiver is the other person who get the message. Berlo believes, the sender’s factors considered 	must be in a sync with those of the receiver to carry on an effective communication. </a:t>
              </a:r>
            </a:p>
            <a:p>
              <a:pPr algn="just">
                <a:lnSpc>
                  <a:spcPct val="150000"/>
                </a:lnSpc>
              </a:pPr>
              <a:r>
                <a:rPr lang="en-GB" sz="1500" b="1" dirty="0">
                  <a:latin typeface="Arial" panose="020B0604020202020204" pitchFamily="34" charset="0"/>
                  <a:cs typeface="Arial" panose="020B0604020202020204" pitchFamily="34" charset="0"/>
                </a:rPr>
                <a:t>Communication Skills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receiver’s ability to speak, write, read and listen.</a:t>
              </a:r>
            </a:p>
            <a:p>
              <a:pPr algn="just">
                <a:lnSpc>
                  <a:spcPct val="150000"/>
                </a:lnSpc>
              </a:pPr>
              <a:r>
                <a:rPr lang="en-GB" sz="1500" b="1" dirty="0">
                  <a:latin typeface="Arial" panose="020B0604020202020204" pitchFamily="34" charset="0"/>
                  <a:cs typeface="Arial" panose="020B0604020202020204" pitchFamily="34" charset="0"/>
                </a:rPr>
                <a:t>Attitudes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Their attitudes toward audience, subject, and substance. </a:t>
              </a:r>
            </a:p>
            <a:p>
              <a:pPr algn="just">
                <a:lnSpc>
                  <a:spcPct val="150000"/>
                </a:lnSpc>
              </a:pPr>
              <a:r>
                <a:rPr lang="en-GB" sz="1500" b="1" dirty="0">
                  <a:latin typeface="Arial" panose="020B0604020202020204" pitchFamily="34" charset="0"/>
                  <a:cs typeface="Arial" panose="020B0604020202020204" pitchFamily="34" charset="0"/>
                </a:rPr>
                <a:t>Knowledge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Knowledge about the subject/content that will be communicated.</a:t>
              </a:r>
            </a:p>
            <a:p>
              <a:pPr algn="just">
                <a:lnSpc>
                  <a:spcPct val="150000"/>
                </a:lnSpc>
              </a:pPr>
              <a:r>
                <a:rPr lang="en-GB" sz="1500" b="1" dirty="0">
                  <a:latin typeface="Arial" panose="020B0604020202020204" pitchFamily="34" charset="0"/>
                  <a:cs typeface="Arial" panose="020B0604020202020204" pitchFamily="34" charset="0"/>
                </a:rPr>
                <a:t>Social Systems</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Any values, beliefs can impact how the person will interpret the message.</a:t>
              </a:r>
              <a:endParaRPr lang="en-GB" sz="1500" b="1" dirty="0">
                <a:latin typeface="Arial" panose="020B0604020202020204" pitchFamily="34" charset="0"/>
                <a:cs typeface="Arial" panose="020B0604020202020204" pitchFamily="34" charset="0"/>
              </a:endParaRPr>
            </a:p>
            <a:p>
              <a:pPr algn="just">
                <a:lnSpc>
                  <a:spcPct val="150000"/>
                </a:lnSpc>
              </a:pPr>
              <a:r>
                <a:rPr lang="en-GB" sz="1500" b="1" dirty="0">
                  <a:latin typeface="Arial" panose="020B0604020202020204" pitchFamily="34" charset="0"/>
                  <a:cs typeface="Arial" panose="020B0604020202020204" pitchFamily="34" charset="0"/>
                </a:rPr>
                <a:t>Culture</a:t>
              </a:r>
            </a:p>
            <a:p>
              <a:pPr algn="just">
                <a:lnSpc>
                  <a:spcPct val="150000"/>
                </a:lnSpc>
              </a:pPr>
              <a:r>
                <a:rPr lang="en-GB" sz="1500" b="1"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 The cultures can vary and may affect the interpretation of the message.</a:t>
              </a:r>
              <a:endParaRPr lang="en-GB" sz="1500" b="1"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557889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BC9AB3-F122-2DD3-93E9-6382519364F1}"/>
              </a:ext>
            </a:extLst>
          </p:cNvPr>
          <p:cNvSpPr/>
          <p:nvPr/>
        </p:nvSpPr>
        <p:spPr>
          <a:xfrm>
            <a:off x="6096000" y="3794760"/>
            <a:ext cx="31623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771A2208-48B8-E9C1-BF3B-D19BE5E0F08F}"/>
              </a:ext>
            </a:extLst>
          </p:cNvPr>
          <p:cNvSpPr/>
          <p:nvPr/>
        </p:nvSpPr>
        <p:spPr>
          <a:xfrm>
            <a:off x="8785860" y="312420"/>
            <a:ext cx="3162300" cy="77724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6E3EA947-67C2-89A5-A47B-9C3DB9273C05}"/>
              </a:ext>
            </a:extLst>
          </p:cNvPr>
          <p:cNvSpPr txBox="1"/>
          <p:nvPr/>
        </p:nvSpPr>
        <p:spPr>
          <a:xfrm>
            <a:off x="1668780" y="312420"/>
            <a:ext cx="8732520" cy="584775"/>
          </a:xfrm>
          <a:prstGeom prst="rect">
            <a:avLst/>
          </a:prstGeom>
          <a:noFill/>
        </p:spPr>
        <p:txBody>
          <a:bodyPr wrap="square" rtlCol="0">
            <a:spAutoFit/>
          </a:bodyPr>
          <a:lstStyle/>
          <a:p>
            <a:pPr algn="ctr"/>
            <a:r>
              <a:rPr lang="en-GB" sz="3200" dirty="0">
                <a:solidFill>
                  <a:schemeClr val="bg1"/>
                </a:solidFill>
                <a:latin typeface="Arial" panose="020B0604020202020204" pitchFamily="34" charset="0"/>
                <a:cs typeface="Arial" panose="020B0604020202020204" pitchFamily="34" charset="0"/>
              </a:rPr>
              <a:t>SHANNON AND WEAVER’S MODEL</a:t>
            </a:r>
          </a:p>
        </p:txBody>
      </p:sp>
      <p:sp>
        <p:nvSpPr>
          <p:cNvPr id="8" name="TextBox 7">
            <a:extLst>
              <a:ext uri="{FF2B5EF4-FFF2-40B4-BE49-F238E27FC236}">
                <a16:creationId xmlns:a16="http://schemas.microsoft.com/office/drawing/2014/main" id="{4529E932-7A5C-1EB4-7094-4C6AA063B2C7}"/>
              </a:ext>
            </a:extLst>
          </p:cNvPr>
          <p:cNvSpPr txBox="1"/>
          <p:nvPr/>
        </p:nvSpPr>
        <p:spPr>
          <a:xfrm>
            <a:off x="1668780" y="1440180"/>
            <a:ext cx="8732520" cy="1154675"/>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Shannon and Weaver were working as Engineers for Bell Telephone Labs in the United States. They wanted to achieve an efficiency of telephone cables and radio waves. They developed a model of communication to assist in a mathematical theory of communication.</a:t>
            </a:r>
          </a:p>
        </p:txBody>
      </p:sp>
      <p:pic>
        <p:nvPicPr>
          <p:cNvPr id="9" name="Picture 8">
            <a:extLst>
              <a:ext uri="{FF2B5EF4-FFF2-40B4-BE49-F238E27FC236}">
                <a16:creationId xmlns:a16="http://schemas.microsoft.com/office/drawing/2014/main" id="{1625C7B7-36D8-655B-B8AD-D88DA91ADE6E}"/>
              </a:ext>
            </a:extLst>
          </p:cNvPr>
          <p:cNvPicPr>
            <a:picLocks noChangeAspect="1"/>
          </p:cNvPicPr>
          <p:nvPr/>
        </p:nvPicPr>
        <p:blipFill>
          <a:blip r:embed="rId2"/>
          <a:stretch>
            <a:fillRect/>
          </a:stretch>
        </p:blipFill>
        <p:spPr>
          <a:xfrm>
            <a:off x="1668780" y="2846070"/>
            <a:ext cx="8732520" cy="3699510"/>
          </a:xfrm>
          <a:prstGeom prst="rect">
            <a:avLst/>
          </a:prstGeom>
        </p:spPr>
      </p:pic>
    </p:spTree>
    <p:extLst>
      <p:ext uri="{BB962C8B-B14F-4D97-AF65-F5344CB8AC3E}">
        <p14:creationId xmlns:p14="http://schemas.microsoft.com/office/powerpoint/2010/main" val="1841492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A7F8299-9F2F-F8EB-4F33-FC4267398773}"/>
              </a:ext>
            </a:extLst>
          </p:cNvPr>
          <p:cNvSpPr/>
          <p:nvPr/>
        </p:nvSpPr>
        <p:spPr>
          <a:xfrm>
            <a:off x="9958388" y="314325"/>
            <a:ext cx="1900237" cy="814388"/>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F790F8B0-450D-448A-AF6F-45548E046A2D}"/>
              </a:ext>
            </a:extLst>
          </p:cNvPr>
          <p:cNvSpPr/>
          <p:nvPr/>
        </p:nvSpPr>
        <p:spPr>
          <a:xfrm>
            <a:off x="6353176" y="3781426"/>
            <a:ext cx="2862262" cy="814388"/>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7870F249-6B0E-BD12-93E1-DDF35A6C437A}"/>
              </a:ext>
            </a:extLst>
          </p:cNvPr>
          <p:cNvSpPr txBox="1"/>
          <p:nvPr/>
        </p:nvSpPr>
        <p:spPr>
          <a:xfrm>
            <a:off x="1668780" y="312420"/>
            <a:ext cx="8732520" cy="1077218"/>
          </a:xfrm>
          <a:prstGeom prst="rect">
            <a:avLst/>
          </a:prstGeom>
          <a:noFill/>
        </p:spPr>
        <p:txBody>
          <a:bodyPr wrap="square" rtlCol="0">
            <a:spAutoFit/>
          </a:bodyPr>
          <a:lstStyle/>
          <a:p>
            <a:pPr algn="ctr"/>
            <a:r>
              <a:rPr lang="en-GB" sz="3200" dirty="0">
                <a:solidFill>
                  <a:schemeClr val="bg1"/>
                </a:solidFill>
                <a:latin typeface="Arial" panose="020B0604020202020204" pitchFamily="34" charset="0"/>
                <a:cs typeface="Arial" panose="020B0604020202020204" pitchFamily="34" charset="0"/>
              </a:rPr>
              <a:t>SHANNON AND WEAVER’S MODEL - COMPONENTS</a:t>
            </a:r>
          </a:p>
        </p:txBody>
      </p:sp>
      <p:sp>
        <p:nvSpPr>
          <p:cNvPr id="8" name="Content Placeholder 2">
            <a:extLst>
              <a:ext uri="{FF2B5EF4-FFF2-40B4-BE49-F238E27FC236}">
                <a16:creationId xmlns:a16="http://schemas.microsoft.com/office/drawing/2014/main" id="{BE7F3435-66F4-1452-5D8F-DF987E1C34ED}"/>
              </a:ext>
            </a:extLst>
          </p:cNvPr>
          <p:cNvSpPr txBox="1">
            <a:spLocks/>
          </p:cNvSpPr>
          <p:nvPr/>
        </p:nvSpPr>
        <p:spPr>
          <a:xfrm>
            <a:off x="1920240" y="1822910"/>
            <a:ext cx="8229600" cy="3917032"/>
          </a:xfrm>
          <a:prstGeom prst="rect">
            <a:avLst/>
          </a:prstGeom>
        </p:spPr>
        <p:txBody>
          <a:bodyPr>
            <a:normAutofit/>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Information source – The one who send </a:t>
            </a:r>
            <a:r>
              <a:rPr lang="en-GB" sz="1600">
                <a:solidFill>
                  <a:schemeClr val="bg1"/>
                </a:solidFill>
                <a:latin typeface="Arial" panose="020B0604020202020204" pitchFamily="34" charset="0"/>
                <a:cs typeface="Arial" panose="020B0604020202020204" pitchFamily="34" charset="0"/>
              </a:rPr>
              <a:t>the message</a:t>
            </a:r>
          </a:p>
          <a:p>
            <a:pPr algn="just">
              <a:lnSpc>
                <a:spcPct val="150000"/>
              </a:lnSpc>
            </a:pPr>
            <a:r>
              <a:rPr lang="en-GB" sz="1600" dirty="0">
                <a:solidFill>
                  <a:schemeClr val="bg1"/>
                </a:solidFill>
                <a:latin typeface="Arial" panose="020B0604020202020204" pitchFamily="34" charset="0"/>
                <a:cs typeface="Arial" panose="020B0604020202020204" pitchFamily="34" charset="0"/>
              </a:rPr>
              <a:t>Transmitter – encodes the message into signals</a:t>
            </a:r>
          </a:p>
          <a:p>
            <a:pPr algn="just">
              <a:lnSpc>
                <a:spcPct val="150000"/>
              </a:lnSpc>
            </a:pPr>
            <a:r>
              <a:rPr lang="en-GB" sz="1600" dirty="0">
                <a:solidFill>
                  <a:schemeClr val="bg1"/>
                </a:solidFill>
                <a:latin typeface="Arial" panose="020B0604020202020204" pitchFamily="34" charset="0"/>
                <a:cs typeface="Arial" panose="020B0604020202020204" pitchFamily="34" charset="0"/>
              </a:rPr>
              <a:t>Channel – to which signal are adapted for transmission</a:t>
            </a:r>
          </a:p>
          <a:p>
            <a:pPr algn="just">
              <a:lnSpc>
                <a:spcPct val="150000"/>
              </a:lnSpc>
            </a:pPr>
            <a:r>
              <a:rPr lang="en-GB" sz="1600" dirty="0">
                <a:solidFill>
                  <a:schemeClr val="bg1"/>
                </a:solidFill>
                <a:latin typeface="Arial" panose="020B0604020202020204" pitchFamily="34" charset="0"/>
                <a:cs typeface="Arial" panose="020B0604020202020204" pitchFamily="34" charset="0"/>
              </a:rPr>
              <a:t>Receiver – ‘decodes’ (reconstructs) the message from the signal</a:t>
            </a:r>
          </a:p>
          <a:p>
            <a:pPr algn="just">
              <a:lnSpc>
                <a:spcPct val="150000"/>
              </a:lnSpc>
            </a:pPr>
            <a:r>
              <a:rPr lang="en-GB" sz="1600" dirty="0">
                <a:solidFill>
                  <a:schemeClr val="bg1"/>
                </a:solidFill>
                <a:latin typeface="Arial" panose="020B0604020202020204" pitchFamily="34" charset="0"/>
                <a:cs typeface="Arial" panose="020B0604020202020204" pitchFamily="34" charset="0"/>
              </a:rPr>
              <a:t>Destination – where the message arrives</a:t>
            </a:r>
          </a:p>
          <a:p>
            <a:pPr algn="just">
              <a:lnSpc>
                <a:spcPct val="150000"/>
              </a:lnSpc>
            </a:pPr>
            <a:r>
              <a:rPr lang="en-GB" sz="1600" dirty="0">
                <a:solidFill>
                  <a:schemeClr val="bg1"/>
                </a:solidFill>
                <a:latin typeface="Arial" panose="020B0604020202020204" pitchFamily="34" charset="0"/>
                <a:cs typeface="Arial" panose="020B0604020202020204" pitchFamily="34" charset="0"/>
              </a:rPr>
              <a:t>A sixth element, noise is a dysfunctional factor: any interference with the message travelling along the channel which may lead to the signal received being different from that sent</a:t>
            </a:r>
          </a:p>
        </p:txBody>
      </p:sp>
    </p:spTree>
    <p:extLst>
      <p:ext uri="{BB962C8B-B14F-4D97-AF65-F5344CB8AC3E}">
        <p14:creationId xmlns:p14="http://schemas.microsoft.com/office/powerpoint/2010/main" val="3409484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5289A37-CF65-BC2D-C581-62EA92878761}"/>
              </a:ext>
            </a:extLst>
          </p:cNvPr>
          <p:cNvSpPr/>
          <p:nvPr/>
        </p:nvSpPr>
        <p:spPr>
          <a:xfrm>
            <a:off x="9944100" y="371475"/>
            <a:ext cx="1943100" cy="800100"/>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a:extLst>
              <a:ext uri="{FF2B5EF4-FFF2-40B4-BE49-F238E27FC236}">
                <a16:creationId xmlns:a16="http://schemas.microsoft.com/office/drawing/2014/main" id="{91352DC7-DDEB-A5A7-7E76-B67F8AC0BF7F}"/>
              </a:ext>
            </a:extLst>
          </p:cNvPr>
          <p:cNvSpPr>
            <a:spLocks noGrp="1"/>
          </p:cNvSpPr>
          <p:nvPr>
            <p:ph type="title"/>
          </p:nvPr>
        </p:nvSpPr>
        <p:spPr>
          <a:xfrm>
            <a:off x="3889273" y="3256166"/>
            <a:ext cx="8302727" cy="800101"/>
          </a:xfrm>
        </p:spPr>
        <p:txBody>
          <a:bodyPr anchor="t"/>
          <a:lstStyle/>
          <a:p>
            <a:r>
              <a:rPr lang="en-GB" dirty="0">
                <a:latin typeface="Arial" panose="020B0604020202020204" pitchFamily="34" charset="0"/>
                <a:cs typeface="Arial" panose="020B0604020202020204" pitchFamily="34" charset="0"/>
              </a:rPr>
              <a:t>Channel used in </a:t>
            </a:r>
            <a:r>
              <a:rPr lang="en-GB" dirty="0" err="1">
                <a:latin typeface="Arial" panose="020B0604020202020204" pitchFamily="34" charset="0"/>
                <a:cs typeface="Arial" panose="020B0604020202020204" pitchFamily="34" charset="0"/>
              </a:rPr>
              <a:t>nhs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9183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8A332E4-483F-7906-470A-0AA2A50A2F78}"/>
              </a:ext>
            </a:extLst>
          </p:cNvPr>
          <p:cNvGrpSpPr/>
          <p:nvPr/>
        </p:nvGrpSpPr>
        <p:grpSpPr>
          <a:xfrm>
            <a:off x="222247" y="6035361"/>
            <a:ext cx="1438913" cy="640080"/>
            <a:chOff x="222247" y="6035361"/>
            <a:chExt cx="1438913" cy="640080"/>
          </a:xfrm>
        </p:grpSpPr>
        <p:sp>
          <p:nvSpPr>
            <p:cNvPr id="8" name="Rectangle 7">
              <a:extLst>
                <a:ext uri="{FF2B5EF4-FFF2-40B4-BE49-F238E27FC236}">
                  <a16:creationId xmlns:a16="http://schemas.microsoft.com/office/drawing/2014/main" id="{73BFABAB-0A1B-DBC6-5700-076411976365}"/>
                </a:ext>
              </a:extLst>
            </p:cNvPr>
            <p:cNvSpPr/>
            <p:nvPr/>
          </p:nvSpPr>
          <p:spPr>
            <a:xfrm>
              <a:off x="1051560" y="6035361"/>
              <a:ext cx="609600" cy="640080"/>
            </a:xfrm>
            <a:prstGeom prst="rect">
              <a:avLst/>
            </a:prstGeom>
            <a:solidFill>
              <a:srgbClr val="7F7F7F"/>
            </a:solidFill>
            <a:ln>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D595FF8-8CB4-BA83-300D-7ECEF74FEBC4}"/>
                </a:ext>
              </a:extLst>
            </p:cNvPr>
            <p:cNvSpPr/>
            <p:nvPr/>
          </p:nvSpPr>
          <p:spPr>
            <a:xfrm>
              <a:off x="222247" y="6035361"/>
              <a:ext cx="822960" cy="640080"/>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AD9AA80B-52A9-531D-F126-D144707FAE41}"/>
              </a:ext>
            </a:extLst>
          </p:cNvPr>
          <p:cNvSpPr>
            <a:spLocks noGrp="1"/>
          </p:cNvSpPr>
          <p:nvPr>
            <p:ph type="title"/>
          </p:nvPr>
        </p:nvSpPr>
        <p:spPr>
          <a:xfrm>
            <a:off x="838200" y="271463"/>
            <a:ext cx="10515600" cy="1139063"/>
          </a:xfrm>
        </p:spPr>
        <p:txBody>
          <a:bodyPr anchor="t"/>
          <a:lstStyle/>
          <a:p>
            <a:r>
              <a:rPr lang="en-GB" dirty="0"/>
              <a:t>What is communication channel?</a:t>
            </a:r>
          </a:p>
        </p:txBody>
      </p:sp>
      <p:sp>
        <p:nvSpPr>
          <p:cNvPr id="6" name="TextBox 5">
            <a:extLst>
              <a:ext uri="{FF2B5EF4-FFF2-40B4-BE49-F238E27FC236}">
                <a16:creationId xmlns:a16="http://schemas.microsoft.com/office/drawing/2014/main" id="{4870CAA1-7908-B969-125A-39012F4CD7EE}"/>
              </a:ext>
            </a:extLst>
          </p:cNvPr>
          <p:cNvSpPr txBox="1"/>
          <p:nvPr/>
        </p:nvSpPr>
        <p:spPr>
          <a:xfrm>
            <a:off x="259556" y="1410526"/>
            <a:ext cx="11094244" cy="4570995"/>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Communication channel refers to a method or system that is used to connect/communicate with other people.</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r>
              <a:rPr lang="en-GB" sz="2000" b="1" dirty="0">
                <a:solidFill>
                  <a:schemeClr val="bg1"/>
                </a:solidFill>
                <a:latin typeface="Arial" panose="020B0604020202020204" pitchFamily="34" charset="0"/>
                <a:cs typeface="Arial" panose="020B0604020202020204" pitchFamily="34" charset="0"/>
              </a:rPr>
              <a:t>Communication channel that are used in NHS</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Face-to-face conversations   </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Videoconferencing</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Audio conferencing</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Emails</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Blogs/news</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Written letters </a:t>
            </a:r>
          </a:p>
          <a:p>
            <a:pPr algn="just">
              <a:lnSpc>
                <a:spcPct val="150000"/>
              </a:lnSpc>
              <a:buFont typeface="+mj-lt"/>
              <a:buAutoNum type="arabicPeriod"/>
            </a:pPr>
            <a:r>
              <a:rPr lang="en-US" sz="1600" b="0" i="0" dirty="0">
                <a:solidFill>
                  <a:schemeClr val="bg1"/>
                </a:solidFill>
                <a:effectLst/>
                <a:latin typeface="Arial" panose="020B0604020202020204" pitchFamily="34" charset="0"/>
                <a:cs typeface="Arial" panose="020B0604020202020204" pitchFamily="34" charset="0"/>
              </a:rPr>
              <a:t>Formal written documents </a:t>
            </a:r>
            <a:r>
              <a:rPr lang="en-GB" sz="1600" b="0" i="0" dirty="0">
                <a:solidFill>
                  <a:schemeClr val="bg1"/>
                </a:solidFill>
                <a:effectLst/>
                <a:latin typeface="Arial" panose="020B0604020202020204" pitchFamily="34" charset="0"/>
                <a:cs typeface="Arial" panose="020B0604020202020204" pitchFamily="34" charset="0"/>
              </a:rPr>
              <a:t>(Communication Channels (Types &amp; Importance) - </a:t>
            </a:r>
            <a:r>
              <a:rPr lang="en-GB" sz="1600" b="0" i="0" dirty="0" err="1">
                <a:solidFill>
                  <a:schemeClr val="bg1"/>
                </a:solidFill>
                <a:effectLst/>
                <a:latin typeface="Arial" panose="020B0604020202020204" pitchFamily="34" charset="0"/>
                <a:cs typeface="Arial" panose="020B0604020202020204" pitchFamily="34" charset="0"/>
              </a:rPr>
              <a:t>KnowledgeHut</a:t>
            </a:r>
            <a:r>
              <a:rPr lang="en-GB" sz="1600" b="0" i="0" dirty="0">
                <a:solidFill>
                  <a:schemeClr val="bg1"/>
                </a:solidFill>
                <a:effectLst/>
                <a:latin typeface="Arial" panose="020B0604020202020204" pitchFamily="34" charset="0"/>
                <a:cs typeface="Arial" panose="020B0604020202020204" pitchFamily="34" charset="0"/>
              </a:rPr>
              <a:t>, 2022).</a:t>
            </a:r>
            <a:endParaRPr lang="en-US" sz="1600" b="0" i="0" dirty="0">
              <a:solidFill>
                <a:schemeClr val="bg1"/>
              </a:solidFill>
              <a:effectLst/>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63428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4D19A2B-30FA-7412-3454-8424E45CECC1}"/>
              </a:ext>
            </a:extLst>
          </p:cNvPr>
          <p:cNvGrpSpPr/>
          <p:nvPr/>
        </p:nvGrpSpPr>
        <p:grpSpPr>
          <a:xfrm>
            <a:off x="222247" y="6035361"/>
            <a:ext cx="1438913" cy="640080"/>
            <a:chOff x="222247" y="6035361"/>
            <a:chExt cx="1438913" cy="640080"/>
          </a:xfrm>
        </p:grpSpPr>
        <p:sp>
          <p:nvSpPr>
            <p:cNvPr id="5" name="Rectangle 4">
              <a:extLst>
                <a:ext uri="{FF2B5EF4-FFF2-40B4-BE49-F238E27FC236}">
                  <a16:creationId xmlns:a16="http://schemas.microsoft.com/office/drawing/2014/main" id="{2021AEDE-A92E-5032-3A2B-DE7ACDD4CAF5}"/>
                </a:ext>
              </a:extLst>
            </p:cNvPr>
            <p:cNvSpPr/>
            <p:nvPr/>
          </p:nvSpPr>
          <p:spPr>
            <a:xfrm>
              <a:off x="1051560" y="6035361"/>
              <a:ext cx="609600" cy="640080"/>
            </a:xfrm>
            <a:prstGeom prst="rect">
              <a:avLst/>
            </a:prstGeom>
            <a:solidFill>
              <a:srgbClr val="7F7F7F"/>
            </a:solidFill>
            <a:ln>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A268952-C782-6405-7CD3-BAE8B668BF52}"/>
                </a:ext>
              </a:extLst>
            </p:cNvPr>
            <p:cNvSpPr/>
            <p:nvPr/>
          </p:nvSpPr>
          <p:spPr>
            <a:xfrm>
              <a:off x="222247" y="6035361"/>
              <a:ext cx="822960" cy="640080"/>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7" name="Content Placeholder 8" descr="A screenshot of a cell phone&#10;&#10;Description automatically generated">
            <a:extLst>
              <a:ext uri="{FF2B5EF4-FFF2-40B4-BE49-F238E27FC236}">
                <a16:creationId xmlns:a16="http://schemas.microsoft.com/office/drawing/2014/main" id="{E98C0484-3083-C82A-8FF4-DE423558E5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32616" y="1829124"/>
            <a:ext cx="4316288" cy="3628899"/>
          </a:xfrm>
          <a:prstGeom prst="rect">
            <a:avLst/>
          </a:prstGeom>
        </p:spPr>
      </p:pic>
      <p:sp>
        <p:nvSpPr>
          <p:cNvPr id="9" name="TextBox 8">
            <a:extLst>
              <a:ext uri="{FF2B5EF4-FFF2-40B4-BE49-F238E27FC236}">
                <a16:creationId xmlns:a16="http://schemas.microsoft.com/office/drawing/2014/main" id="{F4B6B2A6-17E0-95FE-A1B5-4481E0959AE2}"/>
              </a:ext>
            </a:extLst>
          </p:cNvPr>
          <p:cNvSpPr txBox="1"/>
          <p:nvPr/>
        </p:nvSpPr>
        <p:spPr>
          <a:xfrm>
            <a:off x="1051560" y="1829124"/>
            <a:ext cx="5420678" cy="189333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The </a:t>
            </a:r>
            <a:r>
              <a:rPr lang="en-GB" sz="1600" dirty="0" err="1">
                <a:solidFill>
                  <a:schemeClr val="bg1"/>
                </a:solidFill>
                <a:latin typeface="Arial" panose="020B0604020202020204" pitchFamily="34" charset="0"/>
                <a:cs typeface="Arial" panose="020B0604020202020204" pitchFamily="34" charset="0"/>
              </a:rPr>
              <a:t>lendle</a:t>
            </a:r>
            <a:r>
              <a:rPr lang="en-GB" sz="1600" dirty="0">
                <a:solidFill>
                  <a:schemeClr val="bg1"/>
                </a:solidFill>
                <a:latin typeface="Arial" panose="020B0604020202020204" pitchFamily="34" charset="0"/>
                <a:cs typeface="Arial" panose="020B0604020202020204" pitchFamily="34" charset="0"/>
              </a:rPr>
              <a:t>-daft model channel richness hierarchy simply explains the effectiveness of communication while using different channels of communication </a:t>
            </a:r>
          </a:p>
          <a:p>
            <a:pPr marL="285750" indent="-285750" algn="just">
              <a:lnSpc>
                <a:spcPct val="150000"/>
              </a:lnSpc>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Red marked give less effectiveness</a:t>
            </a:r>
          </a:p>
          <a:p>
            <a:pPr marL="285750" indent="-285750" algn="just">
              <a:lnSpc>
                <a:spcPct val="150000"/>
              </a:lnSpc>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Green marked more effectiveness</a:t>
            </a:r>
            <a:endParaRPr lang="en-GB" sz="1600" dirty="0">
              <a:solidFill>
                <a:schemeClr val="bg1"/>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2C839C46-380C-2B0F-6FE7-8E1FB3636183}"/>
              </a:ext>
            </a:extLst>
          </p:cNvPr>
          <p:cNvSpPr txBox="1">
            <a:spLocks/>
          </p:cNvSpPr>
          <p:nvPr/>
        </p:nvSpPr>
        <p:spPr>
          <a:xfrm>
            <a:off x="1661160" y="344352"/>
            <a:ext cx="8229600" cy="1143000"/>
          </a:xfrm>
          <a:prstGeom prst="rect">
            <a:avLst/>
          </a:prstGeom>
          <a:noFill/>
          <a:ln>
            <a:noFill/>
          </a:ln>
        </p:spPr>
        <p:txBody>
          <a:bodyPr vert="horz" wrap="square" lIns="91440" tIns="45720" rIns="91440" bIns="45720" anchor="ctr" anchorCtr="1" compatLnSpc="1">
            <a:normAutofit/>
          </a:bodyPr>
          <a:lstStyle>
            <a:lvl1pPr marL="0" marR="0" lvl="0" indent="0" algn="ctr" defTabSz="914400" rtl="0" fontAlgn="auto" hangingPunct="1">
              <a:lnSpc>
                <a:spcPct val="90000"/>
              </a:lnSpc>
              <a:spcBef>
                <a:spcPts val="0"/>
              </a:spcBef>
              <a:spcAft>
                <a:spcPts val="0"/>
              </a:spcAft>
              <a:buNone/>
              <a:tabLst/>
              <a:defRPr lang="en-US" sz="4000" b="1" i="0" u="none" strike="noStrike" kern="1200" cap="all" spc="0" baseline="0">
                <a:solidFill>
                  <a:srgbClr val="FFFFFF"/>
                </a:solidFill>
                <a:uFillTx/>
                <a:latin typeface="Corbel"/>
              </a:defRPr>
            </a:lvl1pPr>
          </a:lstStyle>
          <a:p>
            <a:r>
              <a:rPr lang="en-GB" sz="3200">
                <a:latin typeface="Arial" panose="020B0604020202020204" pitchFamily="34" charset="0"/>
                <a:cs typeface="Arial" panose="020B0604020202020204" pitchFamily="34" charset="0"/>
              </a:rPr>
              <a:t>The Lendle-Daft model Channel Richness Hierarchy:</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77558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62285D2-4E2A-552B-47A6-92B8CC52920D}"/>
              </a:ext>
            </a:extLst>
          </p:cNvPr>
          <p:cNvSpPr/>
          <p:nvPr/>
        </p:nvSpPr>
        <p:spPr>
          <a:xfrm>
            <a:off x="10001250" y="242888"/>
            <a:ext cx="1857375" cy="1071562"/>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F1A7E5-4B25-A32E-1831-2C6CD47552EF}"/>
              </a:ext>
            </a:extLst>
          </p:cNvPr>
          <p:cNvSpPr>
            <a:spLocks noGrp="1"/>
          </p:cNvSpPr>
          <p:nvPr>
            <p:ph type="title"/>
          </p:nvPr>
        </p:nvSpPr>
        <p:spPr>
          <a:xfrm>
            <a:off x="5100638" y="2173291"/>
            <a:ext cx="6386511" cy="2090812"/>
          </a:xfrm>
        </p:spPr>
        <p:txBody>
          <a:bodyPr/>
          <a:lstStyle/>
          <a:p>
            <a:r>
              <a:rPr lang="en-GB" dirty="0">
                <a:latin typeface="Arial" panose="020B0604020202020204" pitchFamily="34" charset="0"/>
                <a:cs typeface="Arial" panose="020B0604020202020204" pitchFamily="34" charset="0"/>
              </a:rPr>
              <a:t>Barriers to communication</a:t>
            </a:r>
          </a:p>
        </p:txBody>
      </p:sp>
    </p:spTree>
    <p:extLst>
      <p:ext uri="{BB962C8B-B14F-4D97-AF65-F5344CB8AC3E}">
        <p14:creationId xmlns:p14="http://schemas.microsoft.com/office/powerpoint/2010/main" val="18178865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6FF6520-1F6C-68D0-E475-6FD938662A5E}"/>
              </a:ext>
            </a:extLst>
          </p:cNvPr>
          <p:cNvSpPr/>
          <p:nvPr/>
        </p:nvSpPr>
        <p:spPr>
          <a:xfrm>
            <a:off x="10001250" y="242888"/>
            <a:ext cx="1857375" cy="1071562"/>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A8CFF9E-81BC-42BF-0C07-0979C479D149}"/>
              </a:ext>
            </a:extLst>
          </p:cNvPr>
          <p:cNvSpPr/>
          <p:nvPr/>
        </p:nvSpPr>
        <p:spPr>
          <a:xfrm>
            <a:off x="6210300" y="3624263"/>
            <a:ext cx="3105150" cy="1071562"/>
          </a:xfrm>
          <a:prstGeom prst="rect">
            <a:avLst/>
          </a:prstGeom>
          <a:solidFill>
            <a:srgbClr val="B2606E"/>
          </a:solidFill>
          <a:ln>
            <a:solidFill>
              <a:srgbClr val="B2606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00DA3FD-C3F7-C54F-74BB-381A5F432E81}"/>
              </a:ext>
            </a:extLst>
          </p:cNvPr>
          <p:cNvSpPr>
            <a:spLocks noGrp="1"/>
          </p:cNvSpPr>
          <p:nvPr>
            <p:ph type="title"/>
          </p:nvPr>
        </p:nvSpPr>
        <p:spPr>
          <a:xfrm>
            <a:off x="2324100" y="758032"/>
            <a:ext cx="7543800" cy="1112835"/>
          </a:xfrm>
        </p:spPr>
        <p:txBody>
          <a:bodyPr anchor="t"/>
          <a:lstStyle/>
          <a:p>
            <a:pPr algn="ctr"/>
            <a:r>
              <a:rPr lang="en-GB" sz="3200" dirty="0">
                <a:latin typeface="Arial" panose="020B0604020202020204" pitchFamily="34" charset="0"/>
                <a:cs typeface="Arial" panose="020B0604020202020204" pitchFamily="34" charset="0"/>
              </a:rPr>
              <a:t>Barrier in NHS?</a:t>
            </a:r>
          </a:p>
        </p:txBody>
      </p:sp>
      <p:sp>
        <p:nvSpPr>
          <p:cNvPr id="8" name="TextBox 7">
            <a:extLst>
              <a:ext uri="{FF2B5EF4-FFF2-40B4-BE49-F238E27FC236}">
                <a16:creationId xmlns:a16="http://schemas.microsoft.com/office/drawing/2014/main" id="{A73FF93D-DBA9-8C04-9D8B-E236E0CFCF99}"/>
              </a:ext>
            </a:extLst>
          </p:cNvPr>
          <p:cNvSpPr txBox="1"/>
          <p:nvPr/>
        </p:nvSpPr>
        <p:spPr>
          <a:xfrm>
            <a:off x="1645444" y="1700212"/>
            <a:ext cx="9129712" cy="2874826"/>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Simply barrier can be identified as something that stay on the way of the process and blocks the message to be send or received, partially or not send or received at all.</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a:p>
            <a:pPr algn="ctr">
              <a:lnSpc>
                <a:spcPct val="150000"/>
              </a:lnSpc>
            </a:pPr>
            <a:r>
              <a:rPr lang="en-GB" sz="2800" dirty="0">
                <a:solidFill>
                  <a:schemeClr val="bg1"/>
                </a:solidFill>
                <a:latin typeface="Arial" panose="020B0604020202020204" pitchFamily="34" charset="0"/>
                <a:cs typeface="Arial" panose="020B0604020202020204" pitchFamily="34" charset="0"/>
              </a:rPr>
              <a:t>Let’s see them!</a:t>
            </a:r>
          </a:p>
        </p:txBody>
      </p:sp>
    </p:spTree>
    <p:extLst>
      <p:ext uri="{BB962C8B-B14F-4D97-AF65-F5344CB8AC3E}">
        <p14:creationId xmlns:p14="http://schemas.microsoft.com/office/powerpoint/2010/main" val="334418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visible"/>
                                      </p:to>
                                    </p:set>
                                    <p:animEffect transition="in" filter="fade">
                                      <p:cBhvr>
                                        <p:cTn id="7"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BC614-2DAD-0097-9A5F-65750D56BC24}"/>
              </a:ext>
            </a:extLst>
          </p:cNvPr>
          <p:cNvSpPr/>
          <p:nvPr/>
        </p:nvSpPr>
        <p:spPr>
          <a:xfrm>
            <a:off x="500063" y="6215063"/>
            <a:ext cx="1128712" cy="460378"/>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09F19B9E-E855-46A4-95E6-9BDA73EA986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Communication barriers in </a:t>
            </a:r>
            <a:r>
              <a:rPr lang="en-GB" dirty="0" err="1">
                <a:latin typeface="Arial" panose="020B0604020202020204" pitchFamily="34" charset="0"/>
                <a:cs typeface="Arial" panose="020B0604020202020204" pitchFamily="34" charset="0"/>
              </a:rPr>
              <a:t>nhs</a:t>
            </a:r>
            <a:endParaRPr lang="en-GB" dirty="0">
              <a:latin typeface="Arial" panose="020B0604020202020204" pitchFamily="34" charset="0"/>
              <a:cs typeface="Arial" panose="020B0604020202020204" pitchFamily="34" charset="0"/>
            </a:endParaRPr>
          </a:p>
        </p:txBody>
      </p:sp>
      <p:graphicFrame>
        <p:nvGraphicFramePr>
          <p:cNvPr id="9" name="Diagram 8">
            <a:extLst>
              <a:ext uri="{FF2B5EF4-FFF2-40B4-BE49-F238E27FC236}">
                <a16:creationId xmlns:a16="http://schemas.microsoft.com/office/drawing/2014/main" id="{0D346C03-5145-DF0A-BBDD-14F635D09A6D}"/>
              </a:ext>
            </a:extLst>
          </p:cNvPr>
          <p:cNvGraphicFramePr/>
          <p:nvPr>
            <p:extLst>
              <p:ext uri="{D42A27DB-BD31-4B8C-83A1-F6EECF244321}">
                <p14:modId xmlns:p14="http://schemas.microsoft.com/office/powerpoint/2010/main" val="1230117592"/>
              </p:ext>
            </p:extLst>
          </p:nvPr>
        </p:nvGraphicFramePr>
        <p:xfrm>
          <a:off x="500063" y="1429654"/>
          <a:ext cx="10860090" cy="50155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58392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1EB9A97-D2B4-1160-8E16-5EE603618484}"/>
              </a:ext>
            </a:extLst>
          </p:cNvPr>
          <p:cNvSpPr/>
          <p:nvPr/>
        </p:nvSpPr>
        <p:spPr>
          <a:xfrm>
            <a:off x="500063" y="6215063"/>
            <a:ext cx="1128712" cy="460378"/>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DD9AA22-B5B0-7C6E-9251-DF0624B0518C}"/>
              </a:ext>
            </a:extLst>
          </p:cNvPr>
          <p:cNvSpPr>
            <a:spLocks noGrp="1"/>
          </p:cNvSpPr>
          <p:nvPr>
            <p:ph type="title"/>
          </p:nvPr>
        </p:nvSpPr>
        <p:spPr/>
        <p:txBody>
          <a:bodyPr/>
          <a:lstStyle/>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226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C399DA0-EE49-0CDA-EB3B-E297A2244CD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9" name="Rectangle 8">
            <a:extLst>
              <a:ext uri="{FF2B5EF4-FFF2-40B4-BE49-F238E27FC236}">
                <a16:creationId xmlns:a16="http://schemas.microsoft.com/office/drawing/2014/main" id="{1B16790E-61D9-8B0B-B27B-6EEBD70DDE84}"/>
              </a:ext>
            </a:extLst>
          </p:cNvPr>
          <p:cNvSpPr/>
          <p:nvPr/>
        </p:nvSpPr>
        <p:spPr>
          <a:xfrm>
            <a:off x="222247" y="6035361"/>
            <a:ext cx="822960" cy="640080"/>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15D48BF-4F7B-C9C0-6A91-6E8D55A66324}"/>
              </a:ext>
            </a:extLst>
          </p:cNvPr>
          <p:cNvSpPr/>
          <p:nvPr/>
        </p:nvSpPr>
        <p:spPr>
          <a:xfrm>
            <a:off x="1051560" y="6035361"/>
            <a:ext cx="609600" cy="640080"/>
          </a:xfrm>
          <a:prstGeom prst="rect">
            <a:avLst/>
          </a:prstGeom>
          <a:solidFill>
            <a:srgbClr val="7F7F7F"/>
          </a:solidFill>
          <a:ln>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A081EBC-ADE6-954A-7591-DFF976536CD6}"/>
              </a:ext>
            </a:extLst>
          </p:cNvPr>
          <p:cNvSpPr txBox="1"/>
          <p:nvPr/>
        </p:nvSpPr>
        <p:spPr>
          <a:xfrm>
            <a:off x="426720" y="1287646"/>
            <a:ext cx="10713720" cy="5586658"/>
          </a:xfrm>
          <a:prstGeom prst="rect">
            <a:avLst/>
          </a:prstGeom>
          <a:noFill/>
        </p:spPr>
        <p:txBody>
          <a:bodyPr wrap="square" rtlCol="0">
            <a:spAutoFit/>
          </a:bodyPr>
          <a:lstStyle/>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American Museum of Natural History. 2022. </a:t>
            </a:r>
            <a:r>
              <a:rPr lang="en-US" sz="1600" b="0" i="1" dirty="0">
                <a:solidFill>
                  <a:schemeClr val="bg1"/>
                </a:solidFill>
                <a:effectLst/>
                <a:latin typeface="Arial" panose="020B0604020202020204" pitchFamily="34" charset="0"/>
                <a:cs typeface="Arial" panose="020B0604020202020204" pitchFamily="34" charset="0"/>
              </a:rPr>
              <a:t>What Is a Theory?</a:t>
            </a:r>
            <a:r>
              <a:rPr lang="en-US" sz="1600" b="0" i="0" dirty="0">
                <a:solidFill>
                  <a:schemeClr val="bg1"/>
                </a:solidFill>
                <a:effectLst/>
                <a:latin typeface="Arial" panose="020B0604020202020204" pitchFamily="34" charset="0"/>
                <a:cs typeface="Arial" panose="020B0604020202020204" pitchFamily="34" charset="0"/>
              </a:rPr>
              <a:t>. [online] Available at: 	&lt;https://www.amnh.org/exhibitions/darwin/evolution-today/what-is-a-theory&gt; [Accessed 19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Criswell, B., 2013. </a:t>
            </a:r>
            <a:r>
              <a:rPr lang="en-US" sz="1600" b="0" i="1" dirty="0">
                <a:solidFill>
                  <a:schemeClr val="bg1"/>
                </a:solidFill>
                <a:effectLst/>
                <a:latin typeface="Arial" panose="020B0604020202020204" pitchFamily="34" charset="0"/>
                <a:cs typeface="Arial" panose="020B0604020202020204" pitchFamily="34" charset="0"/>
              </a:rPr>
              <a:t>SPC 101 Fundamentals of Oral Communication - All Documents</a:t>
            </a:r>
            <a:r>
              <a:rPr lang="en-US" sz="1600" b="0" i="0" dirty="0">
                <a:solidFill>
                  <a:schemeClr val="bg1"/>
                </a:solidFill>
                <a:effectLst/>
                <a:latin typeface="Arial" panose="020B0604020202020204" pitchFamily="34" charset="0"/>
                <a:cs typeface="Arial" panose="020B0604020202020204" pitchFamily="34" charset="0"/>
              </a:rPr>
              <a:t>. [online] Myweb.dmacc.edu. 	Available at: 	&lt;https://myweb.dmacc.edu/personal/becriswell/instructor/SPC%20101%20Fundamentals%20of%20O	ral%20Communication/Forms/AllItems.aspx&gt; [Accessed 20 July 2022].</a:t>
            </a:r>
          </a:p>
          <a:p>
            <a:pPr algn="just">
              <a:lnSpc>
                <a:spcPct val="150000"/>
              </a:lnSpc>
            </a:pPr>
            <a:r>
              <a:rPr lang="en-US" sz="1600" b="0" i="0" dirty="0" err="1">
                <a:solidFill>
                  <a:schemeClr val="bg1"/>
                </a:solidFill>
                <a:effectLst/>
                <a:latin typeface="Arial" panose="020B0604020202020204" pitchFamily="34" charset="0"/>
                <a:cs typeface="Arial" panose="020B0604020202020204" pitchFamily="34" charset="0"/>
              </a:rPr>
              <a:t>Janse</a:t>
            </a:r>
            <a:r>
              <a:rPr lang="en-US" sz="1600" b="0" i="0" dirty="0">
                <a:solidFill>
                  <a:schemeClr val="bg1"/>
                </a:solidFill>
                <a:effectLst/>
                <a:latin typeface="Arial" panose="020B0604020202020204" pitchFamily="34" charset="0"/>
                <a:cs typeface="Arial" panose="020B0604020202020204" pitchFamily="34" charset="0"/>
              </a:rPr>
              <a:t>, B., 2022. </a:t>
            </a:r>
            <a:r>
              <a:rPr lang="en-US" sz="1600" b="0" i="1" dirty="0">
                <a:solidFill>
                  <a:schemeClr val="bg1"/>
                </a:solidFill>
                <a:effectLst/>
                <a:latin typeface="Arial" panose="020B0604020202020204" pitchFamily="34" charset="0"/>
                <a:cs typeface="Arial" panose="020B0604020202020204" pitchFamily="34" charset="0"/>
              </a:rPr>
              <a:t>Berlo's SMCR Model of Communication</a:t>
            </a:r>
            <a:r>
              <a:rPr lang="en-US" sz="1600" b="0" i="0" dirty="0">
                <a:solidFill>
                  <a:schemeClr val="bg1"/>
                </a:solidFill>
                <a:effectLst/>
                <a:latin typeface="Arial" panose="020B0604020202020204" pitchFamily="34" charset="0"/>
                <a:cs typeface="Arial" panose="020B0604020202020204" pitchFamily="34" charset="0"/>
              </a:rPr>
              <a:t>. [online] </a:t>
            </a:r>
            <a:r>
              <a:rPr lang="en-US" sz="1600" b="0" i="0" dirty="0" err="1">
                <a:solidFill>
                  <a:schemeClr val="bg1"/>
                </a:solidFill>
                <a:effectLst/>
                <a:latin typeface="Arial" panose="020B0604020202020204" pitchFamily="34" charset="0"/>
                <a:cs typeface="Arial" panose="020B0604020202020204" pitchFamily="34" charset="0"/>
              </a:rPr>
              <a:t>toolshero</a:t>
            </a:r>
            <a:r>
              <a:rPr lang="en-US" sz="1600" b="0" i="0" dirty="0">
                <a:solidFill>
                  <a:schemeClr val="bg1"/>
                </a:solidFill>
                <a:effectLst/>
                <a:latin typeface="Arial" panose="020B0604020202020204" pitchFamily="34" charset="0"/>
                <a:cs typeface="Arial" panose="020B0604020202020204" pitchFamily="34" charset="0"/>
              </a:rPr>
              <a:t>. Available at: 	&lt;https://www.toolshero.com/communication-methods/berlos-smcr-model-of-communication/&gt; [Accessed 	20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Kashyap, S., 2022. [online] Proofhub.com. Available at: &lt;https://www.proofhub.com/articles/communication-	strategies&gt; [Accessed 19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Knowledgehut.com. 2022. </a:t>
            </a:r>
            <a:r>
              <a:rPr lang="en-US" sz="1600" b="0" i="1" dirty="0">
                <a:solidFill>
                  <a:schemeClr val="bg1"/>
                </a:solidFill>
                <a:effectLst/>
                <a:latin typeface="Arial" panose="020B0604020202020204" pitchFamily="34" charset="0"/>
                <a:cs typeface="Arial" panose="020B0604020202020204" pitchFamily="34" charset="0"/>
              </a:rPr>
              <a:t>Communication Channels (Types &amp; Importance) - </a:t>
            </a:r>
            <a:r>
              <a:rPr lang="en-US" sz="1600" b="0" i="1" dirty="0" err="1">
                <a:solidFill>
                  <a:schemeClr val="bg1"/>
                </a:solidFill>
                <a:effectLst/>
                <a:latin typeface="Arial" panose="020B0604020202020204" pitchFamily="34" charset="0"/>
                <a:cs typeface="Arial" panose="020B0604020202020204" pitchFamily="34" charset="0"/>
              </a:rPr>
              <a:t>KnowledgeHut</a:t>
            </a:r>
            <a:r>
              <a:rPr lang="en-US" sz="1600" b="0" i="0" dirty="0">
                <a:solidFill>
                  <a:schemeClr val="bg1"/>
                </a:solidFill>
                <a:effectLst/>
                <a:latin typeface="Arial" panose="020B0604020202020204" pitchFamily="34" charset="0"/>
                <a:cs typeface="Arial" panose="020B0604020202020204" pitchFamily="34" charset="0"/>
              </a:rPr>
              <a:t>. [online] Available at: 	&lt;https://www.knowledgehut.com/tutorials/project-management/communication-channels&gt; 	[Accessed 24 	July 2022].</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71266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A2F1923-ECA7-9E34-E0E4-18BB2B84F2BD}"/>
              </a:ext>
            </a:extLst>
          </p:cNvPr>
          <p:cNvGrpSpPr/>
          <p:nvPr/>
        </p:nvGrpSpPr>
        <p:grpSpPr>
          <a:xfrm>
            <a:off x="222247" y="6035361"/>
            <a:ext cx="1438913" cy="640080"/>
            <a:chOff x="222247" y="6035361"/>
            <a:chExt cx="1438913" cy="640080"/>
          </a:xfrm>
        </p:grpSpPr>
        <p:sp>
          <p:nvSpPr>
            <p:cNvPr id="5" name="Rectangle 4">
              <a:extLst>
                <a:ext uri="{FF2B5EF4-FFF2-40B4-BE49-F238E27FC236}">
                  <a16:creationId xmlns:a16="http://schemas.microsoft.com/office/drawing/2014/main" id="{970ACCED-9413-6499-947B-D611D556654C}"/>
                </a:ext>
              </a:extLst>
            </p:cNvPr>
            <p:cNvSpPr/>
            <p:nvPr/>
          </p:nvSpPr>
          <p:spPr>
            <a:xfrm>
              <a:off x="1051560" y="6035361"/>
              <a:ext cx="609600" cy="640080"/>
            </a:xfrm>
            <a:prstGeom prst="rect">
              <a:avLst/>
            </a:prstGeom>
            <a:solidFill>
              <a:srgbClr val="7F7F7F"/>
            </a:solidFill>
            <a:ln>
              <a:solidFill>
                <a:srgbClr val="7F7F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3D35F5D2-B4A4-D941-CD56-0AFC4068A478}"/>
                </a:ext>
              </a:extLst>
            </p:cNvPr>
            <p:cNvSpPr/>
            <p:nvPr/>
          </p:nvSpPr>
          <p:spPr>
            <a:xfrm>
              <a:off x="222247" y="6035361"/>
              <a:ext cx="822960" cy="640080"/>
            </a:xfrm>
            <a:prstGeom prst="rect">
              <a:avLst/>
            </a:prstGeom>
            <a:solidFill>
              <a:srgbClr val="666666"/>
            </a:solidFill>
            <a:ln>
              <a:solidFill>
                <a:srgbClr val="66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itle 1">
            <a:extLst>
              <a:ext uri="{FF2B5EF4-FFF2-40B4-BE49-F238E27FC236}">
                <a16:creationId xmlns:a16="http://schemas.microsoft.com/office/drawing/2014/main" id="{933EA887-E724-3AA8-BCA6-F2423D85042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6" name="TextBox 5">
            <a:extLst>
              <a:ext uri="{FF2B5EF4-FFF2-40B4-BE49-F238E27FC236}">
                <a16:creationId xmlns:a16="http://schemas.microsoft.com/office/drawing/2014/main" id="{999C12A5-994C-463D-08FF-10C5DABBC8D0}"/>
              </a:ext>
            </a:extLst>
          </p:cNvPr>
          <p:cNvSpPr txBox="1"/>
          <p:nvPr/>
        </p:nvSpPr>
        <p:spPr>
          <a:xfrm>
            <a:off x="398145" y="1259071"/>
            <a:ext cx="10713720" cy="3739998"/>
          </a:xfrm>
          <a:prstGeom prst="rect">
            <a:avLst/>
          </a:prstGeom>
          <a:noFill/>
        </p:spPr>
        <p:txBody>
          <a:bodyPr wrap="square" rtlCol="0">
            <a:spAutoFit/>
          </a:bodyPr>
          <a:lstStyle/>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Skillsyouneed.com. 2022. </a:t>
            </a:r>
            <a:r>
              <a:rPr lang="en-US" sz="1600" b="0" i="1" dirty="0">
                <a:solidFill>
                  <a:schemeClr val="bg1"/>
                </a:solidFill>
                <a:effectLst/>
                <a:latin typeface="Arial" panose="020B0604020202020204" pitchFamily="34" charset="0"/>
                <a:cs typeface="Arial" panose="020B0604020202020204" pitchFamily="34" charset="0"/>
              </a:rPr>
              <a:t>What is Communication? Verbal, Non-Verbal &amp; Written | </a:t>
            </a:r>
            <a:r>
              <a:rPr lang="en-US" sz="1600" b="0" i="1" dirty="0" err="1">
                <a:solidFill>
                  <a:schemeClr val="bg1"/>
                </a:solidFill>
                <a:effectLst/>
                <a:latin typeface="Arial" panose="020B0604020202020204" pitchFamily="34" charset="0"/>
                <a:cs typeface="Arial" panose="020B0604020202020204" pitchFamily="34" charset="0"/>
              </a:rPr>
              <a:t>SkillsYouNeed</a:t>
            </a:r>
            <a:r>
              <a:rPr lang="en-US" sz="1600" b="0" i="0" dirty="0">
                <a:solidFill>
                  <a:schemeClr val="bg1"/>
                </a:solidFill>
                <a:effectLst/>
                <a:latin typeface="Arial" panose="020B0604020202020204" pitchFamily="34" charset="0"/>
                <a:cs typeface="Arial" panose="020B0604020202020204" pitchFamily="34" charset="0"/>
              </a:rPr>
              <a:t>. [online] Available 	at: &lt;https://www.skillsyouneed.com/ips/what-is-communication.html&gt; [Accessed 19 July 2022].</a:t>
            </a:r>
          </a:p>
          <a:p>
            <a:pPr algn="just">
              <a:lnSpc>
                <a:spcPct val="150000"/>
              </a:lnSpc>
            </a:pPr>
            <a:r>
              <a:rPr lang="en-US" sz="1600" b="0" i="0" dirty="0">
                <a:solidFill>
                  <a:schemeClr val="bg1"/>
                </a:solidFill>
                <a:effectLst/>
                <a:latin typeface="Arial" panose="020B0604020202020204" pitchFamily="34" charset="0"/>
                <a:cs typeface="Arial" panose="020B0604020202020204" pitchFamily="34" charset="0"/>
              </a:rPr>
              <a:t>The Health Foundation, 2019. </a:t>
            </a:r>
            <a:r>
              <a:rPr lang="en-US" sz="1600" b="0" i="1" dirty="0">
                <a:solidFill>
                  <a:schemeClr val="bg1"/>
                </a:solidFill>
                <a:effectLst/>
                <a:latin typeface="Arial" panose="020B0604020202020204" pitchFamily="34" charset="0"/>
                <a:cs typeface="Arial" panose="020B0604020202020204" pitchFamily="34" charset="0"/>
              </a:rPr>
              <a:t>Closing the gap: Key areas for action on the health and care workforce</a:t>
            </a:r>
            <a:r>
              <a:rPr lang="en-US" sz="1600" b="0" i="0" dirty="0">
                <a:solidFill>
                  <a:schemeClr val="bg1"/>
                </a:solidFill>
                <a:effectLst/>
                <a:latin typeface="Arial" panose="020B0604020202020204" pitchFamily="34" charset="0"/>
                <a:cs typeface="Arial" panose="020B0604020202020204" pitchFamily="34" charset="0"/>
              </a:rPr>
              <a:t>.</a:t>
            </a:r>
          </a:p>
          <a:p>
            <a:pPr algn="just">
              <a:lnSpc>
                <a:spcPct val="150000"/>
              </a:lnSpc>
            </a:pPr>
            <a:r>
              <a:rPr lang="en-US" sz="1600" b="0" i="0" dirty="0" err="1">
                <a:solidFill>
                  <a:schemeClr val="bg1"/>
                </a:solidFill>
                <a:effectLst/>
                <a:latin typeface="Arial" panose="020B0604020202020204" pitchFamily="34" charset="0"/>
                <a:cs typeface="Arial" panose="020B0604020202020204" pitchFamily="34" charset="0"/>
              </a:rPr>
              <a:t>Tyari</a:t>
            </a:r>
            <a:r>
              <a:rPr lang="en-US" sz="1600" b="0" i="0" dirty="0">
                <a:solidFill>
                  <a:schemeClr val="bg1"/>
                </a:solidFill>
                <a:effectLst/>
                <a:latin typeface="Arial" panose="020B0604020202020204" pitchFamily="34" charset="0"/>
                <a:cs typeface="Arial" panose="020B0604020202020204" pitchFamily="34" charset="0"/>
              </a:rPr>
              <a:t>, P., 2022. </a:t>
            </a:r>
            <a:r>
              <a:rPr lang="en-US" sz="1600" b="0" i="1" dirty="0">
                <a:solidFill>
                  <a:schemeClr val="bg1"/>
                </a:solidFill>
                <a:effectLst/>
                <a:latin typeface="Arial" panose="020B0604020202020204" pitchFamily="34" charset="0"/>
                <a:cs typeface="Arial" panose="020B0604020202020204" pitchFamily="34" charset="0"/>
              </a:rPr>
              <a:t>What is Communication and Functions of Communication - Paper </a:t>
            </a:r>
            <a:r>
              <a:rPr lang="en-US" sz="1600" b="0" i="1" dirty="0" err="1">
                <a:solidFill>
                  <a:schemeClr val="bg1"/>
                </a:solidFill>
                <a:effectLst/>
                <a:latin typeface="Arial" panose="020B0604020202020204" pitchFamily="34" charset="0"/>
                <a:cs typeface="Arial" panose="020B0604020202020204" pitchFamily="34" charset="0"/>
              </a:rPr>
              <a:t>Tyari</a:t>
            </a:r>
            <a:r>
              <a:rPr lang="en-US" sz="1600" b="0" i="0" dirty="0">
                <a:solidFill>
                  <a:schemeClr val="bg1"/>
                </a:solidFill>
                <a:effectLst/>
                <a:latin typeface="Arial" panose="020B0604020202020204" pitchFamily="34" charset="0"/>
                <a:cs typeface="Arial" panose="020B0604020202020204" pitchFamily="34" charset="0"/>
              </a:rPr>
              <a:t>. [online] Paper </a:t>
            </a:r>
            <a:r>
              <a:rPr lang="en-US" sz="1600" b="0" i="0" dirty="0" err="1">
                <a:solidFill>
                  <a:schemeClr val="bg1"/>
                </a:solidFill>
                <a:effectLst/>
                <a:latin typeface="Arial" panose="020B0604020202020204" pitchFamily="34" charset="0"/>
                <a:cs typeface="Arial" panose="020B0604020202020204" pitchFamily="34" charset="0"/>
              </a:rPr>
              <a:t>Tyari</a:t>
            </a:r>
            <a:r>
              <a:rPr lang="en-US" sz="1600" b="0" i="0" dirty="0">
                <a:solidFill>
                  <a:schemeClr val="bg1"/>
                </a:solidFill>
                <a:effectLst/>
                <a:latin typeface="Arial" panose="020B0604020202020204" pitchFamily="34" charset="0"/>
                <a:cs typeface="Arial" panose="020B0604020202020204" pitchFamily="34" charset="0"/>
              </a:rPr>
              <a:t>. 	Available at: &lt;https://www.papertyari.com/general-awareness/management/communication-functions-	communication/&gt; [Accessed 22 July 2022].</a:t>
            </a:r>
          </a:p>
          <a:p>
            <a:pPr algn="just">
              <a:lnSpc>
                <a:spcPct val="150000"/>
              </a:lnSpc>
            </a:pPr>
            <a:r>
              <a:rPr lang="en-US" sz="1600" b="0" i="0" dirty="0" err="1">
                <a:solidFill>
                  <a:schemeClr val="bg1"/>
                </a:solidFill>
                <a:effectLst/>
                <a:latin typeface="Arial" panose="020B0604020202020204" pitchFamily="34" charset="0"/>
                <a:cs typeface="Arial" panose="020B0604020202020204" pitchFamily="34" charset="0"/>
              </a:rPr>
              <a:t>Willkomm</a:t>
            </a:r>
            <a:r>
              <a:rPr lang="en-US" sz="1600" b="0" i="0" dirty="0">
                <a:solidFill>
                  <a:schemeClr val="bg1"/>
                </a:solidFill>
                <a:effectLst/>
                <a:latin typeface="Arial" panose="020B0604020202020204" pitchFamily="34" charset="0"/>
                <a:cs typeface="Arial" panose="020B0604020202020204" pitchFamily="34" charset="0"/>
              </a:rPr>
              <a:t>, A., 2018. </a:t>
            </a:r>
            <a:r>
              <a:rPr lang="en-US" sz="1600" b="0" i="1" dirty="0">
                <a:solidFill>
                  <a:schemeClr val="bg1"/>
                </a:solidFill>
                <a:effectLst/>
                <a:latin typeface="Arial" panose="020B0604020202020204" pitchFamily="34" charset="0"/>
                <a:cs typeface="Arial" panose="020B0604020202020204" pitchFamily="34" charset="0"/>
              </a:rPr>
              <a:t>Five Types of Communication - Graduate College of Drexel University</a:t>
            </a:r>
            <a:r>
              <a:rPr lang="en-US" sz="1600" b="0" i="0" dirty="0">
                <a:solidFill>
                  <a:schemeClr val="bg1"/>
                </a:solidFill>
                <a:effectLst/>
                <a:latin typeface="Arial" panose="020B0604020202020204" pitchFamily="34" charset="0"/>
                <a:cs typeface="Arial" panose="020B0604020202020204" pitchFamily="34" charset="0"/>
              </a:rPr>
              <a:t>. [online] Graduate 	College of Drexel University. Available at: &lt;https://drexel.edu/graduatecollege/professional-	development/blog/2018/</a:t>
            </a:r>
            <a:r>
              <a:rPr lang="en-US" sz="1600" b="0" i="0" dirty="0" err="1">
                <a:solidFill>
                  <a:schemeClr val="bg1"/>
                </a:solidFill>
                <a:effectLst/>
                <a:latin typeface="Arial" panose="020B0604020202020204" pitchFamily="34" charset="0"/>
                <a:cs typeface="Arial" panose="020B0604020202020204" pitchFamily="34" charset="0"/>
              </a:rPr>
              <a:t>july</a:t>
            </a:r>
            <a:r>
              <a:rPr lang="en-US" sz="1600" b="0" i="0" dirty="0">
                <a:solidFill>
                  <a:schemeClr val="bg1"/>
                </a:solidFill>
                <a:effectLst/>
                <a:latin typeface="Arial" panose="020B0604020202020204" pitchFamily="34" charset="0"/>
                <a:cs typeface="Arial" panose="020B0604020202020204" pitchFamily="34" charset="0"/>
              </a:rPr>
              <a:t>/five-types-of-communication/&gt; [Accessed 19 July 2022].</a:t>
            </a:r>
          </a:p>
          <a:p>
            <a:pPr algn="just">
              <a:lnSpc>
                <a:spcPct val="150000"/>
              </a:lnSpc>
            </a:pP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48902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7515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Rose%20suite%20presentation</Template>
  <TotalTime>7723</TotalTime>
  <Words>2204</Words>
  <Application>Microsoft Office PowerPoint</Application>
  <PresentationFormat>Widescreen</PresentationFormat>
  <Paragraphs>199</Paragraphs>
  <Slides>27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Corbel</vt:lpstr>
      <vt:lpstr>Office Theme</vt:lpstr>
      <vt:lpstr>Strategies for effective communication in a business setting</vt:lpstr>
      <vt:lpstr>PowerPoint Presentation</vt:lpstr>
      <vt:lpstr>National Health service (NHS)</vt:lpstr>
      <vt:lpstr>Communication in NHS? </vt:lpstr>
      <vt:lpstr>Categories of communication in nhs</vt:lpstr>
      <vt:lpstr>PowerPoint Presentation</vt:lpstr>
      <vt:lpstr>Function of communication</vt:lpstr>
      <vt:lpstr>Theories relating to models of communication</vt:lpstr>
      <vt:lpstr>What is theory? </vt:lpstr>
      <vt:lpstr>PowerPoint Presentation</vt:lpstr>
      <vt:lpstr>Berlo’s model of communication so-called SMCR</vt:lpstr>
      <vt:lpstr>BERLO’S MODEL OF COMMUNICATION SO-CALLED SMRC - COMPONENTS</vt:lpstr>
      <vt:lpstr>PowerPoint Presentation</vt:lpstr>
      <vt:lpstr>PowerPoint Presentation</vt:lpstr>
      <vt:lpstr>PowerPoint Presentation</vt:lpstr>
      <vt:lpstr>PowerPoint Presentation</vt:lpstr>
      <vt:lpstr>PowerPoint Presentation</vt:lpstr>
      <vt:lpstr>Channel used in nhs</vt:lpstr>
      <vt:lpstr>What is communication channel?</vt:lpstr>
      <vt:lpstr>PowerPoint Presentation</vt:lpstr>
      <vt:lpstr>Barriers to communication</vt:lpstr>
      <vt:lpstr>Barrier in NHS?</vt:lpstr>
      <vt:lpstr>Communication barriers in nhs</vt:lpstr>
      <vt:lpstr>PowerPoint Presentation</vt:lpstr>
      <vt:lpstr>Reference list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Aleksandra Milenova (2120210)</dc:creator>
  <cp:lastModifiedBy>Aleksandra Milenova (2120210)</cp:lastModifiedBy>
  <cp:revision>27</cp:revision>
  <dcterms:created xsi:type="dcterms:W3CDTF">2022-06-12T07:17:54Z</dcterms:created>
  <dcterms:modified xsi:type="dcterms:W3CDTF">2022-07-24T16:02:43Z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