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6" r:id="rId1"/>
  </p:sldMasterIdLst>
  <p:sldIdLst>
    <p:sldId id="256" r:id="rId2"/>
    <p:sldId id="265" r:id="rId3"/>
    <p:sldId id="264" r:id="rId4"/>
    <p:sldId id="257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F79133-7821-44A4-9B56-CBEA6C267AE7}" v="30" dt="2026-10-18T15:38:13.1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faat malik" userId="f65357fd26f0873e" providerId="LiveId" clId="{E69EECA8-7FD4-4DF6-99E5-8C7FEF67B069}"/>
    <pc:docChg chg="undo custSel addSld delSld modSld modMainMaster">
      <pc:chgData name="rifaat malik" userId="f65357fd26f0873e" providerId="LiveId" clId="{E69EECA8-7FD4-4DF6-99E5-8C7FEF67B069}" dt="2026-10-18T15:39:18.902" v="1054" actId="20577"/>
      <pc:docMkLst>
        <pc:docMk/>
      </pc:docMkLst>
      <pc:sldChg chg="addSp delSp modSp mod delDesignElem">
        <pc:chgData name="rifaat malik" userId="f65357fd26f0873e" providerId="LiveId" clId="{E69EECA8-7FD4-4DF6-99E5-8C7FEF67B069}" dt="2026-10-18T15:17:17.628" v="1003" actId="20577"/>
        <pc:sldMkLst>
          <pc:docMk/>
          <pc:sldMk cId="3998283995" sldId="256"/>
        </pc:sldMkLst>
        <pc:spChg chg="mod">
          <ac:chgData name="rifaat malik" userId="f65357fd26f0873e" providerId="LiveId" clId="{E69EECA8-7FD4-4DF6-99E5-8C7FEF67B069}" dt="2026-10-16T20:06:42.963" v="805" actId="26606"/>
          <ac:spMkLst>
            <pc:docMk/>
            <pc:sldMk cId="3998283995" sldId="256"/>
            <ac:spMk id="2" creationId="{165C8230-D368-798A-E3D1-10E70B977614}"/>
          </ac:spMkLst>
        </pc:spChg>
        <pc:spChg chg="add">
          <ac:chgData name="rifaat malik" userId="f65357fd26f0873e" providerId="LiveId" clId="{E69EECA8-7FD4-4DF6-99E5-8C7FEF67B069}" dt="2026-10-16T20:06:42.963" v="805" actId="26606"/>
          <ac:spMkLst>
            <pc:docMk/>
            <pc:sldMk cId="3998283995" sldId="256"/>
            <ac:spMk id="47" creationId="{9180DE06-7362-4888-AADA-7AADD57AC49D}"/>
          </ac:spMkLst>
        </pc:spChg>
        <pc:spChg chg="add">
          <ac:chgData name="rifaat malik" userId="f65357fd26f0873e" providerId="LiveId" clId="{E69EECA8-7FD4-4DF6-99E5-8C7FEF67B069}" dt="2026-10-16T20:06:42.963" v="805" actId="26606"/>
          <ac:spMkLst>
            <pc:docMk/>
            <pc:sldMk cId="3998283995" sldId="256"/>
            <ac:spMk id="53" creationId="{04357C93-F0CB-4A1C-8F77-4E9063789819}"/>
          </ac:spMkLst>
        </pc:spChg>
        <pc:grpChg chg="add">
          <ac:chgData name="rifaat malik" userId="f65357fd26f0873e" providerId="LiveId" clId="{E69EECA8-7FD4-4DF6-99E5-8C7FEF67B069}" dt="2026-10-16T20:06:42.963" v="805" actId="26606"/>
          <ac:grpSpMkLst>
            <pc:docMk/>
            <pc:sldMk cId="3998283995" sldId="256"/>
            <ac:grpSpMk id="49" creationId="{3AF6A671-C637-4547-85F4-51B6D1881399}"/>
          </ac:grpSpMkLst>
        </pc:grpChg>
        <pc:graphicFrameChg chg="add mod modGraphic">
          <ac:chgData name="rifaat malik" userId="f65357fd26f0873e" providerId="LiveId" clId="{E69EECA8-7FD4-4DF6-99E5-8C7FEF67B069}" dt="2026-10-18T15:17:17.628" v="1003" actId="20577"/>
          <ac:graphicFrameMkLst>
            <pc:docMk/>
            <pc:sldMk cId="3998283995" sldId="256"/>
            <ac:graphicFrameMk id="42" creationId="{8A1F97C7-1099-F4E7-04EB-D806E8F89133}"/>
          </ac:graphicFrameMkLst>
        </pc:graphicFrameChg>
        <pc:picChg chg="mod">
          <ac:chgData name="rifaat malik" userId="f65357fd26f0873e" providerId="LiveId" clId="{E69EECA8-7FD4-4DF6-99E5-8C7FEF67B069}" dt="2026-10-16T20:06:42.963" v="805" actId="26606"/>
          <ac:picMkLst>
            <pc:docMk/>
            <pc:sldMk cId="3998283995" sldId="256"/>
            <ac:picMk id="31" creationId="{E73DF617-0B42-1A67-E60B-01005DCA7E04}"/>
          </ac:picMkLst>
        </pc:picChg>
      </pc:sldChg>
      <pc:sldChg chg="modSp mod">
        <pc:chgData name="rifaat malik" userId="f65357fd26f0873e" providerId="LiveId" clId="{E69EECA8-7FD4-4DF6-99E5-8C7FEF67B069}" dt="2026-10-18T15:23:39.639" v="1020" actId="14100"/>
        <pc:sldMkLst>
          <pc:docMk/>
          <pc:sldMk cId="3638955991" sldId="257"/>
        </pc:sldMkLst>
        <pc:spChg chg="mod">
          <ac:chgData name="rifaat malik" userId="f65357fd26f0873e" providerId="LiveId" clId="{E69EECA8-7FD4-4DF6-99E5-8C7FEF67B069}" dt="2026-10-11T08:43:06.677" v="122" actId="27636"/>
          <ac:spMkLst>
            <pc:docMk/>
            <pc:sldMk cId="3638955991" sldId="257"/>
            <ac:spMk id="2" creationId="{A4967942-431A-88E2-6852-ED9B24D9F068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3638955991" sldId="257"/>
            <ac:spMk id="3" creationId="{93C02CED-41E0-CDDA-A819-48E46FC0AB29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3638955991" sldId="257"/>
            <ac:spMk id="5" creationId="{20F75FE9-41D4-97FB-36BF-08B18EC5B6A8}"/>
          </ac:spMkLst>
        </pc:spChg>
        <pc:spChg chg="mod">
          <ac:chgData name="rifaat malik" userId="f65357fd26f0873e" providerId="LiveId" clId="{E69EECA8-7FD4-4DF6-99E5-8C7FEF67B069}" dt="2026-10-16T20:17:56.388" v="855" actId="20577"/>
          <ac:spMkLst>
            <pc:docMk/>
            <pc:sldMk cId="3638955991" sldId="257"/>
            <ac:spMk id="6" creationId="{6C7B5351-0298-A635-4713-23707DC0015E}"/>
          </ac:spMkLst>
        </pc:spChg>
        <pc:graphicFrameChg chg="mod modGraphic">
          <ac:chgData name="rifaat malik" userId="f65357fd26f0873e" providerId="LiveId" clId="{E69EECA8-7FD4-4DF6-99E5-8C7FEF67B069}" dt="2026-10-18T15:23:39.639" v="1020" actId="14100"/>
          <ac:graphicFrameMkLst>
            <pc:docMk/>
            <pc:sldMk cId="3638955991" sldId="257"/>
            <ac:graphicFrameMk id="8" creationId="{7543B114-2601-A675-9EC5-5F68A4AC85AD}"/>
          </ac:graphicFrameMkLst>
        </pc:graphicFrameChg>
      </pc:sldChg>
      <pc:sldChg chg="modSp mod">
        <pc:chgData name="rifaat malik" userId="f65357fd26f0873e" providerId="LiveId" clId="{E69EECA8-7FD4-4DF6-99E5-8C7FEF67B069}" dt="2026-10-16T20:05:16.914" v="800" actId="20577"/>
        <pc:sldMkLst>
          <pc:docMk/>
          <pc:sldMk cId="1631056033" sldId="259"/>
        </pc:sldMkLst>
        <pc:spChg chg="mod">
          <ac:chgData name="rifaat malik" userId="f65357fd26f0873e" providerId="LiveId" clId="{E69EECA8-7FD4-4DF6-99E5-8C7FEF67B069}" dt="2026-10-11T08:43:06.709" v="123" actId="27636"/>
          <ac:spMkLst>
            <pc:docMk/>
            <pc:sldMk cId="1631056033" sldId="259"/>
            <ac:spMk id="2" creationId="{6DDFA42F-400A-3309-3EDE-96FDBCC1E592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1631056033" sldId="259"/>
            <ac:spMk id="3" creationId="{7AEE5B2D-B7E7-2520-DD58-3A17F1776729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1631056033" sldId="259"/>
            <ac:spMk id="5" creationId="{C0C6FFB5-513C-8A01-DDEB-0C5A099F1EDD}"/>
          </ac:spMkLst>
        </pc:spChg>
        <pc:spChg chg="mod">
          <ac:chgData name="rifaat malik" userId="f65357fd26f0873e" providerId="LiveId" clId="{E69EECA8-7FD4-4DF6-99E5-8C7FEF67B069}" dt="2026-10-11T09:55:38.343" v="458" actId="20577"/>
          <ac:spMkLst>
            <pc:docMk/>
            <pc:sldMk cId="1631056033" sldId="259"/>
            <ac:spMk id="6" creationId="{DB3F947F-CF73-6579-6934-82011C6D8449}"/>
          </ac:spMkLst>
        </pc:spChg>
        <pc:spChg chg="mod">
          <ac:chgData name="rifaat malik" userId="f65357fd26f0873e" providerId="LiveId" clId="{E69EECA8-7FD4-4DF6-99E5-8C7FEF67B069}" dt="2026-10-16T20:05:16.914" v="800" actId="20577"/>
          <ac:spMkLst>
            <pc:docMk/>
            <pc:sldMk cId="1631056033" sldId="259"/>
            <ac:spMk id="9" creationId="{B7FF4DB4-B9DC-034A-3434-129550042935}"/>
          </ac:spMkLst>
        </pc:spChg>
        <pc:graphicFrameChg chg="mod modGraphic">
          <ac:chgData name="rifaat malik" userId="f65357fd26f0873e" providerId="LiveId" clId="{E69EECA8-7FD4-4DF6-99E5-8C7FEF67B069}" dt="2026-10-11T09:16:24.200" v="293" actId="26606"/>
          <ac:graphicFrameMkLst>
            <pc:docMk/>
            <pc:sldMk cId="1631056033" sldId="259"/>
            <ac:graphicFrameMk id="14" creationId="{C001D5C6-E8C0-8161-E6A8-821B63CB277F}"/>
          </ac:graphicFrameMkLst>
        </pc:graphicFrameChg>
      </pc:sldChg>
      <pc:sldChg chg="addSp modSp mod">
        <pc:chgData name="rifaat malik" userId="f65357fd26f0873e" providerId="LiveId" clId="{E69EECA8-7FD4-4DF6-99E5-8C7FEF67B069}" dt="2026-10-18T15:21:07.248" v="1010" actId="1076"/>
        <pc:sldMkLst>
          <pc:docMk/>
          <pc:sldMk cId="808039627" sldId="260"/>
        </pc:sldMkLst>
        <pc:spChg chg="mod">
          <ac:chgData name="rifaat malik" userId="f65357fd26f0873e" providerId="LiveId" clId="{E69EECA8-7FD4-4DF6-99E5-8C7FEF67B069}" dt="2026-10-11T08:43:06.709" v="124" actId="27636"/>
          <ac:spMkLst>
            <pc:docMk/>
            <pc:sldMk cId="808039627" sldId="260"/>
            <ac:spMk id="2" creationId="{C32FAD12-5AD6-4B9D-C3AC-8C4C85AA41A3}"/>
          </ac:spMkLst>
        </pc:spChg>
        <pc:spChg chg="mod">
          <ac:chgData name="rifaat malik" userId="f65357fd26f0873e" providerId="LiveId" clId="{E69EECA8-7FD4-4DF6-99E5-8C7FEF67B069}" dt="2026-10-18T15:21:01.517" v="1009" actId="1076"/>
          <ac:spMkLst>
            <pc:docMk/>
            <pc:sldMk cId="808039627" sldId="260"/>
            <ac:spMk id="3" creationId="{1D1D79EB-0A90-A0CA-7C0C-1C3969FFB493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808039627" sldId="260"/>
            <ac:spMk id="4" creationId="{C3346659-F4FE-6A19-EBFC-361F9F7B5F51}"/>
          </ac:spMkLst>
        </pc:spChg>
        <pc:spChg chg="mod">
          <ac:chgData name="rifaat malik" userId="f65357fd26f0873e" providerId="LiveId" clId="{E69EECA8-7FD4-4DF6-99E5-8C7FEF67B069}" dt="2026-10-18T09:19:37.007" v="872" actId="20577"/>
          <ac:spMkLst>
            <pc:docMk/>
            <pc:sldMk cId="808039627" sldId="260"/>
            <ac:spMk id="7" creationId="{42506692-4C7A-6D14-7E59-27C810DA277A}"/>
          </ac:spMkLst>
        </pc:spChg>
        <pc:picChg chg="add mod">
          <ac:chgData name="rifaat malik" userId="f65357fd26f0873e" providerId="LiveId" clId="{E69EECA8-7FD4-4DF6-99E5-8C7FEF67B069}" dt="2026-10-18T15:21:07.248" v="1010" actId="1076"/>
          <ac:picMkLst>
            <pc:docMk/>
            <pc:sldMk cId="808039627" sldId="260"/>
            <ac:picMk id="6" creationId="{2EE2B0B2-7954-413D-02B8-BC3F33DD827F}"/>
          </ac:picMkLst>
        </pc:picChg>
      </pc:sldChg>
      <pc:sldChg chg="addSp delSp modSp mod delDesignElem">
        <pc:chgData name="rifaat malik" userId="f65357fd26f0873e" providerId="LiveId" clId="{E69EECA8-7FD4-4DF6-99E5-8C7FEF67B069}" dt="2026-10-14T20:16:14.956" v="593" actId="1076"/>
        <pc:sldMkLst>
          <pc:docMk/>
          <pc:sldMk cId="587548223" sldId="261"/>
        </pc:sldMkLst>
        <pc:spChg chg="mod">
          <ac:chgData name="rifaat malik" userId="f65357fd26f0873e" providerId="LiveId" clId="{E69EECA8-7FD4-4DF6-99E5-8C7FEF67B069}" dt="2026-10-11T11:08:59.439" v="518" actId="27636"/>
          <ac:spMkLst>
            <pc:docMk/>
            <pc:sldMk cId="587548223" sldId="261"/>
            <ac:spMk id="2" creationId="{6A49748E-2FF5-5ABB-44C3-9500F33A42BC}"/>
          </ac:spMkLst>
        </pc:spChg>
        <pc:spChg chg="mod ord">
          <ac:chgData name="rifaat malik" userId="f65357fd26f0873e" providerId="LiveId" clId="{E69EECA8-7FD4-4DF6-99E5-8C7FEF67B069}" dt="2026-10-14T20:15:16.156" v="587" actId="27636"/>
          <ac:spMkLst>
            <pc:docMk/>
            <pc:sldMk cId="587548223" sldId="261"/>
            <ac:spMk id="3" creationId="{D362211A-37E5-7DD6-4F3E-4F8EF2F10062}"/>
          </ac:spMkLst>
        </pc:spChg>
        <pc:spChg chg="add">
          <ac:chgData name="rifaat malik" userId="f65357fd26f0873e" providerId="LiveId" clId="{E69EECA8-7FD4-4DF6-99E5-8C7FEF67B069}" dt="2026-10-11T11:07:09.104" v="502" actId="26606"/>
          <ac:spMkLst>
            <pc:docMk/>
            <pc:sldMk cId="587548223" sldId="261"/>
            <ac:spMk id="53" creationId="{3346177D-ADC4-4968-B747-5CFCD390B5B9}"/>
          </ac:spMkLst>
        </pc:spChg>
        <pc:spChg chg="add">
          <ac:chgData name="rifaat malik" userId="f65357fd26f0873e" providerId="LiveId" clId="{E69EECA8-7FD4-4DF6-99E5-8C7FEF67B069}" dt="2026-10-11T11:07:09.104" v="502" actId="26606"/>
          <ac:spMkLst>
            <pc:docMk/>
            <pc:sldMk cId="587548223" sldId="261"/>
            <ac:spMk id="55" creationId="{0844A943-BF79-4FEA-ABB1-3BD54D236606}"/>
          </ac:spMkLst>
        </pc:spChg>
        <pc:spChg chg="add">
          <ac:chgData name="rifaat malik" userId="f65357fd26f0873e" providerId="LiveId" clId="{E69EECA8-7FD4-4DF6-99E5-8C7FEF67B069}" dt="2026-10-11T11:07:09.104" v="502" actId="26606"/>
          <ac:spMkLst>
            <pc:docMk/>
            <pc:sldMk cId="587548223" sldId="261"/>
            <ac:spMk id="57" creationId="{6437CC72-F4A8-4DC3-AFAB-D22C482C8100}"/>
          </ac:spMkLst>
        </pc:spChg>
        <pc:graphicFrameChg chg="add mod">
          <ac:chgData name="rifaat malik" userId="f65357fd26f0873e" providerId="LiveId" clId="{E69EECA8-7FD4-4DF6-99E5-8C7FEF67B069}" dt="2026-10-14T20:16:14.956" v="593" actId="1076"/>
          <ac:graphicFrameMkLst>
            <pc:docMk/>
            <pc:sldMk cId="587548223" sldId="261"/>
            <ac:graphicFrameMk id="59" creationId="{224075D3-4662-BF15-F9EE-89B81F24B3B5}"/>
          </ac:graphicFrameMkLst>
        </pc:graphicFrameChg>
        <pc:picChg chg="mod ord">
          <ac:chgData name="rifaat malik" userId="f65357fd26f0873e" providerId="LiveId" clId="{E69EECA8-7FD4-4DF6-99E5-8C7FEF67B069}" dt="2026-10-11T11:11:11.658" v="525" actId="1076"/>
          <ac:picMkLst>
            <pc:docMk/>
            <pc:sldMk cId="587548223" sldId="261"/>
            <ac:picMk id="9" creationId="{D86D7DF6-1681-5C9D-9F71-DB3C19771049}"/>
          </ac:picMkLst>
        </pc:picChg>
        <pc:picChg chg="mod ord">
          <ac:chgData name="rifaat malik" userId="f65357fd26f0873e" providerId="LiveId" clId="{E69EECA8-7FD4-4DF6-99E5-8C7FEF67B069}" dt="2026-10-11T11:07:09.104" v="502" actId="26606"/>
          <ac:picMkLst>
            <pc:docMk/>
            <pc:sldMk cId="587548223" sldId="261"/>
            <ac:picMk id="36" creationId="{2E1E8F01-0776-EAFF-0FC1-612FDA5043C2}"/>
          </ac:picMkLst>
        </pc:picChg>
      </pc:sldChg>
      <pc:sldChg chg="addSp delSp modSp mod delDesignElem">
        <pc:chgData name="rifaat malik" userId="f65357fd26f0873e" providerId="LiveId" clId="{E69EECA8-7FD4-4DF6-99E5-8C7FEF67B069}" dt="2026-10-18T15:39:18.902" v="1054" actId="20577"/>
        <pc:sldMkLst>
          <pc:docMk/>
          <pc:sldMk cId="3194217657" sldId="262"/>
        </pc:sldMkLst>
        <pc:spChg chg="mod">
          <ac:chgData name="rifaat malik" userId="f65357fd26f0873e" providerId="LiveId" clId="{E69EECA8-7FD4-4DF6-99E5-8C7FEF67B069}" dt="2026-10-16T20:16:28.624" v="814" actId="26606"/>
          <ac:spMkLst>
            <pc:docMk/>
            <pc:sldMk cId="3194217657" sldId="262"/>
            <ac:spMk id="2" creationId="{0070E86C-9CA4-82C3-883C-AEE6EA240A7A}"/>
          </ac:spMkLst>
        </pc:spChg>
        <pc:spChg chg="mod ord">
          <ac:chgData name="rifaat malik" userId="f65357fd26f0873e" providerId="LiveId" clId="{E69EECA8-7FD4-4DF6-99E5-8C7FEF67B069}" dt="2026-10-18T15:39:18.902" v="1054" actId="20577"/>
          <ac:spMkLst>
            <pc:docMk/>
            <pc:sldMk cId="3194217657" sldId="262"/>
            <ac:spMk id="3" creationId="{DD0C3B0B-8445-9289-6564-6E0584993639}"/>
          </ac:spMkLst>
        </pc:spChg>
        <pc:spChg chg="add">
          <ac:chgData name="rifaat malik" userId="f65357fd26f0873e" providerId="LiveId" clId="{E69EECA8-7FD4-4DF6-99E5-8C7FEF67B069}" dt="2026-10-16T20:16:28.624" v="814" actId="26606"/>
          <ac:spMkLst>
            <pc:docMk/>
            <pc:sldMk cId="3194217657" sldId="262"/>
            <ac:spMk id="28" creationId="{3346177D-ADC4-4968-B747-5CFCD390B5B9}"/>
          </ac:spMkLst>
        </pc:spChg>
        <pc:spChg chg="add">
          <ac:chgData name="rifaat malik" userId="f65357fd26f0873e" providerId="LiveId" clId="{E69EECA8-7FD4-4DF6-99E5-8C7FEF67B069}" dt="2026-10-16T20:16:28.624" v="814" actId="26606"/>
          <ac:spMkLst>
            <pc:docMk/>
            <pc:sldMk cId="3194217657" sldId="262"/>
            <ac:spMk id="29" creationId="{0844A943-BF79-4FEA-ABB1-3BD54D236606}"/>
          </ac:spMkLst>
        </pc:spChg>
        <pc:spChg chg="add">
          <ac:chgData name="rifaat malik" userId="f65357fd26f0873e" providerId="LiveId" clId="{E69EECA8-7FD4-4DF6-99E5-8C7FEF67B069}" dt="2026-10-16T20:16:28.624" v="814" actId="26606"/>
          <ac:spMkLst>
            <pc:docMk/>
            <pc:sldMk cId="3194217657" sldId="262"/>
            <ac:spMk id="30" creationId="{6437CC72-F4A8-4DC3-AFAB-D22C482C8100}"/>
          </ac:spMkLst>
        </pc:spChg>
        <pc:picChg chg="mod">
          <ac:chgData name="rifaat malik" userId="f65357fd26f0873e" providerId="LiveId" clId="{E69EECA8-7FD4-4DF6-99E5-8C7FEF67B069}" dt="2026-10-16T20:16:33.333" v="815" actId="14100"/>
          <ac:picMkLst>
            <pc:docMk/>
            <pc:sldMk cId="3194217657" sldId="262"/>
            <ac:picMk id="7" creationId="{C618B9D5-D45F-59EE-D070-37BBFA260548}"/>
          </ac:picMkLst>
        </pc:picChg>
      </pc:sldChg>
      <pc:sldChg chg="addSp delSp modSp mod setBg">
        <pc:chgData name="rifaat malik" userId="f65357fd26f0873e" providerId="LiveId" clId="{E69EECA8-7FD4-4DF6-99E5-8C7FEF67B069}" dt="2026-10-18T15:25:43.107" v="1024" actId="26606"/>
        <pc:sldMkLst>
          <pc:docMk/>
          <pc:sldMk cId="2467048189" sldId="263"/>
        </pc:sldMkLst>
        <pc:spChg chg="mod">
          <ac:chgData name="rifaat malik" userId="f65357fd26f0873e" providerId="LiveId" clId="{E69EECA8-7FD4-4DF6-99E5-8C7FEF67B069}" dt="2026-10-18T15:25:43.107" v="1024" actId="26606"/>
          <ac:spMkLst>
            <pc:docMk/>
            <pc:sldMk cId="2467048189" sldId="263"/>
            <ac:spMk id="2" creationId="{634DE51E-04CD-52E2-702C-AADF70A4C261}"/>
          </ac:spMkLst>
        </pc:spChg>
        <pc:spChg chg="mod">
          <ac:chgData name="rifaat malik" userId="f65357fd26f0873e" providerId="LiveId" clId="{E69EECA8-7FD4-4DF6-99E5-8C7FEF67B069}" dt="2026-10-18T15:25:43.107" v="1024" actId="26606"/>
          <ac:spMkLst>
            <pc:docMk/>
            <pc:sldMk cId="2467048189" sldId="263"/>
            <ac:spMk id="3" creationId="{FDFE7E2A-7F6B-3D2E-302E-F57B9E1A7647}"/>
          </ac:spMkLst>
        </pc:spChg>
        <pc:spChg chg="add del">
          <ac:chgData name="rifaat malik" userId="f65357fd26f0873e" providerId="LiveId" clId="{E69EECA8-7FD4-4DF6-99E5-8C7FEF67B069}" dt="2026-10-18T15:25:43.092" v="1023" actId="26606"/>
          <ac:spMkLst>
            <pc:docMk/>
            <pc:sldMk cId="2467048189" sldId="263"/>
            <ac:spMk id="8" creationId="{5C8908E2-EE49-44D2-9428-A28D2312A8D5}"/>
          </ac:spMkLst>
        </pc:spChg>
        <pc:spChg chg="add del">
          <ac:chgData name="rifaat malik" userId="f65357fd26f0873e" providerId="LiveId" clId="{E69EECA8-7FD4-4DF6-99E5-8C7FEF67B069}" dt="2026-10-18T15:25:43.092" v="1023" actId="26606"/>
          <ac:spMkLst>
            <pc:docMk/>
            <pc:sldMk cId="2467048189" sldId="263"/>
            <ac:spMk id="14" creationId="{BD92035A-AA2F-4CD8-A556-1CE8BDEC75BD}"/>
          </ac:spMkLst>
        </pc:spChg>
        <pc:spChg chg="add del">
          <ac:chgData name="rifaat malik" userId="f65357fd26f0873e" providerId="LiveId" clId="{E69EECA8-7FD4-4DF6-99E5-8C7FEF67B069}" dt="2026-10-18T15:25:43.092" v="1023" actId="26606"/>
          <ac:spMkLst>
            <pc:docMk/>
            <pc:sldMk cId="2467048189" sldId="263"/>
            <ac:spMk id="16" creationId="{ED888B23-07FA-482A-96DF-47E31AF1A603}"/>
          </ac:spMkLst>
        </pc:spChg>
        <pc:spChg chg="add">
          <ac:chgData name="rifaat malik" userId="f65357fd26f0873e" providerId="LiveId" clId="{E69EECA8-7FD4-4DF6-99E5-8C7FEF67B069}" dt="2026-10-18T15:25:43.107" v="1024" actId="26606"/>
          <ac:spMkLst>
            <pc:docMk/>
            <pc:sldMk cId="2467048189" sldId="263"/>
            <ac:spMk id="18" creationId="{100EDD19-6802-4EC3-95CE-CFFAB042CFD6}"/>
          </ac:spMkLst>
        </pc:spChg>
        <pc:spChg chg="add">
          <ac:chgData name="rifaat malik" userId="f65357fd26f0873e" providerId="LiveId" clId="{E69EECA8-7FD4-4DF6-99E5-8C7FEF67B069}" dt="2026-10-18T15:25:43.107" v="1024" actId="26606"/>
          <ac:spMkLst>
            <pc:docMk/>
            <pc:sldMk cId="2467048189" sldId="263"/>
            <ac:spMk id="19" creationId="{DB17E863-922E-4C26-BD64-E8FD41D28661}"/>
          </ac:spMkLst>
        </pc:spChg>
        <pc:grpChg chg="add del">
          <ac:chgData name="rifaat malik" userId="f65357fd26f0873e" providerId="LiveId" clId="{E69EECA8-7FD4-4DF6-99E5-8C7FEF67B069}" dt="2026-10-18T15:25:43.092" v="1023" actId="26606"/>
          <ac:grpSpMkLst>
            <pc:docMk/>
            <pc:sldMk cId="2467048189" sldId="263"/>
            <ac:grpSpMk id="10" creationId="{5D1A9D8B-3117-4D9D-BDA4-DD81895098B0}"/>
          </ac:grpSpMkLst>
        </pc:grpChg>
      </pc:sldChg>
      <pc:sldChg chg="addSp delSp modSp mod">
        <pc:chgData name="rifaat malik" userId="f65357fd26f0873e" providerId="LiveId" clId="{E69EECA8-7FD4-4DF6-99E5-8C7FEF67B069}" dt="2026-10-18T15:25:07.093" v="1021" actId="20577"/>
        <pc:sldMkLst>
          <pc:docMk/>
          <pc:sldMk cId="1934855158" sldId="264"/>
        </pc:sldMkLst>
        <pc:spChg chg="mod">
          <ac:chgData name="rifaat malik" userId="f65357fd26f0873e" providerId="LiveId" clId="{E69EECA8-7FD4-4DF6-99E5-8C7FEF67B069}" dt="2026-10-11T09:52:18.038" v="434" actId="14100"/>
          <ac:spMkLst>
            <pc:docMk/>
            <pc:sldMk cId="1934855158" sldId="264"/>
            <ac:spMk id="2" creationId="{014418DD-A729-8278-FA12-EDDDC0AD5AD0}"/>
          </ac:spMkLst>
        </pc:spChg>
        <pc:spChg chg="mod">
          <ac:chgData name="rifaat malik" userId="f65357fd26f0873e" providerId="LiveId" clId="{E69EECA8-7FD4-4DF6-99E5-8C7FEF67B069}" dt="2026-10-18T15:25:07.093" v="1021" actId="20577"/>
          <ac:spMkLst>
            <pc:docMk/>
            <pc:sldMk cId="1934855158" sldId="264"/>
            <ac:spMk id="4" creationId="{B741C925-3749-82CD-D58E-A0B8EA56DA32}"/>
          </ac:spMkLst>
        </pc:spChg>
        <pc:spChg chg="add mod">
          <ac:chgData name="rifaat malik" userId="f65357fd26f0873e" providerId="LiveId" clId="{E69EECA8-7FD4-4DF6-99E5-8C7FEF67B069}" dt="2026-10-16T20:07:24.038" v="809" actId="20577"/>
          <ac:spMkLst>
            <pc:docMk/>
            <pc:sldMk cId="1934855158" sldId="264"/>
            <ac:spMk id="6" creationId="{2DC3BA6F-F050-59F1-4F09-1CD7E5F0A20A}"/>
          </ac:spMkLst>
        </pc:spChg>
        <pc:picChg chg="mod modCrop">
          <ac:chgData name="rifaat malik" userId="f65357fd26f0873e" providerId="LiveId" clId="{E69EECA8-7FD4-4DF6-99E5-8C7FEF67B069}" dt="2026-10-11T09:53:09.154" v="436" actId="732"/>
          <ac:picMkLst>
            <pc:docMk/>
            <pc:sldMk cId="1934855158" sldId="264"/>
            <ac:picMk id="5" creationId="{421B23EF-741F-72F0-5670-9DFC80113924}"/>
          </ac:picMkLst>
        </pc:picChg>
      </pc:sldChg>
      <pc:sldChg chg="addSp modSp new mod setBg">
        <pc:chgData name="rifaat malik" userId="f65357fd26f0873e" providerId="LiveId" clId="{E69EECA8-7FD4-4DF6-99E5-8C7FEF67B069}" dt="2026-10-18T15:19:55.316" v="1008" actId="255"/>
        <pc:sldMkLst>
          <pc:docMk/>
          <pc:sldMk cId="1851419827" sldId="265"/>
        </pc:sldMkLst>
        <pc:spChg chg="mod">
          <ac:chgData name="rifaat malik" userId="f65357fd26f0873e" providerId="LiveId" clId="{E69EECA8-7FD4-4DF6-99E5-8C7FEF67B069}" dt="2026-10-18T15:19:55.316" v="1008" actId="255"/>
          <ac:spMkLst>
            <pc:docMk/>
            <pc:sldMk cId="1851419827" sldId="265"/>
            <ac:spMk id="3" creationId="{D98D5DFB-EFCE-29BF-3548-46D0569D2642}"/>
          </ac:spMkLst>
        </pc:spChg>
        <pc:spChg chg="add">
          <ac:chgData name="rifaat malik" userId="f65357fd26f0873e" providerId="LiveId" clId="{E69EECA8-7FD4-4DF6-99E5-8C7FEF67B069}" dt="2026-10-18T14:43:20.098" v="907" actId="26606"/>
          <ac:spMkLst>
            <pc:docMk/>
            <pc:sldMk cId="1851419827" sldId="265"/>
            <ac:spMk id="9" creationId="{04812C46-200A-4DEB-A05E-3ED6C68C2387}"/>
          </ac:spMkLst>
        </pc:spChg>
        <pc:spChg chg="add">
          <ac:chgData name="rifaat malik" userId="f65357fd26f0873e" providerId="LiveId" clId="{E69EECA8-7FD4-4DF6-99E5-8C7FEF67B069}" dt="2026-10-18T14:43:20.098" v="907" actId="26606"/>
          <ac:spMkLst>
            <pc:docMk/>
            <pc:sldMk cId="1851419827" sldId="265"/>
            <ac:spMk id="11" creationId="{D1EA859B-E555-4109-94F3-6700E046E008}"/>
          </ac:spMkLst>
        </pc:spChg>
        <pc:picChg chg="add mod">
          <ac:chgData name="rifaat malik" userId="f65357fd26f0873e" providerId="LiveId" clId="{E69EECA8-7FD4-4DF6-99E5-8C7FEF67B069}" dt="2026-10-18T14:43:25.958" v="908" actId="14100"/>
          <ac:picMkLst>
            <pc:docMk/>
            <pc:sldMk cId="1851419827" sldId="265"/>
            <ac:picMk id="5" creationId="{7C6C7E75-CEE9-8527-A297-383BC93EE417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FD3EB7-A972-46E3-BE97-EB0493D7393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F380A7-95F9-44F3-A806-83E17384375B}">
      <dgm:prSet/>
      <dgm:spPr/>
      <dgm:t>
        <a:bodyPr/>
        <a:lstStyle/>
        <a:p>
          <a:r>
            <a:rPr lang="en-US" b="0" i="0" dirty="0"/>
            <a:t>Name: Rifaat Malik</a:t>
          </a:r>
          <a:endParaRPr lang="en-US" dirty="0"/>
        </a:p>
      </dgm:t>
    </dgm:pt>
    <dgm:pt modelId="{6D8C522E-B441-47EE-B6A5-C03F97A6567D}" type="parTrans" cxnId="{77AF2F9D-193F-4919-806D-0E92665103F4}">
      <dgm:prSet/>
      <dgm:spPr/>
      <dgm:t>
        <a:bodyPr/>
        <a:lstStyle/>
        <a:p>
          <a:endParaRPr lang="en-US"/>
        </a:p>
      </dgm:t>
    </dgm:pt>
    <dgm:pt modelId="{976B0EA7-D511-45D6-A842-70C04175DBEC}" type="sibTrans" cxnId="{77AF2F9D-193F-4919-806D-0E92665103F4}">
      <dgm:prSet/>
      <dgm:spPr/>
      <dgm:t>
        <a:bodyPr/>
        <a:lstStyle/>
        <a:p>
          <a:endParaRPr lang="en-US"/>
        </a:p>
      </dgm:t>
    </dgm:pt>
    <dgm:pt modelId="{C0269438-5E3E-4FB3-90FD-C74FAEF458C3}">
      <dgm:prSet/>
      <dgm:spPr/>
      <dgm:t>
        <a:bodyPr/>
        <a:lstStyle/>
        <a:p>
          <a:r>
            <a:rPr lang="en-US" b="0" i="0"/>
            <a:t>Student Number: 2524846</a:t>
          </a:r>
          <a:endParaRPr lang="en-US"/>
        </a:p>
      </dgm:t>
    </dgm:pt>
    <dgm:pt modelId="{0575D792-7ECD-432F-81E0-CB5931AD2240}" type="parTrans" cxnId="{16FFD68D-434E-4B0B-8C96-A7830A2033E4}">
      <dgm:prSet/>
      <dgm:spPr/>
      <dgm:t>
        <a:bodyPr/>
        <a:lstStyle/>
        <a:p>
          <a:endParaRPr lang="en-US"/>
        </a:p>
      </dgm:t>
    </dgm:pt>
    <dgm:pt modelId="{25525EE8-B7B4-4A91-BE9B-A2EF8224B685}" type="sibTrans" cxnId="{16FFD68D-434E-4B0B-8C96-A7830A2033E4}">
      <dgm:prSet/>
      <dgm:spPr/>
      <dgm:t>
        <a:bodyPr/>
        <a:lstStyle/>
        <a:p>
          <a:endParaRPr lang="en-US"/>
        </a:p>
      </dgm:t>
    </dgm:pt>
    <dgm:pt modelId="{5A150FD6-DC13-4BB1-BFB0-D90C691ED484}">
      <dgm:prSet/>
      <dgm:spPr/>
      <dgm:t>
        <a:bodyPr/>
        <a:lstStyle/>
        <a:p>
          <a:r>
            <a:rPr lang="en-US" b="0" i="0" dirty="0"/>
            <a:t>Module Code &amp; Title</a:t>
          </a:r>
          <a:r>
            <a:rPr lang="en-US" b="0" i="0"/>
            <a:t>: LCHS4009 Professional </a:t>
          </a:r>
          <a:r>
            <a:rPr lang="en-US" b="0" i="0" dirty="0"/>
            <a:t>Development within Health and Social Care </a:t>
          </a:r>
          <a:endParaRPr lang="en-US" dirty="0"/>
        </a:p>
      </dgm:t>
    </dgm:pt>
    <dgm:pt modelId="{AF219FD6-EA52-4D2A-936C-B69AE85C7BBA}" type="parTrans" cxnId="{3C7CA3ED-080E-4E8A-8253-B1F1081AD9A1}">
      <dgm:prSet/>
      <dgm:spPr/>
      <dgm:t>
        <a:bodyPr/>
        <a:lstStyle/>
        <a:p>
          <a:endParaRPr lang="en-US"/>
        </a:p>
      </dgm:t>
    </dgm:pt>
    <dgm:pt modelId="{9791BCE2-6F86-4168-BD95-C9D49427BCB2}" type="sibTrans" cxnId="{3C7CA3ED-080E-4E8A-8253-B1F1081AD9A1}">
      <dgm:prSet/>
      <dgm:spPr/>
      <dgm:t>
        <a:bodyPr/>
        <a:lstStyle/>
        <a:p>
          <a:endParaRPr lang="en-US"/>
        </a:p>
      </dgm:t>
    </dgm:pt>
    <dgm:pt modelId="{9044827C-A22B-4D9E-833A-31633E7CD597}">
      <dgm:prSet/>
      <dgm:spPr/>
      <dgm:t>
        <a:bodyPr/>
        <a:lstStyle/>
        <a:p>
          <a:r>
            <a:rPr lang="en-US" b="0" i="0" dirty="0"/>
            <a:t>Lecturer's Name: DR Kal </a:t>
          </a:r>
          <a:r>
            <a:rPr lang="en-US" b="0" i="0" dirty="0" err="1"/>
            <a:t>Alnababtah</a:t>
          </a:r>
          <a:endParaRPr lang="en-US" dirty="0"/>
        </a:p>
      </dgm:t>
    </dgm:pt>
    <dgm:pt modelId="{6C082FC1-33A3-4B44-810D-BC25F0A04D24}" type="parTrans" cxnId="{422ECE97-6FA7-452B-BBDD-9A90FA531671}">
      <dgm:prSet/>
      <dgm:spPr/>
      <dgm:t>
        <a:bodyPr/>
        <a:lstStyle/>
        <a:p>
          <a:endParaRPr lang="en-US"/>
        </a:p>
      </dgm:t>
    </dgm:pt>
    <dgm:pt modelId="{9F7B2659-1D96-4ACC-8D6E-DB2E996E8259}" type="sibTrans" cxnId="{422ECE97-6FA7-452B-BBDD-9A90FA531671}">
      <dgm:prSet/>
      <dgm:spPr/>
      <dgm:t>
        <a:bodyPr/>
        <a:lstStyle/>
        <a:p>
          <a:endParaRPr lang="en-US"/>
        </a:p>
      </dgm:t>
    </dgm:pt>
    <dgm:pt modelId="{8D053797-61A5-404E-AFCA-F6612E852080}" type="pres">
      <dgm:prSet presAssocID="{49FD3EB7-A972-46E3-BE97-EB0493D7393C}" presName="linear" presStyleCnt="0">
        <dgm:presLayoutVars>
          <dgm:animLvl val="lvl"/>
          <dgm:resizeHandles val="exact"/>
        </dgm:presLayoutVars>
      </dgm:prSet>
      <dgm:spPr/>
    </dgm:pt>
    <dgm:pt modelId="{11B05C7D-4EF6-436F-8060-8DE43FC424FD}" type="pres">
      <dgm:prSet presAssocID="{2AF380A7-95F9-44F3-A806-83E17384375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FCA5DA8-4D3D-47E1-BB89-7B496FA5800D}" type="pres">
      <dgm:prSet presAssocID="{976B0EA7-D511-45D6-A842-70C04175DBEC}" presName="spacer" presStyleCnt="0"/>
      <dgm:spPr/>
    </dgm:pt>
    <dgm:pt modelId="{347B4438-31E1-4E73-A9A2-F36BAAFA1935}" type="pres">
      <dgm:prSet presAssocID="{C0269438-5E3E-4FB3-90FD-C74FAEF458C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EFD1026-E655-4476-A6DF-5106CB7023AE}" type="pres">
      <dgm:prSet presAssocID="{25525EE8-B7B4-4A91-BE9B-A2EF8224B685}" presName="spacer" presStyleCnt="0"/>
      <dgm:spPr/>
    </dgm:pt>
    <dgm:pt modelId="{279FAA1D-53AD-49DA-B7E4-325C7ED7EB1B}" type="pres">
      <dgm:prSet presAssocID="{5A150FD6-DC13-4BB1-BFB0-D90C691ED48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12F19CE-ACBD-4BF6-8A19-16CDA5E9C283}" type="pres">
      <dgm:prSet presAssocID="{9791BCE2-6F86-4168-BD95-C9D49427BCB2}" presName="spacer" presStyleCnt="0"/>
      <dgm:spPr/>
    </dgm:pt>
    <dgm:pt modelId="{F9D4BE1A-1CF6-4E06-8E3A-EB8789FD0D32}" type="pres">
      <dgm:prSet presAssocID="{9044827C-A22B-4D9E-833A-31633E7CD59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CC1A414-06BD-48D1-AC35-09DDD0E0AF3B}" type="presOf" srcId="{2AF380A7-95F9-44F3-A806-83E17384375B}" destId="{11B05C7D-4EF6-436F-8060-8DE43FC424FD}" srcOrd="0" destOrd="0" presId="urn:microsoft.com/office/officeart/2005/8/layout/vList2"/>
    <dgm:cxn modelId="{3732A12B-9A0F-4C05-81B9-84199004148B}" type="presOf" srcId="{9044827C-A22B-4D9E-833A-31633E7CD597}" destId="{F9D4BE1A-1CF6-4E06-8E3A-EB8789FD0D32}" srcOrd="0" destOrd="0" presId="urn:microsoft.com/office/officeart/2005/8/layout/vList2"/>
    <dgm:cxn modelId="{D8466F36-769F-4AA7-BBDF-68F9E9EED8BF}" type="presOf" srcId="{C0269438-5E3E-4FB3-90FD-C74FAEF458C3}" destId="{347B4438-31E1-4E73-A9A2-F36BAAFA1935}" srcOrd="0" destOrd="0" presId="urn:microsoft.com/office/officeart/2005/8/layout/vList2"/>
    <dgm:cxn modelId="{BE7C8561-8C41-4363-9255-60EFCF48C8A6}" type="presOf" srcId="{5A150FD6-DC13-4BB1-BFB0-D90C691ED484}" destId="{279FAA1D-53AD-49DA-B7E4-325C7ED7EB1B}" srcOrd="0" destOrd="0" presId="urn:microsoft.com/office/officeart/2005/8/layout/vList2"/>
    <dgm:cxn modelId="{16FFD68D-434E-4B0B-8C96-A7830A2033E4}" srcId="{49FD3EB7-A972-46E3-BE97-EB0493D7393C}" destId="{C0269438-5E3E-4FB3-90FD-C74FAEF458C3}" srcOrd="1" destOrd="0" parTransId="{0575D792-7ECD-432F-81E0-CB5931AD2240}" sibTransId="{25525EE8-B7B4-4A91-BE9B-A2EF8224B685}"/>
    <dgm:cxn modelId="{422ECE97-6FA7-452B-BBDD-9A90FA531671}" srcId="{49FD3EB7-A972-46E3-BE97-EB0493D7393C}" destId="{9044827C-A22B-4D9E-833A-31633E7CD597}" srcOrd="3" destOrd="0" parTransId="{6C082FC1-33A3-4B44-810D-BC25F0A04D24}" sibTransId="{9F7B2659-1D96-4ACC-8D6E-DB2E996E8259}"/>
    <dgm:cxn modelId="{77AF2F9D-193F-4919-806D-0E92665103F4}" srcId="{49FD3EB7-A972-46E3-BE97-EB0493D7393C}" destId="{2AF380A7-95F9-44F3-A806-83E17384375B}" srcOrd="0" destOrd="0" parTransId="{6D8C522E-B441-47EE-B6A5-C03F97A6567D}" sibTransId="{976B0EA7-D511-45D6-A842-70C04175DBEC}"/>
    <dgm:cxn modelId="{D51CD4C4-7CBF-4B63-90D4-1BF7F6255735}" type="presOf" srcId="{49FD3EB7-A972-46E3-BE97-EB0493D7393C}" destId="{8D053797-61A5-404E-AFCA-F6612E852080}" srcOrd="0" destOrd="0" presId="urn:microsoft.com/office/officeart/2005/8/layout/vList2"/>
    <dgm:cxn modelId="{3C7CA3ED-080E-4E8A-8253-B1F1081AD9A1}" srcId="{49FD3EB7-A972-46E3-BE97-EB0493D7393C}" destId="{5A150FD6-DC13-4BB1-BFB0-D90C691ED484}" srcOrd="2" destOrd="0" parTransId="{AF219FD6-EA52-4D2A-936C-B69AE85C7BBA}" sibTransId="{9791BCE2-6F86-4168-BD95-C9D49427BCB2}"/>
    <dgm:cxn modelId="{2981DB18-340B-4C57-9654-EB64AC11986B}" type="presParOf" srcId="{8D053797-61A5-404E-AFCA-F6612E852080}" destId="{11B05C7D-4EF6-436F-8060-8DE43FC424FD}" srcOrd="0" destOrd="0" presId="urn:microsoft.com/office/officeart/2005/8/layout/vList2"/>
    <dgm:cxn modelId="{F45BFD96-6583-471A-9698-3BD909236239}" type="presParOf" srcId="{8D053797-61A5-404E-AFCA-F6612E852080}" destId="{3FCA5DA8-4D3D-47E1-BB89-7B496FA5800D}" srcOrd="1" destOrd="0" presId="urn:microsoft.com/office/officeart/2005/8/layout/vList2"/>
    <dgm:cxn modelId="{0DB0957F-D36D-4F31-98A9-858F0712F5D7}" type="presParOf" srcId="{8D053797-61A5-404E-AFCA-F6612E852080}" destId="{347B4438-31E1-4E73-A9A2-F36BAAFA1935}" srcOrd="2" destOrd="0" presId="urn:microsoft.com/office/officeart/2005/8/layout/vList2"/>
    <dgm:cxn modelId="{C4760165-DCC3-42D6-854D-A88F6CF25F93}" type="presParOf" srcId="{8D053797-61A5-404E-AFCA-F6612E852080}" destId="{3EFD1026-E655-4476-A6DF-5106CB7023AE}" srcOrd="3" destOrd="0" presId="urn:microsoft.com/office/officeart/2005/8/layout/vList2"/>
    <dgm:cxn modelId="{36F6CCD8-26FA-4DB3-A9D4-014FF4CF8D90}" type="presParOf" srcId="{8D053797-61A5-404E-AFCA-F6612E852080}" destId="{279FAA1D-53AD-49DA-B7E4-325C7ED7EB1B}" srcOrd="4" destOrd="0" presId="urn:microsoft.com/office/officeart/2005/8/layout/vList2"/>
    <dgm:cxn modelId="{10856331-3A0A-466B-8D3E-74FF05E8A0F3}" type="presParOf" srcId="{8D053797-61A5-404E-AFCA-F6612E852080}" destId="{C12F19CE-ACBD-4BF6-8A19-16CDA5E9C283}" srcOrd="5" destOrd="0" presId="urn:microsoft.com/office/officeart/2005/8/layout/vList2"/>
    <dgm:cxn modelId="{9ADE8320-A59E-4285-834B-24ACF8168B70}" type="presParOf" srcId="{8D053797-61A5-404E-AFCA-F6612E852080}" destId="{F9D4BE1A-1CF6-4E06-8E3A-EB8789FD0D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A1CD71-B9BE-43AB-93F2-A889A2AB7A26}" type="doc">
      <dgm:prSet loTypeId="urn:microsoft.com/office/officeart/2005/8/layout/vProcess5" loCatId="process" qsTypeId="urn:microsoft.com/office/officeart/2005/8/quickstyle/simple1#10" qsCatId="simple" csTypeId="urn:microsoft.com/office/officeart/2005/8/colors/accent1_2#10" csCatId="accent1" phldr="1"/>
      <dgm:spPr/>
      <dgm:t>
        <a:bodyPr/>
        <a:lstStyle/>
        <a:p>
          <a:endParaRPr lang="en-US"/>
        </a:p>
      </dgm:t>
    </dgm:pt>
    <dgm:pt modelId="{D42209EC-D0A4-45D3-9A35-868A065872ED}">
      <dgm:prSet/>
      <dgm:spPr/>
      <dgm:t>
        <a:bodyPr/>
        <a:lstStyle/>
        <a:p>
          <a:r>
            <a:rPr lang="en-GB" dirty="0"/>
            <a:t>Social workers support vulnerable individuals, families and communities.</a:t>
          </a:r>
          <a:endParaRPr lang="en-US" dirty="0"/>
        </a:p>
      </dgm:t>
    </dgm:pt>
    <dgm:pt modelId="{4142B856-F417-454D-A9C1-A468C7FE7635}" type="parTrans" cxnId="{3B3084DB-0EE4-405B-BA67-F0A61949B952}">
      <dgm:prSet/>
      <dgm:spPr/>
      <dgm:t>
        <a:bodyPr/>
        <a:lstStyle/>
        <a:p>
          <a:endParaRPr lang="en-US"/>
        </a:p>
      </dgm:t>
    </dgm:pt>
    <dgm:pt modelId="{4A87AB20-0DCE-4DEF-A97E-5D219841855C}" type="sibTrans" cxnId="{3B3084DB-0EE4-405B-BA67-F0A61949B952}">
      <dgm:prSet/>
      <dgm:spPr/>
      <dgm:t>
        <a:bodyPr/>
        <a:lstStyle/>
        <a:p>
          <a:endParaRPr lang="en-US"/>
        </a:p>
      </dgm:t>
    </dgm:pt>
    <dgm:pt modelId="{61139FD4-7F15-425E-B076-773E245036C4}">
      <dgm:prSet/>
      <dgm:spPr/>
      <dgm:t>
        <a:bodyPr/>
        <a:lstStyle/>
        <a:p>
          <a:r>
            <a:rPr lang="en-GB"/>
            <a:t>They assess needs, safeguard individuals and promote wellbeing.</a:t>
          </a:r>
          <a:endParaRPr lang="en-US"/>
        </a:p>
      </dgm:t>
    </dgm:pt>
    <dgm:pt modelId="{9D7C12C1-A7CB-4949-A130-39CFEAA1441B}" type="parTrans" cxnId="{15744618-8EDF-4840-8F1A-EEDAE2C20F7F}">
      <dgm:prSet/>
      <dgm:spPr/>
      <dgm:t>
        <a:bodyPr/>
        <a:lstStyle/>
        <a:p>
          <a:endParaRPr lang="en-US"/>
        </a:p>
      </dgm:t>
    </dgm:pt>
    <dgm:pt modelId="{61C4D13C-E9C8-48F5-BBDA-0E56F42FF950}" type="sibTrans" cxnId="{15744618-8EDF-4840-8F1A-EEDAE2C20F7F}">
      <dgm:prSet/>
      <dgm:spPr/>
      <dgm:t>
        <a:bodyPr/>
        <a:lstStyle/>
        <a:p>
          <a:endParaRPr lang="en-US"/>
        </a:p>
      </dgm:t>
    </dgm:pt>
    <dgm:pt modelId="{576842F1-0F08-44D7-AEF1-3D89B4204DEA}">
      <dgm:prSet/>
      <dgm:spPr/>
      <dgm:t>
        <a:bodyPr/>
        <a:lstStyle/>
        <a:p>
          <a:r>
            <a:rPr lang="en-GB" dirty="0"/>
            <a:t>Key skills include communication, empathy, teamwork </a:t>
          </a:r>
          <a:r>
            <a:rPr lang="en-GB"/>
            <a:t>and resilience </a:t>
          </a:r>
          <a:r>
            <a:rPr lang="en-GB" dirty="0"/>
            <a:t>(NHS Health Careers, 2025).</a:t>
          </a:r>
          <a:endParaRPr lang="en-US" dirty="0"/>
        </a:p>
      </dgm:t>
    </dgm:pt>
    <dgm:pt modelId="{7C71344D-7AE1-4707-BBF2-754C3A94BDCE}" type="parTrans" cxnId="{E048F9E8-6435-428B-8357-190CDA8CBE98}">
      <dgm:prSet/>
      <dgm:spPr/>
      <dgm:t>
        <a:bodyPr/>
        <a:lstStyle/>
        <a:p>
          <a:endParaRPr lang="en-US"/>
        </a:p>
      </dgm:t>
    </dgm:pt>
    <dgm:pt modelId="{40A4CBF7-3391-42EA-8D3B-5B7DF849814C}" type="sibTrans" cxnId="{E048F9E8-6435-428B-8357-190CDA8CBE98}">
      <dgm:prSet/>
      <dgm:spPr/>
      <dgm:t>
        <a:bodyPr/>
        <a:lstStyle/>
        <a:p>
          <a:endParaRPr lang="en-US"/>
        </a:p>
      </dgm:t>
    </dgm:pt>
    <dgm:pt modelId="{A4F8AC95-F523-4C65-A28E-98E1D5D554A4}" type="pres">
      <dgm:prSet presAssocID="{DAA1CD71-B9BE-43AB-93F2-A889A2AB7A26}" presName="outerComposite" presStyleCnt="0">
        <dgm:presLayoutVars>
          <dgm:chMax val="5"/>
          <dgm:dir/>
          <dgm:resizeHandles val="exact"/>
        </dgm:presLayoutVars>
      </dgm:prSet>
      <dgm:spPr/>
    </dgm:pt>
    <dgm:pt modelId="{3AC84667-1E07-439B-846C-CAC1268868F6}" type="pres">
      <dgm:prSet presAssocID="{DAA1CD71-B9BE-43AB-93F2-A889A2AB7A26}" presName="dummyMaxCanvas" presStyleCnt="0">
        <dgm:presLayoutVars/>
      </dgm:prSet>
      <dgm:spPr/>
    </dgm:pt>
    <dgm:pt modelId="{A11ADDEF-6C57-4B31-967A-5AAD30BB9365}" type="pres">
      <dgm:prSet presAssocID="{DAA1CD71-B9BE-43AB-93F2-A889A2AB7A26}" presName="ThreeNodes_1" presStyleLbl="node1" presStyleIdx="0" presStyleCnt="3">
        <dgm:presLayoutVars>
          <dgm:bulletEnabled val="1"/>
        </dgm:presLayoutVars>
      </dgm:prSet>
      <dgm:spPr/>
    </dgm:pt>
    <dgm:pt modelId="{A4F13239-A8A7-44BC-ACC4-246F8C352E85}" type="pres">
      <dgm:prSet presAssocID="{DAA1CD71-B9BE-43AB-93F2-A889A2AB7A26}" presName="ThreeNodes_2" presStyleLbl="node1" presStyleIdx="1" presStyleCnt="3">
        <dgm:presLayoutVars>
          <dgm:bulletEnabled val="1"/>
        </dgm:presLayoutVars>
      </dgm:prSet>
      <dgm:spPr/>
    </dgm:pt>
    <dgm:pt modelId="{68178C67-A9D1-45BA-AF62-29E1E763E0E5}" type="pres">
      <dgm:prSet presAssocID="{DAA1CD71-B9BE-43AB-93F2-A889A2AB7A26}" presName="ThreeNodes_3" presStyleLbl="node1" presStyleIdx="2" presStyleCnt="3">
        <dgm:presLayoutVars>
          <dgm:bulletEnabled val="1"/>
        </dgm:presLayoutVars>
      </dgm:prSet>
      <dgm:spPr/>
    </dgm:pt>
    <dgm:pt modelId="{D17C98C8-281E-458F-98CC-2C71F2B4FB81}" type="pres">
      <dgm:prSet presAssocID="{DAA1CD71-B9BE-43AB-93F2-A889A2AB7A26}" presName="ThreeConn_1-2" presStyleLbl="fgAccFollowNode1" presStyleIdx="0" presStyleCnt="2">
        <dgm:presLayoutVars>
          <dgm:bulletEnabled val="1"/>
        </dgm:presLayoutVars>
      </dgm:prSet>
      <dgm:spPr/>
    </dgm:pt>
    <dgm:pt modelId="{81ECBF2A-F9EB-486A-B8CE-35F44F1ED1E8}" type="pres">
      <dgm:prSet presAssocID="{DAA1CD71-B9BE-43AB-93F2-A889A2AB7A26}" presName="ThreeConn_2-3" presStyleLbl="fgAccFollowNode1" presStyleIdx="1" presStyleCnt="2">
        <dgm:presLayoutVars>
          <dgm:bulletEnabled val="1"/>
        </dgm:presLayoutVars>
      </dgm:prSet>
      <dgm:spPr/>
    </dgm:pt>
    <dgm:pt modelId="{659DFEC0-6DB5-4B35-AF58-1395FD20A360}" type="pres">
      <dgm:prSet presAssocID="{DAA1CD71-B9BE-43AB-93F2-A889A2AB7A26}" presName="ThreeNodes_1_text" presStyleLbl="node1" presStyleIdx="2" presStyleCnt="3">
        <dgm:presLayoutVars>
          <dgm:bulletEnabled val="1"/>
        </dgm:presLayoutVars>
      </dgm:prSet>
      <dgm:spPr/>
    </dgm:pt>
    <dgm:pt modelId="{0830F9EE-60FF-4F08-A9DF-A0306A45B5C5}" type="pres">
      <dgm:prSet presAssocID="{DAA1CD71-B9BE-43AB-93F2-A889A2AB7A26}" presName="ThreeNodes_2_text" presStyleLbl="node1" presStyleIdx="2" presStyleCnt="3">
        <dgm:presLayoutVars>
          <dgm:bulletEnabled val="1"/>
        </dgm:presLayoutVars>
      </dgm:prSet>
      <dgm:spPr/>
    </dgm:pt>
    <dgm:pt modelId="{266439B4-C12C-46A2-A2FF-A2B1E8290CE4}" type="pres">
      <dgm:prSet presAssocID="{DAA1CD71-B9BE-43AB-93F2-A889A2AB7A2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F167F11-8AC8-4260-81E7-D90651135674}" type="presOf" srcId="{576842F1-0F08-44D7-AEF1-3D89B4204DEA}" destId="{266439B4-C12C-46A2-A2FF-A2B1E8290CE4}" srcOrd="1" destOrd="0" presId="urn:microsoft.com/office/officeart/2005/8/layout/vProcess5"/>
    <dgm:cxn modelId="{15744618-8EDF-4840-8F1A-EEDAE2C20F7F}" srcId="{DAA1CD71-B9BE-43AB-93F2-A889A2AB7A26}" destId="{61139FD4-7F15-425E-B076-773E245036C4}" srcOrd="1" destOrd="0" parTransId="{9D7C12C1-A7CB-4949-A130-39CFEAA1441B}" sibTransId="{61C4D13C-E9C8-48F5-BBDA-0E56F42FF950}"/>
    <dgm:cxn modelId="{A2D6A639-8BAE-46DD-B623-D0CE97C75E67}" type="presOf" srcId="{4A87AB20-0DCE-4DEF-A97E-5D219841855C}" destId="{D17C98C8-281E-458F-98CC-2C71F2B4FB81}" srcOrd="0" destOrd="0" presId="urn:microsoft.com/office/officeart/2005/8/layout/vProcess5"/>
    <dgm:cxn modelId="{3538664C-FEBE-477B-BE87-9914391E91FD}" type="presOf" srcId="{D42209EC-D0A4-45D3-9A35-868A065872ED}" destId="{659DFEC0-6DB5-4B35-AF58-1395FD20A360}" srcOrd="1" destOrd="0" presId="urn:microsoft.com/office/officeart/2005/8/layout/vProcess5"/>
    <dgm:cxn modelId="{07DDBC90-3C43-44F8-B1E4-317823F72D2C}" type="presOf" srcId="{61139FD4-7F15-425E-B076-773E245036C4}" destId="{0830F9EE-60FF-4F08-A9DF-A0306A45B5C5}" srcOrd="1" destOrd="0" presId="urn:microsoft.com/office/officeart/2005/8/layout/vProcess5"/>
    <dgm:cxn modelId="{EA4C24B3-EF86-4312-823F-5A3872120003}" type="presOf" srcId="{DAA1CD71-B9BE-43AB-93F2-A889A2AB7A26}" destId="{A4F8AC95-F523-4C65-A28E-98E1D5D554A4}" srcOrd="0" destOrd="0" presId="urn:microsoft.com/office/officeart/2005/8/layout/vProcess5"/>
    <dgm:cxn modelId="{889BA0B6-FEDB-4DA9-BFD1-8BC14C876FF1}" type="presOf" srcId="{61C4D13C-E9C8-48F5-BBDA-0E56F42FF950}" destId="{81ECBF2A-F9EB-486A-B8CE-35F44F1ED1E8}" srcOrd="0" destOrd="0" presId="urn:microsoft.com/office/officeart/2005/8/layout/vProcess5"/>
    <dgm:cxn modelId="{3B3084DB-0EE4-405B-BA67-F0A61949B952}" srcId="{DAA1CD71-B9BE-43AB-93F2-A889A2AB7A26}" destId="{D42209EC-D0A4-45D3-9A35-868A065872ED}" srcOrd="0" destOrd="0" parTransId="{4142B856-F417-454D-A9C1-A468C7FE7635}" sibTransId="{4A87AB20-0DCE-4DEF-A97E-5D219841855C}"/>
    <dgm:cxn modelId="{6F67E6DB-F685-4294-8A42-2F4581AF698A}" type="presOf" srcId="{D42209EC-D0A4-45D3-9A35-868A065872ED}" destId="{A11ADDEF-6C57-4B31-967A-5AAD30BB9365}" srcOrd="0" destOrd="0" presId="urn:microsoft.com/office/officeart/2005/8/layout/vProcess5"/>
    <dgm:cxn modelId="{86213BDC-B65B-4AEE-A864-0B51311AD070}" type="presOf" srcId="{61139FD4-7F15-425E-B076-773E245036C4}" destId="{A4F13239-A8A7-44BC-ACC4-246F8C352E85}" srcOrd="0" destOrd="0" presId="urn:microsoft.com/office/officeart/2005/8/layout/vProcess5"/>
    <dgm:cxn modelId="{0C0FCFE4-EFF2-48BF-AB06-CC73DD4C4634}" type="presOf" srcId="{576842F1-0F08-44D7-AEF1-3D89B4204DEA}" destId="{68178C67-A9D1-45BA-AF62-29E1E763E0E5}" srcOrd="0" destOrd="0" presId="urn:microsoft.com/office/officeart/2005/8/layout/vProcess5"/>
    <dgm:cxn modelId="{E048F9E8-6435-428B-8357-190CDA8CBE98}" srcId="{DAA1CD71-B9BE-43AB-93F2-A889A2AB7A26}" destId="{576842F1-0F08-44D7-AEF1-3D89B4204DEA}" srcOrd="2" destOrd="0" parTransId="{7C71344D-7AE1-4707-BBF2-754C3A94BDCE}" sibTransId="{40A4CBF7-3391-42EA-8D3B-5B7DF849814C}"/>
    <dgm:cxn modelId="{034671B5-1769-46C1-AED2-FE4CE9C11569}" type="presParOf" srcId="{A4F8AC95-F523-4C65-A28E-98E1D5D554A4}" destId="{3AC84667-1E07-439B-846C-CAC1268868F6}" srcOrd="0" destOrd="0" presId="urn:microsoft.com/office/officeart/2005/8/layout/vProcess5"/>
    <dgm:cxn modelId="{8E726BD5-7C94-4181-BA68-EBC57C1E52AB}" type="presParOf" srcId="{A4F8AC95-F523-4C65-A28E-98E1D5D554A4}" destId="{A11ADDEF-6C57-4B31-967A-5AAD30BB9365}" srcOrd="1" destOrd="0" presId="urn:microsoft.com/office/officeart/2005/8/layout/vProcess5"/>
    <dgm:cxn modelId="{C0617F86-6F30-4EAD-802C-FCE0D8EC2773}" type="presParOf" srcId="{A4F8AC95-F523-4C65-A28E-98E1D5D554A4}" destId="{A4F13239-A8A7-44BC-ACC4-246F8C352E85}" srcOrd="2" destOrd="0" presId="urn:microsoft.com/office/officeart/2005/8/layout/vProcess5"/>
    <dgm:cxn modelId="{11C7D555-935F-44B5-8D99-482C031589D0}" type="presParOf" srcId="{A4F8AC95-F523-4C65-A28E-98E1D5D554A4}" destId="{68178C67-A9D1-45BA-AF62-29E1E763E0E5}" srcOrd="3" destOrd="0" presId="urn:microsoft.com/office/officeart/2005/8/layout/vProcess5"/>
    <dgm:cxn modelId="{DCD89068-DB8B-43F0-990D-9BFBDAF77481}" type="presParOf" srcId="{A4F8AC95-F523-4C65-A28E-98E1D5D554A4}" destId="{D17C98C8-281E-458F-98CC-2C71F2B4FB81}" srcOrd="4" destOrd="0" presId="urn:microsoft.com/office/officeart/2005/8/layout/vProcess5"/>
    <dgm:cxn modelId="{CECFAE0A-8C61-4A3C-B1FC-07E2487A468B}" type="presParOf" srcId="{A4F8AC95-F523-4C65-A28E-98E1D5D554A4}" destId="{81ECBF2A-F9EB-486A-B8CE-35F44F1ED1E8}" srcOrd="5" destOrd="0" presId="urn:microsoft.com/office/officeart/2005/8/layout/vProcess5"/>
    <dgm:cxn modelId="{D3AA35B0-25EE-4C41-B2C8-75B30F439A82}" type="presParOf" srcId="{A4F8AC95-F523-4C65-A28E-98E1D5D554A4}" destId="{659DFEC0-6DB5-4B35-AF58-1395FD20A360}" srcOrd="6" destOrd="0" presId="urn:microsoft.com/office/officeart/2005/8/layout/vProcess5"/>
    <dgm:cxn modelId="{049A7206-2D32-40EC-AE97-AC7B061949A9}" type="presParOf" srcId="{A4F8AC95-F523-4C65-A28E-98E1D5D554A4}" destId="{0830F9EE-60FF-4F08-A9DF-A0306A45B5C5}" srcOrd="7" destOrd="0" presId="urn:microsoft.com/office/officeart/2005/8/layout/vProcess5"/>
    <dgm:cxn modelId="{4A5DD48A-8517-4BE0-92EA-B3FC0C033E1B}" type="presParOf" srcId="{A4F8AC95-F523-4C65-A28E-98E1D5D554A4}" destId="{266439B4-C12C-46A2-A2FF-A2B1E8290CE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FD38AB-A023-434E-B8E1-E17BB15A7FE1}" type="doc">
      <dgm:prSet loTypeId="urn:microsoft.com/office/officeart/2018/2/layout/IconVerticalSolidList" loCatId="icon" qsTypeId="urn:microsoft.com/office/officeart/2005/8/quickstyle/simple1#15" qsCatId="simple" csTypeId="urn:microsoft.com/office/officeart/2005/8/colors/accent1_2#15" csCatId="accent1" phldr="1"/>
      <dgm:spPr/>
      <dgm:t>
        <a:bodyPr/>
        <a:lstStyle/>
        <a:p>
          <a:endParaRPr lang="en-US"/>
        </a:p>
      </dgm:t>
    </dgm:pt>
    <dgm:pt modelId="{16530968-D105-4056-B304-C271FD773D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communication skills</a:t>
          </a:r>
          <a:endParaRPr lang="en-US"/>
        </a:p>
      </dgm:t>
    </dgm:pt>
    <dgm:pt modelId="{42CFC14B-F371-4DB3-9527-EC097F6975CE}" type="parTrans" cxnId="{394E6825-4723-4BB4-B846-84297F77295E}">
      <dgm:prSet/>
      <dgm:spPr/>
      <dgm:t>
        <a:bodyPr/>
        <a:lstStyle/>
        <a:p>
          <a:endParaRPr lang="en-US"/>
        </a:p>
      </dgm:t>
    </dgm:pt>
    <dgm:pt modelId="{CC638931-3354-40A8-A2F1-02AC7345A4F6}" type="sibTrans" cxnId="{394E6825-4723-4BB4-B846-84297F7729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1E331F1-7CA3-41A1-B006-934995B77D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Empathetic and caring nature</a:t>
          </a:r>
          <a:endParaRPr lang="en-US"/>
        </a:p>
      </dgm:t>
    </dgm:pt>
    <dgm:pt modelId="{F4283A3A-C949-4D87-AB75-9E8EF45E3581}" type="parTrans" cxnId="{B816AB9E-B716-4D34-B528-0CE77D4573A4}">
      <dgm:prSet/>
      <dgm:spPr/>
      <dgm:t>
        <a:bodyPr/>
        <a:lstStyle/>
        <a:p>
          <a:endParaRPr lang="en-US"/>
        </a:p>
      </dgm:t>
    </dgm:pt>
    <dgm:pt modelId="{5C849261-E21B-405C-A71F-515207006765}" type="sibTrans" cxnId="{B816AB9E-B716-4D34-B528-0CE77D4573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A5CB6C4-A5CA-4F6E-AFF4-3840DA3293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Ability to work effectively within teams</a:t>
          </a:r>
          <a:endParaRPr lang="en-US"/>
        </a:p>
      </dgm:t>
    </dgm:pt>
    <dgm:pt modelId="{652F63D5-F391-4668-89FC-A6E245D22418}" type="parTrans" cxnId="{32A8338C-86E7-466D-ADB2-7EC8ED472433}">
      <dgm:prSet/>
      <dgm:spPr/>
      <dgm:t>
        <a:bodyPr/>
        <a:lstStyle/>
        <a:p>
          <a:endParaRPr lang="en-US"/>
        </a:p>
      </dgm:t>
    </dgm:pt>
    <dgm:pt modelId="{73D6C791-8E8E-4BEE-90E6-EDF1AE6CFE7F}" type="sibTrans" cxnId="{32A8338C-86E7-466D-ADB2-7EC8ED47243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9D2A6B-362B-4FAD-9FD5-932F6F131F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Knowledge gained through Health and Social Care studies</a:t>
          </a:r>
          <a:endParaRPr lang="en-US"/>
        </a:p>
      </dgm:t>
    </dgm:pt>
    <dgm:pt modelId="{1C8798F3-7007-4BB0-89AE-7EF7026AAB4C}" type="parTrans" cxnId="{20C32E19-2538-479F-8F8C-7E88FFA6B61F}">
      <dgm:prSet/>
      <dgm:spPr/>
      <dgm:t>
        <a:bodyPr/>
        <a:lstStyle/>
        <a:p>
          <a:endParaRPr lang="en-US"/>
        </a:p>
      </dgm:t>
    </dgm:pt>
    <dgm:pt modelId="{000C9FE0-BFB2-4B4B-ADD6-1241F0F4C583}" type="sibTrans" cxnId="{20C32E19-2538-479F-8F8C-7E88FFA6B61F}">
      <dgm:prSet/>
      <dgm:spPr/>
      <dgm:t>
        <a:bodyPr/>
        <a:lstStyle/>
        <a:p>
          <a:endParaRPr lang="en-US"/>
        </a:p>
      </dgm:t>
    </dgm:pt>
    <dgm:pt modelId="{B25292C2-E236-41B7-86E2-8B19F6D0E0D6}" type="pres">
      <dgm:prSet presAssocID="{EAFD38AB-A023-434E-B8E1-E17BB15A7FE1}" presName="root" presStyleCnt="0">
        <dgm:presLayoutVars>
          <dgm:dir/>
          <dgm:resizeHandles val="exact"/>
        </dgm:presLayoutVars>
      </dgm:prSet>
      <dgm:spPr/>
    </dgm:pt>
    <dgm:pt modelId="{4568B597-88DA-40D4-9BF5-AD348A8A9066}" type="pres">
      <dgm:prSet presAssocID="{16530968-D105-4056-B304-C271FD773DC9}" presName="compNode" presStyleCnt="0"/>
      <dgm:spPr/>
    </dgm:pt>
    <dgm:pt modelId="{74869183-C709-40D8-B679-390515AFC880}" type="pres">
      <dgm:prSet presAssocID="{16530968-D105-4056-B304-C271FD773DC9}" presName="bgRect" presStyleLbl="bgShp" presStyleIdx="0" presStyleCnt="4"/>
      <dgm:spPr/>
    </dgm:pt>
    <dgm:pt modelId="{3DD7413D-D4BE-42EC-929B-F33FAB650389}" type="pres">
      <dgm:prSet presAssocID="{16530968-D105-4056-B304-C271FD773DC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F15D42F-C53F-4D04-A8B0-605D0A102DCB}" type="pres">
      <dgm:prSet presAssocID="{16530968-D105-4056-B304-C271FD773DC9}" presName="spaceRect" presStyleCnt="0"/>
      <dgm:spPr/>
    </dgm:pt>
    <dgm:pt modelId="{3D76AA07-8552-43EE-9465-905DAC2921A2}" type="pres">
      <dgm:prSet presAssocID="{16530968-D105-4056-B304-C271FD773DC9}" presName="parTx" presStyleLbl="revTx" presStyleIdx="0" presStyleCnt="4">
        <dgm:presLayoutVars>
          <dgm:chMax val="0"/>
          <dgm:chPref val="0"/>
        </dgm:presLayoutVars>
      </dgm:prSet>
      <dgm:spPr/>
    </dgm:pt>
    <dgm:pt modelId="{C9978F1D-988D-480B-B714-F010B620C4CB}" type="pres">
      <dgm:prSet presAssocID="{CC638931-3354-40A8-A2F1-02AC7345A4F6}" presName="sibTrans" presStyleCnt="0"/>
      <dgm:spPr/>
    </dgm:pt>
    <dgm:pt modelId="{7503881D-3EBB-488E-8AE8-CC55257EEDD2}" type="pres">
      <dgm:prSet presAssocID="{71E331F1-7CA3-41A1-B006-934995B77DDC}" presName="compNode" presStyleCnt="0"/>
      <dgm:spPr/>
    </dgm:pt>
    <dgm:pt modelId="{03753A5E-B370-4C03-8915-2E6D07C6A346}" type="pres">
      <dgm:prSet presAssocID="{71E331F1-7CA3-41A1-B006-934995B77DDC}" presName="bgRect" presStyleLbl="bgShp" presStyleIdx="1" presStyleCnt="4"/>
      <dgm:spPr/>
    </dgm:pt>
    <dgm:pt modelId="{BC1C4AD7-8617-4321-BF43-3D6EFB1E007E}" type="pres">
      <dgm:prSet presAssocID="{71E331F1-7CA3-41A1-B006-934995B77DD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8B13A2AC-8DE7-4A46-A64C-35341ED036F6}" type="pres">
      <dgm:prSet presAssocID="{71E331F1-7CA3-41A1-B006-934995B77DDC}" presName="spaceRect" presStyleCnt="0"/>
      <dgm:spPr/>
    </dgm:pt>
    <dgm:pt modelId="{9EB52758-8AD5-4284-B9A1-3E37B537B7B9}" type="pres">
      <dgm:prSet presAssocID="{71E331F1-7CA3-41A1-B006-934995B77DDC}" presName="parTx" presStyleLbl="revTx" presStyleIdx="1" presStyleCnt="4">
        <dgm:presLayoutVars>
          <dgm:chMax val="0"/>
          <dgm:chPref val="0"/>
        </dgm:presLayoutVars>
      </dgm:prSet>
      <dgm:spPr/>
    </dgm:pt>
    <dgm:pt modelId="{FD052873-65C4-43A9-A440-E22927700C97}" type="pres">
      <dgm:prSet presAssocID="{5C849261-E21B-405C-A71F-515207006765}" presName="sibTrans" presStyleCnt="0"/>
      <dgm:spPr/>
    </dgm:pt>
    <dgm:pt modelId="{036B7B58-64CD-4F04-8B01-DD7065506E13}" type="pres">
      <dgm:prSet presAssocID="{4A5CB6C4-A5CA-4F6E-AFF4-3840DA329399}" presName="compNode" presStyleCnt="0"/>
      <dgm:spPr/>
    </dgm:pt>
    <dgm:pt modelId="{32103BB1-04DA-4667-AC92-705A16EBBE4D}" type="pres">
      <dgm:prSet presAssocID="{4A5CB6C4-A5CA-4F6E-AFF4-3840DA329399}" presName="bgRect" presStyleLbl="bgShp" presStyleIdx="2" presStyleCnt="4"/>
      <dgm:spPr/>
    </dgm:pt>
    <dgm:pt modelId="{22379BAE-7CE3-473D-9774-5B2290C5E2FC}" type="pres">
      <dgm:prSet presAssocID="{4A5CB6C4-A5CA-4F6E-AFF4-3840DA32939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FBA9F87-48F3-4820-8E0D-59327B575AA0}" type="pres">
      <dgm:prSet presAssocID="{4A5CB6C4-A5CA-4F6E-AFF4-3840DA329399}" presName="spaceRect" presStyleCnt="0"/>
      <dgm:spPr/>
    </dgm:pt>
    <dgm:pt modelId="{594695CE-948A-438E-8BB2-B94C653212DE}" type="pres">
      <dgm:prSet presAssocID="{4A5CB6C4-A5CA-4F6E-AFF4-3840DA329399}" presName="parTx" presStyleLbl="revTx" presStyleIdx="2" presStyleCnt="4">
        <dgm:presLayoutVars>
          <dgm:chMax val="0"/>
          <dgm:chPref val="0"/>
        </dgm:presLayoutVars>
      </dgm:prSet>
      <dgm:spPr/>
    </dgm:pt>
    <dgm:pt modelId="{37E5348C-8FF3-4CCF-87FF-84BDF4654C16}" type="pres">
      <dgm:prSet presAssocID="{73D6C791-8E8E-4BEE-90E6-EDF1AE6CFE7F}" presName="sibTrans" presStyleCnt="0"/>
      <dgm:spPr/>
    </dgm:pt>
    <dgm:pt modelId="{36F68732-635D-4560-B4C3-139667024D59}" type="pres">
      <dgm:prSet presAssocID="{E09D2A6B-362B-4FAD-9FD5-932F6F131FA6}" presName="compNode" presStyleCnt="0"/>
      <dgm:spPr/>
    </dgm:pt>
    <dgm:pt modelId="{7E67EA8E-0097-44C1-A913-A810E5467B4B}" type="pres">
      <dgm:prSet presAssocID="{E09D2A6B-362B-4FAD-9FD5-932F6F131FA6}" presName="bgRect" presStyleLbl="bgShp" presStyleIdx="3" presStyleCnt="4"/>
      <dgm:spPr/>
    </dgm:pt>
    <dgm:pt modelId="{E753F076-E572-45DC-BDE7-C8F0CC796A7E}" type="pres">
      <dgm:prSet presAssocID="{E09D2A6B-362B-4FAD-9FD5-932F6F131FA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FA35EAB-DDAA-4EFC-8B56-2BF5A5C4821C}" type="pres">
      <dgm:prSet presAssocID="{E09D2A6B-362B-4FAD-9FD5-932F6F131FA6}" presName="spaceRect" presStyleCnt="0"/>
      <dgm:spPr/>
    </dgm:pt>
    <dgm:pt modelId="{4D562874-3FFE-40CA-8209-CB373970EA14}" type="pres">
      <dgm:prSet presAssocID="{E09D2A6B-362B-4FAD-9FD5-932F6F131FA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0C32E19-2538-479F-8F8C-7E88FFA6B61F}" srcId="{EAFD38AB-A023-434E-B8E1-E17BB15A7FE1}" destId="{E09D2A6B-362B-4FAD-9FD5-932F6F131FA6}" srcOrd="3" destOrd="0" parTransId="{1C8798F3-7007-4BB0-89AE-7EF7026AAB4C}" sibTransId="{000C9FE0-BFB2-4B4B-ADD6-1241F0F4C583}"/>
    <dgm:cxn modelId="{394E6825-4723-4BB4-B846-84297F77295E}" srcId="{EAFD38AB-A023-434E-B8E1-E17BB15A7FE1}" destId="{16530968-D105-4056-B304-C271FD773DC9}" srcOrd="0" destOrd="0" parTransId="{42CFC14B-F371-4DB3-9527-EC097F6975CE}" sibTransId="{CC638931-3354-40A8-A2F1-02AC7345A4F6}"/>
    <dgm:cxn modelId="{863E8B2E-6118-4AC7-88DE-46F5D3F6F845}" type="presOf" srcId="{4A5CB6C4-A5CA-4F6E-AFF4-3840DA329399}" destId="{594695CE-948A-438E-8BB2-B94C653212DE}" srcOrd="0" destOrd="0" presId="urn:microsoft.com/office/officeart/2018/2/layout/IconVerticalSolidList"/>
    <dgm:cxn modelId="{75E25F3C-9100-43DC-A01C-6AF2764143FF}" type="presOf" srcId="{EAFD38AB-A023-434E-B8E1-E17BB15A7FE1}" destId="{B25292C2-E236-41B7-86E2-8B19F6D0E0D6}" srcOrd="0" destOrd="0" presId="urn:microsoft.com/office/officeart/2018/2/layout/IconVerticalSolidList"/>
    <dgm:cxn modelId="{32A8338C-86E7-466D-ADB2-7EC8ED472433}" srcId="{EAFD38AB-A023-434E-B8E1-E17BB15A7FE1}" destId="{4A5CB6C4-A5CA-4F6E-AFF4-3840DA329399}" srcOrd="2" destOrd="0" parTransId="{652F63D5-F391-4668-89FC-A6E245D22418}" sibTransId="{73D6C791-8E8E-4BEE-90E6-EDF1AE6CFE7F}"/>
    <dgm:cxn modelId="{5589A694-5C6C-4E25-BE8E-148193896749}" type="presOf" srcId="{16530968-D105-4056-B304-C271FD773DC9}" destId="{3D76AA07-8552-43EE-9465-905DAC2921A2}" srcOrd="0" destOrd="0" presId="urn:microsoft.com/office/officeart/2018/2/layout/IconVerticalSolidList"/>
    <dgm:cxn modelId="{B816AB9E-B716-4D34-B528-0CE77D4573A4}" srcId="{EAFD38AB-A023-434E-B8E1-E17BB15A7FE1}" destId="{71E331F1-7CA3-41A1-B006-934995B77DDC}" srcOrd="1" destOrd="0" parTransId="{F4283A3A-C949-4D87-AB75-9E8EF45E3581}" sibTransId="{5C849261-E21B-405C-A71F-515207006765}"/>
    <dgm:cxn modelId="{244CF9B0-9B13-46B6-9CB2-DEB181AD33F6}" type="presOf" srcId="{71E331F1-7CA3-41A1-B006-934995B77DDC}" destId="{9EB52758-8AD5-4284-B9A1-3E37B537B7B9}" srcOrd="0" destOrd="0" presId="urn:microsoft.com/office/officeart/2018/2/layout/IconVerticalSolidList"/>
    <dgm:cxn modelId="{9D7715BA-AA5F-4807-B914-31DC497E816E}" type="presOf" srcId="{E09D2A6B-362B-4FAD-9FD5-932F6F131FA6}" destId="{4D562874-3FFE-40CA-8209-CB373970EA14}" srcOrd="0" destOrd="0" presId="urn:microsoft.com/office/officeart/2018/2/layout/IconVerticalSolidList"/>
    <dgm:cxn modelId="{89B0A9F7-9341-429F-8269-031D22CB9F01}" type="presParOf" srcId="{B25292C2-E236-41B7-86E2-8B19F6D0E0D6}" destId="{4568B597-88DA-40D4-9BF5-AD348A8A9066}" srcOrd="0" destOrd="0" presId="urn:microsoft.com/office/officeart/2018/2/layout/IconVerticalSolidList"/>
    <dgm:cxn modelId="{34F20382-22D6-4C63-8557-AD40AB3DAAA1}" type="presParOf" srcId="{4568B597-88DA-40D4-9BF5-AD348A8A9066}" destId="{74869183-C709-40D8-B679-390515AFC880}" srcOrd="0" destOrd="0" presId="urn:microsoft.com/office/officeart/2018/2/layout/IconVerticalSolidList"/>
    <dgm:cxn modelId="{2661B889-E85C-44EF-B966-5C196D61E22F}" type="presParOf" srcId="{4568B597-88DA-40D4-9BF5-AD348A8A9066}" destId="{3DD7413D-D4BE-42EC-929B-F33FAB650389}" srcOrd="1" destOrd="0" presId="urn:microsoft.com/office/officeart/2018/2/layout/IconVerticalSolidList"/>
    <dgm:cxn modelId="{46D4AE74-4251-4739-9D41-17D4F651DA74}" type="presParOf" srcId="{4568B597-88DA-40D4-9BF5-AD348A8A9066}" destId="{CF15D42F-C53F-4D04-A8B0-605D0A102DCB}" srcOrd="2" destOrd="0" presId="urn:microsoft.com/office/officeart/2018/2/layout/IconVerticalSolidList"/>
    <dgm:cxn modelId="{77FB29AE-E1DC-4C0F-91ED-61765B6C4385}" type="presParOf" srcId="{4568B597-88DA-40D4-9BF5-AD348A8A9066}" destId="{3D76AA07-8552-43EE-9465-905DAC2921A2}" srcOrd="3" destOrd="0" presId="urn:microsoft.com/office/officeart/2018/2/layout/IconVerticalSolidList"/>
    <dgm:cxn modelId="{F0D72454-8826-4359-8A62-3C9A49597DE3}" type="presParOf" srcId="{B25292C2-E236-41B7-86E2-8B19F6D0E0D6}" destId="{C9978F1D-988D-480B-B714-F010B620C4CB}" srcOrd="1" destOrd="0" presId="urn:microsoft.com/office/officeart/2018/2/layout/IconVerticalSolidList"/>
    <dgm:cxn modelId="{29FB7611-8AB8-4B7C-A544-C92A7DEA4FDD}" type="presParOf" srcId="{B25292C2-E236-41B7-86E2-8B19F6D0E0D6}" destId="{7503881D-3EBB-488E-8AE8-CC55257EEDD2}" srcOrd="2" destOrd="0" presId="urn:microsoft.com/office/officeart/2018/2/layout/IconVerticalSolidList"/>
    <dgm:cxn modelId="{DAB35B6E-41BD-4CEC-908B-9BBF9AAA3153}" type="presParOf" srcId="{7503881D-3EBB-488E-8AE8-CC55257EEDD2}" destId="{03753A5E-B370-4C03-8915-2E6D07C6A346}" srcOrd="0" destOrd="0" presId="urn:microsoft.com/office/officeart/2018/2/layout/IconVerticalSolidList"/>
    <dgm:cxn modelId="{DD49C82A-60C0-44D1-B517-A528114C6456}" type="presParOf" srcId="{7503881D-3EBB-488E-8AE8-CC55257EEDD2}" destId="{BC1C4AD7-8617-4321-BF43-3D6EFB1E007E}" srcOrd="1" destOrd="0" presId="urn:microsoft.com/office/officeart/2018/2/layout/IconVerticalSolidList"/>
    <dgm:cxn modelId="{777F4875-9DE0-49BC-AF13-18005E56630F}" type="presParOf" srcId="{7503881D-3EBB-488E-8AE8-CC55257EEDD2}" destId="{8B13A2AC-8DE7-4A46-A64C-35341ED036F6}" srcOrd="2" destOrd="0" presId="urn:microsoft.com/office/officeart/2018/2/layout/IconVerticalSolidList"/>
    <dgm:cxn modelId="{5DE1AF39-799B-4329-999C-1DDCB16214EB}" type="presParOf" srcId="{7503881D-3EBB-488E-8AE8-CC55257EEDD2}" destId="{9EB52758-8AD5-4284-B9A1-3E37B537B7B9}" srcOrd="3" destOrd="0" presId="urn:microsoft.com/office/officeart/2018/2/layout/IconVerticalSolidList"/>
    <dgm:cxn modelId="{F0166C5D-FBD2-4ACB-B605-7F30C6C2A8DC}" type="presParOf" srcId="{B25292C2-E236-41B7-86E2-8B19F6D0E0D6}" destId="{FD052873-65C4-43A9-A440-E22927700C97}" srcOrd="3" destOrd="0" presId="urn:microsoft.com/office/officeart/2018/2/layout/IconVerticalSolidList"/>
    <dgm:cxn modelId="{B71272C7-985F-4E94-BE33-A0351B573094}" type="presParOf" srcId="{B25292C2-E236-41B7-86E2-8B19F6D0E0D6}" destId="{036B7B58-64CD-4F04-8B01-DD7065506E13}" srcOrd="4" destOrd="0" presId="urn:microsoft.com/office/officeart/2018/2/layout/IconVerticalSolidList"/>
    <dgm:cxn modelId="{766A26C5-ECAE-4420-813B-90D57E766A46}" type="presParOf" srcId="{036B7B58-64CD-4F04-8B01-DD7065506E13}" destId="{32103BB1-04DA-4667-AC92-705A16EBBE4D}" srcOrd="0" destOrd="0" presId="urn:microsoft.com/office/officeart/2018/2/layout/IconVerticalSolidList"/>
    <dgm:cxn modelId="{40A4B546-BAF3-4519-BCC6-68A06A12FA4C}" type="presParOf" srcId="{036B7B58-64CD-4F04-8B01-DD7065506E13}" destId="{22379BAE-7CE3-473D-9774-5B2290C5E2FC}" srcOrd="1" destOrd="0" presId="urn:microsoft.com/office/officeart/2018/2/layout/IconVerticalSolidList"/>
    <dgm:cxn modelId="{4702F702-A95F-4919-BE8D-4EB29414BD2E}" type="presParOf" srcId="{036B7B58-64CD-4F04-8B01-DD7065506E13}" destId="{7FBA9F87-48F3-4820-8E0D-59327B575AA0}" srcOrd="2" destOrd="0" presId="urn:microsoft.com/office/officeart/2018/2/layout/IconVerticalSolidList"/>
    <dgm:cxn modelId="{C6C2355C-8807-498F-B922-7E769E44C625}" type="presParOf" srcId="{036B7B58-64CD-4F04-8B01-DD7065506E13}" destId="{594695CE-948A-438E-8BB2-B94C653212DE}" srcOrd="3" destOrd="0" presId="urn:microsoft.com/office/officeart/2018/2/layout/IconVerticalSolidList"/>
    <dgm:cxn modelId="{8EA2A5BA-3451-4E9B-8219-2AD95A0CA419}" type="presParOf" srcId="{B25292C2-E236-41B7-86E2-8B19F6D0E0D6}" destId="{37E5348C-8FF3-4CCF-87FF-84BDF4654C16}" srcOrd="5" destOrd="0" presId="urn:microsoft.com/office/officeart/2018/2/layout/IconVerticalSolidList"/>
    <dgm:cxn modelId="{E34FCCBE-265D-4538-95B7-03A9B58E9DB1}" type="presParOf" srcId="{B25292C2-E236-41B7-86E2-8B19F6D0E0D6}" destId="{36F68732-635D-4560-B4C3-139667024D59}" srcOrd="6" destOrd="0" presId="urn:microsoft.com/office/officeart/2018/2/layout/IconVerticalSolidList"/>
    <dgm:cxn modelId="{4750890B-5971-4E59-BA5E-1A147F98F129}" type="presParOf" srcId="{36F68732-635D-4560-B4C3-139667024D59}" destId="{7E67EA8E-0097-44C1-A913-A810E5467B4B}" srcOrd="0" destOrd="0" presId="urn:microsoft.com/office/officeart/2018/2/layout/IconVerticalSolidList"/>
    <dgm:cxn modelId="{113457CE-EF09-416E-B70F-DA598B9BB0C1}" type="presParOf" srcId="{36F68732-635D-4560-B4C3-139667024D59}" destId="{E753F076-E572-45DC-BDE7-C8F0CC796A7E}" srcOrd="1" destOrd="0" presId="urn:microsoft.com/office/officeart/2018/2/layout/IconVerticalSolidList"/>
    <dgm:cxn modelId="{FCB7C491-36B6-45C6-BDA9-8E74B4412522}" type="presParOf" srcId="{36F68732-635D-4560-B4C3-139667024D59}" destId="{0FA35EAB-DDAA-4EFC-8B56-2BF5A5C4821C}" srcOrd="2" destOrd="0" presId="urn:microsoft.com/office/officeart/2018/2/layout/IconVerticalSolidList"/>
    <dgm:cxn modelId="{DCFB9152-4603-4F81-866D-9A807CAEE02C}" type="presParOf" srcId="{36F68732-635D-4560-B4C3-139667024D59}" destId="{4D562874-3FFE-40CA-8209-CB373970EA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263BED-EEF2-400E-82F3-BCB73B16D9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A8952C6-1DEA-400E-9DE4-0E2616441D8F}">
      <dgm:prSet/>
      <dgm:spPr/>
      <dgm:t>
        <a:bodyPr/>
        <a:lstStyle/>
        <a:p>
          <a:r>
            <a:rPr lang="en-GB" b="1"/>
            <a:t>Using Strengths to Overcome Weaknesses</a:t>
          </a:r>
          <a:endParaRPr lang="en-US"/>
        </a:p>
      </dgm:t>
    </dgm:pt>
    <dgm:pt modelId="{080FF956-9D13-4AB4-BAA2-5ECD488B99C2}" type="parTrans" cxnId="{C89EE377-BF5B-43A0-ACE4-3FE982761B4E}">
      <dgm:prSet/>
      <dgm:spPr/>
      <dgm:t>
        <a:bodyPr/>
        <a:lstStyle/>
        <a:p>
          <a:endParaRPr lang="en-US"/>
        </a:p>
      </dgm:t>
    </dgm:pt>
    <dgm:pt modelId="{D77D60EF-CAC4-4FEE-A7C6-998EDD523F4A}" type="sibTrans" cxnId="{C89EE377-BF5B-43A0-ACE4-3FE982761B4E}">
      <dgm:prSet/>
      <dgm:spPr/>
      <dgm:t>
        <a:bodyPr/>
        <a:lstStyle/>
        <a:p>
          <a:endParaRPr lang="en-US"/>
        </a:p>
      </dgm:t>
    </dgm:pt>
    <dgm:pt modelId="{14374B6B-C95F-4F0C-919E-75FF03ED48FA}">
      <dgm:prSet/>
      <dgm:spPr/>
      <dgm:t>
        <a:bodyPr/>
        <a:lstStyle/>
        <a:p>
          <a:r>
            <a:rPr lang="en-GB" dirty="0"/>
            <a:t>Communication skills → build confidence through volunteering and placements.</a:t>
          </a:r>
          <a:endParaRPr lang="en-US" dirty="0"/>
        </a:p>
      </dgm:t>
    </dgm:pt>
    <dgm:pt modelId="{485A980A-FE36-4F68-8637-2904603E0C59}" type="parTrans" cxnId="{EA3E349F-87B6-4AE4-951E-917B68A827FA}">
      <dgm:prSet/>
      <dgm:spPr/>
      <dgm:t>
        <a:bodyPr/>
        <a:lstStyle/>
        <a:p>
          <a:endParaRPr lang="en-US"/>
        </a:p>
      </dgm:t>
    </dgm:pt>
    <dgm:pt modelId="{634723C2-D0D4-49A8-A200-B4A76CDE9AED}" type="sibTrans" cxnId="{EA3E349F-87B6-4AE4-951E-917B68A827FA}">
      <dgm:prSet/>
      <dgm:spPr/>
      <dgm:t>
        <a:bodyPr/>
        <a:lstStyle/>
        <a:p>
          <a:endParaRPr lang="en-US"/>
        </a:p>
      </dgm:t>
    </dgm:pt>
    <dgm:pt modelId="{BF6542C7-70E8-4AB6-A647-471F5B214239}">
      <dgm:prSet/>
      <dgm:spPr/>
      <dgm:t>
        <a:bodyPr/>
        <a:lstStyle/>
        <a:p>
          <a:r>
            <a:rPr lang="en-GB"/>
            <a:t>Commitment to learning → improve practical experience through training and feedback.</a:t>
          </a:r>
          <a:endParaRPr lang="en-US"/>
        </a:p>
      </dgm:t>
    </dgm:pt>
    <dgm:pt modelId="{A35B5C3A-557F-4337-8D06-5C1579EAF9AD}" type="parTrans" cxnId="{95EDABF4-15DB-4BB1-BE2A-02C123378A5B}">
      <dgm:prSet/>
      <dgm:spPr/>
      <dgm:t>
        <a:bodyPr/>
        <a:lstStyle/>
        <a:p>
          <a:endParaRPr lang="en-US"/>
        </a:p>
      </dgm:t>
    </dgm:pt>
    <dgm:pt modelId="{CA4534B5-AE6F-4B73-8337-3402B11063AD}" type="sibTrans" cxnId="{95EDABF4-15DB-4BB1-BE2A-02C123378A5B}">
      <dgm:prSet/>
      <dgm:spPr/>
      <dgm:t>
        <a:bodyPr/>
        <a:lstStyle/>
        <a:p>
          <a:endParaRPr lang="en-US"/>
        </a:p>
      </dgm:t>
    </dgm:pt>
    <dgm:pt modelId="{683A67DF-05EE-4A8E-A314-5B7537A75F49}">
      <dgm:prSet/>
      <dgm:spPr/>
      <dgm:t>
        <a:bodyPr/>
        <a:lstStyle/>
        <a:p>
          <a:r>
            <a:rPr lang="en-GB" b="1"/>
            <a:t>Using Strengths to Minimise Threats</a:t>
          </a:r>
          <a:endParaRPr lang="en-US"/>
        </a:p>
      </dgm:t>
    </dgm:pt>
    <dgm:pt modelId="{03822802-2CE9-485D-B57E-BC8891634220}" type="parTrans" cxnId="{AA37774B-0555-4F4D-8320-B0229FABF674}">
      <dgm:prSet/>
      <dgm:spPr/>
      <dgm:t>
        <a:bodyPr/>
        <a:lstStyle/>
        <a:p>
          <a:endParaRPr lang="en-US"/>
        </a:p>
      </dgm:t>
    </dgm:pt>
    <dgm:pt modelId="{53029AFA-EE1F-4E30-B211-27E335FE3437}" type="sibTrans" cxnId="{AA37774B-0555-4F4D-8320-B0229FABF674}">
      <dgm:prSet/>
      <dgm:spPr/>
      <dgm:t>
        <a:bodyPr/>
        <a:lstStyle/>
        <a:p>
          <a:endParaRPr lang="en-US"/>
        </a:p>
      </dgm:t>
    </dgm:pt>
    <dgm:pt modelId="{1D221C79-5151-4175-861B-E04C039F577B}">
      <dgm:prSet/>
      <dgm:spPr/>
      <dgm:t>
        <a:bodyPr/>
        <a:lstStyle/>
        <a:p>
          <a:r>
            <a:rPr lang="en-GB"/>
            <a:t>Teamwork → seek support when managing challenging situations.</a:t>
          </a:r>
          <a:endParaRPr lang="en-US"/>
        </a:p>
      </dgm:t>
    </dgm:pt>
    <dgm:pt modelId="{900A6446-F81F-4329-80B0-EA67B7DC0013}" type="parTrans" cxnId="{A639C866-F175-4755-91BF-F70230F5189F}">
      <dgm:prSet/>
      <dgm:spPr/>
      <dgm:t>
        <a:bodyPr/>
        <a:lstStyle/>
        <a:p>
          <a:endParaRPr lang="en-US"/>
        </a:p>
      </dgm:t>
    </dgm:pt>
    <dgm:pt modelId="{E4615070-70C1-4408-BF3D-28D3D82C1FEC}" type="sibTrans" cxnId="{A639C866-F175-4755-91BF-F70230F5189F}">
      <dgm:prSet/>
      <dgm:spPr/>
      <dgm:t>
        <a:bodyPr/>
        <a:lstStyle/>
        <a:p>
          <a:endParaRPr lang="en-US"/>
        </a:p>
      </dgm:t>
    </dgm:pt>
    <dgm:pt modelId="{2B08BD76-7315-4AE5-82F0-82E4812D3696}">
      <dgm:prSet/>
      <dgm:spPr/>
      <dgm:t>
        <a:bodyPr/>
        <a:lstStyle/>
        <a:p>
          <a:r>
            <a:rPr lang="en-GB"/>
            <a:t>Empathy and resilience → cope with the emotional demands of social work.</a:t>
          </a:r>
          <a:endParaRPr lang="en-US"/>
        </a:p>
      </dgm:t>
    </dgm:pt>
    <dgm:pt modelId="{17A75AA1-1DF6-48FF-A6AA-FFC94905E4B7}" type="parTrans" cxnId="{C6A38062-8665-4B63-9DDD-A4DC9C034C34}">
      <dgm:prSet/>
      <dgm:spPr/>
      <dgm:t>
        <a:bodyPr/>
        <a:lstStyle/>
        <a:p>
          <a:endParaRPr lang="en-US"/>
        </a:p>
      </dgm:t>
    </dgm:pt>
    <dgm:pt modelId="{C3067124-0989-4750-AA68-415001C91DDC}" type="sibTrans" cxnId="{C6A38062-8665-4B63-9DDD-A4DC9C034C34}">
      <dgm:prSet/>
      <dgm:spPr/>
      <dgm:t>
        <a:bodyPr/>
        <a:lstStyle/>
        <a:p>
          <a:endParaRPr lang="en-US"/>
        </a:p>
      </dgm:t>
    </dgm:pt>
    <dgm:pt modelId="{6974AB85-BE37-4543-9FFD-857803C026FF}">
      <dgm:prSet/>
      <dgm:spPr/>
      <dgm:t>
        <a:bodyPr/>
        <a:lstStyle/>
        <a:p>
          <a:r>
            <a:rPr lang="en-GB" b="1"/>
            <a:t>Practical Example</a:t>
          </a:r>
          <a:endParaRPr lang="en-US"/>
        </a:p>
      </dgm:t>
    </dgm:pt>
    <dgm:pt modelId="{5FD7198D-934A-44E6-943F-C5F1872D0490}" type="parTrans" cxnId="{953DFDEB-F5C9-4F42-B95D-440F2AC76F2E}">
      <dgm:prSet/>
      <dgm:spPr/>
      <dgm:t>
        <a:bodyPr/>
        <a:lstStyle/>
        <a:p>
          <a:endParaRPr lang="en-US"/>
        </a:p>
      </dgm:t>
    </dgm:pt>
    <dgm:pt modelId="{9455C496-2456-4D87-A322-3921C4657B75}" type="sibTrans" cxnId="{953DFDEB-F5C9-4F42-B95D-440F2AC76F2E}">
      <dgm:prSet/>
      <dgm:spPr/>
      <dgm:t>
        <a:bodyPr/>
        <a:lstStyle/>
        <a:p>
          <a:endParaRPr lang="en-US"/>
        </a:p>
      </dgm:t>
    </dgm:pt>
    <dgm:pt modelId="{0FB31C86-A973-4566-9A7C-50FD64E3868B}">
      <dgm:prSet/>
      <dgm:spPr/>
      <dgm:t>
        <a:bodyPr/>
        <a:lstStyle/>
        <a:p>
          <a:r>
            <a:rPr lang="en-GB"/>
            <a:t>Volunteering in community support services will help me gain experience, build confidence and develop professional skills.</a:t>
          </a:r>
          <a:endParaRPr lang="en-US"/>
        </a:p>
      </dgm:t>
    </dgm:pt>
    <dgm:pt modelId="{AABF0ED5-10AB-4E88-818B-A286472B8B6A}" type="parTrans" cxnId="{B4215BC7-92FC-4DB1-BA13-B80C80643AEC}">
      <dgm:prSet/>
      <dgm:spPr/>
      <dgm:t>
        <a:bodyPr/>
        <a:lstStyle/>
        <a:p>
          <a:endParaRPr lang="en-US"/>
        </a:p>
      </dgm:t>
    </dgm:pt>
    <dgm:pt modelId="{3495E3FD-9F27-4901-B88E-0D75DBD73D82}" type="sibTrans" cxnId="{B4215BC7-92FC-4DB1-BA13-B80C80643AEC}">
      <dgm:prSet/>
      <dgm:spPr/>
      <dgm:t>
        <a:bodyPr/>
        <a:lstStyle/>
        <a:p>
          <a:endParaRPr lang="en-US"/>
        </a:p>
      </dgm:t>
    </dgm:pt>
    <dgm:pt modelId="{2B96DFBD-0D31-40CE-8890-EAE9E3A13EA9}" type="pres">
      <dgm:prSet presAssocID="{4B263BED-EEF2-400E-82F3-BCB73B16D92A}" presName="linear" presStyleCnt="0">
        <dgm:presLayoutVars>
          <dgm:animLvl val="lvl"/>
          <dgm:resizeHandles val="exact"/>
        </dgm:presLayoutVars>
      </dgm:prSet>
      <dgm:spPr/>
    </dgm:pt>
    <dgm:pt modelId="{BAF2E256-D944-4ED3-A629-0AA94F3FE1EC}" type="pres">
      <dgm:prSet presAssocID="{3A8952C6-1DEA-400E-9DE4-0E2616441D8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149DDC1-24DD-4556-AB5F-3445D40C7FF3}" type="pres">
      <dgm:prSet presAssocID="{3A8952C6-1DEA-400E-9DE4-0E2616441D8F}" presName="childText" presStyleLbl="revTx" presStyleIdx="0" presStyleCnt="3">
        <dgm:presLayoutVars>
          <dgm:bulletEnabled val="1"/>
        </dgm:presLayoutVars>
      </dgm:prSet>
      <dgm:spPr/>
    </dgm:pt>
    <dgm:pt modelId="{EE0FC57B-3140-44CB-9B03-BD559E785FCE}" type="pres">
      <dgm:prSet presAssocID="{683A67DF-05EE-4A8E-A314-5B7537A75F4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ECC70D2-D9EA-46D8-9AAD-B90BC256212C}" type="pres">
      <dgm:prSet presAssocID="{683A67DF-05EE-4A8E-A314-5B7537A75F49}" presName="childText" presStyleLbl="revTx" presStyleIdx="1" presStyleCnt="3">
        <dgm:presLayoutVars>
          <dgm:bulletEnabled val="1"/>
        </dgm:presLayoutVars>
      </dgm:prSet>
      <dgm:spPr/>
    </dgm:pt>
    <dgm:pt modelId="{B6209E29-78CF-4A4D-B391-ED8B8C7D82B8}" type="pres">
      <dgm:prSet presAssocID="{6974AB85-BE37-4543-9FFD-857803C026F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B69E532-8A4E-4048-A785-D4C048C83E22}" type="pres">
      <dgm:prSet presAssocID="{6974AB85-BE37-4543-9FFD-857803C026FF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98A2790D-AE28-4381-AF48-623215934929}" type="presOf" srcId="{BF6542C7-70E8-4AB6-A647-471F5B214239}" destId="{E149DDC1-24DD-4556-AB5F-3445D40C7FF3}" srcOrd="0" destOrd="1" presId="urn:microsoft.com/office/officeart/2005/8/layout/vList2"/>
    <dgm:cxn modelId="{C9012B26-C469-4A01-A3EA-3D315D348A47}" type="presOf" srcId="{0FB31C86-A973-4566-9A7C-50FD64E3868B}" destId="{0B69E532-8A4E-4048-A785-D4C048C83E22}" srcOrd="0" destOrd="0" presId="urn:microsoft.com/office/officeart/2005/8/layout/vList2"/>
    <dgm:cxn modelId="{A91F025C-6E12-4538-B436-618C46BCF281}" type="presOf" srcId="{14374B6B-C95F-4F0C-919E-75FF03ED48FA}" destId="{E149DDC1-24DD-4556-AB5F-3445D40C7FF3}" srcOrd="0" destOrd="0" presId="urn:microsoft.com/office/officeart/2005/8/layout/vList2"/>
    <dgm:cxn modelId="{C6A38062-8665-4B63-9DDD-A4DC9C034C34}" srcId="{683A67DF-05EE-4A8E-A314-5B7537A75F49}" destId="{2B08BD76-7315-4AE5-82F0-82E4812D3696}" srcOrd="1" destOrd="0" parTransId="{17A75AA1-1DF6-48FF-A6AA-FFC94905E4B7}" sibTransId="{C3067124-0989-4750-AA68-415001C91DDC}"/>
    <dgm:cxn modelId="{A639C866-F175-4755-91BF-F70230F5189F}" srcId="{683A67DF-05EE-4A8E-A314-5B7537A75F49}" destId="{1D221C79-5151-4175-861B-E04C039F577B}" srcOrd="0" destOrd="0" parTransId="{900A6446-F81F-4329-80B0-EA67B7DC0013}" sibTransId="{E4615070-70C1-4408-BF3D-28D3D82C1FEC}"/>
    <dgm:cxn modelId="{AA37774B-0555-4F4D-8320-B0229FABF674}" srcId="{4B263BED-EEF2-400E-82F3-BCB73B16D92A}" destId="{683A67DF-05EE-4A8E-A314-5B7537A75F49}" srcOrd="1" destOrd="0" parTransId="{03822802-2CE9-485D-B57E-BC8891634220}" sibTransId="{53029AFA-EE1F-4E30-B211-27E335FE3437}"/>
    <dgm:cxn modelId="{650D6871-B1E4-429D-BEE2-55F670D9FF13}" type="presOf" srcId="{3A8952C6-1DEA-400E-9DE4-0E2616441D8F}" destId="{BAF2E256-D944-4ED3-A629-0AA94F3FE1EC}" srcOrd="0" destOrd="0" presId="urn:microsoft.com/office/officeart/2005/8/layout/vList2"/>
    <dgm:cxn modelId="{C89EE377-BF5B-43A0-ACE4-3FE982761B4E}" srcId="{4B263BED-EEF2-400E-82F3-BCB73B16D92A}" destId="{3A8952C6-1DEA-400E-9DE4-0E2616441D8F}" srcOrd="0" destOrd="0" parTransId="{080FF956-9D13-4AB4-BAA2-5ECD488B99C2}" sibTransId="{D77D60EF-CAC4-4FEE-A7C6-998EDD523F4A}"/>
    <dgm:cxn modelId="{C6C76382-C9D0-466C-9CA2-E4E875A73580}" type="presOf" srcId="{4B263BED-EEF2-400E-82F3-BCB73B16D92A}" destId="{2B96DFBD-0D31-40CE-8890-EAE9E3A13EA9}" srcOrd="0" destOrd="0" presId="urn:microsoft.com/office/officeart/2005/8/layout/vList2"/>
    <dgm:cxn modelId="{ACE56D9E-A557-48B1-ABCB-730DB7CA4B34}" type="presOf" srcId="{683A67DF-05EE-4A8E-A314-5B7537A75F49}" destId="{EE0FC57B-3140-44CB-9B03-BD559E785FCE}" srcOrd="0" destOrd="0" presId="urn:microsoft.com/office/officeart/2005/8/layout/vList2"/>
    <dgm:cxn modelId="{EA3E349F-87B6-4AE4-951E-917B68A827FA}" srcId="{3A8952C6-1DEA-400E-9DE4-0E2616441D8F}" destId="{14374B6B-C95F-4F0C-919E-75FF03ED48FA}" srcOrd="0" destOrd="0" parTransId="{485A980A-FE36-4F68-8637-2904603E0C59}" sibTransId="{634723C2-D0D4-49A8-A200-B4A76CDE9AED}"/>
    <dgm:cxn modelId="{0C8D0BAA-6BB0-443E-B4A4-95E406C2F01A}" type="presOf" srcId="{1D221C79-5151-4175-861B-E04C039F577B}" destId="{9ECC70D2-D9EA-46D8-9AAD-B90BC256212C}" srcOrd="0" destOrd="0" presId="urn:microsoft.com/office/officeart/2005/8/layout/vList2"/>
    <dgm:cxn modelId="{CCC3D9AD-0D6E-47CC-B5B5-A10D593E8CB3}" type="presOf" srcId="{6974AB85-BE37-4543-9FFD-857803C026FF}" destId="{B6209E29-78CF-4A4D-B391-ED8B8C7D82B8}" srcOrd="0" destOrd="0" presId="urn:microsoft.com/office/officeart/2005/8/layout/vList2"/>
    <dgm:cxn modelId="{B4215BC7-92FC-4DB1-BA13-B80C80643AEC}" srcId="{6974AB85-BE37-4543-9FFD-857803C026FF}" destId="{0FB31C86-A973-4566-9A7C-50FD64E3868B}" srcOrd="0" destOrd="0" parTransId="{AABF0ED5-10AB-4E88-818B-A286472B8B6A}" sibTransId="{3495E3FD-9F27-4901-B88E-0D75DBD73D82}"/>
    <dgm:cxn modelId="{953DFDEB-F5C9-4F42-B95D-440F2AC76F2E}" srcId="{4B263BED-EEF2-400E-82F3-BCB73B16D92A}" destId="{6974AB85-BE37-4543-9FFD-857803C026FF}" srcOrd="2" destOrd="0" parTransId="{5FD7198D-934A-44E6-943F-C5F1872D0490}" sibTransId="{9455C496-2456-4D87-A322-3921C4657B75}"/>
    <dgm:cxn modelId="{95EDABF4-15DB-4BB1-BE2A-02C123378A5B}" srcId="{3A8952C6-1DEA-400E-9DE4-0E2616441D8F}" destId="{BF6542C7-70E8-4AB6-A647-471F5B214239}" srcOrd="1" destOrd="0" parTransId="{A35B5C3A-557F-4337-8D06-5C1579EAF9AD}" sibTransId="{CA4534B5-AE6F-4B73-8337-3402B11063AD}"/>
    <dgm:cxn modelId="{5EB6D3FE-9466-4467-8868-EA2E20239BD7}" type="presOf" srcId="{2B08BD76-7315-4AE5-82F0-82E4812D3696}" destId="{9ECC70D2-D9EA-46D8-9AAD-B90BC256212C}" srcOrd="0" destOrd="1" presId="urn:microsoft.com/office/officeart/2005/8/layout/vList2"/>
    <dgm:cxn modelId="{E86DB2C1-A8CB-4E0E-85E6-B58717819CB9}" type="presParOf" srcId="{2B96DFBD-0D31-40CE-8890-EAE9E3A13EA9}" destId="{BAF2E256-D944-4ED3-A629-0AA94F3FE1EC}" srcOrd="0" destOrd="0" presId="urn:microsoft.com/office/officeart/2005/8/layout/vList2"/>
    <dgm:cxn modelId="{B06CD65E-90D3-477F-9ABC-96FE140576B8}" type="presParOf" srcId="{2B96DFBD-0D31-40CE-8890-EAE9E3A13EA9}" destId="{E149DDC1-24DD-4556-AB5F-3445D40C7FF3}" srcOrd="1" destOrd="0" presId="urn:microsoft.com/office/officeart/2005/8/layout/vList2"/>
    <dgm:cxn modelId="{D71C558B-E751-41D0-BF15-3B7E6C56678A}" type="presParOf" srcId="{2B96DFBD-0D31-40CE-8890-EAE9E3A13EA9}" destId="{EE0FC57B-3140-44CB-9B03-BD559E785FCE}" srcOrd="2" destOrd="0" presId="urn:microsoft.com/office/officeart/2005/8/layout/vList2"/>
    <dgm:cxn modelId="{ED3AFEE2-8875-4816-ACCC-F30A98F1308B}" type="presParOf" srcId="{2B96DFBD-0D31-40CE-8890-EAE9E3A13EA9}" destId="{9ECC70D2-D9EA-46D8-9AAD-B90BC256212C}" srcOrd="3" destOrd="0" presId="urn:microsoft.com/office/officeart/2005/8/layout/vList2"/>
    <dgm:cxn modelId="{0F696732-B9C5-45A3-AC72-5269FEC332C4}" type="presParOf" srcId="{2B96DFBD-0D31-40CE-8890-EAE9E3A13EA9}" destId="{B6209E29-78CF-4A4D-B391-ED8B8C7D82B8}" srcOrd="4" destOrd="0" presId="urn:microsoft.com/office/officeart/2005/8/layout/vList2"/>
    <dgm:cxn modelId="{8F2D8593-7881-4EE9-B7F3-978C19FD0DDB}" type="presParOf" srcId="{2B96DFBD-0D31-40CE-8890-EAE9E3A13EA9}" destId="{0B69E532-8A4E-4048-A785-D4C048C83E2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B05C7D-4EF6-436F-8060-8DE43FC424FD}">
      <dsp:nvSpPr>
        <dsp:cNvPr id="0" name=""/>
        <dsp:cNvSpPr/>
      </dsp:nvSpPr>
      <dsp:spPr>
        <a:xfrm>
          <a:off x="0" y="477956"/>
          <a:ext cx="7665370" cy="1157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dirty="0"/>
            <a:t>Name: Rifaat Malik</a:t>
          </a:r>
          <a:endParaRPr lang="en-US" sz="2900" kern="1200" dirty="0"/>
        </a:p>
      </dsp:txBody>
      <dsp:txXfrm>
        <a:off x="56522" y="534478"/>
        <a:ext cx="7552326" cy="1044817"/>
      </dsp:txXfrm>
    </dsp:sp>
    <dsp:sp modelId="{347B4438-31E1-4E73-A9A2-F36BAAFA1935}">
      <dsp:nvSpPr>
        <dsp:cNvPr id="0" name=""/>
        <dsp:cNvSpPr/>
      </dsp:nvSpPr>
      <dsp:spPr>
        <a:xfrm>
          <a:off x="0" y="1719337"/>
          <a:ext cx="7665370" cy="1157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/>
            <a:t>Student Number: 2524846</a:t>
          </a:r>
          <a:endParaRPr lang="en-US" sz="2900" kern="1200"/>
        </a:p>
      </dsp:txBody>
      <dsp:txXfrm>
        <a:off x="56522" y="1775859"/>
        <a:ext cx="7552326" cy="1044817"/>
      </dsp:txXfrm>
    </dsp:sp>
    <dsp:sp modelId="{279FAA1D-53AD-49DA-B7E4-325C7ED7EB1B}">
      <dsp:nvSpPr>
        <dsp:cNvPr id="0" name=""/>
        <dsp:cNvSpPr/>
      </dsp:nvSpPr>
      <dsp:spPr>
        <a:xfrm>
          <a:off x="0" y="2960718"/>
          <a:ext cx="7665370" cy="1157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dirty="0"/>
            <a:t>Module Code &amp; Title</a:t>
          </a:r>
          <a:r>
            <a:rPr lang="en-US" sz="2900" b="0" i="0" kern="1200"/>
            <a:t>: LCHS4009 Professional </a:t>
          </a:r>
          <a:r>
            <a:rPr lang="en-US" sz="2900" b="0" i="0" kern="1200" dirty="0"/>
            <a:t>Development within Health and Social Care </a:t>
          </a:r>
          <a:endParaRPr lang="en-US" sz="2900" kern="1200" dirty="0"/>
        </a:p>
      </dsp:txBody>
      <dsp:txXfrm>
        <a:off x="56522" y="3017240"/>
        <a:ext cx="7552326" cy="1044817"/>
      </dsp:txXfrm>
    </dsp:sp>
    <dsp:sp modelId="{F9D4BE1A-1CF6-4E06-8E3A-EB8789FD0D32}">
      <dsp:nvSpPr>
        <dsp:cNvPr id="0" name=""/>
        <dsp:cNvSpPr/>
      </dsp:nvSpPr>
      <dsp:spPr>
        <a:xfrm>
          <a:off x="0" y="4202100"/>
          <a:ext cx="7665370" cy="1157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dirty="0"/>
            <a:t>Lecturer's Name: DR Kal </a:t>
          </a:r>
          <a:r>
            <a:rPr lang="en-US" sz="2900" b="0" i="0" kern="1200" dirty="0" err="1"/>
            <a:t>Alnababtah</a:t>
          </a:r>
          <a:endParaRPr lang="en-US" sz="2900" kern="1200" dirty="0"/>
        </a:p>
      </dsp:txBody>
      <dsp:txXfrm>
        <a:off x="56522" y="4258622"/>
        <a:ext cx="7552326" cy="10448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ADDEF-6C57-4B31-967A-5AAD30BB9365}">
      <dsp:nvSpPr>
        <dsp:cNvPr id="0" name=""/>
        <dsp:cNvSpPr/>
      </dsp:nvSpPr>
      <dsp:spPr>
        <a:xfrm>
          <a:off x="0" y="0"/>
          <a:ext cx="4915087" cy="13760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Social workers support vulnerable individuals, families and communities.</a:t>
          </a:r>
          <a:endParaRPr lang="en-US" sz="2000" kern="1200" dirty="0"/>
        </a:p>
      </dsp:txBody>
      <dsp:txXfrm>
        <a:off x="40305" y="40305"/>
        <a:ext cx="3430170" cy="1295487"/>
      </dsp:txXfrm>
    </dsp:sp>
    <dsp:sp modelId="{A4F13239-A8A7-44BC-ACC4-246F8C352E85}">
      <dsp:nvSpPr>
        <dsp:cNvPr id="0" name=""/>
        <dsp:cNvSpPr/>
      </dsp:nvSpPr>
      <dsp:spPr>
        <a:xfrm>
          <a:off x="433684" y="1605446"/>
          <a:ext cx="4915087" cy="13760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They assess needs, safeguard individuals and promote wellbeing.</a:t>
          </a:r>
          <a:endParaRPr lang="en-US" sz="2000" kern="1200"/>
        </a:p>
      </dsp:txBody>
      <dsp:txXfrm>
        <a:off x="473989" y="1645751"/>
        <a:ext cx="3506330" cy="1295487"/>
      </dsp:txXfrm>
    </dsp:sp>
    <dsp:sp modelId="{68178C67-A9D1-45BA-AF62-29E1E763E0E5}">
      <dsp:nvSpPr>
        <dsp:cNvPr id="0" name=""/>
        <dsp:cNvSpPr/>
      </dsp:nvSpPr>
      <dsp:spPr>
        <a:xfrm>
          <a:off x="867368" y="3210892"/>
          <a:ext cx="4915087" cy="13760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Key skills include communication, empathy, teamwork </a:t>
          </a:r>
          <a:r>
            <a:rPr lang="en-GB" sz="2000" kern="1200"/>
            <a:t>and resilience </a:t>
          </a:r>
          <a:r>
            <a:rPr lang="en-GB" sz="2000" kern="1200" dirty="0"/>
            <a:t>(NHS Health Careers, 2025).</a:t>
          </a:r>
          <a:endParaRPr lang="en-US" sz="2000" kern="1200" dirty="0"/>
        </a:p>
      </dsp:txBody>
      <dsp:txXfrm>
        <a:off x="907673" y="3251197"/>
        <a:ext cx="3506330" cy="1295487"/>
      </dsp:txXfrm>
    </dsp:sp>
    <dsp:sp modelId="{D17C98C8-281E-458F-98CC-2C71F2B4FB81}">
      <dsp:nvSpPr>
        <dsp:cNvPr id="0" name=""/>
        <dsp:cNvSpPr/>
      </dsp:nvSpPr>
      <dsp:spPr>
        <a:xfrm>
          <a:off x="4020624" y="1043540"/>
          <a:ext cx="894463" cy="8944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221878" y="1043540"/>
        <a:ext cx="491955" cy="673083"/>
      </dsp:txXfrm>
    </dsp:sp>
    <dsp:sp modelId="{81ECBF2A-F9EB-486A-B8CE-35F44F1ED1E8}">
      <dsp:nvSpPr>
        <dsp:cNvPr id="0" name=""/>
        <dsp:cNvSpPr/>
      </dsp:nvSpPr>
      <dsp:spPr>
        <a:xfrm>
          <a:off x="4454308" y="2639812"/>
          <a:ext cx="894463" cy="8944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655562" y="2639812"/>
        <a:ext cx="491955" cy="6730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869183-C709-40D8-B679-390515AFC880}">
      <dsp:nvSpPr>
        <dsp:cNvPr id="0" name=""/>
        <dsp:cNvSpPr/>
      </dsp:nvSpPr>
      <dsp:spPr>
        <a:xfrm>
          <a:off x="0" y="1529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D7413D-D4BE-42EC-929B-F33FAB650389}">
      <dsp:nvSpPr>
        <dsp:cNvPr id="0" name=""/>
        <dsp:cNvSpPr/>
      </dsp:nvSpPr>
      <dsp:spPr>
        <a:xfrm>
          <a:off x="234455" y="175917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6AA07-8552-43EE-9465-905DAC2921A2}">
      <dsp:nvSpPr>
        <dsp:cNvPr id="0" name=""/>
        <dsp:cNvSpPr/>
      </dsp:nvSpPr>
      <dsp:spPr>
        <a:xfrm>
          <a:off x="895192" y="1529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Strong communication skills</a:t>
          </a:r>
          <a:endParaRPr lang="en-US" sz="1900" kern="1200"/>
        </a:p>
      </dsp:txBody>
      <dsp:txXfrm>
        <a:off x="895192" y="1529"/>
        <a:ext cx="4262594" cy="775058"/>
      </dsp:txXfrm>
    </dsp:sp>
    <dsp:sp modelId="{03753A5E-B370-4C03-8915-2E6D07C6A346}">
      <dsp:nvSpPr>
        <dsp:cNvPr id="0" name=""/>
        <dsp:cNvSpPr/>
      </dsp:nvSpPr>
      <dsp:spPr>
        <a:xfrm>
          <a:off x="0" y="970352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C4AD7-8617-4321-BF43-3D6EFB1E007E}">
      <dsp:nvSpPr>
        <dsp:cNvPr id="0" name=""/>
        <dsp:cNvSpPr/>
      </dsp:nvSpPr>
      <dsp:spPr>
        <a:xfrm>
          <a:off x="234455" y="1144741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52758-8AD5-4284-B9A1-3E37B537B7B9}">
      <dsp:nvSpPr>
        <dsp:cNvPr id="0" name=""/>
        <dsp:cNvSpPr/>
      </dsp:nvSpPr>
      <dsp:spPr>
        <a:xfrm>
          <a:off x="895192" y="970352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Empathetic and caring nature</a:t>
          </a:r>
          <a:endParaRPr lang="en-US" sz="1900" kern="1200"/>
        </a:p>
      </dsp:txBody>
      <dsp:txXfrm>
        <a:off x="895192" y="970352"/>
        <a:ext cx="4262594" cy="775058"/>
      </dsp:txXfrm>
    </dsp:sp>
    <dsp:sp modelId="{32103BB1-04DA-4667-AC92-705A16EBBE4D}">
      <dsp:nvSpPr>
        <dsp:cNvPr id="0" name=""/>
        <dsp:cNvSpPr/>
      </dsp:nvSpPr>
      <dsp:spPr>
        <a:xfrm>
          <a:off x="0" y="1939176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379BAE-7CE3-473D-9774-5B2290C5E2FC}">
      <dsp:nvSpPr>
        <dsp:cNvPr id="0" name=""/>
        <dsp:cNvSpPr/>
      </dsp:nvSpPr>
      <dsp:spPr>
        <a:xfrm>
          <a:off x="234455" y="2113564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695CE-948A-438E-8BB2-B94C653212DE}">
      <dsp:nvSpPr>
        <dsp:cNvPr id="0" name=""/>
        <dsp:cNvSpPr/>
      </dsp:nvSpPr>
      <dsp:spPr>
        <a:xfrm>
          <a:off x="895192" y="1939176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Ability to work effectively within teams</a:t>
          </a:r>
          <a:endParaRPr lang="en-US" sz="1900" kern="1200"/>
        </a:p>
      </dsp:txBody>
      <dsp:txXfrm>
        <a:off x="895192" y="1939176"/>
        <a:ext cx="4262594" cy="775058"/>
      </dsp:txXfrm>
    </dsp:sp>
    <dsp:sp modelId="{7E67EA8E-0097-44C1-A913-A810E5467B4B}">
      <dsp:nvSpPr>
        <dsp:cNvPr id="0" name=""/>
        <dsp:cNvSpPr/>
      </dsp:nvSpPr>
      <dsp:spPr>
        <a:xfrm>
          <a:off x="0" y="2907999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53F076-E572-45DC-BDE7-C8F0CC796A7E}">
      <dsp:nvSpPr>
        <dsp:cNvPr id="0" name=""/>
        <dsp:cNvSpPr/>
      </dsp:nvSpPr>
      <dsp:spPr>
        <a:xfrm>
          <a:off x="234455" y="3082388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562874-3FFE-40CA-8209-CB373970EA14}">
      <dsp:nvSpPr>
        <dsp:cNvPr id="0" name=""/>
        <dsp:cNvSpPr/>
      </dsp:nvSpPr>
      <dsp:spPr>
        <a:xfrm>
          <a:off x="895192" y="2907999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Knowledge gained through Health and Social Care studies</a:t>
          </a:r>
          <a:endParaRPr lang="en-US" sz="1900" kern="1200"/>
        </a:p>
      </dsp:txBody>
      <dsp:txXfrm>
        <a:off x="895192" y="2907999"/>
        <a:ext cx="4262594" cy="7750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F2E256-D944-4ED3-A629-0AA94F3FE1EC}">
      <dsp:nvSpPr>
        <dsp:cNvPr id="0" name=""/>
        <dsp:cNvSpPr/>
      </dsp:nvSpPr>
      <dsp:spPr>
        <a:xfrm>
          <a:off x="0" y="13889"/>
          <a:ext cx="9090035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Using Strengths to Overcome Weaknesses</a:t>
          </a:r>
          <a:endParaRPr lang="en-US" sz="2400" kern="1200"/>
        </a:p>
      </dsp:txBody>
      <dsp:txXfrm>
        <a:off x="28786" y="42675"/>
        <a:ext cx="9032463" cy="532107"/>
      </dsp:txXfrm>
    </dsp:sp>
    <dsp:sp modelId="{E149DDC1-24DD-4556-AB5F-3445D40C7FF3}">
      <dsp:nvSpPr>
        <dsp:cNvPr id="0" name=""/>
        <dsp:cNvSpPr/>
      </dsp:nvSpPr>
      <dsp:spPr>
        <a:xfrm>
          <a:off x="0" y="603568"/>
          <a:ext cx="9090035" cy="919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60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Communication skills → build confidence through volunteering and placements.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Commitment to learning → improve practical experience through training and feedback.</a:t>
          </a:r>
          <a:endParaRPr lang="en-US" sz="1900" kern="1200"/>
        </a:p>
      </dsp:txBody>
      <dsp:txXfrm>
        <a:off x="0" y="603568"/>
        <a:ext cx="9090035" cy="919080"/>
      </dsp:txXfrm>
    </dsp:sp>
    <dsp:sp modelId="{EE0FC57B-3140-44CB-9B03-BD559E785FCE}">
      <dsp:nvSpPr>
        <dsp:cNvPr id="0" name=""/>
        <dsp:cNvSpPr/>
      </dsp:nvSpPr>
      <dsp:spPr>
        <a:xfrm>
          <a:off x="0" y="1522649"/>
          <a:ext cx="9090035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Using Strengths to Minimise Threats</a:t>
          </a:r>
          <a:endParaRPr lang="en-US" sz="2400" kern="1200"/>
        </a:p>
      </dsp:txBody>
      <dsp:txXfrm>
        <a:off x="28786" y="1551435"/>
        <a:ext cx="9032463" cy="532107"/>
      </dsp:txXfrm>
    </dsp:sp>
    <dsp:sp modelId="{9ECC70D2-D9EA-46D8-9AAD-B90BC256212C}">
      <dsp:nvSpPr>
        <dsp:cNvPr id="0" name=""/>
        <dsp:cNvSpPr/>
      </dsp:nvSpPr>
      <dsp:spPr>
        <a:xfrm>
          <a:off x="0" y="2112328"/>
          <a:ext cx="9090035" cy="658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60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Teamwork → seek support when managing challenging situations.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Empathy and resilience → cope with the emotional demands of social work.</a:t>
          </a:r>
          <a:endParaRPr lang="en-US" sz="1900" kern="1200"/>
        </a:p>
      </dsp:txBody>
      <dsp:txXfrm>
        <a:off x="0" y="2112328"/>
        <a:ext cx="9090035" cy="658260"/>
      </dsp:txXfrm>
    </dsp:sp>
    <dsp:sp modelId="{B6209E29-78CF-4A4D-B391-ED8B8C7D82B8}">
      <dsp:nvSpPr>
        <dsp:cNvPr id="0" name=""/>
        <dsp:cNvSpPr/>
      </dsp:nvSpPr>
      <dsp:spPr>
        <a:xfrm>
          <a:off x="0" y="2770589"/>
          <a:ext cx="9090035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Practical Example</a:t>
          </a:r>
          <a:endParaRPr lang="en-US" sz="2400" kern="1200"/>
        </a:p>
      </dsp:txBody>
      <dsp:txXfrm>
        <a:off x="28786" y="2799375"/>
        <a:ext cx="9032463" cy="532107"/>
      </dsp:txXfrm>
    </dsp:sp>
    <dsp:sp modelId="{0B69E532-8A4E-4048-A785-D4C048C83E22}">
      <dsp:nvSpPr>
        <dsp:cNvPr id="0" name=""/>
        <dsp:cNvSpPr/>
      </dsp:nvSpPr>
      <dsp:spPr>
        <a:xfrm>
          <a:off x="0" y="3360269"/>
          <a:ext cx="909003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60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Volunteering in community support services will help me gain experience, build confidence and develop professional skills.</a:t>
          </a:r>
          <a:endParaRPr lang="en-US" sz="1900" kern="1200"/>
        </a:p>
      </dsp:txBody>
      <dsp:txXfrm>
        <a:off x="0" y="3360269"/>
        <a:ext cx="9090035" cy="596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1903-4D4D-AF36-C335-3C0D830BE0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63E215-BF24-302F-CAD8-A698EF6B34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B32D8-5871-F78E-D370-071B150AA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DAA19-47AA-2565-BCB5-E20893D85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8701A-2F9C-DA9D-05F4-A49BF1243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997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C091-7BFE-E356-B3FF-BB89E91B7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B13FB-0906-924E-5833-3FA367C43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10CB78-824E-E02F-F9C6-1A6CE3CDE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5AEEC-DA11-E8A5-A8F5-F406AF1A5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A9C50-409F-996C-6E52-824A9C31F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604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83D43-576D-7ECF-C240-446F1FF62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C9E97-499E-6D00-82D9-6F197BCACE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3004C-DBBB-9807-DFD5-8AD57F569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4B07F-2FD2-4358-0FC9-BF08A3B82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81CF2-41BD-B832-EF3A-1AAAAF6E1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738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E3531-1DF3-0650-02B9-143A156B8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21BC5-8FC2-DADF-832B-3729B7D177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3CC82F-4FD2-0968-B48B-7DE0EE2BCA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0A60DA-3C85-1631-9849-56DE627CE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979120-4385-B393-6161-7FB321BAF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8598B-16CC-1F05-F2F4-63CC0F1EA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036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3DA35-FCE9-C00A-A5D0-51031122C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137E72-0216-7F6D-C809-92EF17EE3C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B8ECB-A463-B42F-72F1-3824C964BB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B7842A-C2EC-246B-60D1-7E119799E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74BE80-C963-91A4-1594-BDC1B88547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83E180-653D-7C33-0C28-860992D9E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88F633-AEAD-A1D6-EAF4-9D4E1246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2C970A-986D-4377-5B61-CEBE3BA7E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684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ED1F6-24AC-C938-ACEB-DA8532FDC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33C0FE-0433-8EC7-F248-8F322C944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606AF6-E787-15FB-0B06-EBC4613F9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1DC991-D02F-DB4B-6702-52639AB55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789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AC5F4F-CEB8-B256-4559-2D9D7B27A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C78120-A5A6-87C7-B140-6D7364B4C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D68730-CC49-C15D-6DA6-EFED5F46A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424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194EF-7049-C469-5716-451D27E8F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8C466-6E45-1AFE-6E6C-5C9C83CB2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E346EF-28F2-FDBC-0219-57A37C6940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75641-4445-2592-E554-D36867CA1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1352A-AB2A-F590-0D75-AFE573587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BC0C1-3E7C-7D0C-A091-51477085E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33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0FD6A-7FB3-7CB0-2CFF-F540BC3A2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19CE2E-6DFC-F529-9DD6-E1D688E616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B84AA4-7018-1DAD-5B5C-4A3DFF2B06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2A881-05AD-CEC4-0BF0-0988E0ED7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0AF96-F302-71AA-5A98-077BD5A9D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A91E04-4E52-8611-DF1F-68E012E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380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A5A7D-C857-4003-ED2B-162EBE2E6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9F97E-7FB9-808E-48FF-49800466B3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0544C-DDDC-9EC4-B1E5-FC70338F8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CCA84-54D0-EBE0-3842-CB969A58F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E8C88C-45F5-D713-8038-0DF13F0A4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628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8419C9-DD51-E0BC-3BEF-EA76C26422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E306E0-FD05-5E58-0D8E-C718B066C1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9D102-891E-AF0F-B86D-D437C7CBC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3CA2B-E593-F8B9-FBA6-AB879FBBF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E94D7-9A36-1345-7E0B-BD7DC1D10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697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58BD41-F7F1-BD6C-4DA7-EF9819CE4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67457D-6D83-D2B0-42BE-F3F25CB8E3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0CAF4-1532-74D3-3EFC-7637E1B2DA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2EB8F1-1B74-A9C4-450C-DFB932AAB8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3BF6B-6AB6-2C30-F3E6-F691968C7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0.svg"/><Relationship Id="rId7" Type="http://schemas.openxmlformats.org/officeDocument/2006/relationships/diagramColors" Target="../diagrams/colors4.xml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9180DE06-7362-4888-AADA-7AADD57AC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C8230-D368-798A-E3D1-10E70B977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1384" y="679730"/>
            <a:ext cx="4171994" cy="39327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lvl="0" indent="-342900" algn="l" fontAlgn="t"/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endParaRPr lang="en-US" sz="2400" b="1" kern="1200">
              <a:latin typeface="+mj-lt"/>
              <a:ea typeface="+mj-ea"/>
              <a:cs typeface="+mj-cs"/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2218698" y="2733627"/>
            <a:ext cx="1340409" cy="5777807"/>
            <a:chOff x="329184" y="2"/>
            <a:chExt cx="524256" cy="5777807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2"/>
              <a:ext cx="524256" cy="566677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23" y="372533"/>
            <a:ext cx="6116779" cy="606872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 descr="Periodic table of elements">
            <a:extLst>
              <a:ext uri="{FF2B5EF4-FFF2-40B4-BE49-F238E27FC236}">
                <a16:creationId xmlns:a16="http://schemas.microsoft.com/office/drawing/2014/main" id="{E73DF617-0B42-1A67-E60B-01005DCA7E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44" r="24864"/>
          <a:stretch>
            <a:fillRect/>
          </a:stretch>
        </p:blipFill>
        <p:spPr>
          <a:xfrm>
            <a:off x="1710192" y="612553"/>
            <a:ext cx="4073640" cy="5632894"/>
          </a:xfrm>
          <a:prstGeom prst="rect">
            <a:avLst/>
          </a:prstGeom>
        </p:spPr>
      </p:pic>
      <p:graphicFrame>
        <p:nvGraphicFramePr>
          <p:cNvPr id="42" name="TextBox 4">
            <a:extLst>
              <a:ext uri="{FF2B5EF4-FFF2-40B4-BE49-F238E27FC236}">
                <a16:creationId xmlns:a16="http://schemas.microsoft.com/office/drawing/2014/main" id="{8A1F97C7-1099-F4E7-04EB-D806E8F891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8260227"/>
              </p:ext>
            </p:extLst>
          </p:nvPr>
        </p:nvGraphicFramePr>
        <p:xfrm>
          <a:off x="4002374" y="508019"/>
          <a:ext cx="7665370" cy="583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8283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7C6C7E75-CEE9-8527-A297-383BC93EE4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9"/>
          <a:stretch>
            <a:fillRect/>
          </a:stretch>
        </p:blipFill>
        <p:spPr>
          <a:xfrm>
            <a:off x="1" y="10"/>
            <a:ext cx="669645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8D5DFB-EFCE-29BF-3548-46D0569D2642}"/>
              </a:ext>
            </a:extLst>
          </p:cNvPr>
          <p:cNvSpPr txBox="1"/>
          <p:nvPr/>
        </p:nvSpPr>
        <p:spPr>
          <a:xfrm>
            <a:off x="7531610" y="680351"/>
            <a:ext cx="3822189" cy="522577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fontAlgn="t">
              <a:lnSpc>
                <a:spcPct val="90000"/>
              </a:lnSpc>
              <a:spcAft>
                <a:spcPts val="600"/>
              </a:spcAft>
            </a:pPr>
            <a:r>
              <a:rPr lang="en-US" sz="2800" b="1" i="0" dirty="0">
                <a:effectLst/>
              </a:rPr>
              <a:t>What is a Social Worker?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Supports individuals, families and communities.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Assesses needs and provides support.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Safeguards vulnerable people.</a:t>
            </a:r>
          </a:p>
          <a:p>
            <a:pPr marL="342900" indent="-228600" fontAlgn="t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Promotes wellbeing and independence. </a:t>
            </a:r>
            <a:r>
              <a:rPr lang="en-GB" sz="2400" dirty="0"/>
              <a:t>(NHS Health Careers, 2025)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>
              <a:effectLst/>
            </a:endParaRP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51419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418DD-A729-8278-FA12-EDDDC0AD5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374754"/>
            <a:ext cx="4395566" cy="1334125"/>
          </a:xfrm>
        </p:spPr>
        <p:txBody>
          <a:bodyPr>
            <a:normAutofit/>
          </a:bodyPr>
          <a:lstStyle/>
          <a:p>
            <a:r>
              <a:rPr lang="en-GB" dirty="0"/>
              <a:t>Career aspiration: social worker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21B23EF-741F-72F0-5670-9DFC8011392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2929" b="7683"/>
          <a:stretch>
            <a:fillRect/>
          </a:stretch>
        </p:blipFill>
        <p:spPr>
          <a:xfrm>
            <a:off x="329785" y="1933730"/>
            <a:ext cx="4738470" cy="406233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41C925-3749-82CD-D58E-A0B8EA56D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65036" y="149902"/>
            <a:ext cx="6072065" cy="65507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Key skills and responsibilities required:</a:t>
            </a:r>
            <a:endParaRPr lang="en-GB" sz="2400" dirty="0"/>
          </a:p>
          <a:p>
            <a:pPr lvl="0"/>
            <a:r>
              <a:rPr lang="en-GB" sz="2400" dirty="0"/>
              <a:t>Assessing and supporting individual needs</a:t>
            </a:r>
          </a:p>
          <a:p>
            <a:r>
              <a:rPr lang="en-GB" sz="2400" dirty="0"/>
              <a:t>Supporting the team with professional development</a:t>
            </a:r>
          </a:p>
          <a:p>
            <a:pPr lvl="0"/>
            <a:r>
              <a:rPr lang="en-GB" sz="2400" dirty="0"/>
              <a:t>Supervising Senior Social Care Assistants to ensure a high-quality standard of service is provided (CV-Library, 2026)</a:t>
            </a:r>
          </a:p>
          <a:p>
            <a:pPr fontAlgn="t">
              <a:buNone/>
            </a:pPr>
            <a:endParaRPr lang="en-GB" sz="2400" b="1" dirty="0"/>
          </a:p>
          <a:p>
            <a:pPr fontAlgn="t">
              <a:buNone/>
            </a:pPr>
            <a:r>
              <a:rPr lang="en-GB" sz="2400" b="1" dirty="0"/>
              <a:t>Why I Chose This Role</a:t>
            </a:r>
            <a:endParaRPr lang="en-GB" sz="2400" dirty="0"/>
          </a:p>
          <a:p>
            <a:pPr marL="342900" lvl="0" indent="-342900" fontAlgn="t"/>
            <a:r>
              <a:rPr lang="en-GB" sz="2400" dirty="0"/>
              <a:t>Matches my strengths in communication, empathy and teamwork.</a:t>
            </a:r>
          </a:p>
          <a:p>
            <a:pPr marL="342900" lvl="0" indent="-342900" fontAlgn="t"/>
            <a:r>
              <a:rPr lang="en-GB" sz="2400" dirty="0"/>
              <a:t>Offers opportunities for professional development and career progression.</a:t>
            </a:r>
          </a:p>
          <a:p>
            <a:pPr marL="342900" lvl="0" indent="-342900" fontAlgn="t"/>
            <a:r>
              <a:rPr lang="en-GB" sz="2400" dirty="0"/>
              <a:t>Aligns with my long-term career goals in social work.</a:t>
            </a:r>
          </a:p>
          <a:p>
            <a:pPr marL="0" lvl="0" indent="0" fontAlgn="t">
              <a:buNone/>
            </a:pPr>
            <a:endParaRPr lang="en-GB" sz="2400" dirty="0"/>
          </a:p>
          <a:p>
            <a:pPr lvl="0"/>
            <a:endParaRPr lang="en-GB" sz="21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C3BA6F-F050-59F1-4F09-1CD7E5F0A20A}"/>
              </a:ext>
            </a:extLst>
          </p:cNvPr>
          <p:cNvSpPr txBox="1"/>
          <p:nvPr/>
        </p:nvSpPr>
        <p:spPr>
          <a:xfrm>
            <a:off x="764498" y="6098923"/>
            <a:ext cx="3162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CV-Library, 2026)</a:t>
            </a:r>
          </a:p>
        </p:txBody>
      </p:sp>
    </p:spTree>
    <p:extLst>
      <p:ext uri="{BB962C8B-B14F-4D97-AF65-F5344CB8AC3E}">
        <p14:creationId xmlns:p14="http://schemas.microsoft.com/office/powerpoint/2010/main" val="1934855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67942-431A-88E2-6852-ED9B24D9F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Social Worker</a:t>
            </a:r>
            <a:br>
              <a:rPr lang="en-GB" b="0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C02CED-41E0-CDDA-A819-48E46FC0AB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b="1" i="0" dirty="0"/>
              <a:t>Role Overview</a:t>
            </a:r>
          </a:p>
          <a:p>
            <a:endParaRPr lang="en-GB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7543B114-2601-A675-9EC5-5F68A4AC85A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05089439"/>
              </p:ext>
            </p:extLst>
          </p:nvPr>
        </p:nvGraphicFramePr>
        <p:xfrm>
          <a:off x="389745" y="1304144"/>
          <a:ext cx="5782456" cy="4586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F75FE9-41D4-97FB-36BF-08B18EC5B6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i="0" dirty="0"/>
              <a:t>What is SWOT Analysis?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7B5351-0298-A635-4713-23707DC0015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pPr marL="342900" lvl="0" indent="-342900" fontAlgn="t"/>
            <a:r>
              <a:rPr lang="en-GB" sz="2600" dirty="0"/>
              <a:t>Strengths and Weaknesses are internal factors.</a:t>
            </a:r>
          </a:p>
          <a:p>
            <a:pPr marL="342900" lvl="0" indent="-342900" fontAlgn="t"/>
            <a:r>
              <a:rPr lang="en-GB" sz="2600" dirty="0"/>
              <a:t>Opportunities and Threats are external factors.</a:t>
            </a:r>
          </a:p>
          <a:p>
            <a:pPr marL="342900" lvl="0" indent="-342900" fontAlgn="t"/>
            <a:r>
              <a:rPr lang="en-GB" sz="2600" dirty="0"/>
              <a:t>SWOT helps individuals evaluate career readiness and development needs.</a:t>
            </a:r>
          </a:p>
          <a:p>
            <a:pPr marL="342900" indent="-342900" fontAlgn="t"/>
            <a:r>
              <a:rPr lang="en-GB" sz="2600" dirty="0"/>
              <a:t>In this presentation, SWOT analysis is used to evaluate my suitability for a career in social work and identify areas for professional development.</a:t>
            </a:r>
          </a:p>
          <a:p>
            <a:pPr marL="0" indent="0" fontAlgn="t">
              <a:buNone/>
            </a:pPr>
            <a:r>
              <a:rPr lang="en-GB" sz="2600" dirty="0"/>
              <a:t>     (Gürel and Tat, 2017)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955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FA42F-400A-3309-3EDE-96FDBCC1E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My Strengths and Weaknesses</a:t>
            </a:r>
            <a:br>
              <a:rPr lang="en-GB" b="0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EE5B2D-B7E7-2520-DD58-3A17F17767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/>
              <a:t>Strengths</a:t>
            </a:r>
          </a:p>
          <a:p>
            <a:endParaRPr lang="en-GB" dirty="0"/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C001D5C6-E8C0-8161-E6A8-821B63CB277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8390649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C6FFB5-513C-8A01-DDEB-0C5A099F1E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i="0" dirty="0"/>
              <a:t>Weaknesses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3F947F-CF73-6579-6934-82011C6D84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4427" y="2034191"/>
            <a:ext cx="5183188" cy="3684588"/>
          </a:xfrm>
        </p:spPr>
        <p:txBody>
          <a:bodyPr/>
          <a:lstStyle/>
          <a:p>
            <a:pPr marL="342900" lvl="0" indent="-342900" fontAlgn="t"/>
            <a:r>
              <a:rPr lang="en-GB" sz="2000" dirty="0"/>
              <a:t>Limited direct social work experience</a:t>
            </a:r>
          </a:p>
          <a:p>
            <a:pPr marL="342900" lvl="0" indent="-342900" fontAlgn="t"/>
            <a:r>
              <a:rPr lang="en-GB" sz="2000" dirty="0"/>
              <a:t>Lack of confidence when presenting</a:t>
            </a:r>
          </a:p>
          <a:p>
            <a:pPr marL="342900" lvl="0" indent="-342900" fontAlgn="t"/>
            <a:r>
              <a:rPr lang="en-GB" sz="2000" dirty="0"/>
              <a:t>Need to improve professional report-writing skills</a:t>
            </a:r>
          </a:p>
          <a:p>
            <a:pPr marL="342900" lvl="0" indent="-342900" fontAlgn="t"/>
            <a:endParaRPr lang="en-GB" sz="2000" dirty="0"/>
          </a:p>
          <a:p>
            <a:pPr marL="342900" lvl="0" indent="-342900" fontAlgn="t"/>
            <a:endParaRPr lang="en-GB" sz="2000" dirty="0"/>
          </a:p>
          <a:p>
            <a:pPr marL="342900" lvl="0" indent="-342900" fontAlgn="t"/>
            <a:endParaRPr lang="en-GB" sz="2000" dirty="0"/>
          </a:p>
          <a:p>
            <a:pPr marL="342900" lvl="0" indent="-342900" fontAlgn="t"/>
            <a:endParaRPr lang="en-GB" sz="2000" dirty="0"/>
          </a:p>
          <a:p>
            <a:pPr marL="342900" lvl="0" indent="-342900" fontAlgn="t"/>
            <a:endParaRPr lang="en-GB" sz="2000" dirty="0"/>
          </a:p>
          <a:p>
            <a:pPr marL="0" lvl="0" indent="0" fontAlgn="t">
              <a:buNone/>
            </a:pPr>
            <a:endParaRPr lang="en-GB" sz="2000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FF4DB4-B9DC-034A-3434-129550042935}"/>
              </a:ext>
            </a:extLst>
          </p:cNvPr>
          <p:cNvSpPr txBox="1"/>
          <p:nvPr/>
        </p:nvSpPr>
        <p:spPr>
          <a:xfrm>
            <a:off x="6194427" y="4030957"/>
            <a:ext cx="6093500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i="0" dirty="0">
                <a:effectLst/>
                <a:latin typeface="+mn-lt"/>
              </a:rPr>
              <a:t>Evaluation of my suitability for the role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My communication and empathy align closely with the requirements identified in the job advert.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b="0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However, limited practical experience may reduce my confidence in professional practice settings.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       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1056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FAD12-5AD6-4B9D-C3AC-8C4C85AA4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My Opportunities and Threats</a:t>
            </a:r>
            <a:br>
              <a:rPr lang="en-GB" b="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79EB-0A90-A0CA-7C0C-1C3969FFB4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8995" y="1274525"/>
            <a:ext cx="5181600" cy="4351338"/>
          </a:xfrm>
        </p:spPr>
        <p:txBody>
          <a:bodyPr/>
          <a:lstStyle/>
          <a:p>
            <a:pPr fontAlgn="t">
              <a:buNone/>
            </a:pPr>
            <a:r>
              <a:rPr lang="en-GB" sz="2000" b="1" dirty="0"/>
              <a:t>Opportunities</a:t>
            </a:r>
          </a:p>
          <a:p>
            <a:pPr marL="342900" lvl="0" indent="-342900" fontAlgn="t"/>
            <a:r>
              <a:rPr lang="en-GB" sz="2000" dirty="0"/>
              <a:t>Progression to a Social Work degree</a:t>
            </a:r>
          </a:p>
          <a:p>
            <a:pPr marL="342900" lvl="0" indent="-342900" fontAlgn="t"/>
            <a:r>
              <a:rPr lang="en-GB" sz="2000" dirty="0"/>
              <a:t>Volunteering opportunities</a:t>
            </a:r>
          </a:p>
          <a:p>
            <a:pPr marL="342900" lvl="0" indent="-342900" fontAlgn="t"/>
            <a:r>
              <a:rPr lang="en-GB" sz="2000" dirty="0"/>
              <a:t>Work placements</a:t>
            </a:r>
          </a:p>
          <a:p>
            <a:pPr marL="342900" lvl="0" indent="-342900" fontAlgn="t"/>
            <a:r>
              <a:rPr lang="en-GB" sz="2000" dirty="0"/>
              <a:t>Continuous Professional Development (CPD)</a:t>
            </a:r>
          </a:p>
          <a:p>
            <a:pPr marL="342900" lvl="0" indent="-342900" fontAlgn="t"/>
            <a:r>
              <a:rPr lang="en-GB" sz="2000" dirty="0"/>
              <a:t>Networking with professionals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346659-F4FE-6A19-EBFC-361F9F7B5F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fontAlgn="t">
              <a:buNone/>
            </a:pPr>
            <a:r>
              <a:rPr lang="en-GB" sz="2000" b="1" dirty="0"/>
              <a:t>Threats</a:t>
            </a:r>
          </a:p>
          <a:p>
            <a:pPr marL="342900" lvl="0" indent="-342900" fontAlgn="t"/>
            <a:r>
              <a:rPr lang="en-GB" sz="2000" dirty="0"/>
              <a:t>Competition for social work positions</a:t>
            </a:r>
          </a:p>
          <a:p>
            <a:pPr marL="342900" lvl="0" indent="-342900" fontAlgn="t"/>
            <a:r>
              <a:rPr lang="en-GB" sz="2000" dirty="0"/>
              <a:t>Emotional demands of the role</a:t>
            </a:r>
          </a:p>
          <a:p>
            <a:pPr marL="342900" lvl="0" indent="-342900" fontAlgn="t"/>
            <a:r>
              <a:rPr lang="en-GB" sz="2000" dirty="0"/>
              <a:t>High caseloads</a:t>
            </a:r>
          </a:p>
          <a:p>
            <a:pPr marL="342900" lvl="0" indent="-342900" fontAlgn="t"/>
            <a:r>
              <a:rPr lang="en-GB" sz="2000" dirty="0"/>
              <a:t>Risk of workplace stress and burnout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506692-4C7A-6D14-7E59-27C810DA277A}"/>
              </a:ext>
            </a:extLst>
          </p:cNvPr>
          <p:cNvSpPr txBox="1"/>
          <p:nvPr/>
        </p:nvSpPr>
        <p:spPr>
          <a:xfrm>
            <a:off x="5840595" y="4280575"/>
            <a:ext cx="60935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Analysis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en-GB" dirty="0"/>
              <a:t>These opportunities will support the development of my skills, knowledge and professional network, increasing my readiness for a career in social work.</a:t>
            </a:r>
          </a:p>
          <a:p>
            <a:pPr lvl="0" fontAlgn="t">
              <a:lnSpc>
                <a:spcPct val="100000"/>
              </a:lnSpc>
            </a:pPr>
            <a:endParaRPr lang="en-GB" sz="1800" b="0" i="0" dirty="0">
              <a:effectLst/>
              <a:latin typeface="+mn-lt"/>
            </a:endParaRPr>
          </a:p>
          <a:p>
            <a:pPr marL="285750" indent="-28575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However, the emotional demands and high caseloads associated with social work highlight the importance of resilience, supervision and effective self-care strategies.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      (BASW, 2024)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  <p:pic>
        <p:nvPicPr>
          <p:cNvPr id="6" name="Picture 5" descr="Puzzle pieces">
            <a:extLst>
              <a:ext uri="{FF2B5EF4-FFF2-40B4-BE49-F238E27FC236}">
                <a16:creationId xmlns:a16="http://schemas.microsoft.com/office/drawing/2014/main" id="{2EE2B0B2-7954-413D-02B8-BC3F33DD82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4064499"/>
            <a:ext cx="4215541" cy="2181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039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9748E-2FF5-5ABB-44C3-9500F33A4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1362" y="489508"/>
            <a:ext cx="9090035" cy="844617"/>
          </a:xfrm>
        </p:spPr>
        <p:txBody>
          <a:bodyPr anchor="b">
            <a:normAutofit fontScale="90000"/>
          </a:bodyPr>
          <a:lstStyle/>
          <a:p>
            <a:r>
              <a:rPr lang="en-GB" sz="3700" dirty="0"/>
              <a:t>Using My Strengths to Achieve My Career Goal</a:t>
            </a:r>
            <a:br>
              <a:rPr lang="en-GB" sz="3700" dirty="0"/>
            </a:br>
            <a:endParaRPr lang="en-GB" sz="3700" dirty="0"/>
          </a:p>
        </p:txBody>
      </p:sp>
      <p:pic>
        <p:nvPicPr>
          <p:cNvPr id="9" name="Graphic 8" descr="Onboarding">
            <a:extLst>
              <a:ext uri="{FF2B5EF4-FFF2-40B4-BE49-F238E27FC236}">
                <a16:creationId xmlns:a16="http://schemas.microsoft.com/office/drawing/2014/main" id="{D86D7DF6-1681-5C9D-9F71-DB3C197710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7086" y="-133123"/>
            <a:ext cx="1667570" cy="166757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2211A-37E5-7DD6-4F3E-4F8EF2F10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6552" y="1764803"/>
            <a:ext cx="5754896" cy="4405640"/>
          </a:xfrm>
        </p:spPr>
        <p:txBody>
          <a:bodyPr anchor="t">
            <a:normAutofit/>
          </a:bodyPr>
          <a:lstStyle/>
          <a:p>
            <a:pPr fontAlgn="t">
              <a:buNone/>
            </a:pPr>
            <a:br>
              <a:rPr lang="en-GB" sz="1600" dirty="0"/>
            </a:br>
            <a:endParaRPr lang="en-GB" sz="1600" dirty="0"/>
          </a:p>
          <a:p>
            <a:pPr marL="342900" lvl="0" indent="-342900" fontAlgn="t"/>
            <a:endParaRPr lang="en-GB" sz="500" dirty="0"/>
          </a:p>
          <a:p>
            <a:endParaRPr lang="en-GB" sz="500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Graphic 35" descr="Head with Gears">
            <a:extLst>
              <a:ext uri="{FF2B5EF4-FFF2-40B4-BE49-F238E27FC236}">
                <a16:creationId xmlns:a16="http://schemas.microsoft.com/office/drawing/2014/main" id="{2E1E8F01-0776-EAFF-0FC1-612FDA5043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15861" y="5757333"/>
            <a:ext cx="914400" cy="914400"/>
          </a:xfrm>
          <a:prstGeom prst="rect">
            <a:avLst/>
          </a:prstGeom>
        </p:spPr>
      </p:pic>
      <p:graphicFrame>
        <p:nvGraphicFramePr>
          <p:cNvPr id="59" name="TextBox 3">
            <a:extLst>
              <a:ext uri="{FF2B5EF4-FFF2-40B4-BE49-F238E27FC236}">
                <a16:creationId xmlns:a16="http://schemas.microsoft.com/office/drawing/2014/main" id="{224075D3-4662-BF15-F9EE-89B81F24B3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4974500"/>
              </p:ext>
            </p:extLst>
          </p:nvPr>
        </p:nvGraphicFramePr>
        <p:xfrm>
          <a:off x="1614190" y="1534447"/>
          <a:ext cx="9090035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87548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0E86C-9CA4-82C3-883C-AEE6EA240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sz="4000" b="0"/>
              <a:t>Conclusion</a:t>
            </a:r>
            <a:br>
              <a:rPr lang="en-GB" sz="4000" b="0"/>
            </a:br>
            <a:endParaRPr lang="en-GB" sz="4000"/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C618B9D5-D45F-59EE-D070-37BBFA2605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8130" y="1275070"/>
            <a:ext cx="2832235" cy="283223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C3B0B-8445-9289-6564-6E0584993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0365" y="1708879"/>
            <a:ext cx="7451033" cy="3894479"/>
          </a:xfrm>
        </p:spPr>
        <p:txBody>
          <a:bodyPr>
            <a:normAutofit fontScale="85000" lnSpcReduction="20000"/>
          </a:bodyPr>
          <a:lstStyle/>
          <a:p>
            <a:pPr marL="342900" lvl="0" indent="-342900" fontAlgn="t"/>
            <a:r>
              <a:rPr lang="en-GB" dirty="0"/>
              <a:t>SWOT analysis has improved my self-awareness regarding a career in social work.</a:t>
            </a:r>
          </a:p>
          <a:p>
            <a:pPr marL="342900" lvl="0" indent="-342900" fontAlgn="t"/>
            <a:r>
              <a:rPr lang="en-GB" dirty="0"/>
              <a:t>My strengths align well with the profession's requirements.</a:t>
            </a:r>
          </a:p>
          <a:p>
            <a:pPr marL="342900" lvl="0" indent="-342900" fontAlgn="t"/>
            <a:r>
              <a:rPr lang="en-GB" dirty="0"/>
              <a:t>My weaknesses can be improved through education, volunteering, practical experience and training.</a:t>
            </a:r>
          </a:p>
          <a:p>
            <a:pPr marL="342900" lvl="0" indent="-342900" fontAlgn="t"/>
            <a:r>
              <a:rPr lang="en-GB" dirty="0"/>
              <a:t>Continued professional development will help me achieve my goal of becoming a social worker.</a:t>
            </a:r>
          </a:p>
          <a:p>
            <a:pPr fontAlgn="t"/>
            <a:r>
              <a:rPr lang="en-GB" dirty="0"/>
              <a:t>  Action </a:t>
            </a:r>
            <a:r>
              <a:rPr lang="en-GB"/>
              <a:t>Plan: Complete </a:t>
            </a:r>
            <a:r>
              <a:rPr lang="en-GB" dirty="0"/>
              <a:t>my degree, gain experience through      placements and volunteering, continue professional development, and apply for qualified Social Worker roles.</a:t>
            </a:r>
          </a:p>
          <a:p>
            <a:pPr marL="342900" lvl="0" indent="-342900" fontAlgn="t"/>
            <a:endParaRPr lang="en-GB" sz="2400" dirty="0"/>
          </a:p>
          <a:p>
            <a:endParaRPr lang="en-GB" sz="170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217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DE51E-04CD-52E2-702C-AADF70A4C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E7E2A-7F6B-3D2E-302E-F57B9E1A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2000" dirty="0"/>
              <a:t>British Association of Social Workers (2024) </a:t>
            </a:r>
            <a:r>
              <a:rPr lang="en-GB" sz="2000" i="1" dirty="0"/>
              <a:t>Career development resources</a:t>
            </a:r>
            <a:r>
              <a:rPr lang="en-GB" sz="2000" dirty="0"/>
              <a:t>. Birmingham: British Association of Social Workers. Available at: https://www.basw.co.uk (Accessed: 4 October 2026).</a:t>
            </a:r>
          </a:p>
          <a:p>
            <a:pPr fontAlgn="t">
              <a:buNone/>
            </a:pPr>
            <a:endParaRPr lang="en-GB" sz="2000" dirty="0"/>
          </a:p>
          <a:p>
            <a:pPr fontAlgn="t">
              <a:buNone/>
            </a:pPr>
            <a:r>
              <a:rPr lang="en-GB" sz="2000" dirty="0"/>
              <a:t>CV-Library (2026) </a:t>
            </a:r>
            <a:r>
              <a:rPr lang="en-GB" sz="2000" i="1" dirty="0"/>
              <a:t>Social Worker</a:t>
            </a:r>
            <a:r>
              <a:rPr lang="en-GB" sz="2000" dirty="0"/>
              <a:t>. Available at: </a:t>
            </a:r>
            <a:r>
              <a:rPr lang="en-GB" sz="2000" i="1" dirty="0"/>
              <a:t>Social Worker jobs - October 2026 | CV-Library</a:t>
            </a:r>
            <a:r>
              <a:rPr lang="en-GB" sz="2000" dirty="0"/>
              <a:t> (Accessed: 5 October 2026).</a:t>
            </a:r>
          </a:p>
          <a:p>
            <a:pPr fontAlgn="t">
              <a:buNone/>
            </a:pPr>
            <a:endParaRPr lang="en-GB" sz="2000" dirty="0"/>
          </a:p>
          <a:p>
            <a:pPr fontAlgn="t">
              <a:buNone/>
            </a:pPr>
            <a:r>
              <a:rPr lang="en-GB" sz="2000" dirty="0"/>
              <a:t>Gürel, E. and Tat, M. (2017) ‘SWOT analysis: A theoretical review’, </a:t>
            </a:r>
            <a:r>
              <a:rPr lang="en-GB" sz="2000" i="1" dirty="0"/>
              <a:t>Journal of International Social Research</a:t>
            </a:r>
            <a:r>
              <a:rPr lang="en-GB" sz="2000" dirty="0"/>
              <a:t>, 10(51), pp. 994-1006.</a:t>
            </a:r>
          </a:p>
          <a:p>
            <a:pPr fontAlgn="t">
              <a:buNone/>
            </a:pPr>
            <a:endParaRPr lang="en-GB" sz="2000" dirty="0"/>
          </a:p>
          <a:p>
            <a:pPr fontAlgn="t">
              <a:buNone/>
            </a:pPr>
            <a:r>
              <a:rPr lang="en-GB" sz="2000" dirty="0"/>
              <a:t>NHS Health Careers (2025) </a:t>
            </a:r>
            <a:r>
              <a:rPr lang="en-GB" sz="2000" i="1" dirty="0"/>
              <a:t>Social worker</a:t>
            </a:r>
            <a:r>
              <a:rPr lang="en-GB" sz="2000" dirty="0"/>
              <a:t>. Available at: </a:t>
            </a:r>
            <a:r>
              <a:rPr lang="en-GB" sz="2000" i="1" dirty="0"/>
              <a:t>Home | Health Careers</a:t>
            </a:r>
            <a:r>
              <a:rPr lang="en-GB" sz="2000" dirty="0"/>
              <a:t> (Accessed: 4 October 2026).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67048189"/>
      </p:ext>
    </p:extLst>
  </p:cSld>
  <p:clrMapOvr>
    <a:masterClrMapping/>
  </p:clrMapOvr>
</p:sld>
</file>

<file path=ppt/theme/theme1.xml><?xml version="1.0" encoding="utf-8"?>
<a:theme xmlns:a="http://schemas.openxmlformats.org/drawingml/2006/main" name="main presentation october 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presentation october </Template>
  <TotalTime>607</TotalTime>
  <Words>723</Words>
  <Application>Microsoft Office PowerPoint</Application>
  <PresentationFormat>Widescreen</PresentationFormat>
  <Paragraphs>96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Segoe UI</vt:lpstr>
      <vt:lpstr>main presentation october </vt:lpstr>
      <vt:lpstr>         </vt:lpstr>
      <vt:lpstr>PowerPoint Presentation</vt:lpstr>
      <vt:lpstr>Career aspiration: social worker</vt:lpstr>
      <vt:lpstr>Social Worker </vt:lpstr>
      <vt:lpstr>My Strengths and Weaknesses </vt:lpstr>
      <vt:lpstr>My Opportunities and Threats </vt:lpstr>
      <vt:lpstr>Using My Strengths to Achieve My Career Goal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rifaat malik</dc:creator>
  <cp:lastModifiedBy>rifaat malik</cp:lastModifiedBy>
  <cp:revision>1</cp:revision>
  <dcterms:created xsi:type="dcterms:W3CDTF">2026-10-04T15:43:36Z</dcterms:created>
  <dcterms:modified xsi:type="dcterms:W3CDTF">2026-10-18T15:39:22Z</dcterms:modified>
</cp:coreProperties>
</file>