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598" r:id="rId8"/>
    <p:sldId id="594" r:id="rId9"/>
    <p:sldId id="599" r:id="rId10"/>
    <p:sldId id="600" r:id="rId11"/>
    <p:sldId id="262" r:id="rId12"/>
    <p:sldId id="601" r:id="rId13"/>
    <p:sldId id="266" r:id="rId14"/>
    <p:sldId id="267" r:id="rId15"/>
    <p:sldId id="268" r:id="rId16"/>
    <p:sldId id="596" r:id="rId17"/>
    <p:sldId id="597" r:id="rId18"/>
    <p:sldId id="59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28E774-2E07-4BD5-B6F0-C1AB8056ED41}" v="288" dt="2026-08-07T11:59:06.5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5033" autoAdjust="0"/>
  </p:normalViewPr>
  <p:slideViewPr>
    <p:cSldViewPr snapToGrid="0">
      <p:cViewPr varScale="1">
        <p:scale>
          <a:sx n="82" d="100"/>
          <a:sy n="82" d="100"/>
        </p:scale>
        <p:origin x="76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RUSU" userId="7ab2da5b626f0f24" providerId="LiveId" clId="{9D8631B5-B441-42AF-B927-BDC4985DE725}"/>
    <pc:docChg chg="undo redo custSel addSld delSld modSld modMainMaster">
      <pc:chgData name="ANDREEA RUSU" userId="7ab2da5b626f0f24" providerId="LiveId" clId="{9D8631B5-B441-42AF-B927-BDC4985DE725}" dt="2026-08-07T11:59:06.591" v="3344"/>
      <pc:docMkLst>
        <pc:docMk/>
      </pc:docMkLst>
      <pc:sldChg chg="addSp delSp modSp mod modTransition">
        <pc:chgData name="ANDREEA RUSU" userId="7ab2da5b626f0f24" providerId="LiveId" clId="{9D8631B5-B441-42AF-B927-BDC4985DE725}" dt="2026-08-07T11:54:37.378" v="3300"/>
        <pc:sldMkLst>
          <pc:docMk/>
          <pc:sldMk cId="400908735" sldId="256"/>
        </pc:sldMkLst>
        <pc:spChg chg="mod">
          <ac:chgData name="ANDREEA RUSU" userId="7ab2da5b626f0f24" providerId="LiveId" clId="{9D8631B5-B441-42AF-B927-BDC4985DE725}" dt="2026-08-02T10:55:34.233" v="166" actId="404"/>
          <ac:spMkLst>
            <pc:docMk/>
            <pc:sldMk cId="400908735" sldId="256"/>
            <ac:spMk id="2" creationId="{602508E7-EE09-3285-416C-4FC3E6676B94}"/>
          </ac:spMkLst>
        </pc:spChg>
        <pc:spChg chg="mod">
          <ac:chgData name="ANDREEA RUSU" userId="7ab2da5b626f0f24" providerId="LiveId" clId="{9D8631B5-B441-42AF-B927-BDC4985DE725}" dt="2026-08-06T16:46:47.555" v="2117"/>
          <ac:spMkLst>
            <pc:docMk/>
            <pc:sldMk cId="400908735" sldId="256"/>
            <ac:spMk id="3" creationId="{C7983A45-ACFA-A201-DF55-C3FDC03B715B}"/>
          </ac:spMkLst>
        </pc:spChg>
        <pc:spChg chg="mod">
          <ac:chgData name="ANDREEA RUSU" userId="7ab2da5b626f0f24" providerId="LiveId" clId="{9D8631B5-B441-42AF-B927-BDC4985DE725}" dt="2026-08-02T10:33:52.205" v="7" actId="20577"/>
          <ac:spMkLst>
            <pc:docMk/>
            <pc:sldMk cId="400908735" sldId="256"/>
            <ac:spMk id="4" creationId="{53777F1C-B44B-A193-8A06-0E783FADF3A6}"/>
          </ac:spMkLst>
        </pc:spChg>
      </pc:sldChg>
      <pc:sldChg chg="addSp delSp modSp mod modTransition setBg delAnim modAnim delDesignElem">
        <pc:chgData name="ANDREEA RUSU" userId="7ab2da5b626f0f24" providerId="LiveId" clId="{9D8631B5-B441-42AF-B927-BDC4985DE725}" dt="2026-08-07T11:54:57.982" v="3304"/>
        <pc:sldMkLst>
          <pc:docMk/>
          <pc:sldMk cId="383219146" sldId="257"/>
        </pc:sldMkLst>
        <pc:spChg chg="add del mod ord">
          <ac:chgData name="ANDREEA RUSU" userId="7ab2da5b626f0f24" providerId="LiveId" clId="{9D8631B5-B441-42AF-B927-BDC4985DE725}" dt="2026-08-02T10:54:52.069" v="150" actId="207"/>
          <ac:spMkLst>
            <pc:docMk/>
            <pc:sldMk cId="383219146" sldId="257"/>
            <ac:spMk id="3" creationId="{35B39730-A320-D7B7-CFA7-FEBDED203380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83219146" sldId="257"/>
            <ac:spMk id="89" creationId="{04812C46-200A-4DEB-A05E-3ED6C68C2387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83219146" sldId="257"/>
            <ac:spMk id="91" creationId="{D1EA859B-E555-4109-94F3-6700E046E008}"/>
          </ac:spMkLst>
        </pc:spChg>
        <pc:picChg chg="add mod">
          <ac:chgData name="ANDREEA RUSU" userId="7ab2da5b626f0f24" providerId="LiveId" clId="{9D8631B5-B441-42AF-B927-BDC4985DE725}" dt="2026-08-07T11:35:59.355" v="3228" actId="1076"/>
          <ac:picMkLst>
            <pc:docMk/>
            <pc:sldMk cId="383219146" sldId="257"/>
            <ac:picMk id="4" creationId="{A09203DA-7B87-18D4-D410-2AB09C9C78BE}"/>
          </ac:picMkLst>
        </pc:picChg>
        <pc:picChg chg="add mod">
          <ac:chgData name="ANDREEA RUSU" userId="7ab2da5b626f0f24" providerId="LiveId" clId="{9D8631B5-B441-42AF-B927-BDC4985DE725}" dt="2026-08-02T10:53:58.977" v="140" actId="1076"/>
          <ac:picMkLst>
            <pc:docMk/>
            <pc:sldMk cId="383219146" sldId="257"/>
            <ac:picMk id="13" creationId="{AB970AA3-3AF4-FD42-0688-4A6734A72F1E}"/>
          </ac:picMkLst>
        </pc:picChg>
        <pc:picChg chg="add del mod">
          <ac:chgData name="ANDREEA RUSU" userId="7ab2da5b626f0f24" providerId="LiveId" clId="{9D8631B5-B441-42AF-B927-BDC4985DE725}" dt="2026-08-07T11:35:28.864" v="3220" actId="478"/>
          <ac:picMkLst>
            <pc:docMk/>
            <pc:sldMk cId="383219146" sldId="257"/>
            <ac:picMk id="15" creationId="{36EF62FD-2BC0-6958-A07B-2725FA3AF562}"/>
          </ac:picMkLst>
        </pc:picChg>
      </pc:sldChg>
      <pc:sldChg chg="addSp delSp modSp mod modTransition setBg setClrOvrMap delDesignElem">
        <pc:chgData name="ANDREEA RUSU" userId="7ab2da5b626f0f24" providerId="LiveId" clId="{9D8631B5-B441-42AF-B927-BDC4985DE725}" dt="2026-08-07T11:55:19.498" v="3308"/>
        <pc:sldMkLst>
          <pc:docMk/>
          <pc:sldMk cId="1051806097" sldId="258"/>
        </pc:sldMkLst>
        <pc:spChg chg="mod ord">
          <ac:chgData name="ANDREEA RUSU" userId="7ab2da5b626f0f24" providerId="LiveId" clId="{9D8631B5-B441-42AF-B927-BDC4985DE725}" dt="2026-08-02T11:10:27.596" v="429" actId="2711"/>
          <ac:spMkLst>
            <pc:docMk/>
            <pc:sldMk cId="1051806097" sldId="258"/>
            <ac:spMk id="3" creationId="{8C8635FF-B9DD-CA2B-F18A-8979D68BF37E}"/>
          </ac:spMkLst>
        </pc:spChg>
        <pc:spChg chg="mod ord">
          <ac:chgData name="ANDREEA RUSU" userId="7ab2da5b626f0f24" providerId="LiveId" clId="{9D8631B5-B441-42AF-B927-BDC4985DE725}" dt="2026-08-02T11:10:33.322" v="430" actId="2711"/>
          <ac:spMkLst>
            <pc:docMk/>
            <pc:sldMk cId="1051806097" sldId="258"/>
            <ac:spMk id="4" creationId="{FC814FB2-2CDA-1252-EC0E-5A2D8190D60E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1051806097" sldId="258"/>
            <ac:spMk id="14" creationId="{04812C46-200A-4DEB-A05E-3ED6C68C2387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1051806097" sldId="258"/>
            <ac:spMk id="16" creationId="{D1EA859B-E555-4109-94F3-6700E046E008}"/>
          </ac:spMkLst>
        </pc:spChg>
        <pc:picChg chg="add mod">
          <ac:chgData name="ANDREEA RUSU" userId="7ab2da5b626f0f24" providerId="LiveId" clId="{9D8631B5-B441-42AF-B927-BDC4985DE725}" dt="2026-08-02T11:08:33.378" v="413" actId="26606"/>
          <ac:picMkLst>
            <pc:docMk/>
            <pc:sldMk cId="1051806097" sldId="258"/>
            <ac:picMk id="8" creationId="{129E971A-64C3-064B-C2EB-7DD21C7EB4C6}"/>
          </ac:picMkLst>
        </pc:picChg>
      </pc:sldChg>
      <pc:sldChg chg="addSp delSp modSp mod modTransition setBg delDesignElem modNotesTx">
        <pc:chgData name="ANDREEA RUSU" userId="7ab2da5b626f0f24" providerId="LiveId" clId="{9D8631B5-B441-42AF-B927-BDC4985DE725}" dt="2026-08-07T11:55:30.924" v="3310"/>
        <pc:sldMkLst>
          <pc:docMk/>
          <pc:sldMk cId="355182791" sldId="259"/>
        </pc:sldMkLst>
        <pc:spChg chg="add del mod">
          <ac:chgData name="ANDREEA RUSU" userId="7ab2da5b626f0f24" providerId="LiveId" clId="{9D8631B5-B441-42AF-B927-BDC4985DE725}" dt="2026-08-07T11:46:31.027" v="3264"/>
          <ac:spMkLst>
            <pc:docMk/>
            <pc:sldMk cId="355182791" sldId="259"/>
            <ac:spMk id="2" creationId="{1587B91A-0B6D-779A-7891-0597175C070D}"/>
          </ac:spMkLst>
        </pc:spChg>
        <pc:spChg chg="add mod">
          <ac:chgData name="ANDREEA RUSU" userId="7ab2da5b626f0f24" providerId="LiveId" clId="{9D8631B5-B441-42AF-B927-BDC4985DE725}" dt="2026-08-07T11:46:24.769" v="3262" actId="1076"/>
          <ac:spMkLst>
            <pc:docMk/>
            <pc:sldMk cId="355182791" sldId="259"/>
            <ac:spMk id="3" creationId="{4CF4FA30-2838-05A0-B843-C0FDE6B8DD05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55182791" sldId="259"/>
            <ac:spMk id="32" creationId="{C0A1ED06-4733-4020-9C60-81D4D801408D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55182791" sldId="259"/>
            <ac:spMk id="33" creationId="{B0CA3509-3AF9-45FE-93ED-57BB5D5E8E07}"/>
          </ac:spMkLst>
        </pc:spChg>
      </pc:sldChg>
      <pc:sldChg chg="addSp delSp modSp mod modTransition">
        <pc:chgData name="ANDREEA RUSU" userId="7ab2da5b626f0f24" providerId="LiveId" clId="{9D8631B5-B441-42AF-B927-BDC4985DE725}" dt="2026-08-07T11:56:12.155" v="3318"/>
        <pc:sldMkLst>
          <pc:docMk/>
          <pc:sldMk cId="1434853904" sldId="260"/>
        </pc:sldMkLst>
        <pc:spChg chg="mod">
          <ac:chgData name="ANDREEA RUSU" userId="7ab2da5b626f0f24" providerId="LiveId" clId="{9D8631B5-B441-42AF-B927-BDC4985DE725}" dt="2026-08-02T11:13:02.420" v="540" actId="20577"/>
          <ac:spMkLst>
            <pc:docMk/>
            <pc:sldMk cId="1434853904" sldId="260"/>
            <ac:spMk id="4" creationId="{0A16EA78-2872-4151-ACDE-85DE92917660}"/>
          </ac:spMkLst>
        </pc:spChg>
        <pc:graphicFrameChg chg="add mod">
          <ac:chgData name="ANDREEA RUSU" userId="7ab2da5b626f0f24" providerId="LiveId" clId="{9D8631B5-B441-42AF-B927-BDC4985DE725}" dt="2026-08-06T16:46:47.555" v="2117"/>
          <ac:graphicFrameMkLst>
            <pc:docMk/>
            <pc:sldMk cId="1434853904" sldId="260"/>
            <ac:graphicFrameMk id="7" creationId="{900BCE9C-80AE-6A14-CEB3-97DCC570AEF3}"/>
          </ac:graphicFrameMkLst>
        </pc:graphicFrameChg>
        <pc:picChg chg="add mod ord">
          <ac:chgData name="ANDREEA RUSU" userId="7ab2da5b626f0f24" providerId="LiveId" clId="{9D8631B5-B441-42AF-B927-BDC4985DE725}" dt="2026-08-02T11:21:32.968" v="750" actId="1076"/>
          <ac:picMkLst>
            <pc:docMk/>
            <pc:sldMk cId="1434853904" sldId="260"/>
            <ac:picMk id="5" creationId="{C440B97C-1A0C-3026-CF07-90A5353B9F17}"/>
          </ac:picMkLst>
        </pc:picChg>
      </pc:sldChg>
      <pc:sldChg chg="addSp delSp modSp mod modTransition setBg delDesignElem">
        <pc:chgData name="ANDREEA RUSU" userId="7ab2da5b626f0f24" providerId="LiveId" clId="{9D8631B5-B441-42AF-B927-BDC4985DE725}" dt="2026-08-07T11:56:34.469" v="3322"/>
        <pc:sldMkLst>
          <pc:docMk/>
          <pc:sldMk cId="416694051" sldId="261"/>
        </pc:sldMkLst>
        <pc:spChg chg="mod">
          <ac:chgData name="ANDREEA RUSU" userId="7ab2da5b626f0f24" providerId="LiveId" clId="{9D8631B5-B441-42AF-B927-BDC4985DE725}" dt="2026-08-06T16:46:47.555" v="2117"/>
          <ac:spMkLst>
            <pc:docMk/>
            <pc:sldMk cId="416694051" sldId="261"/>
            <ac:spMk id="3" creationId="{A156C52F-D988-84DD-FE73-C0508DC81AED}"/>
          </ac:spMkLst>
        </pc:spChg>
        <pc:spChg chg="mod">
          <ac:chgData name="ANDREEA RUSU" userId="7ab2da5b626f0f24" providerId="LiveId" clId="{9D8631B5-B441-42AF-B927-BDC4985DE725}" dt="2026-08-06T16:51:30.676" v="2142" actId="120"/>
          <ac:spMkLst>
            <pc:docMk/>
            <pc:sldMk cId="416694051" sldId="261"/>
            <ac:spMk id="4" creationId="{B64F5224-38DF-9A0E-ED62-37C8785B3FBD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416694051" sldId="261"/>
            <ac:spMk id="18" creationId="{0D05C9B4-B5C9-2D4D-23C9-CEE72646F923}"/>
          </ac:spMkLst>
        </pc:spChg>
      </pc:sldChg>
      <pc:sldChg chg="addSp delSp modSp mod modTransition setBg modNotesTx">
        <pc:chgData name="ANDREEA RUSU" userId="7ab2da5b626f0f24" providerId="LiveId" clId="{9D8631B5-B441-42AF-B927-BDC4985DE725}" dt="2026-08-07T11:57:54.131" v="3332"/>
        <pc:sldMkLst>
          <pc:docMk/>
          <pc:sldMk cId="1481281875" sldId="262"/>
        </pc:sldMkLst>
        <pc:spChg chg="mod ord">
          <ac:chgData name="ANDREEA RUSU" userId="7ab2da5b626f0f24" providerId="LiveId" clId="{9D8631B5-B441-42AF-B927-BDC4985DE725}" dt="2026-08-06T17:52:43.214" v="2705" actId="5793"/>
          <ac:spMkLst>
            <pc:docMk/>
            <pc:sldMk cId="1481281875" sldId="262"/>
            <ac:spMk id="3" creationId="{A18FDE8E-B325-0DB0-C8C4-FBDD3F35941C}"/>
          </ac:spMkLst>
        </pc:spChg>
        <pc:spChg chg="del mod">
          <ac:chgData name="ANDREEA RUSU" userId="7ab2da5b626f0f24" providerId="LiveId" clId="{9D8631B5-B441-42AF-B927-BDC4985DE725}" dt="2026-08-06T17:33:15.525" v="2586" actId="478"/>
          <ac:spMkLst>
            <pc:docMk/>
            <pc:sldMk cId="1481281875" sldId="262"/>
            <ac:spMk id="4" creationId="{7CA7CFC1-D7AD-1D38-BE48-0537EF316731}"/>
          </ac:spMkLst>
        </pc:spChg>
        <pc:spChg chg="add">
          <ac:chgData name="ANDREEA RUSU" userId="7ab2da5b626f0f24" providerId="LiveId" clId="{9D8631B5-B441-42AF-B927-BDC4985DE725}" dt="2026-08-06T17:32:58.076" v="2585" actId="26606"/>
          <ac:spMkLst>
            <pc:docMk/>
            <pc:sldMk cId="1481281875" sldId="262"/>
            <ac:spMk id="7" creationId="{23E547B5-89CF-4EC0-96DE-25771AED0799}"/>
          </ac:spMkLst>
        </pc:spChg>
        <pc:spChg chg="add">
          <ac:chgData name="ANDREEA RUSU" userId="7ab2da5b626f0f24" providerId="LiveId" clId="{9D8631B5-B441-42AF-B927-BDC4985DE725}" dt="2026-08-06T17:32:58.076" v="2585" actId="26606"/>
          <ac:spMkLst>
            <pc:docMk/>
            <pc:sldMk cId="1481281875" sldId="262"/>
            <ac:spMk id="8" creationId="{3F0B8CEB-8279-4E5E-A0CE-1FC9F71736F2}"/>
          </ac:spMkLst>
        </pc:spChg>
        <pc:spChg chg="add del">
          <ac:chgData name="ANDREEA RUSU" userId="7ab2da5b626f0f24" providerId="LiveId" clId="{9D8631B5-B441-42AF-B927-BDC4985DE725}" dt="2026-08-06T17:32:25.471" v="2584" actId="26606"/>
          <ac:spMkLst>
            <pc:docMk/>
            <pc:sldMk cId="1481281875" sldId="262"/>
            <ac:spMk id="10" creationId="{B210AC1D-4063-4C6E-9528-FA9C4C0C18E6}"/>
          </ac:spMkLst>
        </pc:spChg>
        <pc:spChg chg="add del">
          <ac:chgData name="ANDREEA RUSU" userId="7ab2da5b626f0f24" providerId="LiveId" clId="{9D8631B5-B441-42AF-B927-BDC4985DE725}" dt="2026-08-06T17:32:25.471" v="2584" actId="26606"/>
          <ac:spMkLst>
            <pc:docMk/>
            <pc:sldMk cId="1481281875" sldId="262"/>
            <ac:spMk id="12" creationId="{02F8C595-E68C-4306-AED8-DC7826A0A506}"/>
          </ac:spMkLst>
        </pc:spChg>
        <pc:picChg chg="add mod ord">
          <ac:chgData name="ANDREEA RUSU" userId="7ab2da5b626f0f24" providerId="LiveId" clId="{9D8631B5-B441-42AF-B927-BDC4985DE725}" dt="2026-08-06T17:32:58.076" v="2585" actId="26606"/>
          <ac:picMkLst>
            <pc:docMk/>
            <pc:sldMk cId="1481281875" sldId="262"/>
            <ac:picMk id="5" creationId="{97A93EA1-302D-6BB4-5C96-5B11B67D12C9}"/>
          </ac:picMkLst>
        </pc:picChg>
      </pc:sldChg>
      <pc:sldChg chg="addSp delSp modSp del mod">
        <pc:chgData name="ANDREEA RUSU" userId="7ab2da5b626f0f24" providerId="LiveId" clId="{9D8631B5-B441-42AF-B927-BDC4985DE725}" dt="2026-08-06T16:39:13.638" v="2055" actId="2696"/>
        <pc:sldMkLst>
          <pc:docMk/>
          <pc:sldMk cId="1524246604" sldId="263"/>
        </pc:sldMkLst>
        <pc:spChg chg="del mod">
          <ac:chgData name="ANDREEA RUSU" userId="7ab2da5b626f0f24" providerId="LiveId" clId="{9D8631B5-B441-42AF-B927-BDC4985DE725}" dt="2026-08-06T16:39:08.825" v="2052"/>
          <ac:spMkLst>
            <pc:docMk/>
            <pc:sldMk cId="1524246604" sldId="263"/>
            <ac:spMk id="3" creationId="{85BF6541-B0FA-9297-3DE4-B13C722629AE}"/>
          </ac:spMkLst>
        </pc:spChg>
        <pc:spChg chg="del mod">
          <ac:chgData name="ANDREEA RUSU" userId="7ab2da5b626f0f24" providerId="LiveId" clId="{9D8631B5-B441-42AF-B927-BDC4985DE725}" dt="2026-08-06T16:39:08.826" v="2054"/>
          <ac:spMkLst>
            <pc:docMk/>
            <pc:sldMk cId="1524246604" sldId="263"/>
            <ac:spMk id="4" creationId="{619FB4DE-DBB1-0BF2-DBFA-00D692BAF33E}"/>
          </ac:spMkLst>
        </pc:spChg>
        <pc:picChg chg="add del mod ord">
          <ac:chgData name="ANDREEA RUSU" userId="7ab2da5b626f0f24" providerId="LiveId" clId="{9D8631B5-B441-42AF-B927-BDC4985DE725}" dt="2026-08-06T16:36:52.392" v="2013" actId="478"/>
          <ac:picMkLst>
            <pc:docMk/>
            <pc:sldMk cId="1524246604" sldId="263"/>
            <ac:picMk id="5" creationId="{CEA5ACA4-75D6-DE3E-D2F9-2ABA7698F26A}"/>
          </ac:picMkLst>
        </pc:picChg>
      </pc:sldChg>
      <pc:sldChg chg="modSp del mod">
        <pc:chgData name="ANDREEA RUSU" userId="7ab2da5b626f0f24" providerId="LiveId" clId="{9D8631B5-B441-42AF-B927-BDC4985DE725}" dt="2026-08-06T17:53:14.948" v="2706" actId="2696"/>
        <pc:sldMkLst>
          <pc:docMk/>
          <pc:sldMk cId="3278303392" sldId="264"/>
        </pc:sldMkLst>
      </pc:sldChg>
      <pc:sldChg chg="addSp delSp modTransition setBg delDesignElem">
        <pc:chgData name="ANDREEA RUSU" userId="7ab2da5b626f0f24" providerId="LiveId" clId="{9D8631B5-B441-42AF-B927-BDC4985DE725}" dt="2026-08-07T11:58:28.112" v="3337"/>
        <pc:sldMkLst>
          <pc:docMk/>
          <pc:sldMk cId="3723872285" sldId="266"/>
        </pc:sldMkLst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723872285" sldId="266"/>
            <ac:spMk id="29" creationId="{5F879AC3-D4CE-493C-ADC7-06205677F4F8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723872285" sldId="266"/>
            <ac:spMk id="31" creationId="{736F0DFD-0954-464F-BF12-DD2E6F6E0380}"/>
          </ac:spMkLst>
        </pc:spChg>
      </pc:sldChg>
      <pc:sldChg chg="addSp delSp modTransition setBg delDesignElem">
        <pc:chgData name="ANDREEA RUSU" userId="7ab2da5b626f0f24" providerId="LiveId" clId="{9D8631B5-B441-42AF-B927-BDC4985DE725}" dt="2026-08-07T11:58:36.179" v="3338"/>
        <pc:sldMkLst>
          <pc:docMk/>
          <pc:sldMk cId="3832727197" sldId="267"/>
        </pc:sldMkLst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832727197" sldId="267"/>
            <ac:spMk id="23" creationId="{D153EDB2-4AAD-43F4-AE78-4D326C813369}"/>
          </ac:spMkLst>
        </pc:spChg>
        <pc:grpChg chg="add del">
          <ac:chgData name="ANDREEA RUSU" userId="7ab2da5b626f0f24" providerId="LiveId" clId="{9D8631B5-B441-42AF-B927-BDC4985DE725}" dt="2026-08-06T16:46:47.555" v="2117"/>
          <ac:grpSpMkLst>
            <pc:docMk/>
            <pc:sldMk cId="3832727197" sldId="267"/>
            <ac:grpSpMk id="25" creationId="{A3CB7779-72E2-4E92-AE18-6BBC335DD881}"/>
          </ac:grpSpMkLst>
        </pc:grpChg>
      </pc:sldChg>
      <pc:sldChg chg="addSp delSp modSp mod modTransition setBg delDesignElem">
        <pc:chgData name="ANDREEA RUSU" userId="7ab2da5b626f0f24" providerId="LiveId" clId="{9D8631B5-B441-42AF-B927-BDC4985DE725}" dt="2026-08-07T11:58:44.947" v="3340"/>
        <pc:sldMkLst>
          <pc:docMk/>
          <pc:sldMk cId="330153326" sldId="268"/>
        </pc:sldMkLst>
        <pc:spChg chg="mod">
          <ac:chgData name="ANDREEA RUSU" userId="7ab2da5b626f0f24" providerId="LiveId" clId="{9D8631B5-B441-42AF-B927-BDC4985DE725}" dt="2026-08-07T11:15:32.148" v="2749" actId="20577"/>
          <ac:spMkLst>
            <pc:docMk/>
            <pc:sldMk cId="330153326" sldId="268"/>
            <ac:spMk id="7" creationId="{B48ED22E-60CB-C575-C560-F579BE600A27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30153326" sldId="268"/>
            <ac:spMk id="11" creationId="{32BC26D8-82FB-445E-AA49-62A77D7C1EE0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330153326" sldId="268"/>
            <ac:spMk id="13" creationId="{CB44330D-EA18-4254-AA95-EB49948539B8}"/>
          </ac:spMkLst>
        </pc:spChg>
      </pc:sldChg>
      <pc:sldChg chg="addSp delSp modSp mod modTransition">
        <pc:chgData name="ANDREEA RUSU" userId="7ab2da5b626f0f24" providerId="LiveId" clId="{9D8631B5-B441-42AF-B927-BDC4985DE725}" dt="2026-08-07T11:57:13.220" v="3326"/>
        <pc:sldMkLst>
          <pc:docMk/>
          <pc:sldMk cId="3648504809" sldId="594"/>
        </pc:sldMkLst>
        <pc:spChg chg="mod">
          <ac:chgData name="ANDREEA RUSU" userId="7ab2da5b626f0f24" providerId="LiveId" clId="{9D8631B5-B441-42AF-B927-BDC4985DE725}" dt="2026-08-02T11:47:34.562" v="1256" actId="2711"/>
          <ac:spMkLst>
            <pc:docMk/>
            <pc:sldMk cId="3648504809" sldId="594"/>
            <ac:spMk id="2" creationId="{AE1F78E2-EAFE-AE2C-35B9-A1C18FCF434D}"/>
          </ac:spMkLst>
        </pc:spChg>
        <pc:spChg chg="mod">
          <ac:chgData name="ANDREEA RUSU" userId="7ab2da5b626f0f24" providerId="LiveId" clId="{9D8631B5-B441-42AF-B927-BDC4985DE725}" dt="2026-08-06T16:46:47.555" v="2117"/>
          <ac:spMkLst>
            <pc:docMk/>
            <pc:sldMk cId="3648504809" sldId="594"/>
            <ac:spMk id="4" creationId="{A6085429-DA6B-D929-A9B1-EA640DF4F5BC}"/>
          </ac:spMkLst>
        </pc:spChg>
        <pc:graphicFrameChg chg="add mod modGraphic">
          <ac:chgData name="ANDREEA RUSU" userId="7ab2da5b626f0f24" providerId="LiveId" clId="{9D8631B5-B441-42AF-B927-BDC4985DE725}" dt="2026-08-02T11:46:50.081" v="1255"/>
          <ac:graphicFrameMkLst>
            <pc:docMk/>
            <pc:sldMk cId="3648504809" sldId="594"/>
            <ac:graphicFrameMk id="24" creationId="{0533E919-9C5B-6F70-16F3-1BB104E2AE39}"/>
          </ac:graphicFrameMkLst>
        </pc:graphicFrameChg>
      </pc:sldChg>
      <pc:sldChg chg="addSp delSp modTransition setBg delDesignElem">
        <pc:chgData name="ANDREEA RUSU" userId="7ab2da5b626f0f24" providerId="LiveId" clId="{9D8631B5-B441-42AF-B927-BDC4985DE725}" dt="2026-08-07T11:59:06.591" v="3344"/>
        <pc:sldMkLst>
          <pc:docMk/>
          <pc:sldMk cId="2233215141" sldId="595"/>
        </pc:sldMkLst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2233215141" sldId="595"/>
            <ac:spMk id="19" creationId="{9566348D-5E23-404C-A495-618E4EAA822E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2233215141" sldId="595"/>
            <ac:spMk id="20" creationId="{1525EE0A-A779-481E-A750-AD22CD1A020E}"/>
          </ac:spMkLst>
        </pc:spChg>
        <pc:grpChg chg="add del">
          <ac:chgData name="ANDREEA RUSU" userId="7ab2da5b626f0f24" providerId="LiveId" clId="{9D8631B5-B441-42AF-B927-BDC4985DE725}" dt="2026-08-06T16:46:47.555" v="2117"/>
          <ac:grpSpMkLst>
            <pc:docMk/>
            <pc:sldMk cId="2233215141" sldId="595"/>
            <ac:grpSpMk id="23" creationId="{72E971DC-609B-418C-9DDA-BA8D6DF36A3A}"/>
          </ac:grpSpMkLst>
        </pc:grpChg>
        <pc:cxnChg chg="add del">
          <ac:chgData name="ANDREEA RUSU" userId="7ab2da5b626f0f24" providerId="LiveId" clId="{9D8631B5-B441-42AF-B927-BDC4985DE725}" dt="2026-08-06T16:46:47.555" v="2117"/>
          <ac:cxnSpMkLst>
            <pc:docMk/>
            <pc:sldMk cId="2233215141" sldId="595"/>
            <ac:cxnSpMk id="21" creationId="{4AA7D802-E5E6-4ADF-8667-4B851036A963}"/>
          </ac:cxnSpMkLst>
        </pc:cxnChg>
        <pc:cxnChg chg="add del">
          <ac:chgData name="ANDREEA RUSU" userId="7ab2da5b626f0f24" providerId="LiveId" clId="{9D8631B5-B441-42AF-B927-BDC4985DE725}" dt="2026-08-06T16:46:47.555" v="2117"/>
          <ac:cxnSpMkLst>
            <pc:docMk/>
            <pc:sldMk cId="2233215141" sldId="595"/>
            <ac:cxnSpMk id="22" creationId="{D0193B42-FCA7-403A-B854-1644AE67390E}"/>
          </ac:cxnSpMkLst>
        </pc:cxnChg>
      </pc:sldChg>
      <pc:sldChg chg="addSp delSp modSp mod modTransition setBg delAnim modAnim">
        <pc:chgData name="ANDREEA RUSU" userId="7ab2da5b626f0f24" providerId="LiveId" clId="{9D8631B5-B441-42AF-B927-BDC4985DE725}" dt="2026-08-07T11:58:56.536" v="3342"/>
        <pc:sldMkLst>
          <pc:docMk/>
          <pc:sldMk cId="357102186" sldId="596"/>
        </pc:sldMkLst>
        <pc:spChg chg="mod">
          <ac:chgData name="ANDREEA RUSU" userId="7ab2da5b626f0f24" providerId="LiveId" clId="{9D8631B5-B441-42AF-B927-BDC4985DE725}" dt="2026-08-07T11:34:54.919" v="3213" actId="403"/>
          <ac:spMkLst>
            <pc:docMk/>
            <pc:sldMk cId="357102186" sldId="596"/>
            <ac:spMk id="2" creationId="{AE4FEE18-079F-B298-5B10-922AB5195611}"/>
          </ac:spMkLst>
        </pc:spChg>
        <pc:spChg chg="mod">
          <ac:chgData name="ANDREEA RUSU" userId="7ab2da5b626f0f24" providerId="LiveId" clId="{9D8631B5-B441-42AF-B927-BDC4985DE725}" dt="2026-08-07T11:35:06.463" v="3216" actId="403"/>
          <ac:spMkLst>
            <pc:docMk/>
            <pc:sldMk cId="357102186" sldId="596"/>
            <ac:spMk id="3" creationId="{EC699D04-F3F1-5039-213B-1E0E694451C6}"/>
          </ac:spMkLst>
        </pc:spChg>
        <pc:spChg chg="add del">
          <ac:chgData name="ANDREEA RUSU" userId="7ab2da5b626f0f24" providerId="LiveId" clId="{9D8631B5-B441-42AF-B927-BDC4985DE725}" dt="2026-08-07T11:34:44.902" v="3210" actId="26606"/>
          <ac:spMkLst>
            <pc:docMk/>
            <pc:sldMk cId="357102186" sldId="596"/>
            <ac:spMk id="6" creationId="{9F7D5CDA-D291-4307-BF55-1381FED29634}"/>
          </ac:spMkLst>
        </pc:spChg>
        <pc:spChg chg="add del">
          <ac:chgData name="ANDREEA RUSU" userId="7ab2da5b626f0f24" providerId="LiveId" clId="{9D8631B5-B441-42AF-B927-BDC4985DE725}" dt="2026-08-07T11:26:23.576" v="3164" actId="26606"/>
          <ac:spMkLst>
            <pc:docMk/>
            <pc:sldMk cId="357102186" sldId="596"/>
            <ac:spMk id="9" creationId="{3ECBE1F1-D69B-4AFA-ABD5-8E41720EF6DE}"/>
          </ac:spMkLst>
        </pc:spChg>
        <pc:spChg chg="add del">
          <ac:chgData name="ANDREEA RUSU" userId="7ab2da5b626f0f24" providerId="LiveId" clId="{9D8631B5-B441-42AF-B927-BDC4985DE725}" dt="2026-08-07T11:26:23.576" v="3164" actId="26606"/>
          <ac:spMkLst>
            <pc:docMk/>
            <pc:sldMk cId="357102186" sldId="596"/>
            <ac:spMk id="11" creationId="{603A6265-E10C-4B85-9C20-E75FCAF9CC63}"/>
          </ac:spMkLst>
        </pc:spChg>
        <pc:spChg chg="add">
          <ac:chgData name="ANDREEA RUSU" userId="7ab2da5b626f0f24" providerId="LiveId" clId="{9D8631B5-B441-42AF-B927-BDC4985DE725}" dt="2026-08-07T11:34:44.902" v="3210" actId="26606"/>
          <ac:spMkLst>
            <pc:docMk/>
            <pc:sldMk cId="357102186" sldId="596"/>
            <ac:spMk id="15" creationId="{0CCC4BA0-1298-4DBD-86F1-B51D8C9D3437}"/>
          </ac:spMkLst>
        </pc:spChg>
        <pc:spChg chg="add">
          <ac:chgData name="ANDREEA RUSU" userId="7ab2da5b626f0f24" providerId="LiveId" clId="{9D8631B5-B441-42AF-B927-BDC4985DE725}" dt="2026-08-07T11:34:44.902" v="3210" actId="26606"/>
          <ac:spMkLst>
            <pc:docMk/>
            <pc:sldMk cId="357102186" sldId="596"/>
            <ac:spMk id="20" creationId="{EEBF1590-3B36-48EE-A89D-3B6F3CB256AB}"/>
          </ac:spMkLst>
        </pc:spChg>
        <pc:spChg chg="add">
          <ac:chgData name="ANDREEA RUSU" userId="7ab2da5b626f0f24" providerId="LiveId" clId="{9D8631B5-B441-42AF-B927-BDC4985DE725}" dt="2026-08-07T11:34:44.902" v="3210" actId="26606"/>
          <ac:spMkLst>
            <pc:docMk/>
            <pc:sldMk cId="357102186" sldId="596"/>
            <ac:spMk id="22" creationId="{AC8F6C8C-AB5A-4548-942D-E3FD40ACBC49}"/>
          </ac:spMkLst>
        </pc:spChg>
        <pc:picChg chg="add del mod">
          <ac:chgData name="ANDREEA RUSU" userId="7ab2da5b626f0f24" providerId="LiveId" clId="{9D8631B5-B441-42AF-B927-BDC4985DE725}" dt="2026-08-07T11:29:34.383" v="3181" actId="478"/>
          <ac:picMkLst>
            <pc:docMk/>
            <pc:sldMk cId="357102186" sldId="596"/>
            <ac:picMk id="4" creationId="{587CFC72-E911-02C6-0607-12C0C07F9FFE}"/>
          </ac:picMkLst>
        </pc:picChg>
        <pc:picChg chg="add del">
          <ac:chgData name="ANDREEA RUSU" userId="7ab2da5b626f0f24" providerId="LiveId" clId="{9D8631B5-B441-42AF-B927-BDC4985DE725}" dt="2026-08-07T11:26:23.576" v="3164" actId="26606"/>
          <ac:picMkLst>
            <pc:docMk/>
            <pc:sldMk cId="357102186" sldId="596"/>
            <ac:picMk id="5" creationId="{96240242-2FC7-BD51-5A27-A20DA5E7A036}"/>
          </ac:picMkLst>
        </pc:picChg>
        <pc:picChg chg="add del">
          <ac:chgData name="ANDREEA RUSU" userId="7ab2da5b626f0f24" providerId="LiveId" clId="{9D8631B5-B441-42AF-B927-BDC4985DE725}" dt="2026-08-07T11:30:19.244" v="3184" actId="478"/>
          <ac:picMkLst>
            <pc:docMk/>
            <pc:sldMk cId="357102186" sldId="596"/>
            <ac:picMk id="7" creationId="{574ED0FE-511E-7E38-20B0-C72F5035A33B}"/>
          </ac:picMkLst>
        </pc:picChg>
        <pc:picChg chg="add del mod">
          <ac:chgData name="ANDREEA RUSU" userId="7ab2da5b626f0f24" providerId="LiveId" clId="{9D8631B5-B441-42AF-B927-BDC4985DE725}" dt="2026-08-07T11:31:12.715" v="3189" actId="478"/>
          <ac:picMkLst>
            <pc:docMk/>
            <pc:sldMk cId="357102186" sldId="596"/>
            <ac:picMk id="10" creationId="{4AB62DEE-AD60-3DA9-2F98-5B485DEEDF0B}"/>
          </ac:picMkLst>
        </pc:picChg>
        <pc:picChg chg="add mod modCrop">
          <ac:chgData name="ANDREEA RUSU" userId="7ab2da5b626f0f24" providerId="LiveId" clId="{9D8631B5-B441-42AF-B927-BDC4985DE725}" dt="2026-08-07T11:34:44.902" v="3210" actId="26606"/>
          <ac:picMkLst>
            <pc:docMk/>
            <pc:sldMk cId="357102186" sldId="596"/>
            <ac:picMk id="13" creationId="{3E8E8753-82A3-3463-847F-064437E09FB7}"/>
          </ac:picMkLst>
        </pc:picChg>
        <pc:cxnChg chg="add del">
          <ac:chgData name="ANDREEA RUSU" userId="7ab2da5b626f0f24" providerId="LiveId" clId="{9D8631B5-B441-42AF-B927-BDC4985DE725}" dt="2026-08-07T11:34:06.576" v="3209" actId="26606"/>
          <ac:cxnSpMkLst>
            <pc:docMk/>
            <pc:sldMk cId="357102186" sldId="596"/>
            <ac:cxnSpMk id="18" creationId="{FC23E3B9-5ABF-58B3-E2B0-E9A5DAA90037}"/>
          </ac:cxnSpMkLst>
        </pc:cxnChg>
      </pc:sldChg>
      <pc:sldChg chg="modSp mod modTransition">
        <pc:chgData name="ANDREEA RUSU" userId="7ab2da5b626f0f24" providerId="LiveId" clId="{9D8631B5-B441-42AF-B927-BDC4985DE725}" dt="2026-08-07T11:59:02.631" v="3343"/>
        <pc:sldMkLst>
          <pc:docMk/>
          <pc:sldMk cId="2727810627" sldId="597"/>
        </pc:sldMkLst>
        <pc:spChg chg="mod">
          <ac:chgData name="ANDREEA RUSU" userId="7ab2da5b626f0f24" providerId="LiveId" clId="{9D8631B5-B441-42AF-B927-BDC4985DE725}" dt="2026-08-06T17:53:31.668" v="2709" actId="1076"/>
          <ac:spMkLst>
            <pc:docMk/>
            <pc:sldMk cId="2727810627" sldId="597"/>
            <ac:spMk id="2" creationId="{D368285A-88D2-3B51-E030-82BE0D2DD98A}"/>
          </ac:spMkLst>
        </pc:spChg>
        <pc:spChg chg="mod">
          <ac:chgData name="ANDREEA RUSU" userId="7ab2da5b626f0f24" providerId="LiveId" clId="{9D8631B5-B441-42AF-B927-BDC4985DE725}" dt="2026-08-07T11:47:36.171" v="3281" actId="20577"/>
          <ac:spMkLst>
            <pc:docMk/>
            <pc:sldMk cId="2727810627" sldId="597"/>
            <ac:spMk id="3" creationId="{CD5A1CFD-7D9D-6DE6-6F11-D1C794E6436F}"/>
          </ac:spMkLst>
        </pc:spChg>
      </pc:sldChg>
      <pc:sldChg chg="addSp delSp modSp mod modTransition setBg delDesignElem">
        <pc:chgData name="ANDREEA RUSU" userId="7ab2da5b626f0f24" providerId="LiveId" clId="{9D8631B5-B441-42AF-B927-BDC4985DE725}" dt="2026-08-07T11:56:49.821" v="3323"/>
        <pc:sldMkLst>
          <pc:docMk/>
          <pc:sldMk cId="2354630370" sldId="598"/>
        </pc:sldMkLst>
        <pc:spChg chg="mod">
          <ac:chgData name="ANDREEA RUSU" userId="7ab2da5b626f0f24" providerId="LiveId" clId="{9D8631B5-B441-42AF-B927-BDC4985DE725}" dt="2026-08-06T16:46:47.555" v="2117"/>
          <ac:spMkLst>
            <pc:docMk/>
            <pc:sldMk cId="2354630370" sldId="598"/>
            <ac:spMk id="3" creationId="{992A08E4-FCE4-DF28-0BD0-208094CC7A3D}"/>
          </ac:spMkLst>
        </pc:spChg>
        <pc:spChg chg="add del">
          <ac:chgData name="ANDREEA RUSU" userId="7ab2da5b626f0f24" providerId="LiveId" clId="{9D8631B5-B441-42AF-B927-BDC4985DE725}" dt="2026-08-06T16:46:47.555" v="2117"/>
          <ac:spMkLst>
            <pc:docMk/>
            <pc:sldMk cId="2354630370" sldId="598"/>
            <ac:spMk id="34" creationId="{E87F6C97-D6CE-253A-7C0D-3F0752C8D53F}"/>
          </ac:spMkLst>
        </pc:spChg>
      </pc:sldChg>
      <pc:sldChg chg="addSp delSp modSp new mod modTransition setBg">
        <pc:chgData name="ANDREEA RUSU" userId="7ab2da5b626f0f24" providerId="LiveId" clId="{9D8631B5-B441-42AF-B927-BDC4985DE725}" dt="2026-08-07T11:57:36.341" v="3330"/>
        <pc:sldMkLst>
          <pc:docMk/>
          <pc:sldMk cId="1784853936" sldId="599"/>
        </pc:sldMkLst>
        <pc:spChg chg="mod">
          <ac:chgData name="ANDREEA RUSU" userId="7ab2da5b626f0f24" providerId="LiveId" clId="{9D8631B5-B441-42AF-B927-BDC4985DE725}" dt="2026-08-07T11:39:57.859" v="3243" actId="404"/>
          <ac:spMkLst>
            <pc:docMk/>
            <pc:sldMk cId="1784853936" sldId="599"/>
            <ac:spMk id="2" creationId="{EC811EBF-53F6-CECC-69A8-606F857321EF}"/>
          </ac:spMkLst>
        </pc:spChg>
        <pc:spChg chg="mod">
          <ac:chgData name="ANDREEA RUSU" userId="7ab2da5b626f0f24" providerId="LiveId" clId="{9D8631B5-B441-42AF-B927-BDC4985DE725}" dt="2026-08-07T11:42:45.239" v="3255" actId="403"/>
          <ac:spMkLst>
            <pc:docMk/>
            <pc:sldMk cId="1784853936" sldId="599"/>
            <ac:spMk id="3" creationId="{F462731F-CBE6-1A62-1F6B-08D015934FBA}"/>
          </ac:spMkLst>
        </pc:spChg>
        <pc:spChg chg="add del mod">
          <ac:chgData name="ANDREEA RUSU" userId="7ab2da5b626f0f24" providerId="LiveId" clId="{9D8631B5-B441-42AF-B927-BDC4985DE725}" dt="2026-08-06T16:38:42.654" v="2021" actId="478"/>
          <ac:spMkLst>
            <pc:docMk/>
            <pc:sldMk cId="1784853936" sldId="599"/>
            <ac:spMk id="6" creationId="{0B31974B-D642-2841-395B-E756FB8F1FB4}"/>
          </ac:spMkLst>
        </pc:spChg>
        <pc:spChg chg="add del">
          <ac:chgData name="ANDREEA RUSU" userId="7ab2da5b626f0f24" providerId="LiveId" clId="{9D8631B5-B441-42AF-B927-BDC4985DE725}" dt="2026-08-06T16:40:08.018" v="2059" actId="26606"/>
          <ac:spMkLst>
            <pc:docMk/>
            <pc:sldMk cId="1784853936" sldId="599"/>
            <ac:spMk id="7" creationId="{979E27D9-03C7-44E2-9FF8-15D0C8506AF7}"/>
          </ac:spMkLst>
        </pc:spChg>
        <pc:spChg chg="add del">
          <ac:chgData name="ANDREEA RUSU" userId="7ab2da5b626f0f24" providerId="LiveId" clId="{9D8631B5-B441-42AF-B927-BDC4985DE725}" dt="2026-08-06T16:39:30.283" v="2057" actId="26606"/>
          <ac:spMkLst>
            <pc:docMk/>
            <pc:sldMk cId="1784853936" sldId="599"/>
            <ac:spMk id="8" creationId="{1B15ED52-F352-441B-82BF-E0EA34836D08}"/>
          </ac:spMkLst>
        </pc:spChg>
        <pc:spChg chg="add del">
          <ac:chgData name="ANDREEA RUSU" userId="7ab2da5b626f0f24" providerId="LiveId" clId="{9D8631B5-B441-42AF-B927-BDC4985DE725}" dt="2026-08-06T16:40:08.018" v="2059" actId="26606"/>
          <ac:spMkLst>
            <pc:docMk/>
            <pc:sldMk cId="1784853936" sldId="599"/>
            <ac:spMk id="9" creationId="{EEBF1590-3B36-48EE-A89D-3B6F3CB256AB}"/>
          </ac:spMkLst>
        </pc:spChg>
        <pc:spChg chg="add del">
          <ac:chgData name="ANDREEA RUSU" userId="7ab2da5b626f0f24" providerId="LiveId" clId="{9D8631B5-B441-42AF-B927-BDC4985DE725}" dt="2026-08-06T16:39:30.283" v="2057" actId="26606"/>
          <ac:spMkLst>
            <pc:docMk/>
            <pc:sldMk cId="1784853936" sldId="599"/>
            <ac:spMk id="10" creationId="{3B2E3793-BFE6-45A2-9B7B-E18844431C99}"/>
          </ac:spMkLst>
        </pc:spChg>
        <pc:spChg chg="add del">
          <ac:chgData name="ANDREEA RUSU" userId="7ab2da5b626f0f24" providerId="LiveId" clId="{9D8631B5-B441-42AF-B927-BDC4985DE725}" dt="2026-08-06T16:40:08.018" v="2059" actId="26606"/>
          <ac:spMkLst>
            <pc:docMk/>
            <pc:sldMk cId="1784853936" sldId="599"/>
            <ac:spMk id="11" creationId="{AC8F6C8C-AB5A-4548-942D-E3FD40ACBC49}"/>
          </ac:spMkLst>
        </pc:spChg>
        <pc:spChg chg="add del">
          <ac:chgData name="ANDREEA RUSU" userId="7ab2da5b626f0f24" providerId="LiveId" clId="{9D8631B5-B441-42AF-B927-BDC4985DE725}" dt="2026-08-06T16:39:30.283" v="2057" actId="26606"/>
          <ac:spMkLst>
            <pc:docMk/>
            <pc:sldMk cId="1784853936" sldId="599"/>
            <ac:spMk id="12" creationId="{BC4C4868-CB8F-4AF9-9CDB-8108F2C19B67}"/>
          </ac:spMkLst>
        </pc:spChg>
        <pc:spChg chg="add del">
          <ac:chgData name="ANDREEA RUSU" userId="7ab2da5b626f0f24" providerId="LiveId" clId="{9D8631B5-B441-42AF-B927-BDC4985DE725}" dt="2026-08-06T16:39:30.283" v="2057" actId="26606"/>
          <ac:spMkLst>
            <pc:docMk/>
            <pc:sldMk cId="1784853936" sldId="599"/>
            <ac:spMk id="14" creationId="{375E0459-6403-40CD-989D-56A4407CA12E}"/>
          </ac:spMkLst>
        </pc:spChg>
        <pc:spChg chg="add del">
          <ac:chgData name="ANDREEA RUSU" userId="7ab2da5b626f0f24" providerId="LiveId" clId="{9D8631B5-B441-42AF-B927-BDC4985DE725}" dt="2026-08-06T16:39:30.283" v="2057" actId="26606"/>
          <ac:spMkLst>
            <pc:docMk/>
            <pc:sldMk cId="1784853936" sldId="599"/>
            <ac:spMk id="16" creationId="{53E5B1A8-3AC9-4BD1-9BBC-78CA94F2D1BA}"/>
          </ac:spMkLst>
        </pc:spChg>
        <pc:spChg chg="add del">
          <ac:chgData name="ANDREEA RUSU" userId="7ab2da5b626f0f24" providerId="LiveId" clId="{9D8631B5-B441-42AF-B927-BDC4985DE725}" dt="2026-08-06T16:42:41.798" v="2069" actId="26606"/>
          <ac:spMkLst>
            <pc:docMk/>
            <pc:sldMk cId="1784853936" sldId="599"/>
            <ac:spMk id="20" creationId="{257363FD-7E77-4145-9483-331A807ADF0E}"/>
          </ac:spMkLst>
        </pc:spChg>
        <pc:spChg chg="add del">
          <ac:chgData name="ANDREEA RUSU" userId="7ab2da5b626f0f24" providerId="LiveId" clId="{9D8631B5-B441-42AF-B927-BDC4985DE725}" dt="2026-08-06T16:43:01.721" v="2071" actId="26606"/>
          <ac:spMkLst>
            <pc:docMk/>
            <pc:sldMk cId="1784853936" sldId="599"/>
            <ac:spMk id="27" creationId="{FA6B11DC-B628-C037-678F-9B711F9740E3}"/>
          </ac:spMkLst>
        </pc:spChg>
        <pc:spChg chg="add del">
          <ac:chgData name="ANDREEA RUSU" userId="7ab2da5b626f0f24" providerId="LiveId" clId="{9D8631B5-B441-42AF-B927-BDC4985DE725}" dt="2026-08-06T16:43:01.721" v="2071" actId="26606"/>
          <ac:spMkLst>
            <pc:docMk/>
            <pc:sldMk cId="1784853936" sldId="599"/>
            <ac:spMk id="28" creationId="{D4EF69EE-F5F0-8DDB-CE09-95345B8C5323}"/>
          </ac:spMkLst>
        </pc:spChg>
        <pc:grpChg chg="add del">
          <ac:chgData name="ANDREEA RUSU" userId="7ab2da5b626f0f24" providerId="LiveId" clId="{9D8631B5-B441-42AF-B927-BDC4985DE725}" dt="2026-08-06T16:43:01.721" v="2071" actId="26606"/>
          <ac:grpSpMkLst>
            <pc:docMk/>
            <pc:sldMk cId="1784853936" sldId="599"/>
            <ac:grpSpMk id="22" creationId="{9C068EDF-41EF-0762-9B5F-381BE515CCB8}"/>
          </ac:grpSpMkLst>
        </pc:grpChg>
        <pc:picChg chg="add del mod">
          <ac:chgData name="ANDREEA RUSU" userId="7ab2da5b626f0f24" providerId="LiveId" clId="{9D8631B5-B441-42AF-B927-BDC4985DE725}" dt="2026-08-06T16:38:42.654" v="2021" actId="478"/>
          <ac:picMkLst>
            <pc:docMk/>
            <pc:sldMk cId="1784853936" sldId="599"/>
            <ac:picMk id="5" creationId="{8C1A1AFD-8BE2-0009-2B48-E7870D09CE13}"/>
          </ac:picMkLst>
        </pc:picChg>
        <pc:picChg chg="add mod ord">
          <ac:chgData name="ANDREEA RUSU" userId="7ab2da5b626f0f24" providerId="LiveId" clId="{9D8631B5-B441-42AF-B927-BDC4985DE725}" dt="2026-08-06T16:43:09.186" v="2076" actId="14100"/>
          <ac:picMkLst>
            <pc:docMk/>
            <pc:sldMk cId="1784853936" sldId="599"/>
            <ac:picMk id="15" creationId="{8D9ABC71-4EA7-9E5B-3D4F-65ADC597517E}"/>
          </ac:picMkLst>
        </pc:picChg>
        <pc:picChg chg="add del">
          <ac:chgData name="ANDREEA RUSU" userId="7ab2da5b626f0f24" providerId="LiveId" clId="{9D8631B5-B441-42AF-B927-BDC4985DE725}" dt="2026-08-06T16:42:03.018" v="2067" actId="22"/>
          <ac:picMkLst>
            <pc:docMk/>
            <pc:sldMk cId="1784853936" sldId="599"/>
            <ac:picMk id="18" creationId="{3AC171EE-4F62-0BC7-9BEE-F68CABC2C86B}"/>
          </ac:picMkLst>
        </pc:picChg>
      </pc:sldChg>
      <pc:sldChg chg="addSp delSp modSp new mod modTransition chgLayout">
        <pc:chgData name="ANDREEA RUSU" userId="7ab2da5b626f0f24" providerId="LiveId" clId="{9D8631B5-B441-42AF-B927-BDC4985DE725}" dt="2026-08-07T11:57:43.954" v="3331"/>
        <pc:sldMkLst>
          <pc:docMk/>
          <pc:sldMk cId="2793307675" sldId="600"/>
        </pc:sldMkLst>
        <pc:spChg chg="del">
          <ac:chgData name="ANDREEA RUSU" userId="7ab2da5b626f0f24" providerId="LiveId" clId="{9D8631B5-B441-42AF-B927-BDC4985DE725}" dt="2026-08-06T16:26:12.670" v="1758" actId="478"/>
          <ac:spMkLst>
            <pc:docMk/>
            <pc:sldMk cId="2793307675" sldId="600"/>
            <ac:spMk id="2" creationId="{FD180A4B-5774-6ACE-873D-D6C8AA0AEC51}"/>
          </ac:spMkLst>
        </pc:spChg>
        <pc:spChg chg="mod ord">
          <ac:chgData name="ANDREEA RUSU" userId="7ab2da5b626f0f24" providerId="LiveId" clId="{9D8631B5-B441-42AF-B927-BDC4985DE725}" dt="2026-08-07T11:41:24.945" v="3250" actId="20577"/>
          <ac:spMkLst>
            <pc:docMk/>
            <pc:sldMk cId="2793307675" sldId="600"/>
            <ac:spMk id="3" creationId="{93C9056A-0B8D-8F7B-AA24-65695500C1D1}"/>
          </ac:spMkLst>
        </pc:spChg>
        <pc:spChg chg="add del mod">
          <ac:chgData name="ANDREEA RUSU" userId="7ab2da5b626f0f24" providerId="LiveId" clId="{9D8631B5-B441-42AF-B927-BDC4985DE725}" dt="2026-08-06T16:46:45.089" v="2110" actId="6264"/>
          <ac:spMkLst>
            <pc:docMk/>
            <pc:sldMk cId="2793307675" sldId="600"/>
            <ac:spMk id="4" creationId="{3E6A1BD1-CC67-FE03-E0D6-C305867D771E}"/>
          </ac:spMkLst>
        </pc:spChg>
        <pc:spChg chg="add del mod ord">
          <ac:chgData name="ANDREEA RUSU" userId="7ab2da5b626f0f24" providerId="LiveId" clId="{9D8631B5-B441-42AF-B927-BDC4985DE725}" dt="2026-08-06T16:46:45.089" v="2110" actId="6264"/>
          <ac:spMkLst>
            <pc:docMk/>
            <pc:sldMk cId="2793307675" sldId="600"/>
            <ac:spMk id="5" creationId="{B0AF9501-5AC3-656D-C5AA-12CECCFC5C42}"/>
          </ac:spMkLst>
        </pc:spChg>
        <pc:spChg chg="add mod">
          <ac:chgData name="ANDREEA RUSU" userId="7ab2da5b626f0f24" providerId="LiveId" clId="{9D8631B5-B441-42AF-B927-BDC4985DE725}" dt="2026-08-06T16:48:24.428" v="2122" actId="122"/>
          <ac:spMkLst>
            <pc:docMk/>
            <pc:sldMk cId="2793307675" sldId="600"/>
            <ac:spMk id="6" creationId="{0089B5F9-03FB-4F5E-1DE4-F89C5722C5D7}"/>
          </ac:spMkLst>
        </pc:spChg>
      </pc:sldChg>
      <pc:sldChg chg="addSp delSp modSp new mod modTransition setBg">
        <pc:chgData name="ANDREEA RUSU" userId="7ab2da5b626f0f24" providerId="LiveId" clId="{9D8631B5-B441-42AF-B927-BDC4985DE725}" dt="2026-08-07T11:58:00.986" v="3333"/>
        <pc:sldMkLst>
          <pc:docMk/>
          <pc:sldMk cId="2368607214" sldId="601"/>
        </pc:sldMkLst>
        <pc:spChg chg="add mod">
          <ac:chgData name="ANDREEA RUSU" userId="7ab2da5b626f0f24" providerId="LiveId" clId="{9D8631B5-B441-42AF-B927-BDC4985DE725}" dt="2026-08-07T11:49:07.967" v="3295" actId="1076"/>
          <ac:spMkLst>
            <pc:docMk/>
            <pc:sldMk cId="2368607214" sldId="601"/>
            <ac:spMk id="2" creationId="{27BC367F-4BD4-C63C-19A0-48905FE03C2F}"/>
          </ac:spMkLst>
        </pc:spChg>
        <pc:spChg chg="del mod">
          <ac:chgData name="ANDREEA RUSU" userId="7ab2da5b626f0f24" providerId="LiveId" clId="{9D8631B5-B441-42AF-B927-BDC4985DE725}" dt="2026-08-06T17:17:51.992" v="2476" actId="478"/>
          <ac:spMkLst>
            <pc:docMk/>
            <pc:sldMk cId="2368607214" sldId="601"/>
            <ac:spMk id="2" creationId="{3A95DD0E-5853-FE84-23AA-5DC340281524}"/>
          </ac:spMkLst>
        </pc:spChg>
        <pc:spChg chg="add del mod ord">
          <ac:chgData name="ANDREEA RUSU" userId="7ab2da5b626f0f24" providerId="LiveId" clId="{9D8631B5-B441-42AF-B927-BDC4985DE725}" dt="2026-08-06T17:47:58.323" v="2689" actId="5793"/>
          <ac:spMkLst>
            <pc:docMk/>
            <pc:sldMk cId="2368607214" sldId="601"/>
            <ac:spMk id="3" creationId="{0CABCE77-B2DE-F67E-0500-F1A50BC6DA73}"/>
          </ac:spMkLst>
        </pc:spChg>
        <pc:spChg chg="add del mod ord">
          <ac:chgData name="ANDREEA RUSU" userId="7ab2da5b626f0f24" providerId="LiveId" clId="{9D8631B5-B441-42AF-B927-BDC4985DE725}" dt="2026-08-06T17:39:43.023" v="2629" actId="478"/>
          <ac:spMkLst>
            <pc:docMk/>
            <pc:sldMk cId="2368607214" sldId="601"/>
            <ac:spMk id="5" creationId="{F7031F92-227D-8EC1-748D-5713C18C9A5A}"/>
          </ac:spMkLst>
        </pc:spChg>
        <pc:spChg chg="add mod ord">
          <ac:chgData name="ANDREEA RUSU" userId="7ab2da5b626f0f24" providerId="LiveId" clId="{9D8631B5-B441-42AF-B927-BDC4985DE725}" dt="2026-08-06T17:39:17.280" v="2626" actId="931"/>
          <ac:spMkLst>
            <pc:docMk/>
            <pc:sldMk cId="2368607214" sldId="601"/>
            <ac:spMk id="8" creationId="{745B74D5-6778-BF8F-E65C-7D737759470D}"/>
          </ac:spMkLst>
        </pc:spChg>
        <pc:spChg chg="add del">
          <ac:chgData name="ANDREEA RUSU" userId="7ab2da5b626f0f24" providerId="LiveId" clId="{9D8631B5-B441-42AF-B927-BDC4985DE725}" dt="2026-08-06T17:43:57.599" v="2651" actId="26606"/>
          <ac:spMkLst>
            <pc:docMk/>
            <pc:sldMk cId="2368607214" sldId="601"/>
            <ac:spMk id="11" creationId="{C0763A76-9F1C-4FC5-82B7-DD475DA461B2}"/>
          </ac:spMkLst>
        </pc:spChg>
        <pc:spChg chg="add del">
          <ac:chgData name="ANDREEA RUSU" userId="7ab2da5b626f0f24" providerId="LiveId" clId="{9D8631B5-B441-42AF-B927-BDC4985DE725}" dt="2026-08-06T17:43:57.599" v="2651" actId="26606"/>
          <ac:spMkLst>
            <pc:docMk/>
            <pc:sldMk cId="2368607214" sldId="601"/>
            <ac:spMk id="13" creationId="{E81BF4F6-F2CF-4984-9D14-D6966D92F99F}"/>
          </ac:spMkLst>
        </pc:spChg>
        <pc:spChg chg="add del">
          <ac:chgData name="ANDREEA RUSU" userId="7ab2da5b626f0f24" providerId="LiveId" clId="{9D8631B5-B441-42AF-B927-BDC4985DE725}" dt="2026-08-06T17:39:17.068" v="2625" actId="26606"/>
          <ac:spMkLst>
            <pc:docMk/>
            <pc:sldMk cId="2368607214" sldId="601"/>
            <ac:spMk id="15" creationId="{231BF440-39FA-4087-84CC-2EEC0BBDAF29}"/>
          </ac:spMkLst>
        </pc:spChg>
        <pc:spChg chg="add del">
          <ac:chgData name="ANDREEA RUSU" userId="7ab2da5b626f0f24" providerId="LiveId" clId="{9D8631B5-B441-42AF-B927-BDC4985DE725}" dt="2026-08-06T17:39:17.068" v="2625" actId="26606"/>
          <ac:spMkLst>
            <pc:docMk/>
            <pc:sldMk cId="2368607214" sldId="601"/>
            <ac:spMk id="17" creationId="{F04E4CBA-303B-48BD-8451-C2701CB0EEBF}"/>
          </ac:spMkLst>
        </pc:spChg>
        <pc:spChg chg="add del">
          <ac:chgData name="ANDREEA RUSU" userId="7ab2da5b626f0f24" providerId="LiveId" clId="{9D8631B5-B441-42AF-B927-BDC4985DE725}" dt="2026-08-06T17:43:57.590" v="2650" actId="26606"/>
          <ac:spMkLst>
            <pc:docMk/>
            <pc:sldMk cId="2368607214" sldId="601"/>
            <ac:spMk id="18" creationId="{9F7D5CDA-D291-4307-BF55-1381FED29634}"/>
          </ac:spMkLst>
        </pc:spChg>
        <pc:spChg chg="add del">
          <ac:chgData name="ANDREEA RUSU" userId="7ab2da5b626f0f24" providerId="LiveId" clId="{9D8631B5-B441-42AF-B927-BDC4985DE725}" dt="2026-08-06T17:39:17.068" v="2625" actId="26606"/>
          <ac:spMkLst>
            <pc:docMk/>
            <pc:sldMk cId="2368607214" sldId="601"/>
            <ac:spMk id="19" creationId="{F6CA58B3-AFCC-4A40-9882-50D5080879B0}"/>
          </ac:spMkLst>
        </pc:spChg>
        <pc:spChg chg="add del">
          <ac:chgData name="ANDREEA RUSU" userId="7ab2da5b626f0f24" providerId="LiveId" clId="{9D8631B5-B441-42AF-B927-BDC4985DE725}" dt="2026-08-06T17:39:17.068" v="2625" actId="26606"/>
          <ac:spMkLst>
            <pc:docMk/>
            <pc:sldMk cId="2368607214" sldId="601"/>
            <ac:spMk id="21" creationId="{75C56826-D4E5-42ED-8529-079651CB3005}"/>
          </ac:spMkLst>
        </pc:spChg>
        <pc:spChg chg="add del">
          <ac:chgData name="ANDREEA RUSU" userId="7ab2da5b626f0f24" providerId="LiveId" clId="{9D8631B5-B441-42AF-B927-BDC4985DE725}" dt="2026-08-06T17:43:57.590" v="2650" actId="26606"/>
          <ac:spMkLst>
            <pc:docMk/>
            <pc:sldMk cId="2368607214" sldId="601"/>
            <ac:spMk id="22" creationId="{59B296B9-C5A5-4E4F-9B60-C907B5F1466C}"/>
          </ac:spMkLst>
        </pc:spChg>
        <pc:spChg chg="add del">
          <ac:chgData name="ANDREEA RUSU" userId="7ab2da5b626f0f24" providerId="LiveId" clId="{9D8631B5-B441-42AF-B927-BDC4985DE725}" dt="2026-08-06T17:39:17.068" v="2625" actId="26606"/>
          <ac:spMkLst>
            <pc:docMk/>
            <pc:sldMk cId="2368607214" sldId="601"/>
            <ac:spMk id="23" creationId="{82095FCE-EF05-4443-B97A-85DEE3A5CA17}"/>
          </ac:spMkLst>
        </pc:spChg>
        <pc:spChg chg="add del">
          <ac:chgData name="ANDREEA RUSU" userId="7ab2da5b626f0f24" providerId="LiveId" clId="{9D8631B5-B441-42AF-B927-BDC4985DE725}" dt="2026-08-06T17:43:57.590" v="2650" actId="26606"/>
          <ac:spMkLst>
            <pc:docMk/>
            <pc:sldMk cId="2368607214" sldId="601"/>
            <ac:spMk id="24" creationId="{D0300FD3-5AF1-6305-15FA-9078072672E2}"/>
          </ac:spMkLst>
        </pc:spChg>
        <pc:spChg chg="add del">
          <ac:chgData name="ANDREEA RUSU" userId="7ab2da5b626f0f24" providerId="LiveId" clId="{9D8631B5-B441-42AF-B927-BDC4985DE725}" dt="2026-08-06T17:39:17.068" v="2625" actId="26606"/>
          <ac:spMkLst>
            <pc:docMk/>
            <pc:sldMk cId="2368607214" sldId="601"/>
            <ac:spMk id="25" creationId="{CA00AE6B-AA30-4CF8-BA6F-339B780AD76C}"/>
          </ac:spMkLst>
        </pc:spChg>
        <pc:spChg chg="add mod">
          <ac:chgData name="ANDREEA RUSU" userId="7ab2da5b626f0f24" providerId="LiveId" clId="{9D8631B5-B441-42AF-B927-BDC4985DE725}" dt="2026-08-06T17:45:25.204" v="2667" actId="26606"/>
          <ac:spMkLst>
            <pc:docMk/>
            <pc:sldMk cId="2368607214" sldId="601"/>
            <ac:spMk id="30" creationId="{77DA9059-29F2-DA43-13F9-50C1050EDCA0}"/>
          </ac:spMkLst>
        </pc:spChg>
        <pc:spChg chg="add del">
          <ac:chgData name="ANDREEA RUSU" userId="7ab2da5b626f0f24" providerId="LiveId" clId="{9D8631B5-B441-42AF-B927-BDC4985DE725}" dt="2026-08-06T17:45:25.204" v="2667" actId="26606"/>
          <ac:spMkLst>
            <pc:docMk/>
            <pc:sldMk cId="2368607214" sldId="601"/>
            <ac:spMk id="33" creationId="{257363FD-7E77-4145-9483-331A807ADF0E}"/>
          </ac:spMkLst>
        </pc:spChg>
        <pc:spChg chg="add del">
          <ac:chgData name="ANDREEA RUSU" userId="7ab2da5b626f0f24" providerId="LiveId" clId="{9D8631B5-B441-42AF-B927-BDC4985DE725}" dt="2026-08-06T17:47:05.104" v="2674" actId="26606"/>
          <ac:spMkLst>
            <pc:docMk/>
            <pc:sldMk cId="2368607214" sldId="601"/>
            <ac:spMk id="38" creationId="{99F1FFA9-D672-408C-9220-ADEEC6ABDD09}"/>
          </ac:spMkLst>
        </pc:spChg>
        <pc:spChg chg="add">
          <ac:chgData name="ANDREEA RUSU" userId="7ab2da5b626f0f24" providerId="LiveId" clId="{9D8631B5-B441-42AF-B927-BDC4985DE725}" dt="2026-08-06T17:47:05.104" v="2674" actId="26606"/>
          <ac:spMkLst>
            <pc:docMk/>
            <pc:sldMk cId="2368607214" sldId="601"/>
            <ac:spMk id="43" creationId="{08BC803E-13F3-4DAB-B17C-BEB0076164B7}"/>
          </ac:spMkLst>
        </pc:spChg>
        <pc:spChg chg="add">
          <ac:chgData name="ANDREEA RUSU" userId="7ab2da5b626f0f24" providerId="LiveId" clId="{9D8631B5-B441-42AF-B927-BDC4985DE725}" dt="2026-08-06T17:47:05.104" v="2674" actId="26606"/>
          <ac:spMkLst>
            <pc:docMk/>
            <pc:sldMk cId="2368607214" sldId="601"/>
            <ac:spMk id="45" creationId="{B8DDE571-E57F-4AB5-83C7-30EB5DDCCAC7}"/>
          </ac:spMkLst>
        </pc:spChg>
        <pc:graphicFrameChg chg="add del">
          <ac:chgData name="ANDREEA RUSU" userId="7ab2da5b626f0f24" providerId="LiveId" clId="{9D8631B5-B441-42AF-B927-BDC4985DE725}" dt="2026-08-06T17:43:37.311" v="2648" actId="26606"/>
          <ac:graphicFrameMkLst>
            <pc:docMk/>
            <pc:sldMk cId="2368607214" sldId="601"/>
            <ac:graphicFrameMk id="16" creationId="{F567B02A-F742-99F7-E95D-97489880F301}"/>
          </ac:graphicFrameMkLst>
        </pc:graphicFrameChg>
        <pc:graphicFrameChg chg="add del">
          <ac:chgData name="ANDREEA RUSU" userId="7ab2da5b626f0f24" providerId="LiveId" clId="{9D8631B5-B441-42AF-B927-BDC4985DE725}" dt="2026-08-06T17:39:15.100" v="2617" actId="26606"/>
          <ac:graphicFrameMkLst>
            <pc:docMk/>
            <pc:sldMk cId="2368607214" sldId="601"/>
            <ac:graphicFrameMk id="27" creationId="{DCD7AE22-FFF3-5551-BA99-6EE8EE596DFE}"/>
          </ac:graphicFrameMkLst>
        </pc:graphicFrameChg>
        <pc:picChg chg="add mod">
          <ac:chgData name="ANDREEA RUSU" userId="7ab2da5b626f0f24" providerId="LiveId" clId="{9D8631B5-B441-42AF-B927-BDC4985DE725}" dt="2026-08-06T17:37:04.067" v="2605" actId="26606"/>
          <ac:picMkLst>
            <pc:docMk/>
            <pc:sldMk cId="2368607214" sldId="601"/>
            <ac:picMk id="7" creationId="{E6495B60-4CA1-E697-D7DA-EAFB85777521}"/>
          </ac:picMkLst>
        </pc:picChg>
        <pc:picChg chg="add del">
          <ac:chgData name="ANDREEA RUSU" userId="7ab2da5b626f0f24" providerId="LiveId" clId="{9D8631B5-B441-42AF-B927-BDC4985DE725}" dt="2026-08-06T17:42:38.415" v="2632" actId="478"/>
          <ac:picMkLst>
            <pc:docMk/>
            <pc:sldMk cId="2368607214" sldId="601"/>
            <ac:picMk id="9" creationId="{4383F180-12E1-653A-376F-E0240822C559}"/>
          </ac:picMkLst>
        </pc:picChg>
        <pc:picChg chg="add del mod">
          <ac:chgData name="ANDREEA RUSU" userId="7ab2da5b626f0f24" providerId="LiveId" clId="{9D8631B5-B441-42AF-B927-BDC4985DE725}" dt="2026-08-06T17:39:17.068" v="2625" actId="26606"/>
          <ac:picMkLst>
            <pc:docMk/>
            <pc:sldMk cId="2368607214" sldId="601"/>
            <ac:picMk id="10" creationId="{F882E9CC-659C-7566-9940-A472654D9991}"/>
          </ac:picMkLst>
        </pc:picChg>
        <pc:picChg chg="add del mod">
          <ac:chgData name="ANDREEA RUSU" userId="7ab2da5b626f0f24" providerId="LiveId" clId="{9D8631B5-B441-42AF-B927-BDC4985DE725}" dt="2026-08-06T17:39:16.086" v="2622" actId="1076"/>
          <ac:picMkLst>
            <pc:docMk/>
            <pc:sldMk cId="2368607214" sldId="601"/>
            <ac:picMk id="12" creationId="{B785C558-1A7C-28EC-9396-8BCE5FC6D370}"/>
          </ac:picMkLst>
        </pc:picChg>
        <pc:picChg chg="add del">
          <ac:chgData name="ANDREEA RUSU" userId="7ab2da5b626f0f24" providerId="LiveId" clId="{9D8631B5-B441-42AF-B927-BDC4985DE725}" dt="2026-08-06T17:43:57.590" v="2650" actId="26606"/>
          <ac:picMkLst>
            <pc:docMk/>
            <pc:sldMk cId="2368607214" sldId="601"/>
            <ac:picMk id="20" creationId="{68BE3F51-24FA-8422-2D27-FE58B5241888}"/>
          </ac:picMkLst>
        </pc:picChg>
        <pc:picChg chg="add mod ord">
          <ac:chgData name="ANDREEA RUSU" userId="7ab2da5b626f0f24" providerId="LiveId" clId="{9D8631B5-B441-42AF-B927-BDC4985DE725}" dt="2026-08-07T11:48:37.232" v="3289" actId="1076"/>
          <ac:picMkLst>
            <pc:docMk/>
            <pc:sldMk cId="2368607214" sldId="601"/>
            <ac:picMk id="28" creationId="{B2E02878-4240-20A8-BCEF-402C23A2C3AF}"/>
          </ac:picMkLst>
        </pc:picChg>
        <pc:picChg chg="add mod">
          <ac:chgData name="ANDREEA RUSU" userId="7ab2da5b626f0f24" providerId="LiveId" clId="{9D8631B5-B441-42AF-B927-BDC4985DE725}" dt="2026-08-06T17:47:05.104" v="2674" actId="26606"/>
          <ac:picMkLst>
            <pc:docMk/>
            <pc:sldMk cId="2368607214" sldId="601"/>
            <ac:picMk id="29" creationId="{3A188713-18C9-605B-5530-CE98A50CB8EF}"/>
          </ac:picMkLst>
        </pc:picChg>
        <pc:cxnChg chg="add del">
          <ac:chgData name="ANDREEA RUSU" userId="7ab2da5b626f0f24" providerId="LiveId" clId="{9D8631B5-B441-42AF-B927-BDC4985DE725}" dt="2026-08-06T17:44:19.459" v="2653" actId="26606"/>
          <ac:cxnSpMkLst>
            <pc:docMk/>
            <pc:sldMk cId="2368607214" sldId="601"/>
            <ac:cxnSpMk id="26" creationId="{1503BFE4-729B-D9D0-C17B-501E6AF1127A}"/>
          </ac:cxnSpMkLst>
        </pc:cxnChg>
      </pc:sldChg>
      <pc:sldMasterChg chg="setBg">
        <pc:chgData name="ANDREEA RUSU" userId="7ab2da5b626f0f24" providerId="LiveId" clId="{9D8631B5-B441-42AF-B927-BDC4985DE725}" dt="2026-08-06T16:47:27.200" v="2118"/>
        <pc:sldMasterMkLst>
          <pc:docMk/>
          <pc:sldMasterMk cId="2897067949" sldId="2147483648"/>
        </pc:sldMasterMkLst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0909C5-BB41-4CD3-81F2-25A0C9C1A52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F5622C-AC05-4BBC-9E29-2F73842C0061}">
      <dgm:prSet custT="1"/>
      <dgm:spPr/>
      <dgm:t>
        <a:bodyPr/>
        <a:lstStyle/>
        <a:p>
          <a:r>
            <a:rPr lang="en-US" sz="2400" dirty="0"/>
            <a:t>Entrepreneur, mother of two and the Founder and CEO of White-Star</a:t>
          </a:r>
        </a:p>
      </dgm:t>
    </dgm:pt>
    <dgm:pt modelId="{6AF38179-C706-455B-8C17-CE55233AC971}" type="parTrans" cxnId="{4850A6BE-6FD9-45B1-B621-6F2C529BBEDF}">
      <dgm:prSet/>
      <dgm:spPr/>
      <dgm:t>
        <a:bodyPr/>
        <a:lstStyle/>
        <a:p>
          <a:endParaRPr lang="en-US"/>
        </a:p>
      </dgm:t>
    </dgm:pt>
    <dgm:pt modelId="{E899BB0C-358E-4706-B4F0-7DC0FE91178D}" type="sibTrans" cxnId="{4850A6BE-6FD9-45B1-B621-6F2C529BBEDF}">
      <dgm:prSet/>
      <dgm:spPr/>
      <dgm:t>
        <a:bodyPr/>
        <a:lstStyle/>
        <a:p>
          <a:endParaRPr lang="en-US"/>
        </a:p>
      </dgm:t>
    </dgm:pt>
    <dgm:pt modelId="{82D8A483-7DE2-43B4-A4A7-25B871E79954}">
      <dgm:prSet custT="1"/>
      <dgm:spPr/>
      <dgm:t>
        <a:bodyPr/>
        <a:lstStyle/>
        <a:p>
          <a:r>
            <a:rPr lang="en-US" sz="2400" dirty="0"/>
            <a:t>Passionate about developing my leaderships skills and creating a successful business </a:t>
          </a:r>
        </a:p>
      </dgm:t>
    </dgm:pt>
    <dgm:pt modelId="{ABDC25F1-5F9B-441B-A743-41D98A74D626}" type="parTrans" cxnId="{F001E828-46BB-42F3-90E9-C5107B396632}">
      <dgm:prSet/>
      <dgm:spPr/>
      <dgm:t>
        <a:bodyPr/>
        <a:lstStyle/>
        <a:p>
          <a:endParaRPr lang="en-US"/>
        </a:p>
      </dgm:t>
    </dgm:pt>
    <dgm:pt modelId="{2307925C-E060-45D6-9C78-5C9C827273F1}" type="sibTrans" cxnId="{F001E828-46BB-42F3-90E9-C5107B396632}">
      <dgm:prSet/>
      <dgm:spPr/>
      <dgm:t>
        <a:bodyPr/>
        <a:lstStyle/>
        <a:p>
          <a:endParaRPr lang="en-US"/>
        </a:p>
      </dgm:t>
    </dgm:pt>
    <dgm:pt modelId="{B49CB928-6D7B-41CD-A6D0-0BD46C0A18D3}">
      <dgm:prSet custT="1"/>
      <dgm:spPr/>
      <dgm:t>
        <a:bodyPr/>
        <a:lstStyle/>
        <a:p>
          <a:r>
            <a:rPr lang="en-US" sz="2400" dirty="0"/>
            <a:t>Contributing positively on the environment </a:t>
          </a:r>
        </a:p>
      </dgm:t>
    </dgm:pt>
    <dgm:pt modelId="{D9E03341-DA07-4049-B6DD-E7D82B420323}" type="parTrans" cxnId="{5322514A-20ED-4E05-AA31-5414E565D9DC}">
      <dgm:prSet/>
      <dgm:spPr/>
      <dgm:t>
        <a:bodyPr/>
        <a:lstStyle/>
        <a:p>
          <a:endParaRPr lang="en-US"/>
        </a:p>
      </dgm:t>
    </dgm:pt>
    <dgm:pt modelId="{2BC2A380-AEA6-4837-9CFA-84828AAAF6CC}" type="sibTrans" cxnId="{5322514A-20ED-4E05-AA31-5414E565D9DC}">
      <dgm:prSet/>
      <dgm:spPr/>
      <dgm:t>
        <a:bodyPr/>
        <a:lstStyle/>
        <a:p>
          <a:endParaRPr lang="en-US"/>
        </a:p>
      </dgm:t>
    </dgm:pt>
    <dgm:pt modelId="{8D4C0F88-23C5-4F00-9126-64B730BDB84A}">
      <dgm:prSet custT="1"/>
      <dgm:spPr/>
      <dgm:t>
        <a:bodyPr/>
        <a:lstStyle/>
        <a:p>
          <a:r>
            <a:rPr lang="en-US" sz="2400" dirty="0"/>
            <a:t>Building the business into a trusted and recognized brand  </a:t>
          </a:r>
        </a:p>
      </dgm:t>
    </dgm:pt>
    <dgm:pt modelId="{C396ED55-F681-4C45-97FD-C34ABAB0D301}" type="parTrans" cxnId="{07283D51-EFFF-4746-8AE7-C6F3BE427B15}">
      <dgm:prSet/>
      <dgm:spPr/>
      <dgm:t>
        <a:bodyPr/>
        <a:lstStyle/>
        <a:p>
          <a:endParaRPr lang="en-US"/>
        </a:p>
      </dgm:t>
    </dgm:pt>
    <dgm:pt modelId="{33AE27E6-8961-46E6-B2B5-A9E059A9A4D8}" type="sibTrans" cxnId="{07283D51-EFFF-4746-8AE7-C6F3BE427B15}">
      <dgm:prSet/>
      <dgm:spPr/>
      <dgm:t>
        <a:bodyPr/>
        <a:lstStyle/>
        <a:p>
          <a:endParaRPr lang="en-US"/>
        </a:p>
      </dgm:t>
    </dgm:pt>
    <dgm:pt modelId="{D3925C51-4AF1-4DC4-82F6-C85C623A344B}" type="pres">
      <dgm:prSet presAssocID="{9B0909C5-BB41-4CD3-81F2-25A0C9C1A52B}" presName="outerComposite" presStyleCnt="0">
        <dgm:presLayoutVars>
          <dgm:chMax val="5"/>
          <dgm:dir/>
          <dgm:resizeHandles val="exact"/>
        </dgm:presLayoutVars>
      </dgm:prSet>
      <dgm:spPr/>
    </dgm:pt>
    <dgm:pt modelId="{59665E90-62AD-4ED2-97C4-0FA952228241}" type="pres">
      <dgm:prSet presAssocID="{9B0909C5-BB41-4CD3-81F2-25A0C9C1A52B}" presName="dummyMaxCanvas" presStyleCnt="0">
        <dgm:presLayoutVars/>
      </dgm:prSet>
      <dgm:spPr/>
    </dgm:pt>
    <dgm:pt modelId="{40C1EACD-B024-4359-8C5B-A2511C830B96}" type="pres">
      <dgm:prSet presAssocID="{9B0909C5-BB41-4CD3-81F2-25A0C9C1A52B}" presName="FourNodes_1" presStyleLbl="node1" presStyleIdx="0" presStyleCnt="4">
        <dgm:presLayoutVars>
          <dgm:bulletEnabled val="1"/>
        </dgm:presLayoutVars>
      </dgm:prSet>
      <dgm:spPr/>
    </dgm:pt>
    <dgm:pt modelId="{5A4B5322-41F5-4E45-832E-4F7B35EB847A}" type="pres">
      <dgm:prSet presAssocID="{9B0909C5-BB41-4CD3-81F2-25A0C9C1A52B}" presName="FourNodes_2" presStyleLbl="node1" presStyleIdx="1" presStyleCnt="4">
        <dgm:presLayoutVars>
          <dgm:bulletEnabled val="1"/>
        </dgm:presLayoutVars>
      </dgm:prSet>
      <dgm:spPr/>
    </dgm:pt>
    <dgm:pt modelId="{4ACC2BCF-A797-48A1-91A3-8C0FF8B8E257}" type="pres">
      <dgm:prSet presAssocID="{9B0909C5-BB41-4CD3-81F2-25A0C9C1A52B}" presName="FourNodes_3" presStyleLbl="node1" presStyleIdx="2" presStyleCnt="4">
        <dgm:presLayoutVars>
          <dgm:bulletEnabled val="1"/>
        </dgm:presLayoutVars>
      </dgm:prSet>
      <dgm:spPr/>
    </dgm:pt>
    <dgm:pt modelId="{D90DEFDC-8383-4D13-95B3-7D286814DAA8}" type="pres">
      <dgm:prSet presAssocID="{9B0909C5-BB41-4CD3-81F2-25A0C9C1A52B}" presName="FourNodes_4" presStyleLbl="node1" presStyleIdx="3" presStyleCnt="4">
        <dgm:presLayoutVars>
          <dgm:bulletEnabled val="1"/>
        </dgm:presLayoutVars>
      </dgm:prSet>
      <dgm:spPr/>
    </dgm:pt>
    <dgm:pt modelId="{1EB95802-4902-4AB1-8067-0BDA98912FE4}" type="pres">
      <dgm:prSet presAssocID="{9B0909C5-BB41-4CD3-81F2-25A0C9C1A52B}" presName="FourConn_1-2" presStyleLbl="fgAccFollowNode1" presStyleIdx="0" presStyleCnt="3">
        <dgm:presLayoutVars>
          <dgm:bulletEnabled val="1"/>
        </dgm:presLayoutVars>
      </dgm:prSet>
      <dgm:spPr/>
    </dgm:pt>
    <dgm:pt modelId="{0742FA9E-7AAC-4E08-80EB-4F2567C60F57}" type="pres">
      <dgm:prSet presAssocID="{9B0909C5-BB41-4CD3-81F2-25A0C9C1A52B}" presName="FourConn_2-3" presStyleLbl="fgAccFollowNode1" presStyleIdx="1" presStyleCnt="3">
        <dgm:presLayoutVars>
          <dgm:bulletEnabled val="1"/>
        </dgm:presLayoutVars>
      </dgm:prSet>
      <dgm:spPr/>
    </dgm:pt>
    <dgm:pt modelId="{1D89EB59-7CE9-4082-B49E-68067B584A95}" type="pres">
      <dgm:prSet presAssocID="{9B0909C5-BB41-4CD3-81F2-25A0C9C1A52B}" presName="FourConn_3-4" presStyleLbl="fgAccFollowNode1" presStyleIdx="2" presStyleCnt="3">
        <dgm:presLayoutVars>
          <dgm:bulletEnabled val="1"/>
        </dgm:presLayoutVars>
      </dgm:prSet>
      <dgm:spPr/>
    </dgm:pt>
    <dgm:pt modelId="{A73E0F9F-B823-4D5B-8EB5-1E9DE0B77771}" type="pres">
      <dgm:prSet presAssocID="{9B0909C5-BB41-4CD3-81F2-25A0C9C1A52B}" presName="FourNodes_1_text" presStyleLbl="node1" presStyleIdx="3" presStyleCnt="4">
        <dgm:presLayoutVars>
          <dgm:bulletEnabled val="1"/>
        </dgm:presLayoutVars>
      </dgm:prSet>
      <dgm:spPr/>
    </dgm:pt>
    <dgm:pt modelId="{90B5B677-2496-46F1-A21D-772C9D0068B2}" type="pres">
      <dgm:prSet presAssocID="{9B0909C5-BB41-4CD3-81F2-25A0C9C1A52B}" presName="FourNodes_2_text" presStyleLbl="node1" presStyleIdx="3" presStyleCnt="4">
        <dgm:presLayoutVars>
          <dgm:bulletEnabled val="1"/>
        </dgm:presLayoutVars>
      </dgm:prSet>
      <dgm:spPr/>
    </dgm:pt>
    <dgm:pt modelId="{BA1DF70C-446E-412C-86A3-B4C49ADDE5BD}" type="pres">
      <dgm:prSet presAssocID="{9B0909C5-BB41-4CD3-81F2-25A0C9C1A52B}" presName="FourNodes_3_text" presStyleLbl="node1" presStyleIdx="3" presStyleCnt="4">
        <dgm:presLayoutVars>
          <dgm:bulletEnabled val="1"/>
        </dgm:presLayoutVars>
      </dgm:prSet>
      <dgm:spPr/>
    </dgm:pt>
    <dgm:pt modelId="{6FC4071F-BD81-4DAA-B6D9-B016AD1560F3}" type="pres">
      <dgm:prSet presAssocID="{9B0909C5-BB41-4CD3-81F2-25A0C9C1A52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C78AF00-CDFE-41CE-9ABB-43D988F5901F}" type="presOf" srcId="{8D4C0F88-23C5-4F00-9126-64B730BDB84A}" destId="{D90DEFDC-8383-4D13-95B3-7D286814DAA8}" srcOrd="0" destOrd="0" presId="urn:microsoft.com/office/officeart/2005/8/layout/vProcess5"/>
    <dgm:cxn modelId="{5220A801-DDE5-492E-8DE5-828141BEB796}" type="presOf" srcId="{8D4C0F88-23C5-4F00-9126-64B730BDB84A}" destId="{6FC4071F-BD81-4DAA-B6D9-B016AD1560F3}" srcOrd="1" destOrd="0" presId="urn:microsoft.com/office/officeart/2005/8/layout/vProcess5"/>
    <dgm:cxn modelId="{66BA7D0A-034D-4E51-8891-21BFC9B09C62}" type="presOf" srcId="{2307925C-E060-45D6-9C78-5C9C827273F1}" destId="{0742FA9E-7AAC-4E08-80EB-4F2567C60F57}" srcOrd="0" destOrd="0" presId="urn:microsoft.com/office/officeart/2005/8/layout/vProcess5"/>
    <dgm:cxn modelId="{F001E828-46BB-42F3-90E9-C5107B396632}" srcId="{9B0909C5-BB41-4CD3-81F2-25A0C9C1A52B}" destId="{82D8A483-7DE2-43B4-A4A7-25B871E79954}" srcOrd="1" destOrd="0" parTransId="{ABDC25F1-5F9B-441B-A743-41D98A74D626}" sibTransId="{2307925C-E060-45D6-9C78-5C9C827273F1}"/>
    <dgm:cxn modelId="{D5025B33-516C-4EF0-B7A2-7ECA572F5185}" type="presOf" srcId="{2BC2A380-AEA6-4837-9CFA-84828AAAF6CC}" destId="{1D89EB59-7CE9-4082-B49E-68067B584A95}" srcOrd="0" destOrd="0" presId="urn:microsoft.com/office/officeart/2005/8/layout/vProcess5"/>
    <dgm:cxn modelId="{1A4D345C-C588-4B72-A825-DD1BE050602F}" type="presOf" srcId="{82D8A483-7DE2-43B4-A4A7-25B871E79954}" destId="{90B5B677-2496-46F1-A21D-772C9D0068B2}" srcOrd="1" destOrd="0" presId="urn:microsoft.com/office/officeart/2005/8/layout/vProcess5"/>
    <dgm:cxn modelId="{5322514A-20ED-4E05-AA31-5414E565D9DC}" srcId="{9B0909C5-BB41-4CD3-81F2-25A0C9C1A52B}" destId="{B49CB928-6D7B-41CD-A6D0-0BD46C0A18D3}" srcOrd="2" destOrd="0" parTransId="{D9E03341-DA07-4049-B6DD-E7D82B420323}" sibTransId="{2BC2A380-AEA6-4837-9CFA-84828AAAF6CC}"/>
    <dgm:cxn modelId="{98AEC16F-0744-41AC-8109-F785B05A4214}" type="presOf" srcId="{B49CB928-6D7B-41CD-A6D0-0BD46C0A18D3}" destId="{BA1DF70C-446E-412C-86A3-B4C49ADDE5BD}" srcOrd="1" destOrd="0" presId="urn:microsoft.com/office/officeart/2005/8/layout/vProcess5"/>
    <dgm:cxn modelId="{07283D51-EFFF-4746-8AE7-C6F3BE427B15}" srcId="{9B0909C5-BB41-4CD3-81F2-25A0C9C1A52B}" destId="{8D4C0F88-23C5-4F00-9126-64B730BDB84A}" srcOrd="3" destOrd="0" parTransId="{C396ED55-F681-4C45-97FD-C34ABAB0D301}" sibTransId="{33AE27E6-8961-46E6-B2B5-A9E059A9A4D8}"/>
    <dgm:cxn modelId="{FDD86B78-3513-4B24-BCC3-FEDE26AF1A2E}" type="presOf" srcId="{B49CB928-6D7B-41CD-A6D0-0BD46C0A18D3}" destId="{4ACC2BCF-A797-48A1-91A3-8C0FF8B8E257}" srcOrd="0" destOrd="0" presId="urn:microsoft.com/office/officeart/2005/8/layout/vProcess5"/>
    <dgm:cxn modelId="{9B3051AD-51F6-491E-80FD-E0E11A6596C1}" type="presOf" srcId="{82D8A483-7DE2-43B4-A4A7-25B871E79954}" destId="{5A4B5322-41F5-4E45-832E-4F7B35EB847A}" srcOrd="0" destOrd="0" presId="urn:microsoft.com/office/officeart/2005/8/layout/vProcess5"/>
    <dgm:cxn modelId="{4850A6BE-6FD9-45B1-B621-6F2C529BBEDF}" srcId="{9B0909C5-BB41-4CD3-81F2-25A0C9C1A52B}" destId="{AFF5622C-AC05-4BBC-9E29-2F73842C0061}" srcOrd="0" destOrd="0" parTransId="{6AF38179-C706-455B-8C17-CE55233AC971}" sibTransId="{E899BB0C-358E-4706-B4F0-7DC0FE91178D}"/>
    <dgm:cxn modelId="{E51A34C5-241F-49E4-9DBC-4467F775509E}" type="presOf" srcId="{AFF5622C-AC05-4BBC-9E29-2F73842C0061}" destId="{A73E0F9F-B823-4D5B-8EB5-1E9DE0B77771}" srcOrd="1" destOrd="0" presId="urn:microsoft.com/office/officeart/2005/8/layout/vProcess5"/>
    <dgm:cxn modelId="{E3009FC6-9704-4F45-AA88-3064F2BC88A1}" type="presOf" srcId="{E899BB0C-358E-4706-B4F0-7DC0FE91178D}" destId="{1EB95802-4902-4AB1-8067-0BDA98912FE4}" srcOrd="0" destOrd="0" presId="urn:microsoft.com/office/officeart/2005/8/layout/vProcess5"/>
    <dgm:cxn modelId="{247045C7-38AD-4847-818F-A7AD5C83C8F5}" type="presOf" srcId="{AFF5622C-AC05-4BBC-9E29-2F73842C0061}" destId="{40C1EACD-B024-4359-8C5B-A2511C830B96}" srcOrd="0" destOrd="0" presId="urn:microsoft.com/office/officeart/2005/8/layout/vProcess5"/>
    <dgm:cxn modelId="{3AA33FD3-278C-4D57-AFE2-9C2C4DD8001B}" type="presOf" srcId="{9B0909C5-BB41-4CD3-81F2-25A0C9C1A52B}" destId="{D3925C51-4AF1-4DC4-82F6-C85C623A344B}" srcOrd="0" destOrd="0" presId="urn:microsoft.com/office/officeart/2005/8/layout/vProcess5"/>
    <dgm:cxn modelId="{55218812-0BA7-44A6-BFFE-57DAE611A195}" type="presParOf" srcId="{D3925C51-4AF1-4DC4-82F6-C85C623A344B}" destId="{59665E90-62AD-4ED2-97C4-0FA952228241}" srcOrd="0" destOrd="0" presId="urn:microsoft.com/office/officeart/2005/8/layout/vProcess5"/>
    <dgm:cxn modelId="{D8622954-78B4-47F8-AD81-3F11B99F9B26}" type="presParOf" srcId="{D3925C51-4AF1-4DC4-82F6-C85C623A344B}" destId="{40C1EACD-B024-4359-8C5B-A2511C830B96}" srcOrd="1" destOrd="0" presId="urn:microsoft.com/office/officeart/2005/8/layout/vProcess5"/>
    <dgm:cxn modelId="{7E17C805-4CE3-49D9-9569-31254A379B25}" type="presParOf" srcId="{D3925C51-4AF1-4DC4-82F6-C85C623A344B}" destId="{5A4B5322-41F5-4E45-832E-4F7B35EB847A}" srcOrd="2" destOrd="0" presId="urn:microsoft.com/office/officeart/2005/8/layout/vProcess5"/>
    <dgm:cxn modelId="{AB722057-11DD-4B90-8517-3BEDEFF9068A}" type="presParOf" srcId="{D3925C51-4AF1-4DC4-82F6-C85C623A344B}" destId="{4ACC2BCF-A797-48A1-91A3-8C0FF8B8E257}" srcOrd="3" destOrd="0" presId="urn:microsoft.com/office/officeart/2005/8/layout/vProcess5"/>
    <dgm:cxn modelId="{92E286D7-295F-4DD0-911A-1C7AE39B5756}" type="presParOf" srcId="{D3925C51-4AF1-4DC4-82F6-C85C623A344B}" destId="{D90DEFDC-8383-4D13-95B3-7D286814DAA8}" srcOrd="4" destOrd="0" presId="urn:microsoft.com/office/officeart/2005/8/layout/vProcess5"/>
    <dgm:cxn modelId="{BEBCD664-9058-454D-8DEC-FDB61473B169}" type="presParOf" srcId="{D3925C51-4AF1-4DC4-82F6-C85C623A344B}" destId="{1EB95802-4902-4AB1-8067-0BDA98912FE4}" srcOrd="5" destOrd="0" presId="urn:microsoft.com/office/officeart/2005/8/layout/vProcess5"/>
    <dgm:cxn modelId="{BE219774-4B23-45DA-9980-1693D5BC8F05}" type="presParOf" srcId="{D3925C51-4AF1-4DC4-82F6-C85C623A344B}" destId="{0742FA9E-7AAC-4E08-80EB-4F2567C60F57}" srcOrd="6" destOrd="0" presId="urn:microsoft.com/office/officeart/2005/8/layout/vProcess5"/>
    <dgm:cxn modelId="{1C8DBC39-465C-494A-A883-6564676592C5}" type="presParOf" srcId="{D3925C51-4AF1-4DC4-82F6-C85C623A344B}" destId="{1D89EB59-7CE9-4082-B49E-68067B584A95}" srcOrd="7" destOrd="0" presId="urn:microsoft.com/office/officeart/2005/8/layout/vProcess5"/>
    <dgm:cxn modelId="{EC139BB1-43BB-4BF0-A49A-EDCC7C1984CC}" type="presParOf" srcId="{D3925C51-4AF1-4DC4-82F6-C85C623A344B}" destId="{A73E0F9F-B823-4D5B-8EB5-1E9DE0B77771}" srcOrd="8" destOrd="0" presId="urn:microsoft.com/office/officeart/2005/8/layout/vProcess5"/>
    <dgm:cxn modelId="{AA587FF6-3D51-4A56-B399-2092AA315428}" type="presParOf" srcId="{D3925C51-4AF1-4DC4-82F6-C85C623A344B}" destId="{90B5B677-2496-46F1-A21D-772C9D0068B2}" srcOrd="9" destOrd="0" presId="urn:microsoft.com/office/officeart/2005/8/layout/vProcess5"/>
    <dgm:cxn modelId="{E5A04630-6110-4BB5-8B2C-166E37DA32D1}" type="presParOf" srcId="{D3925C51-4AF1-4DC4-82F6-C85C623A344B}" destId="{BA1DF70C-446E-412C-86A3-B4C49ADDE5BD}" srcOrd="10" destOrd="0" presId="urn:microsoft.com/office/officeart/2005/8/layout/vProcess5"/>
    <dgm:cxn modelId="{A15B1549-51DB-44EA-BB12-CB0848E0B417}" type="presParOf" srcId="{D3925C51-4AF1-4DC4-82F6-C85C623A344B}" destId="{6FC4071F-BD81-4DAA-B6D9-B016AD1560F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68C356-FC9A-4A38-9089-01D0B69D428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74753B3-2F9E-4AA9-9D99-CD8BCC736EAC}">
      <dgm:prSet/>
      <dgm:spPr/>
      <dgm:t>
        <a:bodyPr/>
        <a:lstStyle/>
        <a:p>
          <a:r>
            <a:rPr lang="en-GB" dirty="0"/>
            <a:t>Ice supply business </a:t>
          </a:r>
          <a:endParaRPr lang="en-US" dirty="0"/>
        </a:p>
      </dgm:t>
    </dgm:pt>
    <dgm:pt modelId="{AECBFDD5-11F4-4B24-8706-62DE067A514A}" type="parTrans" cxnId="{3BFA6B20-202D-41C8-ADE3-26CB95C8E80C}">
      <dgm:prSet/>
      <dgm:spPr/>
      <dgm:t>
        <a:bodyPr/>
        <a:lstStyle/>
        <a:p>
          <a:endParaRPr lang="en-US"/>
        </a:p>
      </dgm:t>
    </dgm:pt>
    <dgm:pt modelId="{D9BF5959-0822-4C02-B6E0-048A564463CB}" type="sibTrans" cxnId="{3BFA6B20-202D-41C8-ADE3-26CB95C8E80C}">
      <dgm:prSet/>
      <dgm:spPr/>
      <dgm:t>
        <a:bodyPr/>
        <a:lstStyle/>
        <a:p>
          <a:endParaRPr lang="en-US"/>
        </a:p>
      </dgm:t>
    </dgm:pt>
    <dgm:pt modelId="{ACF694E0-FA4F-4760-A9F2-F77B0503546C}">
      <dgm:prSet/>
      <dgm:spPr/>
      <dgm:t>
        <a:bodyPr/>
        <a:lstStyle/>
        <a:p>
          <a:r>
            <a:rPr lang="en-GB"/>
            <a:t>Based in Cornwall </a:t>
          </a:r>
          <a:endParaRPr lang="en-US"/>
        </a:p>
      </dgm:t>
    </dgm:pt>
    <dgm:pt modelId="{3EE16811-B475-44E6-90F1-9159A766E0F5}" type="parTrans" cxnId="{B92D1E44-AD0A-47EE-809E-008D762DFBE9}">
      <dgm:prSet/>
      <dgm:spPr/>
      <dgm:t>
        <a:bodyPr/>
        <a:lstStyle/>
        <a:p>
          <a:endParaRPr lang="en-US"/>
        </a:p>
      </dgm:t>
    </dgm:pt>
    <dgm:pt modelId="{047B0FBB-2375-49EE-94D0-18CFBD4C5411}" type="sibTrans" cxnId="{B92D1E44-AD0A-47EE-809E-008D762DFBE9}">
      <dgm:prSet/>
      <dgm:spPr/>
      <dgm:t>
        <a:bodyPr/>
        <a:lstStyle/>
        <a:p>
          <a:endParaRPr lang="en-US"/>
        </a:p>
      </dgm:t>
    </dgm:pt>
    <dgm:pt modelId="{28C6DD81-2FFB-4318-9EC4-8B1FEE4FCEE2}">
      <dgm:prSet/>
      <dgm:spPr/>
      <dgm:t>
        <a:bodyPr/>
        <a:lstStyle/>
        <a:p>
          <a:r>
            <a:rPr lang="en-GB"/>
            <a:t>High-quality product </a:t>
          </a:r>
          <a:endParaRPr lang="en-US"/>
        </a:p>
      </dgm:t>
    </dgm:pt>
    <dgm:pt modelId="{234E0D32-6C91-4B42-B584-07C5240BAC5C}" type="parTrans" cxnId="{B2A9F5DC-FFBA-4F63-8195-EDDD84F7A557}">
      <dgm:prSet/>
      <dgm:spPr/>
      <dgm:t>
        <a:bodyPr/>
        <a:lstStyle/>
        <a:p>
          <a:endParaRPr lang="en-US"/>
        </a:p>
      </dgm:t>
    </dgm:pt>
    <dgm:pt modelId="{6AA4E2D3-52F9-4ACC-B3B5-0999AAAE55E7}" type="sibTrans" cxnId="{B2A9F5DC-FFBA-4F63-8195-EDDD84F7A557}">
      <dgm:prSet/>
      <dgm:spPr/>
      <dgm:t>
        <a:bodyPr/>
        <a:lstStyle/>
        <a:p>
          <a:endParaRPr lang="en-US"/>
        </a:p>
      </dgm:t>
    </dgm:pt>
    <dgm:pt modelId="{288ED5DF-F5EA-45E5-A919-81D6EE383BD5}">
      <dgm:prSet/>
      <dgm:spPr/>
      <dgm:t>
        <a:bodyPr/>
        <a:lstStyle/>
        <a:p>
          <a:r>
            <a:rPr lang="en-GB"/>
            <a:t>Environment consciousness</a:t>
          </a:r>
          <a:endParaRPr lang="en-US"/>
        </a:p>
      </dgm:t>
    </dgm:pt>
    <dgm:pt modelId="{B5842198-0610-4C7E-A7F4-E269190874C3}" type="parTrans" cxnId="{05A83C6A-34FC-4ED7-8032-6195A0F969A2}">
      <dgm:prSet/>
      <dgm:spPr/>
      <dgm:t>
        <a:bodyPr/>
        <a:lstStyle/>
        <a:p>
          <a:endParaRPr lang="en-US"/>
        </a:p>
      </dgm:t>
    </dgm:pt>
    <dgm:pt modelId="{7E7CE124-6FF0-4758-821A-57F967DBBF4C}" type="sibTrans" cxnId="{05A83C6A-34FC-4ED7-8032-6195A0F969A2}">
      <dgm:prSet/>
      <dgm:spPr/>
      <dgm:t>
        <a:bodyPr/>
        <a:lstStyle/>
        <a:p>
          <a:endParaRPr lang="en-US"/>
        </a:p>
      </dgm:t>
    </dgm:pt>
    <dgm:pt modelId="{815C6778-5480-41E3-AB14-61465206154C}">
      <dgm:prSet/>
      <dgm:spPr/>
      <dgm:t>
        <a:bodyPr/>
        <a:lstStyle/>
        <a:p>
          <a:r>
            <a:rPr lang="en-GB"/>
            <a:t>Commercial and consumer markets </a:t>
          </a:r>
          <a:endParaRPr lang="en-US"/>
        </a:p>
      </dgm:t>
    </dgm:pt>
    <dgm:pt modelId="{D25628DD-B58B-4F2C-B37C-855703BBAF60}" type="parTrans" cxnId="{FBE51F34-877B-4F5C-A9D2-CAF3E9F483EA}">
      <dgm:prSet/>
      <dgm:spPr/>
      <dgm:t>
        <a:bodyPr/>
        <a:lstStyle/>
        <a:p>
          <a:endParaRPr lang="en-US"/>
        </a:p>
      </dgm:t>
    </dgm:pt>
    <dgm:pt modelId="{DB23CBFA-D5E1-45D2-AD2D-36109559A077}" type="sibTrans" cxnId="{FBE51F34-877B-4F5C-A9D2-CAF3E9F483EA}">
      <dgm:prSet/>
      <dgm:spPr/>
      <dgm:t>
        <a:bodyPr/>
        <a:lstStyle/>
        <a:p>
          <a:endParaRPr lang="en-US"/>
        </a:p>
      </dgm:t>
    </dgm:pt>
    <dgm:pt modelId="{48268CBD-DAA8-478F-AACF-121E0F1880FC}">
      <dgm:prSet/>
      <dgm:spPr/>
      <dgm:t>
        <a:bodyPr/>
        <a:lstStyle/>
        <a:p>
          <a:r>
            <a:rPr lang="en-GB"/>
            <a:t>Exquisite customer experience </a:t>
          </a:r>
          <a:endParaRPr lang="en-US"/>
        </a:p>
      </dgm:t>
    </dgm:pt>
    <dgm:pt modelId="{8AA3CEAA-11E7-44C6-84AD-2958BA041833}" type="parTrans" cxnId="{C373CC68-579A-4044-857B-BA8B6C1261AC}">
      <dgm:prSet/>
      <dgm:spPr/>
      <dgm:t>
        <a:bodyPr/>
        <a:lstStyle/>
        <a:p>
          <a:endParaRPr lang="en-US"/>
        </a:p>
      </dgm:t>
    </dgm:pt>
    <dgm:pt modelId="{B9F33C66-4E5A-4123-9715-2519268D353E}" type="sibTrans" cxnId="{C373CC68-579A-4044-857B-BA8B6C1261AC}">
      <dgm:prSet/>
      <dgm:spPr/>
      <dgm:t>
        <a:bodyPr/>
        <a:lstStyle/>
        <a:p>
          <a:endParaRPr lang="en-US"/>
        </a:p>
      </dgm:t>
    </dgm:pt>
    <dgm:pt modelId="{1851B855-F5A0-48FD-93A8-149C0437FC3F}" type="pres">
      <dgm:prSet presAssocID="{9168C356-FC9A-4A38-9089-01D0B69D4287}" presName="vert0" presStyleCnt="0">
        <dgm:presLayoutVars>
          <dgm:dir/>
          <dgm:animOne val="branch"/>
          <dgm:animLvl val="lvl"/>
        </dgm:presLayoutVars>
      </dgm:prSet>
      <dgm:spPr/>
    </dgm:pt>
    <dgm:pt modelId="{9628C21E-D8A5-4630-973D-A498232C39B2}" type="pres">
      <dgm:prSet presAssocID="{774753B3-2F9E-4AA9-9D99-CD8BCC736EAC}" presName="thickLine" presStyleLbl="alignNode1" presStyleIdx="0" presStyleCnt="6"/>
      <dgm:spPr/>
    </dgm:pt>
    <dgm:pt modelId="{290622A7-F9AB-4231-BF84-874D96BCAD2B}" type="pres">
      <dgm:prSet presAssocID="{774753B3-2F9E-4AA9-9D99-CD8BCC736EAC}" presName="horz1" presStyleCnt="0"/>
      <dgm:spPr/>
    </dgm:pt>
    <dgm:pt modelId="{57F0D078-2934-4866-A2CB-7742F033DD09}" type="pres">
      <dgm:prSet presAssocID="{774753B3-2F9E-4AA9-9D99-CD8BCC736EAC}" presName="tx1" presStyleLbl="revTx" presStyleIdx="0" presStyleCnt="6"/>
      <dgm:spPr/>
    </dgm:pt>
    <dgm:pt modelId="{64B91806-6E51-4376-9765-5876746AEBB2}" type="pres">
      <dgm:prSet presAssocID="{774753B3-2F9E-4AA9-9D99-CD8BCC736EAC}" presName="vert1" presStyleCnt="0"/>
      <dgm:spPr/>
    </dgm:pt>
    <dgm:pt modelId="{A676FBCC-8383-4D50-997F-030D5349E6D4}" type="pres">
      <dgm:prSet presAssocID="{ACF694E0-FA4F-4760-A9F2-F77B0503546C}" presName="thickLine" presStyleLbl="alignNode1" presStyleIdx="1" presStyleCnt="6"/>
      <dgm:spPr/>
    </dgm:pt>
    <dgm:pt modelId="{C541D7CF-690F-4611-BC92-55555436A1A0}" type="pres">
      <dgm:prSet presAssocID="{ACF694E0-FA4F-4760-A9F2-F77B0503546C}" presName="horz1" presStyleCnt="0"/>
      <dgm:spPr/>
    </dgm:pt>
    <dgm:pt modelId="{AA6F9CFF-65C3-40C6-9764-A50471715121}" type="pres">
      <dgm:prSet presAssocID="{ACF694E0-FA4F-4760-A9F2-F77B0503546C}" presName="tx1" presStyleLbl="revTx" presStyleIdx="1" presStyleCnt="6"/>
      <dgm:spPr/>
    </dgm:pt>
    <dgm:pt modelId="{A4849D0E-292A-499D-9565-13BCE3EBA82F}" type="pres">
      <dgm:prSet presAssocID="{ACF694E0-FA4F-4760-A9F2-F77B0503546C}" presName="vert1" presStyleCnt="0"/>
      <dgm:spPr/>
    </dgm:pt>
    <dgm:pt modelId="{2A179806-DB10-48D5-9BCA-717F386E13AE}" type="pres">
      <dgm:prSet presAssocID="{28C6DD81-2FFB-4318-9EC4-8B1FEE4FCEE2}" presName="thickLine" presStyleLbl="alignNode1" presStyleIdx="2" presStyleCnt="6"/>
      <dgm:spPr/>
    </dgm:pt>
    <dgm:pt modelId="{1C3AF5F0-10AF-4F04-B47E-612324DE79F0}" type="pres">
      <dgm:prSet presAssocID="{28C6DD81-2FFB-4318-9EC4-8B1FEE4FCEE2}" presName="horz1" presStyleCnt="0"/>
      <dgm:spPr/>
    </dgm:pt>
    <dgm:pt modelId="{0EE29B92-7788-4978-8FB3-2A044A74F850}" type="pres">
      <dgm:prSet presAssocID="{28C6DD81-2FFB-4318-9EC4-8B1FEE4FCEE2}" presName="tx1" presStyleLbl="revTx" presStyleIdx="2" presStyleCnt="6"/>
      <dgm:spPr/>
    </dgm:pt>
    <dgm:pt modelId="{2F4B9A50-2C8C-4169-93FC-68699AD10BF6}" type="pres">
      <dgm:prSet presAssocID="{28C6DD81-2FFB-4318-9EC4-8B1FEE4FCEE2}" presName="vert1" presStyleCnt="0"/>
      <dgm:spPr/>
    </dgm:pt>
    <dgm:pt modelId="{F4B33772-8ED9-44E7-935A-2ECFC52CBB6C}" type="pres">
      <dgm:prSet presAssocID="{288ED5DF-F5EA-45E5-A919-81D6EE383BD5}" presName="thickLine" presStyleLbl="alignNode1" presStyleIdx="3" presStyleCnt="6"/>
      <dgm:spPr/>
    </dgm:pt>
    <dgm:pt modelId="{9743B595-88A9-4E41-B317-430CC4E1C4AF}" type="pres">
      <dgm:prSet presAssocID="{288ED5DF-F5EA-45E5-A919-81D6EE383BD5}" presName="horz1" presStyleCnt="0"/>
      <dgm:spPr/>
    </dgm:pt>
    <dgm:pt modelId="{A880989F-45E6-494C-B708-BD968195FC14}" type="pres">
      <dgm:prSet presAssocID="{288ED5DF-F5EA-45E5-A919-81D6EE383BD5}" presName="tx1" presStyleLbl="revTx" presStyleIdx="3" presStyleCnt="6"/>
      <dgm:spPr/>
    </dgm:pt>
    <dgm:pt modelId="{605EDD13-9229-438C-9386-41CCD3893064}" type="pres">
      <dgm:prSet presAssocID="{288ED5DF-F5EA-45E5-A919-81D6EE383BD5}" presName="vert1" presStyleCnt="0"/>
      <dgm:spPr/>
    </dgm:pt>
    <dgm:pt modelId="{F26402C0-6AD8-451E-B5B9-EE75B4D5D66E}" type="pres">
      <dgm:prSet presAssocID="{815C6778-5480-41E3-AB14-61465206154C}" presName="thickLine" presStyleLbl="alignNode1" presStyleIdx="4" presStyleCnt="6"/>
      <dgm:spPr/>
    </dgm:pt>
    <dgm:pt modelId="{6F8E4A76-D279-4427-B2D7-B68BE2297EAC}" type="pres">
      <dgm:prSet presAssocID="{815C6778-5480-41E3-AB14-61465206154C}" presName="horz1" presStyleCnt="0"/>
      <dgm:spPr/>
    </dgm:pt>
    <dgm:pt modelId="{E5A6CFD8-4726-4F54-8176-0180504938D9}" type="pres">
      <dgm:prSet presAssocID="{815C6778-5480-41E3-AB14-61465206154C}" presName="tx1" presStyleLbl="revTx" presStyleIdx="4" presStyleCnt="6"/>
      <dgm:spPr/>
    </dgm:pt>
    <dgm:pt modelId="{FD093B88-0169-4A62-A2B7-14B31184240A}" type="pres">
      <dgm:prSet presAssocID="{815C6778-5480-41E3-AB14-61465206154C}" presName="vert1" presStyleCnt="0"/>
      <dgm:spPr/>
    </dgm:pt>
    <dgm:pt modelId="{D65D8E46-DBE4-48D9-8EDC-93B68E3E704C}" type="pres">
      <dgm:prSet presAssocID="{48268CBD-DAA8-478F-AACF-121E0F1880FC}" presName="thickLine" presStyleLbl="alignNode1" presStyleIdx="5" presStyleCnt="6"/>
      <dgm:spPr/>
    </dgm:pt>
    <dgm:pt modelId="{A747255A-55F9-4120-A8B3-42FAEA7DA11B}" type="pres">
      <dgm:prSet presAssocID="{48268CBD-DAA8-478F-AACF-121E0F1880FC}" presName="horz1" presStyleCnt="0"/>
      <dgm:spPr/>
    </dgm:pt>
    <dgm:pt modelId="{7C729D2D-8149-485C-B998-9CBAFAD563FA}" type="pres">
      <dgm:prSet presAssocID="{48268CBD-DAA8-478F-AACF-121E0F1880FC}" presName="tx1" presStyleLbl="revTx" presStyleIdx="5" presStyleCnt="6"/>
      <dgm:spPr/>
    </dgm:pt>
    <dgm:pt modelId="{B623D30E-4A73-4719-B6F2-98D35602459D}" type="pres">
      <dgm:prSet presAssocID="{48268CBD-DAA8-478F-AACF-121E0F1880FC}" presName="vert1" presStyleCnt="0"/>
      <dgm:spPr/>
    </dgm:pt>
  </dgm:ptLst>
  <dgm:cxnLst>
    <dgm:cxn modelId="{88985007-9FD9-4133-AA54-E508B740D67B}" type="presOf" srcId="{9168C356-FC9A-4A38-9089-01D0B69D4287}" destId="{1851B855-F5A0-48FD-93A8-149C0437FC3F}" srcOrd="0" destOrd="0" presId="urn:microsoft.com/office/officeart/2008/layout/LinedList"/>
    <dgm:cxn modelId="{3BFA6B20-202D-41C8-ADE3-26CB95C8E80C}" srcId="{9168C356-FC9A-4A38-9089-01D0B69D4287}" destId="{774753B3-2F9E-4AA9-9D99-CD8BCC736EAC}" srcOrd="0" destOrd="0" parTransId="{AECBFDD5-11F4-4B24-8706-62DE067A514A}" sibTransId="{D9BF5959-0822-4C02-B6E0-048A564463CB}"/>
    <dgm:cxn modelId="{1ED3A522-F4DC-4B34-A51B-9D987F155DEB}" type="presOf" srcId="{ACF694E0-FA4F-4760-A9F2-F77B0503546C}" destId="{AA6F9CFF-65C3-40C6-9764-A50471715121}" srcOrd="0" destOrd="0" presId="urn:microsoft.com/office/officeart/2008/layout/LinedList"/>
    <dgm:cxn modelId="{FBE51F34-877B-4F5C-A9D2-CAF3E9F483EA}" srcId="{9168C356-FC9A-4A38-9089-01D0B69D4287}" destId="{815C6778-5480-41E3-AB14-61465206154C}" srcOrd="4" destOrd="0" parTransId="{D25628DD-B58B-4F2C-B37C-855703BBAF60}" sibTransId="{DB23CBFA-D5E1-45D2-AD2D-36109559A077}"/>
    <dgm:cxn modelId="{7AFBCD5B-E467-4367-A648-EE910126BAEB}" type="presOf" srcId="{774753B3-2F9E-4AA9-9D99-CD8BCC736EAC}" destId="{57F0D078-2934-4866-A2CB-7742F033DD09}" srcOrd="0" destOrd="0" presId="urn:microsoft.com/office/officeart/2008/layout/LinedList"/>
    <dgm:cxn modelId="{B92D1E44-AD0A-47EE-809E-008D762DFBE9}" srcId="{9168C356-FC9A-4A38-9089-01D0B69D4287}" destId="{ACF694E0-FA4F-4760-A9F2-F77B0503546C}" srcOrd="1" destOrd="0" parTransId="{3EE16811-B475-44E6-90F1-9159A766E0F5}" sibTransId="{047B0FBB-2375-49EE-94D0-18CFBD4C5411}"/>
    <dgm:cxn modelId="{C373CC68-579A-4044-857B-BA8B6C1261AC}" srcId="{9168C356-FC9A-4A38-9089-01D0B69D4287}" destId="{48268CBD-DAA8-478F-AACF-121E0F1880FC}" srcOrd="5" destOrd="0" parTransId="{8AA3CEAA-11E7-44C6-84AD-2958BA041833}" sibTransId="{B9F33C66-4E5A-4123-9715-2519268D353E}"/>
    <dgm:cxn modelId="{05A83C6A-34FC-4ED7-8032-6195A0F969A2}" srcId="{9168C356-FC9A-4A38-9089-01D0B69D4287}" destId="{288ED5DF-F5EA-45E5-A919-81D6EE383BD5}" srcOrd="3" destOrd="0" parTransId="{B5842198-0610-4C7E-A7F4-E269190874C3}" sibTransId="{7E7CE124-6FF0-4758-821A-57F967DBBF4C}"/>
    <dgm:cxn modelId="{BFE5E054-830E-45E4-A468-FA27E064DADB}" type="presOf" srcId="{48268CBD-DAA8-478F-AACF-121E0F1880FC}" destId="{7C729D2D-8149-485C-B998-9CBAFAD563FA}" srcOrd="0" destOrd="0" presId="urn:microsoft.com/office/officeart/2008/layout/LinedList"/>
    <dgm:cxn modelId="{ADF6BEAC-1300-41A9-B163-FD0E10524F06}" type="presOf" srcId="{815C6778-5480-41E3-AB14-61465206154C}" destId="{E5A6CFD8-4726-4F54-8176-0180504938D9}" srcOrd="0" destOrd="0" presId="urn:microsoft.com/office/officeart/2008/layout/LinedList"/>
    <dgm:cxn modelId="{36734EB1-EF34-4263-A015-FF37B6F8BF6C}" type="presOf" srcId="{288ED5DF-F5EA-45E5-A919-81D6EE383BD5}" destId="{A880989F-45E6-494C-B708-BD968195FC14}" srcOrd="0" destOrd="0" presId="urn:microsoft.com/office/officeart/2008/layout/LinedList"/>
    <dgm:cxn modelId="{B2A9F5DC-FFBA-4F63-8195-EDDD84F7A557}" srcId="{9168C356-FC9A-4A38-9089-01D0B69D4287}" destId="{28C6DD81-2FFB-4318-9EC4-8B1FEE4FCEE2}" srcOrd="2" destOrd="0" parTransId="{234E0D32-6C91-4B42-B584-07C5240BAC5C}" sibTransId="{6AA4E2D3-52F9-4ACC-B3B5-0999AAAE55E7}"/>
    <dgm:cxn modelId="{4D549EE5-9FB7-4B50-9F56-2256A97A2906}" type="presOf" srcId="{28C6DD81-2FFB-4318-9EC4-8B1FEE4FCEE2}" destId="{0EE29B92-7788-4978-8FB3-2A044A74F850}" srcOrd="0" destOrd="0" presId="urn:microsoft.com/office/officeart/2008/layout/LinedList"/>
    <dgm:cxn modelId="{2ECF0DC6-C38B-4594-8C82-635BBA877DEB}" type="presParOf" srcId="{1851B855-F5A0-48FD-93A8-149C0437FC3F}" destId="{9628C21E-D8A5-4630-973D-A498232C39B2}" srcOrd="0" destOrd="0" presId="urn:microsoft.com/office/officeart/2008/layout/LinedList"/>
    <dgm:cxn modelId="{9B8F3FD1-E149-4144-9B9F-7904F0121167}" type="presParOf" srcId="{1851B855-F5A0-48FD-93A8-149C0437FC3F}" destId="{290622A7-F9AB-4231-BF84-874D96BCAD2B}" srcOrd="1" destOrd="0" presId="urn:microsoft.com/office/officeart/2008/layout/LinedList"/>
    <dgm:cxn modelId="{EFB116DA-BB19-4BFA-846B-461AEAAC18E1}" type="presParOf" srcId="{290622A7-F9AB-4231-BF84-874D96BCAD2B}" destId="{57F0D078-2934-4866-A2CB-7742F033DD09}" srcOrd="0" destOrd="0" presId="urn:microsoft.com/office/officeart/2008/layout/LinedList"/>
    <dgm:cxn modelId="{BD787D63-0CC6-4427-90C9-4949FFB6B3C8}" type="presParOf" srcId="{290622A7-F9AB-4231-BF84-874D96BCAD2B}" destId="{64B91806-6E51-4376-9765-5876746AEBB2}" srcOrd="1" destOrd="0" presId="urn:microsoft.com/office/officeart/2008/layout/LinedList"/>
    <dgm:cxn modelId="{05D78D35-97FD-4521-A917-D83401CAD00C}" type="presParOf" srcId="{1851B855-F5A0-48FD-93A8-149C0437FC3F}" destId="{A676FBCC-8383-4D50-997F-030D5349E6D4}" srcOrd="2" destOrd="0" presId="urn:microsoft.com/office/officeart/2008/layout/LinedList"/>
    <dgm:cxn modelId="{2E89D376-C2B2-469A-B341-F21603290477}" type="presParOf" srcId="{1851B855-F5A0-48FD-93A8-149C0437FC3F}" destId="{C541D7CF-690F-4611-BC92-55555436A1A0}" srcOrd="3" destOrd="0" presId="urn:microsoft.com/office/officeart/2008/layout/LinedList"/>
    <dgm:cxn modelId="{10D409C1-16C0-4511-9C9A-3837289BAF8D}" type="presParOf" srcId="{C541D7CF-690F-4611-BC92-55555436A1A0}" destId="{AA6F9CFF-65C3-40C6-9764-A50471715121}" srcOrd="0" destOrd="0" presId="urn:microsoft.com/office/officeart/2008/layout/LinedList"/>
    <dgm:cxn modelId="{21028459-3F9E-4CC4-9EB3-C5DE4133888F}" type="presParOf" srcId="{C541D7CF-690F-4611-BC92-55555436A1A0}" destId="{A4849D0E-292A-499D-9565-13BCE3EBA82F}" srcOrd="1" destOrd="0" presId="urn:microsoft.com/office/officeart/2008/layout/LinedList"/>
    <dgm:cxn modelId="{DF25F2E3-28C9-4FE7-B3E8-6F95F5A59DC1}" type="presParOf" srcId="{1851B855-F5A0-48FD-93A8-149C0437FC3F}" destId="{2A179806-DB10-48D5-9BCA-717F386E13AE}" srcOrd="4" destOrd="0" presId="urn:microsoft.com/office/officeart/2008/layout/LinedList"/>
    <dgm:cxn modelId="{33ECC14E-0A96-43D9-8431-A24A35CA3FF0}" type="presParOf" srcId="{1851B855-F5A0-48FD-93A8-149C0437FC3F}" destId="{1C3AF5F0-10AF-4F04-B47E-612324DE79F0}" srcOrd="5" destOrd="0" presId="urn:microsoft.com/office/officeart/2008/layout/LinedList"/>
    <dgm:cxn modelId="{E1D0C40A-53C3-435F-8BE8-AAB649799DE9}" type="presParOf" srcId="{1C3AF5F0-10AF-4F04-B47E-612324DE79F0}" destId="{0EE29B92-7788-4978-8FB3-2A044A74F850}" srcOrd="0" destOrd="0" presId="urn:microsoft.com/office/officeart/2008/layout/LinedList"/>
    <dgm:cxn modelId="{6BF856C0-2A39-4C65-B0B4-35E8A04A901D}" type="presParOf" srcId="{1C3AF5F0-10AF-4F04-B47E-612324DE79F0}" destId="{2F4B9A50-2C8C-4169-93FC-68699AD10BF6}" srcOrd="1" destOrd="0" presId="urn:microsoft.com/office/officeart/2008/layout/LinedList"/>
    <dgm:cxn modelId="{547155AC-A3F9-4302-97F4-EC5B05DABD0B}" type="presParOf" srcId="{1851B855-F5A0-48FD-93A8-149C0437FC3F}" destId="{F4B33772-8ED9-44E7-935A-2ECFC52CBB6C}" srcOrd="6" destOrd="0" presId="urn:microsoft.com/office/officeart/2008/layout/LinedList"/>
    <dgm:cxn modelId="{3086C85B-4D5A-49B7-BFE1-4B0A3BF4DA90}" type="presParOf" srcId="{1851B855-F5A0-48FD-93A8-149C0437FC3F}" destId="{9743B595-88A9-4E41-B317-430CC4E1C4AF}" srcOrd="7" destOrd="0" presId="urn:microsoft.com/office/officeart/2008/layout/LinedList"/>
    <dgm:cxn modelId="{9D3C6A76-5185-4A8B-9BFC-3FE9EC95FAB5}" type="presParOf" srcId="{9743B595-88A9-4E41-B317-430CC4E1C4AF}" destId="{A880989F-45E6-494C-B708-BD968195FC14}" srcOrd="0" destOrd="0" presId="urn:microsoft.com/office/officeart/2008/layout/LinedList"/>
    <dgm:cxn modelId="{2A8FF90B-1768-4BD5-AE9A-6F908A907DBC}" type="presParOf" srcId="{9743B595-88A9-4E41-B317-430CC4E1C4AF}" destId="{605EDD13-9229-438C-9386-41CCD3893064}" srcOrd="1" destOrd="0" presId="urn:microsoft.com/office/officeart/2008/layout/LinedList"/>
    <dgm:cxn modelId="{4266CB4F-AF1E-4DED-BA98-F57B91D68655}" type="presParOf" srcId="{1851B855-F5A0-48FD-93A8-149C0437FC3F}" destId="{F26402C0-6AD8-451E-B5B9-EE75B4D5D66E}" srcOrd="8" destOrd="0" presId="urn:microsoft.com/office/officeart/2008/layout/LinedList"/>
    <dgm:cxn modelId="{80E40026-193E-4844-B9FE-8C1918F7E172}" type="presParOf" srcId="{1851B855-F5A0-48FD-93A8-149C0437FC3F}" destId="{6F8E4A76-D279-4427-B2D7-B68BE2297EAC}" srcOrd="9" destOrd="0" presId="urn:microsoft.com/office/officeart/2008/layout/LinedList"/>
    <dgm:cxn modelId="{B8336364-783D-4BC2-850D-F52541B7E35A}" type="presParOf" srcId="{6F8E4A76-D279-4427-B2D7-B68BE2297EAC}" destId="{E5A6CFD8-4726-4F54-8176-0180504938D9}" srcOrd="0" destOrd="0" presId="urn:microsoft.com/office/officeart/2008/layout/LinedList"/>
    <dgm:cxn modelId="{EC1A8135-88BF-41D4-8CB1-46D093F40702}" type="presParOf" srcId="{6F8E4A76-D279-4427-B2D7-B68BE2297EAC}" destId="{FD093B88-0169-4A62-A2B7-14B31184240A}" srcOrd="1" destOrd="0" presId="urn:microsoft.com/office/officeart/2008/layout/LinedList"/>
    <dgm:cxn modelId="{1F5F63A8-7AAB-474B-9942-B1675FBEE07E}" type="presParOf" srcId="{1851B855-F5A0-48FD-93A8-149C0437FC3F}" destId="{D65D8E46-DBE4-48D9-8EDC-93B68E3E704C}" srcOrd="10" destOrd="0" presId="urn:microsoft.com/office/officeart/2008/layout/LinedList"/>
    <dgm:cxn modelId="{3F4E275A-3EE9-42ED-A42E-72509F48D218}" type="presParOf" srcId="{1851B855-F5A0-48FD-93A8-149C0437FC3F}" destId="{A747255A-55F9-4120-A8B3-42FAEA7DA11B}" srcOrd="11" destOrd="0" presId="urn:microsoft.com/office/officeart/2008/layout/LinedList"/>
    <dgm:cxn modelId="{F8E0927D-D77F-4A82-B6A3-BD2832F05B25}" type="presParOf" srcId="{A747255A-55F9-4120-A8B3-42FAEA7DA11B}" destId="{7C729D2D-8149-485C-B998-9CBAFAD563FA}" srcOrd="0" destOrd="0" presId="urn:microsoft.com/office/officeart/2008/layout/LinedList"/>
    <dgm:cxn modelId="{46E3AFCA-81BA-4985-B4B9-9CF589A31461}" type="presParOf" srcId="{A747255A-55F9-4120-A8B3-42FAEA7DA11B}" destId="{B623D30E-4A73-4719-B6F2-98D3560245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56A679-4B10-4FDD-86EF-25764D7B62CB}" type="doc">
      <dgm:prSet loTypeId="urn:microsoft.com/office/officeart/2005/8/layout/pictureOrgChart+Icon" loCatId="officeonline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829B2F7-9184-41F7-A17E-568A181B6EB7}">
      <dgm:prSet phldrT="[Text]" phldr="0" custT="1"/>
      <dgm:spPr/>
      <dgm:t>
        <a:bodyPr/>
        <a:lstStyle/>
        <a:p>
          <a:r>
            <a:rPr lang="en-GB" sz="2800" dirty="0"/>
            <a:t>Andreea Rusu - CEO</a:t>
          </a:r>
          <a:endParaRPr lang="en-GB" sz="6600" dirty="0"/>
        </a:p>
      </dgm:t>
    </dgm:pt>
    <dgm:pt modelId="{9943020D-45EA-43CA-B40A-9DB39662D354}" type="parTrans" cxnId="{2A121807-CF36-4959-B73F-4F844A0D8A13}">
      <dgm:prSet/>
      <dgm:spPr/>
      <dgm:t>
        <a:bodyPr/>
        <a:lstStyle/>
        <a:p>
          <a:endParaRPr lang="en-GB"/>
        </a:p>
      </dgm:t>
    </dgm:pt>
    <dgm:pt modelId="{C8CF9255-C88E-4F47-B4AB-215E5E5FBEEB}" type="sibTrans" cxnId="{2A121807-CF36-4959-B73F-4F844A0D8A13}">
      <dgm:prSet/>
      <dgm:spPr/>
      <dgm:t>
        <a:bodyPr/>
        <a:lstStyle/>
        <a:p>
          <a:endParaRPr lang="en-GB"/>
        </a:p>
      </dgm:t>
    </dgm:pt>
    <dgm:pt modelId="{CDB286A3-F6F4-4697-ACC3-E8242C8FF637}" type="asst">
      <dgm:prSet phldrT="[Text]" phldr="0" custT="1"/>
      <dgm:spPr/>
      <dgm:t>
        <a:bodyPr/>
        <a:lstStyle/>
        <a:p>
          <a:r>
            <a:rPr lang="en-GB" sz="2400" dirty="0"/>
            <a:t>Marta Jones  COO and CFO</a:t>
          </a:r>
        </a:p>
        <a:p>
          <a:endParaRPr lang="en-GB" sz="2200" dirty="0"/>
        </a:p>
      </dgm:t>
    </dgm:pt>
    <dgm:pt modelId="{574DC140-481D-4316-9A7A-1833A1D1B3A3}" type="parTrans" cxnId="{F31A2D08-19AA-4B95-99D1-D0055E5C37F7}">
      <dgm:prSet/>
      <dgm:spPr/>
      <dgm:t>
        <a:bodyPr/>
        <a:lstStyle/>
        <a:p>
          <a:endParaRPr lang="en-GB"/>
        </a:p>
      </dgm:t>
    </dgm:pt>
    <dgm:pt modelId="{F85560C5-01D5-43A2-8B77-4A66BCB032C2}" type="sibTrans" cxnId="{F31A2D08-19AA-4B95-99D1-D0055E5C37F7}">
      <dgm:prSet/>
      <dgm:spPr/>
      <dgm:t>
        <a:bodyPr/>
        <a:lstStyle/>
        <a:p>
          <a:endParaRPr lang="en-GB"/>
        </a:p>
      </dgm:t>
    </dgm:pt>
    <dgm:pt modelId="{A27B95AF-28C7-4555-88CC-D4DC908262F6}">
      <dgm:prSet phldrT="[Text]" phldr="0" custT="1"/>
      <dgm:spPr/>
      <dgm:t>
        <a:bodyPr/>
        <a:lstStyle/>
        <a:p>
          <a:r>
            <a:rPr lang="en-GB" sz="2400" dirty="0"/>
            <a:t>Daniel Milles - Team member </a:t>
          </a:r>
        </a:p>
      </dgm:t>
    </dgm:pt>
    <dgm:pt modelId="{37D3C4FA-0F5F-4973-AC5D-2BA126A75229}" type="parTrans" cxnId="{67A54DEC-641B-45CE-B0B6-72F741E27706}">
      <dgm:prSet/>
      <dgm:spPr/>
      <dgm:t>
        <a:bodyPr/>
        <a:lstStyle/>
        <a:p>
          <a:endParaRPr lang="en-GB"/>
        </a:p>
      </dgm:t>
    </dgm:pt>
    <dgm:pt modelId="{04761C55-2E38-4014-8AE0-EF69536D8071}" type="sibTrans" cxnId="{67A54DEC-641B-45CE-B0B6-72F741E27706}">
      <dgm:prSet/>
      <dgm:spPr/>
      <dgm:t>
        <a:bodyPr/>
        <a:lstStyle/>
        <a:p>
          <a:endParaRPr lang="en-GB"/>
        </a:p>
      </dgm:t>
    </dgm:pt>
    <dgm:pt modelId="{950B6E21-1C2F-4318-BD55-8EB5596BC18A}">
      <dgm:prSet phldrT="[Text]" phldr="0" custT="1"/>
      <dgm:spPr/>
      <dgm:t>
        <a:bodyPr/>
        <a:lstStyle/>
        <a:p>
          <a:r>
            <a:rPr lang="en-GB" sz="2400" dirty="0"/>
            <a:t>Jennifer Lee Office manager</a:t>
          </a:r>
        </a:p>
      </dgm:t>
    </dgm:pt>
    <dgm:pt modelId="{B2E88A96-9DB4-4840-B2DB-0994259CB31C}" type="parTrans" cxnId="{521A0753-DADD-4B0A-812B-49EC38C666F6}">
      <dgm:prSet/>
      <dgm:spPr/>
      <dgm:t>
        <a:bodyPr/>
        <a:lstStyle/>
        <a:p>
          <a:endParaRPr lang="en-GB"/>
        </a:p>
      </dgm:t>
    </dgm:pt>
    <dgm:pt modelId="{921F7431-27F2-45EB-B839-0C9D6AE04221}" type="sibTrans" cxnId="{521A0753-DADD-4B0A-812B-49EC38C666F6}">
      <dgm:prSet/>
      <dgm:spPr/>
      <dgm:t>
        <a:bodyPr/>
        <a:lstStyle/>
        <a:p>
          <a:endParaRPr lang="en-GB"/>
        </a:p>
      </dgm:t>
    </dgm:pt>
    <dgm:pt modelId="{0AF3FC23-2666-435C-8045-85A190CA70F3}">
      <dgm:prSet phldrT="[Text]" phldr="0" custT="1"/>
      <dgm:spPr/>
      <dgm:t>
        <a:bodyPr/>
        <a:lstStyle/>
        <a:p>
          <a:r>
            <a:rPr lang="en-GB" sz="2400" dirty="0"/>
            <a:t>Martin Nicholas – Team member </a:t>
          </a:r>
        </a:p>
      </dgm:t>
    </dgm:pt>
    <dgm:pt modelId="{040B52F5-520B-4C66-8F97-501B966D144C}" type="parTrans" cxnId="{E3D41588-0982-4AF3-8310-32F267806DC6}">
      <dgm:prSet/>
      <dgm:spPr/>
      <dgm:t>
        <a:bodyPr/>
        <a:lstStyle/>
        <a:p>
          <a:endParaRPr lang="en-GB"/>
        </a:p>
      </dgm:t>
    </dgm:pt>
    <dgm:pt modelId="{22F0911A-CCE9-4D63-9F56-BD738828D544}" type="sibTrans" cxnId="{E3D41588-0982-4AF3-8310-32F267806DC6}">
      <dgm:prSet/>
      <dgm:spPr/>
      <dgm:t>
        <a:bodyPr/>
        <a:lstStyle/>
        <a:p>
          <a:endParaRPr lang="en-GB"/>
        </a:p>
      </dgm:t>
    </dgm:pt>
    <dgm:pt modelId="{B1560D93-F588-4820-9E3E-9F5ADC8A7022}">
      <dgm:prSet phldrT="[Text]" phldr="0" custT="1"/>
      <dgm:spPr/>
      <dgm:t>
        <a:bodyPr/>
        <a:lstStyle/>
        <a:p>
          <a:r>
            <a:rPr lang="en-GB" sz="2400" dirty="0"/>
            <a:t>John Smith -   Team Leader </a:t>
          </a:r>
        </a:p>
      </dgm:t>
    </dgm:pt>
    <dgm:pt modelId="{56B37229-B264-4068-A2CA-994443DF1BA2}" type="parTrans" cxnId="{CD47988E-9C95-4C31-91F0-A610B03AD0A0}">
      <dgm:prSet/>
      <dgm:spPr/>
      <dgm:t>
        <a:bodyPr/>
        <a:lstStyle/>
        <a:p>
          <a:endParaRPr lang="en-GB"/>
        </a:p>
      </dgm:t>
    </dgm:pt>
    <dgm:pt modelId="{2A3F01BE-9A11-4698-9C88-CA2CDBAB9394}" type="sibTrans" cxnId="{CD47988E-9C95-4C31-91F0-A610B03AD0A0}">
      <dgm:prSet/>
      <dgm:spPr/>
      <dgm:t>
        <a:bodyPr/>
        <a:lstStyle/>
        <a:p>
          <a:endParaRPr lang="en-GB"/>
        </a:p>
      </dgm:t>
    </dgm:pt>
    <dgm:pt modelId="{400EF975-8FF8-452A-A1A1-232D15AE4A40}" type="pres">
      <dgm:prSet presAssocID="{E456A679-4B10-4FDD-86EF-25764D7B62CB}" presName="hierChild1" presStyleCnt="0">
        <dgm:presLayoutVars>
          <dgm:orgChart val="1"/>
          <dgm:chPref val="1"/>
          <dgm:dir val="rev"/>
          <dgm:animOne val="branch"/>
          <dgm:animLvl val="lvl"/>
          <dgm:resizeHandles/>
        </dgm:presLayoutVars>
      </dgm:prSet>
      <dgm:spPr/>
    </dgm:pt>
    <dgm:pt modelId="{C5480188-8AE3-48F1-865C-6113C9FC2216}" type="pres">
      <dgm:prSet presAssocID="{E829B2F7-9184-41F7-A17E-568A181B6EB7}" presName="hierRoot1" presStyleCnt="0">
        <dgm:presLayoutVars>
          <dgm:hierBranch val="init"/>
        </dgm:presLayoutVars>
      </dgm:prSet>
      <dgm:spPr/>
    </dgm:pt>
    <dgm:pt modelId="{BB4228AF-7614-4CE4-9A10-AC3C49DF17A5}" type="pres">
      <dgm:prSet presAssocID="{E829B2F7-9184-41F7-A17E-568A181B6EB7}" presName="rootComposite1" presStyleCnt="0"/>
      <dgm:spPr/>
    </dgm:pt>
    <dgm:pt modelId="{DEBD226B-A700-4419-A964-3D5637E6DE55}" type="pres">
      <dgm:prSet presAssocID="{E829B2F7-9184-41F7-A17E-568A181B6EB7}" presName="rootText1" presStyleLbl="node0" presStyleIdx="0" presStyleCnt="1" custScaleX="122071" custScaleY="110422" custLinFactNeighborX="-1037" custLinFactNeighborY="-159">
        <dgm:presLayoutVars>
          <dgm:chPref val="3"/>
        </dgm:presLayoutVars>
      </dgm:prSet>
      <dgm:spPr/>
    </dgm:pt>
    <dgm:pt modelId="{3C159173-275A-4433-A2B9-615C4CFDED10}" type="pres">
      <dgm:prSet presAssocID="{E829B2F7-9184-41F7-A17E-568A181B6EB7}" presName="rootPict1" presStyleLbl="alignImgPlace1" presStyleIdx="0" presStyleCnt="6" custLinFactNeighborX="-36291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Female Profile outline"/>
        </a:ext>
      </dgm:extLst>
    </dgm:pt>
    <dgm:pt modelId="{4C69CD6D-EC08-42F7-B490-BA7CB91CD205}" type="pres">
      <dgm:prSet presAssocID="{E829B2F7-9184-41F7-A17E-568A181B6EB7}" presName="rootConnector1" presStyleLbl="node1" presStyleIdx="0" presStyleCnt="0"/>
      <dgm:spPr/>
    </dgm:pt>
    <dgm:pt modelId="{2B95E679-2C40-4E56-8DE9-CC1D10941E84}" type="pres">
      <dgm:prSet presAssocID="{E829B2F7-9184-41F7-A17E-568A181B6EB7}" presName="hierChild2" presStyleCnt="0"/>
      <dgm:spPr/>
    </dgm:pt>
    <dgm:pt modelId="{266AC8CB-E2B3-4ED6-BBF9-0D5F647C4748}" type="pres">
      <dgm:prSet presAssocID="{56B37229-B264-4068-A2CA-994443DF1BA2}" presName="Name37" presStyleLbl="parChTrans1D2" presStyleIdx="0" presStyleCnt="5"/>
      <dgm:spPr/>
    </dgm:pt>
    <dgm:pt modelId="{14427133-660C-410B-8B1E-EEE3776C3287}" type="pres">
      <dgm:prSet presAssocID="{B1560D93-F588-4820-9E3E-9F5ADC8A7022}" presName="hierRoot2" presStyleCnt="0">
        <dgm:presLayoutVars>
          <dgm:hierBranch/>
        </dgm:presLayoutVars>
      </dgm:prSet>
      <dgm:spPr/>
    </dgm:pt>
    <dgm:pt modelId="{BF2D871C-05D9-443A-A3C9-50493099C509}" type="pres">
      <dgm:prSet presAssocID="{B1560D93-F588-4820-9E3E-9F5ADC8A7022}" presName="rootComposite" presStyleCnt="0"/>
      <dgm:spPr/>
    </dgm:pt>
    <dgm:pt modelId="{4F8C1193-B851-44E7-B570-20DA2EA1FBC5}" type="pres">
      <dgm:prSet presAssocID="{B1560D93-F588-4820-9E3E-9F5ADC8A7022}" presName="rootText" presStyleLbl="node2" presStyleIdx="0" presStyleCnt="4" custScaleX="108672" custScaleY="116758" custLinFactNeighborX="-15711" custLinFactNeighborY="-38250">
        <dgm:presLayoutVars>
          <dgm:chPref val="3"/>
        </dgm:presLayoutVars>
      </dgm:prSet>
      <dgm:spPr/>
    </dgm:pt>
    <dgm:pt modelId="{88C749AB-2373-49B8-BD52-C8F288B87169}" type="pres">
      <dgm:prSet presAssocID="{B1560D93-F588-4820-9E3E-9F5ADC8A7022}" presName="rootPict" presStyleLbl="alignImgPlace1" presStyleIdx="1" presStyleCnt="6" custScaleX="86042" custScaleY="89632" custLinFactNeighborX="-70069" custLinFactNeighborY="-51133"/>
      <dgm:spPr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9000" r="-19000"/>
          </a:stretch>
        </a:blipFill>
      </dgm:spPr>
    </dgm:pt>
    <dgm:pt modelId="{BB5743A0-3E63-40D1-A8E6-E6E977B91D5C}" type="pres">
      <dgm:prSet presAssocID="{B1560D93-F588-4820-9E3E-9F5ADC8A7022}" presName="rootConnector" presStyleLbl="node2" presStyleIdx="0" presStyleCnt="4"/>
      <dgm:spPr/>
    </dgm:pt>
    <dgm:pt modelId="{76DF55F1-BE57-4963-B834-2198FDC1878A}" type="pres">
      <dgm:prSet presAssocID="{B1560D93-F588-4820-9E3E-9F5ADC8A7022}" presName="hierChild4" presStyleCnt="0"/>
      <dgm:spPr/>
    </dgm:pt>
    <dgm:pt modelId="{FA426E99-3892-4D65-81CA-2D85EAECB1D2}" type="pres">
      <dgm:prSet presAssocID="{B1560D93-F588-4820-9E3E-9F5ADC8A7022}" presName="hierChild5" presStyleCnt="0"/>
      <dgm:spPr/>
    </dgm:pt>
    <dgm:pt modelId="{C88AAAD9-FFA8-437F-AEEC-8FAFFCF4F65D}" type="pres">
      <dgm:prSet presAssocID="{37D3C4FA-0F5F-4973-AC5D-2BA126A75229}" presName="Name37" presStyleLbl="parChTrans1D2" presStyleIdx="1" presStyleCnt="5"/>
      <dgm:spPr/>
    </dgm:pt>
    <dgm:pt modelId="{B06DBC43-445B-47CC-896C-951D1D970A67}" type="pres">
      <dgm:prSet presAssocID="{A27B95AF-28C7-4555-88CC-D4DC908262F6}" presName="hierRoot2" presStyleCnt="0">
        <dgm:presLayoutVars>
          <dgm:hierBranch val="init"/>
        </dgm:presLayoutVars>
      </dgm:prSet>
      <dgm:spPr/>
    </dgm:pt>
    <dgm:pt modelId="{22A8E25C-5168-4F9E-8B4C-91C2E9B7D9AF}" type="pres">
      <dgm:prSet presAssocID="{A27B95AF-28C7-4555-88CC-D4DC908262F6}" presName="rootComposite" presStyleCnt="0"/>
      <dgm:spPr/>
    </dgm:pt>
    <dgm:pt modelId="{D5B4544E-F45C-44A8-97A9-54BC881A2FD0}" type="pres">
      <dgm:prSet presAssocID="{A27B95AF-28C7-4555-88CC-D4DC908262F6}" presName="rootText" presStyleLbl="node2" presStyleIdx="1" presStyleCnt="4" custScaleX="105421" custScaleY="111790" custLinFactNeighborX="959" custLinFactNeighborY="11511">
        <dgm:presLayoutVars>
          <dgm:chPref val="3"/>
        </dgm:presLayoutVars>
      </dgm:prSet>
      <dgm:spPr/>
    </dgm:pt>
    <dgm:pt modelId="{512CD144-A881-4CD6-9AFE-3C8AD9B5FD47}" type="pres">
      <dgm:prSet presAssocID="{A27B95AF-28C7-4555-88CC-D4DC908262F6}" presName="rootPict" presStyleLbl="alignImgPlace1" presStyleIdx="2" presStyleCnt="6" custLinFactNeighborX="-4796" custLinFactNeighborY="5995"/>
      <dgm:spPr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</dgm:spPr>
    </dgm:pt>
    <dgm:pt modelId="{C17BC4EE-6A30-4309-9A4E-D2B884FCA35C}" type="pres">
      <dgm:prSet presAssocID="{A27B95AF-28C7-4555-88CC-D4DC908262F6}" presName="rootConnector" presStyleLbl="node2" presStyleIdx="1" presStyleCnt="4"/>
      <dgm:spPr/>
    </dgm:pt>
    <dgm:pt modelId="{FD88D2E8-EA25-4FC7-BB03-209B3E8964A8}" type="pres">
      <dgm:prSet presAssocID="{A27B95AF-28C7-4555-88CC-D4DC908262F6}" presName="hierChild4" presStyleCnt="0"/>
      <dgm:spPr/>
    </dgm:pt>
    <dgm:pt modelId="{23736C47-51C8-41BA-81EB-36E6E3CE8E0B}" type="pres">
      <dgm:prSet presAssocID="{A27B95AF-28C7-4555-88CC-D4DC908262F6}" presName="hierChild5" presStyleCnt="0"/>
      <dgm:spPr/>
    </dgm:pt>
    <dgm:pt modelId="{BF382CB7-4643-441C-9E9C-091CB711C816}" type="pres">
      <dgm:prSet presAssocID="{B2E88A96-9DB4-4840-B2DB-0994259CB31C}" presName="Name37" presStyleLbl="parChTrans1D2" presStyleIdx="2" presStyleCnt="5"/>
      <dgm:spPr/>
    </dgm:pt>
    <dgm:pt modelId="{4883F28C-5686-46EC-99BC-69DAB04A1ADC}" type="pres">
      <dgm:prSet presAssocID="{950B6E21-1C2F-4318-BD55-8EB5596BC18A}" presName="hierRoot2" presStyleCnt="0">
        <dgm:presLayoutVars>
          <dgm:hierBranch val="init"/>
        </dgm:presLayoutVars>
      </dgm:prSet>
      <dgm:spPr/>
    </dgm:pt>
    <dgm:pt modelId="{B9FF631B-4EC0-4D42-9DFB-C0E264690036}" type="pres">
      <dgm:prSet presAssocID="{950B6E21-1C2F-4318-BD55-8EB5596BC18A}" presName="rootComposite" presStyleCnt="0"/>
      <dgm:spPr/>
    </dgm:pt>
    <dgm:pt modelId="{DF7B012E-E4D6-4927-BDDD-D03DD9637179}" type="pres">
      <dgm:prSet presAssocID="{950B6E21-1C2F-4318-BD55-8EB5596BC18A}" presName="rootText" presStyleLbl="node2" presStyleIdx="2" presStyleCnt="4" custLinFactY="-51835" custLinFactNeighborX="-9112" custLinFactNeighborY="-100000">
        <dgm:presLayoutVars>
          <dgm:chPref val="3"/>
        </dgm:presLayoutVars>
      </dgm:prSet>
      <dgm:spPr/>
    </dgm:pt>
    <dgm:pt modelId="{77877C31-84E3-4887-927C-7AF9E8AEDB0A}" type="pres">
      <dgm:prSet presAssocID="{950B6E21-1C2F-4318-BD55-8EB5596BC18A}" presName="rootPict" presStyleLbl="alignImgPlace1" presStyleIdx="3" presStyleCnt="6" custScaleX="99072" custScaleY="107233" custLinFactY="-89794" custLinFactNeighborX="-36265" custLinFactNeighborY="-100000"/>
      <dgm:spPr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22000" r="-22000"/>
          </a:stretch>
        </a:blipFill>
      </dgm:spPr>
    </dgm:pt>
    <dgm:pt modelId="{69272123-59E9-46C1-B5C2-EC881F2D236D}" type="pres">
      <dgm:prSet presAssocID="{950B6E21-1C2F-4318-BD55-8EB5596BC18A}" presName="rootConnector" presStyleLbl="node2" presStyleIdx="2" presStyleCnt="4"/>
      <dgm:spPr/>
    </dgm:pt>
    <dgm:pt modelId="{32005EBC-8864-45FB-BE68-30F91D3FE3B7}" type="pres">
      <dgm:prSet presAssocID="{950B6E21-1C2F-4318-BD55-8EB5596BC18A}" presName="hierChild4" presStyleCnt="0"/>
      <dgm:spPr/>
    </dgm:pt>
    <dgm:pt modelId="{AB3C1E28-6138-4F59-9237-676A95B3AAB7}" type="pres">
      <dgm:prSet presAssocID="{950B6E21-1C2F-4318-BD55-8EB5596BC18A}" presName="hierChild5" presStyleCnt="0"/>
      <dgm:spPr/>
    </dgm:pt>
    <dgm:pt modelId="{87B6ABB5-2F82-4911-93EF-FB743380B94B}" type="pres">
      <dgm:prSet presAssocID="{040B52F5-520B-4C66-8F97-501B966D144C}" presName="Name37" presStyleLbl="parChTrans1D2" presStyleIdx="3" presStyleCnt="5"/>
      <dgm:spPr/>
    </dgm:pt>
    <dgm:pt modelId="{4F8481BB-9010-4F59-8706-C0AFDB8DFB10}" type="pres">
      <dgm:prSet presAssocID="{0AF3FC23-2666-435C-8045-85A190CA70F3}" presName="hierRoot2" presStyleCnt="0">
        <dgm:presLayoutVars>
          <dgm:hierBranch val="init"/>
        </dgm:presLayoutVars>
      </dgm:prSet>
      <dgm:spPr/>
    </dgm:pt>
    <dgm:pt modelId="{281F6054-C3C4-4A4D-B544-B260B04D5D95}" type="pres">
      <dgm:prSet presAssocID="{0AF3FC23-2666-435C-8045-85A190CA70F3}" presName="rootComposite" presStyleCnt="0"/>
      <dgm:spPr/>
    </dgm:pt>
    <dgm:pt modelId="{C68CD8BD-2C01-4757-8761-E158E50FBD5F}" type="pres">
      <dgm:prSet presAssocID="{0AF3FC23-2666-435C-8045-85A190CA70F3}" presName="rootText" presStyleLbl="node2" presStyleIdx="3" presStyleCnt="4" custScaleX="105976" custScaleY="104785" custLinFactNeighborX="91609" custLinFactNeighborY="10552">
        <dgm:presLayoutVars>
          <dgm:chPref val="3"/>
        </dgm:presLayoutVars>
      </dgm:prSet>
      <dgm:spPr/>
    </dgm:pt>
    <dgm:pt modelId="{14ED2E54-D467-4C69-A015-C5BF4AF04511}" type="pres">
      <dgm:prSet presAssocID="{0AF3FC23-2666-435C-8045-85A190CA70F3}" presName="rootPict" presStyleLbl="alignImgPlace1" presStyleIdx="4" presStyleCnt="6" custLinFactX="100000" custLinFactNeighborX="195770" custLinFactNeighborY="2398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Male profile outline"/>
        </a:ext>
      </dgm:extLst>
    </dgm:pt>
    <dgm:pt modelId="{8D4966FE-18B7-4679-8E60-C9E8709917DD}" type="pres">
      <dgm:prSet presAssocID="{0AF3FC23-2666-435C-8045-85A190CA70F3}" presName="rootConnector" presStyleLbl="node2" presStyleIdx="3" presStyleCnt="4"/>
      <dgm:spPr/>
    </dgm:pt>
    <dgm:pt modelId="{17A3DED6-152E-47D4-8355-730C5DAF15EE}" type="pres">
      <dgm:prSet presAssocID="{0AF3FC23-2666-435C-8045-85A190CA70F3}" presName="hierChild4" presStyleCnt="0"/>
      <dgm:spPr/>
    </dgm:pt>
    <dgm:pt modelId="{B304AC1C-C2A3-4518-ACDB-4DCBFEC79AEF}" type="pres">
      <dgm:prSet presAssocID="{0AF3FC23-2666-435C-8045-85A190CA70F3}" presName="hierChild5" presStyleCnt="0"/>
      <dgm:spPr/>
    </dgm:pt>
    <dgm:pt modelId="{B630892D-3698-43AD-A5A7-9FD90686BAA4}" type="pres">
      <dgm:prSet presAssocID="{E829B2F7-9184-41F7-A17E-568A181B6EB7}" presName="hierChild3" presStyleCnt="0"/>
      <dgm:spPr/>
    </dgm:pt>
    <dgm:pt modelId="{B2803CD1-C603-4477-85BD-7A7F2617BDA1}" type="pres">
      <dgm:prSet presAssocID="{574DC140-481D-4316-9A7A-1833A1D1B3A3}" presName="Name111" presStyleLbl="parChTrans1D2" presStyleIdx="4" presStyleCnt="5"/>
      <dgm:spPr/>
    </dgm:pt>
    <dgm:pt modelId="{5D624D88-85EA-4B71-9A21-C67C7261F0A7}" type="pres">
      <dgm:prSet presAssocID="{CDB286A3-F6F4-4697-ACC3-E8242C8FF637}" presName="hierRoot3" presStyleCnt="0">
        <dgm:presLayoutVars>
          <dgm:hierBranch val="init"/>
        </dgm:presLayoutVars>
      </dgm:prSet>
      <dgm:spPr/>
    </dgm:pt>
    <dgm:pt modelId="{D95B9E2D-4F30-4DE2-B0CB-912EFDE35415}" type="pres">
      <dgm:prSet presAssocID="{CDB286A3-F6F4-4697-ACC3-E8242C8FF637}" presName="rootComposite3" presStyleCnt="0"/>
      <dgm:spPr/>
    </dgm:pt>
    <dgm:pt modelId="{0F16B5F2-A20A-4D4C-A481-85D272774D76}" type="pres">
      <dgm:prSet presAssocID="{CDB286A3-F6F4-4697-ACC3-E8242C8FF637}" presName="rootText3" presStyleLbl="asst1" presStyleIdx="0" presStyleCnt="1" custScaleX="127913" custLinFactNeighborX="18706" custLinFactNeighborY="-25262">
        <dgm:presLayoutVars>
          <dgm:chPref val="3"/>
        </dgm:presLayoutVars>
      </dgm:prSet>
      <dgm:spPr/>
    </dgm:pt>
    <dgm:pt modelId="{BA53074F-81AB-4AA6-994E-2FE9D1E560B5}" type="pres">
      <dgm:prSet presAssocID="{CDB286A3-F6F4-4697-ACC3-E8242C8FF637}" presName="rootPict3" presStyleLbl="alignImgPlace1" presStyleIdx="5" presStyleCnt="6" custLinFactNeighborX="15173" custLinFactNeighborY="-37284"/>
      <dgm:spPr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</dgm:spPr>
    </dgm:pt>
    <dgm:pt modelId="{CCFC6063-E106-4F71-9BEC-B507F8EB7B10}" type="pres">
      <dgm:prSet presAssocID="{CDB286A3-F6F4-4697-ACC3-E8242C8FF637}" presName="rootConnector3" presStyleLbl="asst1" presStyleIdx="0" presStyleCnt="1"/>
      <dgm:spPr/>
    </dgm:pt>
    <dgm:pt modelId="{65110801-A0D1-4292-8971-8CF49446E8D2}" type="pres">
      <dgm:prSet presAssocID="{CDB286A3-F6F4-4697-ACC3-E8242C8FF637}" presName="hierChild6" presStyleCnt="0"/>
      <dgm:spPr/>
    </dgm:pt>
    <dgm:pt modelId="{B938CF10-9851-450F-B861-4A1D70283C1B}" type="pres">
      <dgm:prSet presAssocID="{CDB286A3-F6F4-4697-ACC3-E8242C8FF637}" presName="hierChild7" presStyleCnt="0"/>
      <dgm:spPr/>
    </dgm:pt>
  </dgm:ptLst>
  <dgm:cxnLst>
    <dgm:cxn modelId="{49229A04-A88C-476A-A54E-6C1672390EF9}" type="presOf" srcId="{CDB286A3-F6F4-4697-ACC3-E8242C8FF637}" destId="{0F16B5F2-A20A-4D4C-A481-85D272774D76}" srcOrd="0" destOrd="0" presId="urn:microsoft.com/office/officeart/2005/8/layout/pictureOrgChart+Icon"/>
    <dgm:cxn modelId="{2A121807-CF36-4959-B73F-4F844A0D8A13}" srcId="{E456A679-4B10-4FDD-86EF-25764D7B62CB}" destId="{E829B2F7-9184-41F7-A17E-568A181B6EB7}" srcOrd="0" destOrd="0" parTransId="{9943020D-45EA-43CA-B40A-9DB39662D354}" sibTransId="{C8CF9255-C88E-4F47-B4AB-215E5E5FBEEB}"/>
    <dgm:cxn modelId="{F31A2D08-19AA-4B95-99D1-D0055E5C37F7}" srcId="{E829B2F7-9184-41F7-A17E-568A181B6EB7}" destId="{CDB286A3-F6F4-4697-ACC3-E8242C8FF637}" srcOrd="0" destOrd="0" parTransId="{574DC140-481D-4316-9A7A-1833A1D1B3A3}" sibTransId="{F85560C5-01D5-43A2-8B77-4A66BCB032C2}"/>
    <dgm:cxn modelId="{6C0AB608-6E6F-4A75-81C5-827AC87B0594}" type="presOf" srcId="{B1560D93-F588-4820-9E3E-9F5ADC8A7022}" destId="{4F8C1193-B851-44E7-B570-20DA2EA1FBC5}" srcOrd="0" destOrd="0" presId="urn:microsoft.com/office/officeart/2005/8/layout/pictureOrgChart+Icon"/>
    <dgm:cxn modelId="{EA31430B-5BA3-43AA-B4E1-F9F032A5F1C6}" type="presOf" srcId="{B2E88A96-9DB4-4840-B2DB-0994259CB31C}" destId="{BF382CB7-4643-441C-9E9C-091CB711C816}" srcOrd="0" destOrd="0" presId="urn:microsoft.com/office/officeart/2005/8/layout/pictureOrgChart+Icon"/>
    <dgm:cxn modelId="{5C733262-F573-4BDD-9A77-296624849274}" type="presOf" srcId="{A27B95AF-28C7-4555-88CC-D4DC908262F6}" destId="{C17BC4EE-6A30-4309-9A4E-D2B884FCA35C}" srcOrd="1" destOrd="0" presId="urn:microsoft.com/office/officeart/2005/8/layout/pictureOrgChart+Icon"/>
    <dgm:cxn modelId="{F1738F62-C565-4168-9923-356AACF99FCB}" type="presOf" srcId="{56B37229-B264-4068-A2CA-994443DF1BA2}" destId="{266AC8CB-E2B3-4ED6-BBF9-0D5F647C4748}" srcOrd="0" destOrd="0" presId="urn:microsoft.com/office/officeart/2005/8/layout/pictureOrgChart+Icon"/>
    <dgm:cxn modelId="{521A0753-DADD-4B0A-812B-49EC38C666F6}" srcId="{E829B2F7-9184-41F7-A17E-568A181B6EB7}" destId="{950B6E21-1C2F-4318-BD55-8EB5596BC18A}" srcOrd="3" destOrd="0" parTransId="{B2E88A96-9DB4-4840-B2DB-0994259CB31C}" sibTransId="{921F7431-27F2-45EB-B839-0C9D6AE04221}"/>
    <dgm:cxn modelId="{7F94017F-ED08-4B28-8E93-5E7603C27C7E}" type="presOf" srcId="{0AF3FC23-2666-435C-8045-85A190CA70F3}" destId="{8D4966FE-18B7-4679-8E60-C9E8709917DD}" srcOrd="1" destOrd="0" presId="urn:microsoft.com/office/officeart/2005/8/layout/pictureOrgChart+Icon"/>
    <dgm:cxn modelId="{68366681-C6D1-4D30-B9F7-112D0BE0574B}" type="presOf" srcId="{A27B95AF-28C7-4555-88CC-D4DC908262F6}" destId="{D5B4544E-F45C-44A8-97A9-54BC881A2FD0}" srcOrd="0" destOrd="0" presId="urn:microsoft.com/office/officeart/2005/8/layout/pictureOrgChart+Icon"/>
    <dgm:cxn modelId="{E3D41588-0982-4AF3-8310-32F267806DC6}" srcId="{E829B2F7-9184-41F7-A17E-568A181B6EB7}" destId="{0AF3FC23-2666-435C-8045-85A190CA70F3}" srcOrd="4" destOrd="0" parTransId="{040B52F5-520B-4C66-8F97-501B966D144C}" sibTransId="{22F0911A-CCE9-4D63-9F56-BD738828D544}"/>
    <dgm:cxn modelId="{FCD8AC8B-5778-4F00-8D29-E6B6308108B8}" type="presOf" srcId="{E829B2F7-9184-41F7-A17E-568A181B6EB7}" destId="{4C69CD6D-EC08-42F7-B490-BA7CB91CD205}" srcOrd="1" destOrd="0" presId="urn:microsoft.com/office/officeart/2005/8/layout/pictureOrgChart+Icon"/>
    <dgm:cxn modelId="{CD47988E-9C95-4C31-91F0-A610B03AD0A0}" srcId="{E829B2F7-9184-41F7-A17E-568A181B6EB7}" destId="{B1560D93-F588-4820-9E3E-9F5ADC8A7022}" srcOrd="1" destOrd="0" parTransId="{56B37229-B264-4068-A2CA-994443DF1BA2}" sibTransId="{2A3F01BE-9A11-4698-9C88-CA2CDBAB9394}"/>
    <dgm:cxn modelId="{CC250B95-A583-477B-AF9A-D6CAD2F36EA3}" type="presOf" srcId="{0AF3FC23-2666-435C-8045-85A190CA70F3}" destId="{C68CD8BD-2C01-4757-8761-E158E50FBD5F}" srcOrd="0" destOrd="0" presId="urn:microsoft.com/office/officeart/2005/8/layout/pictureOrgChart+Icon"/>
    <dgm:cxn modelId="{68A0C497-B18D-4AC1-A8BC-68A031754909}" type="presOf" srcId="{950B6E21-1C2F-4318-BD55-8EB5596BC18A}" destId="{DF7B012E-E4D6-4927-BDDD-D03DD9637179}" srcOrd="0" destOrd="0" presId="urn:microsoft.com/office/officeart/2005/8/layout/pictureOrgChart+Icon"/>
    <dgm:cxn modelId="{C3BE649F-563C-423B-963E-54F56681A783}" type="presOf" srcId="{574DC140-481D-4316-9A7A-1833A1D1B3A3}" destId="{B2803CD1-C603-4477-85BD-7A7F2617BDA1}" srcOrd="0" destOrd="0" presId="urn:microsoft.com/office/officeart/2005/8/layout/pictureOrgChart+Icon"/>
    <dgm:cxn modelId="{EF17D2A7-D59B-4DD3-AEC6-9F603D5116F6}" type="presOf" srcId="{CDB286A3-F6F4-4697-ACC3-E8242C8FF637}" destId="{CCFC6063-E106-4F71-9BEC-B507F8EB7B10}" srcOrd="1" destOrd="0" presId="urn:microsoft.com/office/officeart/2005/8/layout/pictureOrgChart+Icon"/>
    <dgm:cxn modelId="{A170DDAA-69FA-49B6-AF24-86A4569F5444}" type="presOf" srcId="{E456A679-4B10-4FDD-86EF-25764D7B62CB}" destId="{400EF975-8FF8-452A-A1A1-232D15AE4A40}" srcOrd="0" destOrd="0" presId="urn:microsoft.com/office/officeart/2005/8/layout/pictureOrgChart+Icon"/>
    <dgm:cxn modelId="{9AE4B6B5-68C6-4BA0-993A-57EDC76B095C}" type="presOf" srcId="{E829B2F7-9184-41F7-A17E-568A181B6EB7}" destId="{DEBD226B-A700-4419-A964-3D5637E6DE55}" srcOrd="0" destOrd="0" presId="urn:microsoft.com/office/officeart/2005/8/layout/pictureOrgChart+Icon"/>
    <dgm:cxn modelId="{CB4B36C2-B458-4041-97A4-450F0CD516BB}" type="presOf" srcId="{950B6E21-1C2F-4318-BD55-8EB5596BC18A}" destId="{69272123-59E9-46C1-B5C2-EC881F2D236D}" srcOrd="1" destOrd="0" presId="urn:microsoft.com/office/officeart/2005/8/layout/pictureOrgChart+Icon"/>
    <dgm:cxn modelId="{4E7B0ECB-18A2-4B14-8879-8FB6114651AE}" type="presOf" srcId="{37D3C4FA-0F5F-4973-AC5D-2BA126A75229}" destId="{C88AAAD9-FFA8-437F-AEEC-8FAFFCF4F65D}" srcOrd="0" destOrd="0" presId="urn:microsoft.com/office/officeart/2005/8/layout/pictureOrgChart+Icon"/>
    <dgm:cxn modelId="{719ADBDA-582D-471D-A74F-C7F3F925F3BF}" type="presOf" srcId="{040B52F5-520B-4C66-8F97-501B966D144C}" destId="{87B6ABB5-2F82-4911-93EF-FB743380B94B}" srcOrd="0" destOrd="0" presId="urn:microsoft.com/office/officeart/2005/8/layout/pictureOrgChart+Icon"/>
    <dgm:cxn modelId="{67A54DEC-641B-45CE-B0B6-72F741E27706}" srcId="{E829B2F7-9184-41F7-A17E-568A181B6EB7}" destId="{A27B95AF-28C7-4555-88CC-D4DC908262F6}" srcOrd="2" destOrd="0" parTransId="{37D3C4FA-0F5F-4973-AC5D-2BA126A75229}" sibTransId="{04761C55-2E38-4014-8AE0-EF69536D8071}"/>
    <dgm:cxn modelId="{811E0BF2-05D6-40BD-A839-E161ECF71ADC}" type="presOf" srcId="{B1560D93-F588-4820-9E3E-9F5ADC8A7022}" destId="{BB5743A0-3E63-40D1-A8E6-E6E977B91D5C}" srcOrd="1" destOrd="0" presId="urn:microsoft.com/office/officeart/2005/8/layout/pictureOrgChart+Icon"/>
    <dgm:cxn modelId="{7F489E29-2190-430B-8F7C-CE32F8BA40E7}" type="presParOf" srcId="{400EF975-8FF8-452A-A1A1-232D15AE4A40}" destId="{C5480188-8AE3-48F1-865C-6113C9FC2216}" srcOrd="0" destOrd="0" presId="urn:microsoft.com/office/officeart/2005/8/layout/pictureOrgChart+Icon"/>
    <dgm:cxn modelId="{98A8E47C-7D3E-406F-8DCD-8DFFDBCEAE18}" type="presParOf" srcId="{C5480188-8AE3-48F1-865C-6113C9FC2216}" destId="{BB4228AF-7614-4CE4-9A10-AC3C49DF17A5}" srcOrd="0" destOrd="0" presId="urn:microsoft.com/office/officeart/2005/8/layout/pictureOrgChart+Icon"/>
    <dgm:cxn modelId="{8DC992B2-7E0A-4E32-9B3B-5B82BD0D4AC8}" type="presParOf" srcId="{BB4228AF-7614-4CE4-9A10-AC3C49DF17A5}" destId="{DEBD226B-A700-4419-A964-3D5637E6DE55}" srcOrd="0" destOrd="0" presId="urn:microsoft.com/office/officeart/2005/8/layout/pictureOrgChart+Icon"/>
    <dgm:cxn modelId="{9E5E5D9F-D09C-4B6B-A4C5-6CA70B3C78D9}" type="presParOf" srcId="{BB4228AF-7614-4CE4-9A10-AC3C49DF17A5}" destId="{3C159173-275A-4433-A2B9-615C4CFDED10}" srcOrd="1" destOrd="0" presId="urn:microsoft.com/office/officeart/2005/8/layout/pictureOrgChart+Icon"/>
    <dgm:cxn modelId="{17AF5C0F-A52E-49EA-A5F2-58DD01ED541B}" type="presParOf" srcId="{BB4228AF-7614-4CE4-9A10-AC3C49DF17A5}" destId="{4C69CD6D-EC08-42F7-B490-BA7CB91CD205}" srcOrd="2" destOrd="0" presId="urn:microsoft.com/office/officeart/2005/8/layout/pictureOrgChart+Icon"/>
    <dgm:cxn modelId="{1125A357-187D-4200-BF03-EAC394B94847}" type="presParOf" srcId="{C5480188-8AE3-48F1-865C-6113C9FC2216}" destId="{2B95E679-2C40-4E56-8DE9-CC1D10941E84}" srcOrd="1" destOrd="0" presId="urn:microsoft.com/office/officeart/2005/8/layout/pictureOrgChart+Icon"/>
    <dgm:cxn modelId="{F89245C8-E5C7-4D44-9CF8-D01F69BCD492}" type="presParOf" srcId="{2B95E679-2C40-4E56-8DE9-CC1D10941E84}" destId="{266AC8CB-E2B3-4ED6-BBF9-0D5F647C4748}" srcOrd="0" destOrd="0" presId="urn:microsoft.com/office/officeart/2005/8/layout/pictureOrgChart+Icon"/>
    <dgm:cxn modelId="{121B79C5-FC42-4680-861B-17B7B63DCF4C}" type="presParOf" srcId="{2B95E679-2C40-4E56-8DE9-CC1D10941E84}" destId="{14427133-660C-410B-8B1E-EEE3776C3287}" srcOrd="1" destOrd="0" presId="urn:microsoft.com/office/officeart/2005/8/layout/pictureOrgChart+Icon"/>
    <dgm:cxn modelId="{A35A91EF-94FB-476E-9C95-DF2536763F3B}" type="presParOf" srcId="{14427133-660C-410B-8B1E-EEE3776C3287}" destId="{BF2D871C-05D9-443A-A3C9-50493099C509}" srcOrd="0" destOrd="0" presId="urn:microsoft.com/office/officeart/2005/8/layout/pictureOrgChart+Icon"/>
    <dgm:cxn modelId="{A3FF3A32-28FE-4F2F-B75F-66F2355E4D5D}" type="presParOf" srcId="{BF2D871C-05D9-443A-A3C9-50493099C509}" destId="{4F8C1193-B851-44E7-B570-20DA2EA1FBC5}" srcOrd="0" destOrd="0" presId="urn:microsoft.com/office/officeart/2005/8/layout/pictureOrgChart+Icon"/>
    <dgm:cxn modelId="{B3E765C9-8DBC-4BE4-AA25-F960CC71C506}" type="presParOf" srcId="{BF2D871C-05D9-443A-A3C9-50493099C509}" destId="{88C749AB-2373-49B8-BD52-C8F288B87169}" srcOrd="1" destOrd="0" presId="urn:microsoft.com/office/officeart/2005/8/layout/pictureOrgChart+Icon"/>
    <dgm:cxn modelId="{5644F0B4-3D5E-40BF-A356-35D86CAB12FF}" type="presParOf" srcId="{BF2D871C-05D9-443A-A3C9-50493099C509}" destId="{BB5743A0-3E63-40D1-A8E6-E6E977B91D5C}" srcOrd="2" destOrd="0" presId="urn:microsoft.com/office/officeart/2005/8/layout/pictureOrgChart+Icon"/>
    <dgm:cxn modelId="{801812E5-1ACD-4C2E-A599-B5294FFCB50C}" type="presParOf" srcId="{14427133-660C-410B-8B1E-EEE3776C3287}" destId="{76DF55F1-BE57-4963-B834-2198FDC1878A}" srcOrd="1" destOrd="0" presId="urn:microsoft.com/office/officeart/2005/8/layout/pictureOrgChart+Icon"/>
    <dgm:cxn modelId="{995936F6-030F-4C83-B4C8-085231994CB5}" type="presParOf" srcId="{14427133-660C-410B-8B1E-EEE3776C3287}" destId="{FA426E99-3892-4D65-81CA-2D85EAECB1D2}" srcOrd="2" destOrd="0" presId="urn:microsoft.com/office/officeart/2005/8/layout/pictureOrgChart+Icon"/>
    <dgm:cxn modelId="{CE63C128-A272-49B0-BCB8-27AC55AC814B}" type="presParOf" srcId="{2B95E679-2C40-4E56-8DE9-CC1D10941E84}" destId="{C88AAAD9-FFA8-437F-AEEC-8FAFFCF4F65D}" srcOrd="2" destOrd="0" presId="urn:microsoft.com/office/officeart/2005/8/layout/pictureOrgChart+Icon"/>
    <dgm:cxn modelId="{F985CAAC-002B-45F8-B2BB-BC989D87F914}" type="presParOf" srcId="{2B95E679-2C40-4E56-8DE9-CC1D10941E84}" destId="{B06DBC43-445B-47CC-896C-951D1D970A67}" srcOrd="3" destOrd="0" presId="urn:microsoft.com/office/officeart/2005/8/layout/pictureOrgChart+Icon"/>
    <dgm:cxn modelId="{517C28A2-3B1B-4658-93AF-FADF6A84591C}" type="presParOf" srcId="{B06DBC43-445B-47CC-896C-951D1D970A67}" destId="{22A8E25C-5168-4F9E-8B4C-91C2E9B7D9AF}" srcOrd="0" destOrd="0" presId="urn:microsoft.com/office/officeart/2005/8/layout/pictureOrgChart+Icon"/>
    <dgm:cxn modelId="{8887B023-10B0-4908-A07D-0555E0F9C9E0}" type="presParOf" srcId="{22A8E25C-5168-4F9E-8B4C-91C2E9B7D9AF}" destId="{D5B4544E-F45C-44A8-97A9-54BC881A2FD0}" srcOrd="0" destOrd="0" presId="urn:microsoft.com/office/officeart/2005/8/layout/pictureOrgChart+Icon"/>
    <dgm:cxn modelId="{537DAF35-274C-4917-B097-62E8BFC3CE71}" type="presParOf" srcId="{22A8E25C-5168-4F9E-8B4C-91C2E9B7D9AF}" destId="{512CD144-A881-4CD6-9AFE-3C8AD9B5FD47}" srcOrd="1" destOrd="0" presId="urn:microsoft.com/office/officeart/2005/8/layout/pictureOrgChart+Icon"/>
    <dgm:cxn modelId="{E85AAFFE-9A61-4C8B-BC49-120D3D32CF49}" type="presParOf" srcId="{22A8E25C-5168-4F9E-8B4C-91C2E9B7D9AF}" destId="{C17BC4EE-6A30-4309-9A4E-D2B884FCA35C}" srcOrd="2" destOrd="0" presId="urn:microsoft.com/office/officeart/2005/8/layout/pictureOrgChart+Icon"/>
    <dgm:cxn modelId="{9BE36C8D-6516-44EB-B1B4-623A75680A51}" type="presParOf" srcId="{B06DBC43-445B-47CC-896C-951D1D970A67}" destId="{FD88D2E8-EA25-4FC7-BB03-209B3E8964A8}" srcOrd="1" destOrd="0" presId="urn:microsoft.com/office/officeart/2005/8/layout/pictureOrgChart+Icon"/>
    <dgm:cxn modelId="{5315A3F4-0D0D-4DAE-8CEA-661E917CC0C0}" type="presParOf" srcId="{B06DBC43-445B-47CC-896C-951D1D970A67}" destId="{23736C47-51C8-41BA-81EB-36E6E3CE8E0B}" srcOrd="2" destOrd="0" presId="urn:microsoft.com/office/officeart/2005/8/layout/pictureOrgChart+Icon"/>
    <dgm:cxn modelId="{E09C9725-6B75-474E-AF98-78EFA3494ABB}" type="presParOf" srcId="{2B95E679-2C40-4E56-8DE9-CC1D10941E84}" destId="{BF382CB7-4643-441C-9E9C-091CB711C816}" srcOrd="4" destOrd="0" presId="urn:microsoft.com/office/officeart/2005/8/layout/pictureOrgChart+Icon"/>
    <dgm:cxn modelId="{1A5609D6-62C0-4917-92E8-7DFF548C6354}" type="presParOf" srcId="{2B95E679-2C40-4E56-8DE9-CC1D10941E84}" destId="{4883F28C-5686-46EC-99BC-69DAB04A1ADC}" srcOrd="5" destOrd="0" presId="urn:microsoft.com/office/officeart/2005/8/layout/pictureOrgChart+Icon"/>
    <dgm:cxn modelId="{E96C1377-014F-4E1F-957E-BF5A9623D362}" type="presParOf" srcId="{4883F28C-5686-46EC-99BC-69DAB04A1ADC}" destId="{B9FF631B-4EC0-4D42-9DFB-C0E264690036}" srcOrd="0" destOrd="0" presId="urn:microsoft.com/office/officeart/2005/8/layout/pictureOrgChart+Icon"/>
    <dgm:cxn modelId="{3B73C8DD-89A8-4969-B903-AA153BA0CBEC}" type="presParOf" srcId="{B9FF631B-4EC0-4D42-9DFB-C0E264690036}" destId="{DF7B012E-E4D6-4927-BDDD-D03DD9637179}" srcOrd="0" destOrd="0" presId="urn:microsoft.com/office/officeart/2005/8/layout/pictureOrgChart+Icon"/>
    <dgm:cxn modelId="{9937EAF1-3017-47DD-BA7A-A4BEA628C88B}" type="presParOf" srcId="{B9FF631B-4EC0-4D42-9DFB-C0E264690036}" destId="{77877C31-84E3-4887-927C-7AF9E8AEDB0A}" srcOrd="1" destOrd="0" presId="urn:microsoft.com/office/officeart/2005/8/layout/pictureOrgChart+Icon"/>
    <dgm:cxn modelId="{93BCEC07-AFB0-424E-BCAF-0B4522243855}" type="presParOf" srcId="{B9FF631B-4EC0-4D42-9DFB-C0E264690036}" destId="{69272123-59E9-46C1-B5C2-EC881F2D236D}" srcOrd="2" destOrd="0" presId="urn:microsoft.com/office/officeart/2005/8/layout/pictureOrgChart+Icon"/>
    <dgm:cxn modelId="{512B009A-22A7-47E8-B4C8-BCDC0CA2EDD4}" type="presParOf" srcId="{4883F28C-5686-46EC-99BC-69DAB04A1ADC}" destId="{32005EBC-8864-45FB-BE68-30F91D3FE3B7}" srcOrd="1" destOrd="0" presId="urn:microsoft.com/office/officeart/2005/8/layout/pictureOrgChart+Icon"/>
    <dgm:cxn modelId="{5CA0AE1A-B05A-4CDD-AB74-61622686A136}" type="presParOf" srcId="{4883F28C-5686-46EC-99BC-69DAB04A1ADC}" destId="{AB3C1E28-6138-4F59-9237-676A95B3AAB7}" srcOrd="2" destOrd="0" presId="urn:microsoft.com/office/officeart/2005/8/layout/pictureOrgChart+Icon"/>
    <dgm:cxn modelId="{A5A718DB-A199-4C15-A085-C93DFCE53F6F}" type="presParOf" srcId="{2B95E679-2C40-4E56-8DE9-CC1D10941E84}" destId="{87B6ABB5-2F82-4911-93EF-FB743380B94B}" srcOrd="6" destOrd="0" presId="urn:microsoft.com/office/officeart/2005/8/layout/pictureOrgChart+Icon"/>
    <dgm:cxn modelId="{D79FF591-C037-4FB9-9A15-6648723CD1C4}" type="presParOf" srcId="{2B95E679-2C40-4E56-8DE9-CC1D10941E84}" destId="{4F8481BB-9010-4F59-8706-C0AFDB8DFB10}" srcOrd="7" destOrd="0" presId="urn:microsoft.com/office/officeart/2005/8/layout/pictureOrgChart+Icon"/>
    <dgm:cxn modelId="{DF038D49-CC23-424B-9D52-7FD74BDB893F}" type="presParOf" srcId="{4F8481BB-9010-4F59-8706-C0AFDB8DFB10}" destId="{281F6054-C3C4-4A4D-B544-B260B04D5D95}" srcOrd="0" destOrd="0" presId="urn:microsoft.com/office/officeart/2005/8/layout/pictureOrgChart+Icon"/>
    <dgm:cxn modelId="{86498830-0533-421C-A7C2-DB5E7FB17BDA}" type="presParOf" srcId="{281F6054-C3C4-4A4D-B544-B260B04D5D95}" destId="{C68CD8BD-2C01-4757-8761-E158E50FBD5F}" srcOrd="0" destOrd="0" presId="urn:microsoft.com/office/officeart/2005/8/layout/pictureOrgChart+Icon"/>
    <dgm:cxn modelId="{3E30BB0C-AE03-412C-B224-C579D33AFDBA}" type="presParOf" srcId="{281F6054-C3C4-4A4D-B544-B260B04D5D95}" destId="{14ED2E54-D467-4C69-A015-C5BF4AF04511}" srcOrd="1" destOrd="0" presId="urn:microsoft.com/office/officeart/2005/8/layout/pictureOrgChart+Icon"/>
    <dgm:cxn modelId="{1BF4723C-5968-4B12-AE78-EF8301253F52}" type="presParOf" srcId="{281F6054-C3C4-4A4D-B544-B260B04D5D95}" destId="{8D4966FE-18B7-4679-8E60-C9E8709917DD}" srcOrd="2" destOrd="0" presId="urn:microsoft.com/office/officeart/2005/8/layout/pictureOrgChart+Icon"/>
    <dgm:cxn modelId="{402BA2A8-F047-451E-B8DC-B7166A592966}" type="presParOf" srcId="{4F8481BB-9010-4F59-8706-C0AFDB8DFB10}" destId="{17A3DED6-152E-47D4-8355-730C5DAF15EE}" srcOrd="1" destOrd="0" presId="urn:microsoft.com/office/officeart/2005/8/layout/pictureOrgChart+Icon"/>
    <dgm:cxn modelId="{450873FE-9128-47B6-9B0B-F53370470A9E}" type="presParOf" srcId="{4F8481BB-9010-4F59-8706-C0AFDB8DFB10}" destId="{B304AC1C-C2A3-4518-ACDB-4DCBFEC79AEF}" srcOrd="2" destOrd="0" presId="urn:microsoft.com/office/officeart/2005/8/layout/pictureOrgChart+Icon"/>
    <dgm:cxn modelId="{D7EAB66D-E7B4-436C-B82A-DCDC984E4C77}" type="presParOf" srcId="{C5480188-8AE3-48F1-865C-6113C9FC2216}" destId="{B630892D-3698-43AD-A5A7-9FD90686BAA4}" srcOrd="2" destOrd="0" presId="urn:microsoft.com/office/officeart/2005/8/layout/pictureOrgChart+Icon"/>
    <dgm:cxn modelId="{A27815F9-AF87-475C-89C6-E7ECA25BC921}" type="presParOf" srcId="{B630892D-3698-43AD-A5A7-9FD90686BAA4}" destId="{B2803CD1-C603-4477-85BD-7A7F2617BDA1}" srcOrd="0" destOrd="0" presId="urn:microsoft.com/office/officeart/2005/8/layout/pictureOrgChart+Icon"/>
    <dgm:cxn modelId="{1227AE0A-04A5-4603-85F3-0EDFD3E076FA}" type="presParOf" srcId="{B630892D-3698-43AD-A5A7-9FD90686BAA4}" destId="{5D624D88-85EA-4B71-9A21-C67C7261F0A7}" srcOrd="1" destOrd="0" presId="urn:microsoft.com/office/officeart/2005/8/layout/pictureOrgChart+Icon"/>
    <dgm:cxn modelId="{E63B1C05-3044-4F7D-9B86-D20AF8E350C7}" type="presParOf" srcId="{5D624D88-85EA-4B71-9A21-C67C7261F0A7}" destId="{D95B9E2D-4F30-4DE2-B0CB-912EFDE35415}" srcOrd="0" destOrd="0" presId="urn:microsoft.com/office/officeart/2005/8/layout/pictureOrgChart+Icon"/>
    <dgm:cxn modelId="{8B0621A5-7CDD-4C8A-BC13-AECC4A0BB8B1}" type="presParOf" srcId="{D95B9E2D-4F30-4DE2-B0CB-912EFDE35415}" destId="{0F16B5F2-A20A-4D4C-A481-85D272774D76}" srcOrd="0" destOrd="0" presId="urn:microsoft.com/office/officeart/2005/8/layout/pictureOrgChart+Icon"/>
    <dgm:cxn modelId="{F70CAA46-B493-4DB0-8487-CEEF3E0D700C}" type="presParOf" srcId="{D95B9E2D-4F30-4DE2-B0CB-912EFDE35415}" destId="{BA53074F-81AB-4AA6-994E-2FE9D1E560B5}" srcOrd="1" destOrd="0" presId="urn:microsoft.com/office/officeart/2005/8/layout/pictureOrgChart+Icon"/>
    <dgm:cxn modelId="{9C011C8D-A71D-4D2D-B61B-B8D4A786AB29}" type="presParOf" srcId="{D95B9E2D-4F30-4DE2-B0CB-912EFDE35415}" destId="{CCFC6063-E106-4F71-9BEC-B507F8EB7B10}" srcOrd="2" destOrd="0" presId="urn:microsoft.com/office/officeart/2005/8/layout/pictureOrgChart+Icon"/>
    <dgm:cxn modelId="{AAB3B771-28CA-42D0-BCF3-D50F497E3A6D}" type="presParOf" srcId="{5D624D88-85EA-4B71-9A21-C67C7261F0A7}" destId="{65110801-A0D1-4292-8971-8CF49446E8D2}" srcOrd="1" destOrd="0" presId="urn:microsoft.com/office/officeart/2005/8/layout/pictureOrgChart+Icon"/>
    <dgm:cxn modelId="{199F9C9D-35A7-4C8C-86B3-7D2B23072F48}" type="presParOf" srcId="{5D624D88-85EA-4B71-9A21-C67C7261F0A7}" destId="{B938CF10-9851-450F-B861-4A1D70283C1B}" srcOrd="2" destOrd="0" presId="urn:microsoft.com/office/officeart/2005/8/layout/pictureOrgChart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1EACD-B024-4359-8C5B-A2511C830B96}">
      <dsp:nvSpPr>
        <dsp:cNvPr id="0" name=""/>
        <dsp:cNvSpPr/>
      </dsp:nvSpPr>
      <dsp:spPr>
        <a:xfrm>
          <a:off x="0" y="0"/>
          <a:ext cx="8290560" cy="8574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Entrepreneur, mother of two and the Founder and CEO of White-Star</a:t>
          </a:r>
        </a:p>
      </dsp:txBody>
      <dsp:txXfrm>
        <a:off x="25113" y="25113"/>
        <a:ext cx="7292891" cy="807188"/>
      </dsp:txXfrm>
    </dsp:sp>
    <dsp:sp modelId="{5A4B5322-41F5-4E45-832E-4F7B35EB847A}">
      <dsp:nvSpPr>
        <dsp:cNvPr id="0" name=""/>
        <dsp:cNvSpPr/>
      </dsp:nvSpPr>
      <dsp:spPr>
        <a:xfrm>
          <a:off x="694334" y="1013307"/>
          <a:ext cx="8290560" cy="8574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Passionate about developing my leaderships skills and creating a successful business </a:t>
          </a:r>
        </a:p>
      </dsp:txBody>
      <dsp:txXfrm>
        <a:off x="719447" y="1038420"/>
        <a:ext cx="6988680" cy="807188"/>
      </dsp:txXfrm>
    </dsp:sp>
    <dsp:sp modelId="{4ACC2BCF-A797-48A1-91A3-8C0FF8B8E257}">
      <dsp:nvSpPr>
        <dsp:cNvPr id="0" name=""/>
        <dsp:cNvSpPr/>
      </dsp:nvSpPr>
      <dsp:spPr>
        <a:xfrm>
          <a:off x="1378305" y="2026615"/>
          <a:ext cx="8290560" cy="8574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Contributing positively on the environment </a:t>
          </a:r>
        </a:p>
      </dsp:txBody>
      <dsp:txXfrm>
        <a:off x="1403418" y="2051728"/>
        <a:ext cx="6999043" cy="807188"/>
      </dsp:txXfrm>
    </dsp:sp>
    <dsp:sp modelId="{D90DEFDC-8383-4D13-95B3-7D286814DAA8}">
      <dsp:nvSpPr>
        <dsp:cNvPr id="0" name=""/>
        <dsp:cNvSpPr/>
      </dsp:nvSpPr>
      <dsp:spPr>
        <a:xfrm>
          <a:off x="2072639" y="3039923"/>
          <a:ext cx="8290560" cy="8574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Building the business into a trusted and recognized brand  </a:t>
          </a:r>
        </a:p>
      </dsp:txBody>
      <dsp:txXfrm>
        <a:off x="2097752" y="3065036"/>
        <a:ext cx="6988680" cy="807188"/>
      </dsp:txXfrm>
    </dsp:sp>
    <dsp:sp modelId="{1EB95802-4902-4AB1-8067-0BDA98912FE4}">
      <dsp:nvSpPr>
        <dsp:cNvPr id="0" name=""/>
        <dsp:cNvSpPr/>
      </dsp:nvSpPr>
      <dsp:spPr>
        <a:xfrm>
          <a:off x="7733240" y="656701"/>
          <a:ext cx="557319" cy="55731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858637" y="656701"/>
        <a:ext cx="306525" cy="419383"/>
      </dsp:txXfrm>
    </dsp:sp>
    <dsp:sp modelId="{0742FA9E-7AAC-4E08-80EB-4F2567C60F57}">
      <dsp:nvSpPr>
        <dsp:cNvPr id="0" name=""/>
        <dsp:cNvSpPr/>
      </dsp:nvSpPr>
      <dsp:spPr>
        <a:xfrm>
          <a:off x="8427575" y="1670009"/>
          <a:ext cx="557319" cy="55731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52972" y="1670009"/>
        <a:ext cx="306525" cy="419383"/>
      </dsp:txXfrm>
    </dsp:sp>
    <dsp:sp modelId="{1D89EB59-7CE9-4082-B49E-68067B584A95}">
      <dsp:nvSpPr>
        <dsp:cNvPr id="0" name=""/>
        <dsp:cNvSpPr/>
      </dsp:nvSpPr>
      <dsp:spPr>
        <a:xfrm>
          <a:off x="9111546" y="2683317"/>
          <a:ext cx="557319" cy="55731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236943" y="2683317"/>
        <a:ext cx="306525" cy="4193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28C21E-D8A5-4630-973D-A498232C39B2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0D078-2934-4866-A2CB-7742F033DD09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Ice supply business </a:t>
          </a:r>
          <a:endParaRPr lang="en-US" sz="3300" kern="1200" dirty="0"/>
        </a:p>
      </dsp:txBody>
      <dsp:txXfrm>
        <a:off x="0" y="2124"/>
        <a:ext cx="10515600" cy="724514"/>
      </dsp:txXfrm>
    </dsp:sp>
    <dsp:sp modelId="{A676FBCC-8383-4D50-997F-030D5349E6D4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F9CFF-65C3-40C6-9764-A50471715121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Based in Cornwall </a:t>
          </a:r>
          <a:endParaRPr lang="en-US" sz="3300" kern="1200"/>
        </a:p>
      </dsp:txBody>
      <dsp:txXfrm>
        <a:off x="0" y="726639"/>
        <a:ext cx="10515600" cy="724514"/>
      </dsp:txXfrm>
    </dsp:sp>
    <dsp:sp modelId="{2A179806-DB10-48D5-9BCA-717F386E13AE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29B92-7788-4978-8FB3-2A044A74F850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High-quality product </a:t>
          </a:r>
          <a:endParaRPr lang="en-US" sz="3300" kern="1200"/>
        </a:p>
      </dsp:txBody>
      <dsp:txXfrm>
        <a:off x="0" y="1451154"/>
        <a:ext cx="10515600" cy="724514"/>
      </dsp:txXfrm>
    </dsp:sp>
    <dsp:sp modelId="{F4B33772-8ED9-44E7-935A-2ECFC52CBB6C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0989F-45E6-494C-B708-BD968195FC14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Environment consciousness</a:t>
          </a:r>
          <a:endParaRPr lang="en-US" sz="3300" kern="1200"/>
        </a:p>
      </dsp:txBody>
      <dsp:txXfrm>
        <a:off x="0" y="2175669"/>
        <a:ext cx="10515600" cy="724514"/>
      </dsp:txXfrm>
    </dsp:sp>
    <dsp:sp modelId="{F26402C0-6AD8-451E-B5B9-EE75B4D5D66E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6CFD8-4726-4F54-8176-0180504938D9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Commercial and consumer markets </a:t>
          </a:r>
          <a:endParaRPr lang="en-US" sz="3300" kern="1200"/>
        </a:p>
      </dsp:txBody>
      <dsp:txXfrm>
        <a:off x="0" y="2900183"/>
        <a:ext cx="10515600" cy="724514"/>
      </dsp:txXfrm>
    </dsp:sp>
    <dsp:sp modelId="{D65D8E46-DBE4-48D9-8EDC-93B68E3E704C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29D2D-8149-485C-B998-9CBAFAD563FA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Exquisite customer experience </a:t>
          </a:r>
          <a:endParaRPr lang="en-US" sz="3300" kern="1200"/>
        </a:p>
      </dsp:txBody>
      <dsp:txXfrm>
        <a:off x="0" y="3624698"/>
        <a:ext cx="10515600" cy="72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03CD1-C603-4477-85BD-7A7F2617BDA1}">
      <dsp:nvSpPr>
        <dsp:cNvPr id="0" name=""/>
        <dsp:cNvSpPr/>
      </dsp:nvSpPr>
      <dsp:spPr>
        <a:xfrm>
          <a:off x="5734102" y="1636539"/>
          <a:ext cx="720721" cy="7971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7112"/>
              </a:lnTo>
              <a:lnTo>
                <a:pt x="720721" y="79711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B6ABB5-2F82-4911-93EF-FB743380B94B}">
      <dsp:nvSpPr>
        <dsp:cNvPr id="0" name=""/>
        <dsp:cNvSpPr/>
      </dsp:nvSpPr>
      <dsp:spPr>
        <a:xfrm>
          <a:off x="3448694" y="1636539"/>
          <a:ext cx="2285408" cy="2320082"/>
        </a:xfrm>
        <a:custGeom>
          <a:avLst/>
          <a:gdLst/>
          <a:ahLst/>
          <a:cxnLst/>
          <a:rect l="0" t="0" r="0" b="0"/>
          <a:pathLst>
            <a:path>
              <a:moveTo>
                <a:pt x="2285408" y="0"/>
              </a:moveTo>
              <a:lnTo>
                <a:pt x="2285408" y="2069856"/>
              </a:lnTo>
              <a:lnTo>
                <a:pt x="0" y="2069856"/>
              </a:lnTo>
              <a:lnTo>
                <a:pt x="0" y="232008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382CB7-4643-441C-9E9C-091CB711C816}">
      <dsp:nvSpPr>
        <dsp:cNvPr id="0" name=""/>
        <dsp:cNvSpPr/>
      </dsp:nvSpPr>
      <dsp:spPr>
        <a:xfrm>
          <a:off x="4003170" y="1636539"/>
          <a:ext cx="1730931" cy="385157"/>
        </a:xfrm>
        <a:custGeom>
          <a:avLst/>
          <a:gdLst/>
          <a:ahLst/>
          <a:cxnLst/>
          <a:rect l="0" t="0" r="0" b="0"/>
          <a:pathLst>
            <a:path>
              <a:moveTo>
                <a:pt x="1730931" y="0"/>
              </a:moveTo>
              <a:lnTo>
                <a:pt x="1730931" y="134931"/>
              </a:lnTo>
              <a:lnTo>
                <a:pt x="0" y="134931"/>
              </a:lnTo>
              <a:lnTo>
                <a:pt x="0" y="38515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8AAAD9-FFA8-437F-AEEC-8FAFFCF4F65D}">
      <dsp:nvSpPr>
        <dsp:cNvPr id="0" name=""/>
        <dsp:cNvSpPr/>
      </dsp:nvSpPr>
      <dsp:spPr>
        <a:xfrm>
          <a:off x="5734102" y="1636539"/>
          <a:ext cx="1457220" cy="23315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1283"/>
              </a:lnTo>
              <a:lnTo>
                <a:pt x="1457220" y="2081283"/>
              </a:lnTo>
              <a:lnTo>
                <a:pt x="1457220" y="233150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6AC8CB-E2B3-4ED6-BBF9-0D5F647C4748}">
      <dsp:nvSpPr>
        <dsp:cNvPr id="0" name=""/>
        <dsp:cNvSpPr/>
      </dsp:nvSpPr>
      <dsp:spPr>
        <a:xfrm>
          <a:off x="5734102" y="1636539"/>
          <a:ext cx="4111437" cy="17385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88355"/>
              </a:lnTo>
              <a:lnTo>
                <a:pt x="4111437" y="1488355"/>
              </a:lnTo>
              <a:lnTo>
                <a:pt x="4111437" y="173858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BD226B-A700-4419-A964-3D5637E6DE55}">
      <dsp:nvSpPr>
        <dsp:cNvPr id="0" name=""/>
        <dsp:cNvSpPr/>
      </dsp:nvSpPr>
      <dsp:spPr>
        <a:xfrm>
          <a:off x="4279563" y="320804"/>
          <a:ext cx="2909078" cy="13157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741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Andreea Rusu - CEO</a:t>
          </a:r>
          <a:endParaRPr lang="en-GB" sz="6600" kern="1200" dirty="0"/>
        </a:p>
      </dsp:txBody>
      <dsp:txXfrm>
        <a:off x="4279563" y="320804"/>
        <a:ext cx="2909078" cy="1315735"/>
      </dsp:txXfrm>
    </dsp:sp>
    <dsp:sp modelId="{3C159173-275A-4433-A2B9-615C4CFDED10}">
      <dsp:nvSpPr>
        <dsp:cNvPr id="0" name=""/>
        <dsp:cNvSpPr/>
      </dsp:nvSpPr>
      <dsp:spPr>
        <a:xfrm>
          <a:off x="4426962" y="503945"/>
          <a:ext cx="714931" cy="95324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8C1193-B851-44E7-B570-20DA2EA1FBC5}">
      <dsp:nvSpPr>
        <dsp:cNvPr id="0" name=""/>
        <dsp:cNvSpPr/>
      </dsp:nvSpPr>
      <dsp:spPr>
        <a:xfrm>
          <a:off x="8550656" y="3375120"/>
          <a:ext cx="2589766" cy="13912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741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John Smith -   Team Leader </a:t>
          </a:r>
        </a:p>
      </dsp:txBody>
      <dsp:txXfrm>
        <a:off x="8550656" y="3375120"/>
        <a:ext cx="2589766" cy="1391231"/>
      </dsp:txXfrm>
    </dsp:sp>
    <dsp:sp modelId="{88C749AB-2373-49B8-BD52-C8F288B87169}">
      <dsp:nvSpPr>
        <dsp:cNvPr id="0" name=""/>
        <dsp:cNvSpPr/>
      </dsp:nvSpPr>
      <dsp:spPr>
        <a:xfrm>
          <a:off x="8696502" y="3611879"/>
          <a:ext cx="615140" cy="854409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9000" r="-19000"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4544E-F45C-44A8-97A9-54BC881A2FD0}">
      <dsp:nvSpPr>
        <dsp:cNvPr id="0" name=""/>
        <dsp:cNvSpPr/>
      </dsp:nvSpPr>
      <dsp:spPr>
        <a:xfrm>
          <a:off x="5935176" y="3968048"/>
          <a:ext cx="2512291" cy="13320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741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Daniel Milles - Team member </a:t>
          </a:r>
        </a:p>
      </dsp:txBody>
      <dsp:txXfrm>
        <a:off x="5935176" y="3968048"/>
        <a:ext cx="2512291" cy="1332035"/>
      </dsp:txXfrm>
    </dsp:sp>
    <dsp:sp modelId="{512CD144-A881-4CD6-9AFE-3C8AD9B5FD47}">
      <dsp:nvSpPr>
        <dsp:cNvPr id="0" name=""/>
        <dsp:cNvSpPr/>
      </dsp:nvSpPr>
      <dsp:spPr>
        <a:xfrm>
          <a:off x="6061783" y="4077433"/>
          <a:ext cx="714931" cy="953241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7B012E-E4D6-4927-BDDD-D03DD9637179}">
      <dsp:nvSpPr>
        <dsp:cNvPr id="0" name=""/>
        <dsp:cNvSpPr/>
      </dsp:nvSpPr>
      <dsp:spPr>
        <a:xfrm>
          <a:off x="2811619" y="2021696"/>
          <a:ext cx="2383103" cy="11915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741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Jennifer Lee Office manager</a:t>
          </a:r>
        </a:p>
      </dsp:txBody>
      <dsp:txXfrm>
        <a:off x="2811619" y="2021696"/>
        <a:ext cx="2383103" cy="1191551"/>
      </dsp:txXfrm>
    </dsp:sp>
    <dsp:sp modelId="{77877C31-84E3-4887-927C-7AF9E8AEDB0A}">
      <dsp:nvSpPr>
        <dsp:cNvPr id="0" name=""/>
        <dsp:cNvSpPr/>
      </dsp:nvSpPr>
      <dsp:spPr>
        <a:xfrm>
          <a:off x="2891970" y="2106375"/>
          <a:ext cx="708296" cy="1022189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22000" r="-22000"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CD8BD-2C01-4757-8761-E158E50FBD5F}">
      <dsp:nvSpPr>
        <dsp:cNvPr id="0" name=""/>
        <dsp:cNvSpPr/>
      </dsp:nvSpPr>
      <dsp:spPr>
        <a:xfrm>
          <a:off x="2185935" y="3956621"/>
          <a:ext cx="2525517" cy="12485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741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Martin Nicholas – Team member </a:t>
          </a:r>
        </a:p>
      </dsp:txBody>
      <dsp:txXfrm>
        <a:off x="2185935" y="3956621"/>
        <a:ext cx="2525517" cy="1248567"/>
      </dsp:txXfrm>
    </dsp:sp>
    <dsp:sp modelId="{14ED2E54-D467-4C69-A015-C5BF4AF04511}">
      <dsp:nvSpPr>
        <dsp:cNvPr id="0" name=""/>
        <dsp:cNvSpPr/>
      </dsp:nvSpPr>
      <dsp:spPr>
        <a:xfrm>
          <a:off x="2307711" y="4001410"/>
          <a:ext cx="714931" cy="95324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6B5F2-A20A-4D4C-A481-85D272774D76}">
      <dsp:nvSpPr>
        <dsp:cNvPr id="0" name=""/>
        <dsp:cNvSpPr/>
      </dsp:nvSpPr>
      <dsp:spPr>
        <a:xfrm>
          <a:off x="6454824" y="1837876"/>
          <a:ext cx="3048299" cy="11915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2741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Marta Jones  COO and CFO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</dsp:txBody>
      <dsp:txXfrm>
        <a:off x="6454824" y="1837876"/>
        <a:ext cx="3048299" cy="1191551"/>
      </dsp:txXfrm>
    </dsp:sp>
    <dsp:sp modelId="{BA53074F-81AB-4AA6-994E-2FE9D1E560B5}">
      <dsp:nvSpPr>
        <dsp:cNvPr id="0" name=""/>
        <dsp:cNvSpPr/>
      </dsp:nvSpPr>
      <dsp:spPr>
        <a:xfrm>
          <a:off x="6569270" y="1902634"/>
          <a:ext cx="714931" cy="953241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ictureOrgChart+Icon">
  <dgm:title val="Picture Organization Chart"/>
  <dgm:desc val="Use to show hierarchical information or reporting relationships in an organization, with corresponding pictures. The assistant shape and the Org Chart hanging layouts are available with this layout."/>
  <dgm:catLst>
    <dgm:cat type="hierarchy" pri="1050"/>
    <dgm:cat type="officeonline" pri="1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Pict1" styleLbl="alignImgPlace1">
              <dgm:alg type="sp"/>
              <dgm:shape xmlns:r="http://schemas.openxmlformats.org/officeDocument/2006/relationships" type="rect" r:blip="" blipPhldr="1">
                <dgm:adjLst/>
              </dgm:shape>
              <dgm:presOf/>
              <dgm:constrLst/>
              <dgm:ruleLst/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3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42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to week 3 slides: Legal format of Enterprises &amp; Building a Founding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2999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use either MS Visio or MS Word to create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2557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70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9585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) - up to the break-even point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1814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96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search/eight%20pointed%20star?page=1&amp;sort=curated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da/photo/100266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mariowiki.com/Star_Crystal" TargetMode="Externa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5.jp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hyperlink" Target="https://www.rawpixel.com/search/desktop%20wallpaper%20design%20resource%20background%20downloadable" TargetMode="Externa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3f51b5/image/40635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ellable.co/blog/best-team-building-activities-for-work/" TargetMode="Externa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1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awpixel.com/image/267162/image-rawpixelco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rincondelemprendedor.es/5-herramientas-utiles-para-potenciar-tu-estrategia-de-marketing-digital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search/eight%20pointed%20star?page=1&amp;sort=curated" TargetMode="External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geographic.com/environment/article/global-warming-effects" TargetMode="External"/><Relationship Id="rId2" Type="http://schemas.openxmlformats.org/officeDocument/2006/relationships/hyperlink" Target="https://www.cipd.org/globalassets/media/knowledge/knowledge-hub/factsheets/pestle-analysis-factsheet_20221230T092611.pdf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gov.uk/government/publications/supplier-code-of-conduct/supplier-code-of-conduct-html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9614" y="2273354"/>
            <a:ext cx="9144000" cy="1155646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00B0F0"/>
                </a:solidFill>
              </a:rPr>
              <a:t>Assessment Task 2 -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83A45-ACFA-A201-DF55-C3FDC03B7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02154"/>
            <a:ext cx="9144000" cy="1655762"/>
          </a:xfrm>
        </p:spPr>
        <p:txBody>
          <a:bodyPr>
            <a:normAutofit/>
          </a:bodyPr>
          <a:lstStyle/>
          <a:p>
            <a:r>
              <a:rPr lang="en-GB" sz="2800" b="1" dirty="0"/>
              <a:t>Student ID:</a:t>
            </a:r>
            <a:r>
              <a:rPr lang="en-GB" sz="2800" dirty="0"/>
              <a:t> 2518426</a:t>
            </a:r>
          </a:p>
          <a:p>
            <a:r>
              <a:rPr lang="en-GB" sz="2800" b="1" dirty="0"/>
              <a:t>Student Name:</a:t>
            </a:r>
            <a:r>
              <a:rPr lang="en-GB" sz="2800" dirty="0"/>
              <a:t> Andreea Rusu</a:t>
            </a:r>
          </a:p>
          <a:p>
            <a:r>
              <a:rPr lang="en-GB" sz="2800" b="1" dirty="0"/>
              <a:t>Lecturer: </a:t>
            </a:r>
            <a:r>
              <a:rPr lang="en-GB" sz="2800" dirty="0"/>
              <a:t>Thomas Adeyemi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1240221" y="519028"/>
            <a:ext cx="95433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Enterprise and Entrepreneurship (LCLM4006)</a:t>
            </a: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970AA3-3AF4-FD42-0688-4A6734A72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91" name="Rectangle 9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771650"/>
            <a:ext cx="4332730" cy="44053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rgbClr val="00B0F0"/>
                </a:solidFill>
                <a:latin typeface="Algerian" panose="04020705040A02060702" pitchFamily="82" charset="0"/>
              </a:rPr>
              <a:t>White-Star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rgbClr val="00B0F0"/>
                </a:solidFill>
                <a:latin typeface="Algerian" panose="04020705040A02060702" pitchFamily="82" charset="0"/>
              </a:rPr>
              <a:t>Ice supplier  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9203DA-7B87-18D4-D410-2AB09C9C78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" r="997" b="2"/>
          <a:stretch>
            <a:fillRect/>
          </a:stretch>
        </p:blipFill>
        <p:spPr>
          <a:xfrm>
            <a:off x="8759803" y="3637280"/>
            <a:ext cx="1819677" cy="181967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  <a:solidFill>
            <a:srgbClr val="FFFFFF"/>
          </a:solidFill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9E971A-64C3-064B-C2EB-7DD21C7EB4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295271" y="285114"/>
            <a:ext cx="4733929" cy="20923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dirty="0">
                <a:effectLst/>
                <a:latin typeface="+mj-lt"/>
                <a:ea typeface="+mj-ea"/>
                <a:cs typeface="+mj-cs"/>
              </a:rPr>
              <a:t>Table of Contents</a:t>
            </a:r>
            <a:endParaRPr lang="en-US" sz="40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274" y="1817370"/>
            <a:ext cx="6799712" cy="467550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i="0" dirty="0">
                <a:effectLst/>
                <a:latin typeface="+mj-lt"/>
                <a:cs typeface="Arial" panose="020B0604020202020204" pitchFamily="34" charset="0"/>
              </a:rPr>
              <a:t>Introduction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latin typeface="+mj-lt"/>
                <a:cs typeface="Arial" panose="020B0604020202020204" pitchFamily="34" charset="0"/>
              </a:rPr>
              <a:t>Overview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latin typeface="+mj-lt"/>
                <a:cs typeface="Arial" panose="020B0604020202020204" pitchFamily="34" charset="0"/>
              </a:rPr>
              <a:t>Legal Format and Management Structure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latin typeface="+mj-lt"/>
                <a:cs typeface="Arial" panose="020B0604020202020204" pitchFamily="34" charset="0"/>
              </a:rPr>
              <a:t>PESTEL analysis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latin typeface="+mj-lt"/>
                <a:cs typeface="Arial" panose="020B0604020202020204" pitchFamily="34" charset="0"/>
              </a:rPr>
              <a:t>Marketing strategy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latin typeface="+mj-lt"/>
                <a:cs typeface="Arial" panose="020B0604020202020204" pitchFamily="34" charset="0"/>
              </a:rPr>
              <a:t>Funding Requirements and Allocation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latin typeface="+mj-lt"/>
                <a:cs typeface="Arial" panose="020B0604020202020204" pitchFamily="34" charset="0"/>
              </a:rPr>
              <a:t>Conclusion 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D34884-6F74-B5F7-3419-52246CE7F3C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6713" b="22877"/>
          <a:stretch>
            <a:fillRect/>
          </a:stretch>
        </p:blipFill>
        <p:spPr>
          <a:xfrm>
            <a:off x="-6154" y="0"/>
            <a:ext cx="12329717" cy="69723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838200" y="1363501"/>
            <a:ext cx="9768840" cy="9721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 dirty="0">
                <a:solidFill>
                  <a:srgbClr val="000000"/>
                </a:solidFill>
                <a:effectLst/>
                <a:latin typeface="+mj-lt"/>
                <a:ea typeface="+mj-ea"/>
                <a:cs typeface="+mj-cs"/>
              </a:rPr>
              <a:t>Introduction</a:t>
            </a:r>
            <a:endParaRPr lang="en-US" sz="44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5E11244E-1AEC-618B-1581-EC4475D402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1026374"/>
              </p:ext>
            </p:extLst>
          </p:nvPr>
        </p:nvGraphicFramePr>
        <p:xfrm>
          <a:off x="838200" y="2217420"/>
          <a:ext cx="10363200" cy="3897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32383A3-FF90-EEB1-CF01-77BE826A257D}"/>
              </a:ext>
            </a:extLst>
          </p:cNvPr>
          <p:cNvSpPr txBox="1"/>
          <p:nvPr/>
        </p:nvSpPr>
        <p:spPr>
          <a:xfrm>
            <a:off x="9697570" y="648260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mariowiki.com/Star_Crysta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F4FA30-2838-05A0-B843-C0FDE6B8DD05}"/>
              </a:ext>
            </a:extLst>
          </p:cNvPr>
          <p:cNvSpPr txBox="1"/>
          <p:nvPr/>
        </p:nvSpPr>
        <p:spPr>
          <a:xfrm>
            <a:off x="10878366" y="6676424"/>
            <a:ext cx="1534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(Wiki, 2026)</a:t>
            </a:r>
          </a:p>
        </p:txBody>
      </p:sp>
    </p:spTree>
    <p:extLst>
      <p:ext uri="{BB962C8B-B14F-4D97-AF65-F5344CB8AC3E}">
        <p14:creationId xmlns:p14="http://schemas.microsoft.com/office/powerpoint/2010/main" val="355182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40B97C-1A0C-3026-CF07-90A5353B9F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139065" y="0"/>
            <a:ext cx="12470130" cy="7014450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00BCE9C-80AE-6A14-CEB3-97DCC570AEF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540581" y="609917"/>
            <a:ext cx="1814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0" dirty="0">
                <a:effectLst/>
                <a:latin typeface="Söhne"/>
              </a:rPr>
              <a:t>Overview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365760" y="316229"/>
            <a:ext cx="5334000" cy="1708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Legal Format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440181"/>
            <a:ext cx="6309360" cy="48958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14300" indent="-342900">
              <a:buFont typeface="Wingdings" panose="05000000000000000000" pitchFamily="2" charset="2"/>
              <a:buChar char="Ø"/>
            </a:pPr>
            <a:r>
              <a:rPr lang="en-US" sz="2400" dirty="0"/>
              <a:t>Legal structure – </a:t>
            </a:r>
            <a:r>
              <a:rPr lang="en-US" sz="2400" b="1" dirty="0"/>
              <a:t>White-Star Ltd (limited company)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Set up as a Private Company Limited by Shares (Ltd)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Personal financial protection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Commercial, profit-making business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Growth potential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Supports future investment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Professional image </a:t>
            </a:r>
            <a:br>
              <a:rPr lang="en-US" sz="1900" dirty="0"/>
            </a:br>
            <a:br>
              <a:rPr lang="en-US" sz="1900" dirty="0"/>
            </a:br>
            <a:endParaRPr lang="en-US" sz="1900" dirty="0"/>
          </a:p>
          <a:p>
            <a:endParaRPr lang="en-US" sz="19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D05C9B4-B5C9-2D4D-23C9-CEE72646F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-1"/>
            <a:ext cx="5410200" cy="68580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66700" dist="215900" dir="858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4ABAE17D-424B-BB31-FEAC-F70624ED37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07878" y="1820597"/>
            <a:ext cx="3758045" cy="321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87F6C97-D6CE-253A-7C0D-3F0752C8D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CCD5E-7BDE-1759-E4FA-76B769BCBF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003" y="247649"/>
            <a:ext cx="10565046" cy="121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>
                <a:ln w="22225">
                  <a:solidFill>
                    <a:srgbClr val="FFFFFF"/>
                  </a:solidFill>
                </a:ln>
                <a:latin typeface="+mn-lt"/>
              </a:rPr>
              <a:t>Management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2A08E4-FCE4-DF28-0BD0-208094CC7A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03770" y="1696413"/>
            <a:ext cx="4800600" cy="49139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685800" indent="-342900" algn="l">
              <a:buFont typeface="Wingdings" panose="05000000000000000000" pitchFamily="2" charset="2"/>
              <a:buChar char="v"/>
            </a:pPr>
            <a:r>
              <a:rPr lang="en-US" dirty="0"/>
              <a:t>Andreea Rusu -&gt; Founder and CEO (Chief Executive Officer)</a:t>
            </a:r>
          </a:p>
          <a:p>
            <a:pPr marL="685800" indent="-342900" algn="l">
              <a:buFont typeface="Wingdings" panose="05000000000000000000" pitchFamily="2" charset="2"/>
              <a:buChar char="v"/>
            </a:pPr>
            <a:r>
              <a:rPr lang="en-US" dirty="0"/>
              <a:t>Marta Jones -&gt; COO (Chief Operating Officer) and CFO (Chief Financial Officer)</a:t>
            </a:r>
          </a:p>
          <a:p>
            <a:pPr marL="685800" indent="-342900" algn="l">
              <a:buFont typeface="Wingdings" panose="05000000000000000000" pitchFamily="2" charset="2"/>
              <a:buChar char="v"/>
            </a:pPr>
            <a:r>
              <a:rPr lang="en-US" dirty="0"/>
              <a:t>Jennifer Lee -&gt; Office Manager</a:t>
            </a:r>
          </a:p>
          <a:p>
            <a:pPr marL="685800" indent="-342900" algn="l">
              <a:buFont typeface="Wingdings" panose="05000000000000000000" pitchFamily="2" charset="2"/>
              <a:buChar char="v"/>
            </a:pPr>
            <a:r>
              <a:rPr lang="en-US" dirty="0"/>
              <a:t>John Smith -&gt; Team Leader </a:t>
            </a:r>
          </a:p>
          <a:p>
            <a:pPr marL="685800" indent="-342900" algn="l">
              <a:buFont typeface="Wingdings" panose="05000000000000000000" pitchFamily="2" charset="2"/>
              <a:buChar char="v"/>
            </a:pPr>
            <a:r>
              <a:rPr lang="en-US" dirty="0"/>
              <a:t>Daniel Milles -&gt; Team member </a:t>
            </a:r>
          </a:p>
          <a:p>
            <a:pPr marL="685800" indent="-342900" algn="l">
              <a:buFont typeface="Wingdings" panose="05000000000000000000" pitchFamily="2" charset="2"/>
              <a:buChar char="v"/>
            </a:pPr>
            <a:r>
              <a:rPr lang="en-US" dirty="0"/>
              <a:t>Martin Nicholas -&gt; Team member </a:t>
            </a:r>
          </a:p>
          <a:p>
            <a:pPr marL="342900" indent="-228600" algn="r"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E493DB-5645-5585-AA0B-0E88E1F957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122"/>
          <a:stretch>
            <a:fillRect/>
          </a:stretch>
        </p:blipFill>
        <p:spPr>
          <a:xfrm>
            <a:off x="767216" y="2384714"/>
            <a:ext cx="6620406" cy="372398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546303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78E2-EAFE-AE2C-35B9-A1C18FCF4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" y="0"/>
            <a:ext cx="10515600" cy="1325563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+mn-lt"/>
              </a:rPr>
              <a:t>Organisational chart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/>
          </a:p>
        </p:txBody>
      </p:sp>
      <p:graphicFrame>
        <p:nvGraphicFramePr>
          <p:cNvPr id="24" name="Content Placeholder 23">
            <a:extLst>
              <a:ext uri="{FF2B5EF4-FFF2-40B4-BE49-F238E27FC236}">
                <a16:creationId xmlns:a16="http://schemas.microsoft.com/office/drawing/2014/main" id="{0533E919-9C5B-6F70-16F3-1BB104E2A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9296110"/>
              </p:ext>
            </p:extLst>
          </p:nvPr>
        </p:nvGraphicFramePr>
        <p:xfrm>
          <a:off x="335280" y="811530"/>
          <a:ext cx="11517630" cy="5544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11EBF-53F6-CECC-69A8-606F85732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50" y="127319"/>
            <a:ext cx="9795510" cy="867091"/>
          </a:xfrm>
        </p:spPr>
        <p:txBody>
          <a:bodyPr>
            <a:normAutofit/>
          </a:bodyPr>
          <a:lstStyle/>
          <a:p>
            <a:r>
              <a:rPr lang="en-GB" sz="4400" dirty="0" err="1">
                <a:latin typeface="Algerian" panose="04020705040A02060702" pitchFamily="82" charset="0"/>
              </a:rPr>
              <a:t>PESTEl</a:t>
            </a:r>
            <a:r>
              <a:rPr lang="en-GB" sz="4400" dirty="0">
                <a:latin typeface="Algerian" panose="04020705040A02060702" pitchFamily="82" charset="0"/>
              </a:rPr>
              <a:t> analysis </a:t>
            </a:r>
            <a:r>
              <a:rPr lang="en-GB" sz="2000" dirty="0"/>
              <a:t>(CIPD, 2021)</a:t>
            </a:r>
            <a:r>
              <a:rPr lang="en-GB" sz="2000" dirty="0">
                <a:latin typeface="Algerian" panose="04020705040A02060702" pitchFamily="82" charset="0"/>
              </a:rPr>
              <a:t> </a:t>
            </a:r>
            <a:endParaRPr lang="en-GB" sz="2700" dirty="0">
              <a:latin typeface="Algerian" panose="04020705040A02060702" pitchFamily="8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62731F-CBE6-1A62-1F6B-08D015934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315" y="1322070"/>
            <a:ext cx="10961370" cy="5292090"/>
          </a:xfrm>
        </p:spPr>
        <p:txBody>
          <a:bodyPr/>
          <a:lstStyle/>
          <a:p>
            <a:pPr algn="l"/>
            <a:r>
              <a:rPr lang="en-GB" sz="2800" b="1" dirty="0"/>
              <a:t>Political</a:t>
            </a:r>
            <a:r>
              <a:rPr lang="en-GB" sz="2800" dirty="0"/>
              <a:t> factors: 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en-GB" sz="2400" dirty="0"/>
              <a:t>Supplier Code of Conduct (GOV.UK 2023) – increased standards </a:t>
            </a:r>
            <a:r>
              <a:rPr lang="en-US" sz="2400" dirty="0"/>
              <a:t>to the Continuous Improvement Policy.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en-US" sz="2400" dirty="0"/>
              <a:t>Local licensing requirements for </a:t>
            </a:r>
            <a:r>
              <a:rPr lang="en-GB" sz="2400" dirty="0"/>
              <a:t>food-grade ice production.</a:t>
            </a:r>
          </a:p>
          <a:p>
            <a:pPr algn="l"/>
            <a:r>
              <a:rPr lang="en-GB" sz="2800" b="1" dirty="0"/>
              <a:t>Economical</a:t>
            </a:r>
            <a:r>
              <a:rPr lang="en-GB" sz="2800" dirty="0"/>
              <a:t> factors: 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en-GB" sz="2400" dirty="0"/>
              <a:t>Inflation can influence demand and pricing strategies.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en-GB" sz="2400" dirty="0"/>
              <a:t>Interest rates impacts financial planning and expansion plans.</a:t>
            </a:r>
          </a:p>
          <a:p>
            <a:pPr algn="l"/>
            <a:r>
              <a:rPr lang="en-GB" sz="2800" b="1" dirty="0"/>
              <a:t>Social</a:t>
            </a:r>
            <a:r>
              <a:rPr lang="en-GB" sz="2800" dirty="0"/>
              <a:t> factors: 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en-GB" sz="2400" dirty="0"/>
              <a:t>Increased consumer expectations for hygiene and food safety.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en-GB" sz="2400" dirty="0"/>
              <a:t>Growth in outdoor events, festivals, and tourism.</a:t>
            </a:r>
          </a:p>
        </p:txBody>
      </p:sp>
    </p:spTree>
    <p:extLst>
      <p:ext uri="{BB962C8B-B14F-4D97-AF65-F5344CB8AC3E}">
        <p14:creationId xmlns:p14="http://schemas.microsoft.com/office/powerpoint/2010/main" val="1784853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9056A-0B8D-8F7B-AA24-65695500C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451610"/>
            <a:ext cx="10782300" cy="472535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Technological</a:t>
            </a:r>
            <a:r>
              <a:rPr lang="en-GB" dirty="0"/>
              <a:t> factors: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Rapid development of Artificial Intelligence (AI) can enhance operational costs.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Inventory management software reducing waste.</a:t>
            </a:r>
            <a:endParaRPr lang="en-US" dirty="0"/>
          </a:p>
          <a:p>
            <a:pPr marL="0" indent="0">
              <a:buNone/>
            </a:pPr>
            <a:r>
              <a:rPr lang="en-GB" b="1" dirty="0"/>
              <a:t>Environmental</a:t>
            </a:r>
            <a:r>
              <a:rPr lang="en-GB" dirty="0"/>
              <a:t> factors: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Water conservation requirements affecting production processes.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Climate change (Gibbens, 2025) increases summer demand but result in higher cooling costs.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Legal</a:t>
            </a:r>
            <a:r>
              <a:rPr lang="en-GB" dirty="0"/>
              <a:t> factors: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Changes in labour laws - minimum wage increase and employee rights.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Health and safety requirements for manufacturing and delivery operations.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089B5F9-03FB-4F5E-1DE4-F89C5722C5D7}"/>
              </a:ext>
            </a:extLst>
          </p:cNvPr>
          <p:cNvSpPr txBox="1">
            <a:spLocks/>
          </p:cNvSpPr>
          <p:nvPr/>
        </p:nvSpPr>
        <p:spPr>
          <a:xfrm>
            <a:off x="628650" y="173039"/>
            <a:ext cx="9795510" cy="867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>
                <a:latin typeface="Algerian" panose="04020705040A02060702" pitchFamily="82" charset="0"/>
              </a:rPr>
              <a:t>PESTEl</a:t>
            </a:r>
            <a:r>
              <a:rPr lang="en-GB" dirty="0">
                <a:latin typeface="Algerian" panose="04020705040A02060702" pitchFamily="82" charset="0"/>
              </a:rPr>
              <a:t> analysis </a:t>
            </a:r>
          </a:p>
        </p:txBody>
      </p:sp>
    </p:spTree>
    <p:extLst>
      <p:ext uri="{BB962C8B-B14F-4D97-AF65-F5344CB8AC3E}">
        <p14:creationId xmlns:p14="http://schemas.microsoft.com/office/powerpoint/2010/main" val="2793307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A93EA1-302D-6BB4-5C96-5B11B67D12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2619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820" y="283779"/>
            <a:ext cx="5292090" cy="671044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 Primary Target Market -&gt; </a:t>
            </a:r>
            <a:r>
              <a:rPr lang="en-US" sz="2400" dirty="0"/>
              <a:t>Business Customers</a:t>
            </a:r>
          </a:p>
          <a:p>
            <a:pPr lvl="1"/>
            <a:r>
              <a:rPr lang="en-US" dirty="0"/>
              <a:t> Hospitality, retail, events and entertainment </a:t>
            </a:r>
          </a:p>
          <a:p>
            <a:pPr marL="457200" lvl="1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 Strategy</a:t>
            </a:r>
            <a:r>
              <a:rPr lang="en-US" sz="2400" dirty="0"/>
              <a:t> </a:t>
            </a:r>
          </a:p>
          <a:p>
            <a:pPr lvl="1"/>
            <a:r>
              <a:rPr lang="en-US" dirty="0"/>
              <a:t> Focusing on high-volume, consistent and reliable customers</a:t>
            </a:r>
          </a:p>
          <a:p>
            <a:pPr marL="457200" lvl="1" indent="0">
              <a:buNone/>
            </a:pPr>
            <a:r>
              <a:rPr lang="en-US" dirty="0"/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 Demographic Segmentation </a:t>
            </a:r>
            <a:endParaRPr lang="en-US" sz="2400" dirty="0"/>
          </a:p>
          <a:p>
            <a:pPr lvl="1"/>
            <a:r>
              <a:rPr lang="en-US" dirty="0"/>
              <a:t> The business targets consumers in the UK</a:t>
            </a:r>
          </a:p>
          <a:p>
            <a:pPr marL="457200" lvl="1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 Behavioral Segmentation</a:t>
            </a:r>
            <a:endParaRPr lang="en-US" sz="2400" dirty="0"/>
          </a:p>
          <a:p>
            <a:pPr lvl="1"/>
            <a:r>
              <a:rPr lang="en-US" dirty="0"/>
              <a:t> Analyzing the impact of the weather change</a:t>
            </a:r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BCE77-B2DE-F67E-0500-F1A50BC6D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394" y="349105"/>
            <a:ext cx="5105399" cy="61597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Psychographic Segmentation</a:t>
            </a: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lvl="1"/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Target customers - grouped based on their lifestyles, values and purchasing behaviors</a:t>
            </a:r>
          </a:p>
          <a:p>
            <a:pPr marL="457200" lvl="1" indent="0">
              <a:buNone/>
            </a:pP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Reaching the audience </a:t>
            </a:r>
          </a:p>
          <a:p>
            <a:pPr lvl="1"/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Combining traditional and digital marketing to reach the audience as well as affiliate marketing</a:t>
            </a:r>
          </a:p>
          <a:p>
            <a:pPr marL="457200" lvl="1" indent="0">
              <a:buNone/>
            </a:pPr>
            <a:endParaRPr lang="en-US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White-Star strengthen its competitive position by:</a:t>
            </a:r>
          </a:p>
          <a:p>
            <a:pPr lvl="1"/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focusing on high product quality</a:t>
            </a:r>
          </a:p>
          <a:p>
            <a:pPr lvl="1"/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excellent customer service</a:t>
            </a:r>
          </a:p>
          <a:p>
            <a:pPr lvl="1"/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efficient logistics</a:t>
            </a:r>
          </a:p>
          <a:p>
            <a:pPr lvl="1"/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long-term relationships with commercial customers.</a:t>
            </a:r>
            <a:endParaRPr lang="en-US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2E02878-4240-20A8-BCEF-402C23A2C3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68" r="3" b="3"/>
          <a:stretch>
            <a:fillRect/>
          </a:stretch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A188713-18C9-605B-5530-CE98A50CB8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70" r="-3" b="6916"/>
          <a:stretch>
            <a:fillRect/>
          </a:stretch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7DA9059-29F2-DA43-13F9-50C1050EDCA0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rincondelemprendedor.es/5-herramientas-utiles-para-potenciar-tu-estrategia-de-marketing-digita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BC367F-4BD4-C63C-19A0-48905FE03C2F}"/>
              </a:ext>
            </a:extLst>
          </p:cNvPr>
          <p:cNvSpPr txBox="1"/>
          <p:nvPr/>
        </p:nvSpPr>
        <p:spPr>
          <a:xfrm>
            <a:off x="5419412" y="6396335"/>
            <a:ext cx="16536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Emprendedores</a:t>
            </a:r>
            <a:r>
              <a:rPr lang="en-GB" sz="1400" dirty="0">
                <a:solidFill>
                  <a:schemeClr val="bg1"/>
                </a:solidFill>
              </a:rPr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23686072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AB0C6C-1B62-BD5B-4E39-AC5A07001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509254"/>
              </p:ext>
            </p:extLst>
          </p:nvPr>
        </p:nvGraphicFramePr>
        <p:xfrm>
          <a:off x="6425684" y="642938"/>
          <a:ext cx="5450086" cy="566105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22946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727140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1367201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Fixed Costs</a:t>
                      </a:r>
                      <a:endParaRPr lang="en-GB" sz="33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per month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731663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Rent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£1,000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731663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Council Tax bill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£300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1367201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Four Employees Salary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£8,000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731663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Accountant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£500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731663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Total cost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£9,800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0227165"/>
              </p:ext>
            </p:extLst>
          </p:nvPr>
        </p:nvGraphicFramePr>
        <p:xfrm>
          <a:off x="422910" y="642938"/>
          <a:ext cx="5120204" cy="5661052"/>
        </p:xfrm>
        <a:graphic>
          <a:graphicData uri="http://schemas.openxmlformats.org/drawingml/2006/table">
            <a:tbl>
              <a:tblPr firstRow="1"/>
              <a:tblGrid>
                <a:gridCol w="2953407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2166797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</a:t>
                      </a:r>
                      <a:endParaRPr lang="en-GB" sz="2500" b="0" i="0" u="none" strike="noStrike" dirty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endParaRPr lang="en-GB" sz="2500" b="0" i="0" u="none" strike="noStrike" dirty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Equipment 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Cold Storage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£10,000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Working Capital Reserve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£8,000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Delivery Setup 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£15,000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</a:t>
                      </a:r>
                      <a:endParaRPr lang="en-GB" sz="25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£63,000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8186702"/>
              </p:ext>
            </p:extLst>
          </p:nvPr>
        </p:nvGraphicFramePr>
        <p:xfrm>
          <a:off x="546470" y="322112"/>
          <a:ext cx="8540382" cy="3826977"/>
        </p:xfrm>
        <a:graphic>
          <a:graphicData uri="http://schemas.openxmlformats.org/drawingml/2006/table">
            <a:tbl>
              <a:tblPr firstRow="1" bandRow="1"/>
              <a:tblGrid>
                <a:gridCol w="1777168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910309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170581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1170581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170581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170581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170581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844660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</a:t>
                      </a:r>
                      <a:endParaRPr lang="en-GB" sz="22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448337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Electricity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£400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£600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£700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£650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£1000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844660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Raw materials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£500</a:t>
                      </a:r>
                      <a:endParaRPr lang="en-GB" sz="2400" b="1" dirty="0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£650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£800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£800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£1050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£1500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844660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Hourly paid Employees</a:t>
                      </a:r>
                      <a:endParaRPr lang="en-GB" sz="22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£300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£350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£400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£500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£500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844660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Variable cost</a:t>
                      </a:r>
                      <a:endParaRPr lang="en-GB" sz="22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£900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£1550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£1850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£1850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£2450</a:t>
                      </a:r>
                      <a:endParaRPr lang="en-GB" sz="24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£3000</a:t>
                      </a:r>
                      <a:endParaRPr lang="en-GB" sz="2400" b="1" dirty="0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37450"/>
              </p:ext>
            </p:extLst>
          </p:nvPr>
        </p:nvGraphicFramePr>
        <p:xfrm>
          <a:off x="750302" y="810693"/>
          <a:ext cx="10421895" cy="3871518"/>
        </p:xfrm>
        <a:graphic>
          <a:graphicData uri="http://schemas.openxmlformats.org/drawingml/2006/table">
            <a:tbl>
              <a:tblPr/>
              <a:tblGrid>
                <a:gridCol w="2045531">
                  <a:extLst>
                    <a:ext uri="{9D8B030D-6E8A-4147-A177-3AD203B41FA5}">
                      <a16:colId xmlns:a16="http://schemas.microsoft.com/office/drawing/2014/main" val="2231490072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18814833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562362153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352855495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421131222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78902846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7591605"/>
                    </a:ext>
                  </a:extLst>
                </a:gridCol>
              </a:tblGrid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5798917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£9,800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£9,800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£9,800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£9,800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£9,800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£9,800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318362"/>
                  </a:ext>
                </a:extLst>
              </a:tr>
              <a:tr h="10643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£900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£1550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£1850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£1850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£2450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£3000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44822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£10,700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£11,350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£11,650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£11,650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£12,250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£12,800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31940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£5,650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£10,500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£15,000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£16,700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£20,000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£23,000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4665380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-£5,050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-£850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£3,350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£5,050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£7,750</a:t>
                      </a:r>
                      <a:endParaRPr lang="en-GB" sz="2800" b="1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28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 Light" panose="02010600030101010101" pitchFamily="2" charset="-122"/>
                          <a:cs typeface="Times New Roman" panose="02020603050405020304" pitchFamily="18" charset="0"/>
                        </a:rPr>
                        <a:t>£10,200</a:t>
                      </a:r>
                      <a:endParaRPr lang="en-GB" sz="2800" b="1" dirty="0">
                        <a:solidFill>
                          <a:srgbClr val="833C0B"/>
                        </a:solidFill>
                        <a:effectLst/>
                        <a:latin typeface="Calibri" panose="020F0502020204030204" pitchFamily="34" charset="0"/>
                        <a:ea typeface="DengXian Light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21308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8ED22E-60CB-C575-C560-F579BE600A27}"/>
              </a:ext>
            </a:extLst>
          </p:cNvPr>
          <p:cNvSpPr txBox="1"/>
          <p:nvPr/>
        </p:nvSpPr>
        <p:spPr>
          <a:xfrm>
            <a:off x="750302" y="4793381"/>
            <a:ext cx="102412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Investment capital needed = £68,900</a:t>
            </a:r>
            <a:r>
              <a:rPr lang="en-GB" sz="4000" dirty="0"/>
              <a:t> </a:t>
            </a:r>
          </a:p>
          <a:p>
            <a:r>
              <a:rPr lang="en-GB" sz="2400" dirty="0"/>
              <a:t>(£63,000+£5,050+£850)</a:t>
            </a:r>
          </a:p>
          <a:p>
            <a:r>
              <a:rPr lang="en-GB" sz="2400" dirty="0"/>
              <a:t>Source of income: </a:t>
            </a:r>
            <a:r>
              <a:rPr lang="en-GB" dirty="0"/>
              <a:t>Owner investment: £40,000 +  Business Loan: £28,900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CCC4BA0-1298-4DBD-86F1-B51D8C9D3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FEE18-079F-B298-5B10-922AB5195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8" y="502021"/>
            <a:ext cx="5427525" cy="727339"/>
          </a:xfrm>
        </p:spPr>
        <p:txBody>
          <a:bodyPr anchor="b">
            <a:noAutofit/>
          </a:bodyPr>
          <a:lstStyle/>
          <a:p>
            <a:r>
              <a:rPr lang="en-GB" sz="4000" dirty="0">
                <a:latin typeface="Algerian" panose="04020705040A02060702" pitchFamily="82" charset="0"/>
              </a:rPr>
              <a:t>				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99D04-F3F1-5039-213B-1E0E69445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8" y="1700774"/>
            <a:ext cx="5427526" cy="4209171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White-Star is a high-end ice production and delivery company based in Cornwall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Uses energy-efficient facility and innovative equipment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Emphasises on sustainability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Minimises waste aiding the environment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Promises excellence and pleasant customer experience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E8E8753-82A3-3463-847F-064437E09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" r="997" b="2"/>
          <a:stretch>
            <a:fillRect/>
          </a:stretch>
        </p:blipFill>
        <p:spPr>
          <a:xfrm>
            <a:off x="7047513" y="975645"/>
            <a:ext cx="4443447" cy="444344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  <a:solidFill>
            <a:srgbClr val="FFFFFF"/>
          </a:solidFill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0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8285A-88D2-3B51-E030-82BE0D2DD9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0828" y="215079"/>
            <a:ext cx="9144000" cy="74847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5A1CFD-7D9D-6DE6-6F11-D1C794E643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047" y="963557"/>
            <a:ext cx="11414235" cy="5679364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GB" dirty="0"/>
              <a:t>CIPD. (2021, December 6). PESTLE analysis. </a:t>
            </a:r>
            <a:r>
              <a:rPr lang="en-GB" i="1" dirty="0"/>
              <a:t>CIPD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https://www.cipd.org/globalassets/media/knowledge/knowledge-hub/factsheets/pestle-analysis-factsheet_20221230T092611.pdf</a:t>
            </a:r>
            <a:r>
              <a:rPr lang="en-GB" dirty="0"/>
              <a:t> (Accessed: 21 July 2026)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s-ES" dirty="0"/>
              <a:t>Emprendedores (2020) 5 herramientas útiles para potenciar tu estrategia de marketing digital, El Rincón del Emprendedor. </a:t>
            </a:r>
            <a:r>
              <a:rPr lang="es-ES" dirty="0" err="1"/>
              <a:t>Available</a:t>
            </a:r>
            <a:r>
              <a:rPr lang="es-ES" dirty="0"/>
              <a:t> at: https://rincondelemprendedor.es/5-herramientas-utiles-para-potenciar-tu-estrategia-de-marketing-digital/ (</a:t>
            </a:r>
            <a:r>
              <a:rPr lang="es-ES" dirty="0" err="1"/>
              <a:t>Accessed</a:t>
            </a:r>
            <a:r>
              <a:rPr lang="es-ES" dirty="0"/>
              <a:t>: August 7, 2026).</a:t>
            </a:r>
            <a:endParaRPr lang="en-GB" dirty="0"/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Gibbens, S. (2025, April 17). </a:t>
            </a:r>
            <a:r>
              <a:rPr lang="en-GB" i="1" dirty="0"/>
              <a:t>How global warming is disrupting life on Earth</a:t>
            </a:r>
            <a:r>
              <a:rPr lang="en-GB" dirty="0"/>
              <a:t>. National Geographic. Available at: </a:t>
            </a:r>
            <a:r>
              <a:rPr lang="en-GB" u="sng" dirty="0">
                <a:hlinkClick r:id="rId3"/>
              </a:rPr>
              <a:t>https://www.nationalgeographic.com/environment/article/global-warming-effects</a:t>
            </a:r>
            <a:r>
              <a:rPr lang="en-GB" dirty="0"/>
              <a:t> (Accessed: 12 July 2026)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GOV.UK. (2023).</a:t>
            </a:r>
            <a:r>
              <a:rPr lang="en-GB" i="1" dirty="0"/>
              <a:t> Supplier Code of Conduct (HTML)</a:t>
            </a:r>
            <a:r>
              <a:rPr lang="en-GB" dirty="0"/>
              <a:t>. (n.d.). GOV.UK. Available at: </a:t>
            </a:r>
            <a:r>
              <a:rPr lang="en-GB" u="sng" dirty="0">
                <a:hlinkClick r:id="rId4"/>
              </a:rPr>
              <a:t>https://www.gov.uk/government/publications/supplier-code-of-conduct/supplier-code-of-conduct-html</a:t>
            </a:r>
            <a:r>
              <a:rPr lang="en-GB" dirty="0"/>
              <a:t> (Accessed: 5 July 2026)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Wiki, S.M. (2026) </a:t>
            </a:r>
            <a:r>
              <a:rPr lang="en-GB" i="1" dirty="0"/>
              <a:t>Crystal Stars - Super Mario Wiki, the Mario </a:t>
            </a:r>
            <a:r>
              <a:rPr lang="en-GB" i="1" dirty="0" err="1"/>
              <a:t>encyclopedia</a:t>
            </a:r>
            <a:r>
              <a:rPr lang="en-GB" dirty="0"/>
              <a:t>, </a:t>
            </a:r>
            <a:r>
              <a:rPr lang="en-GB" i="1" dirty="0"/>
              <a:t>Super Mario Wiki</a:t>
            </a:r>
            <a:r>
              <a:rPr lang="en-GB" dirty="0"/>
              <a:t>. Available at: https://www.mariowiki.com/Crystal_Stars (Accessed: August 7, 2026).</a:t>
            </a:r>
          </a:p>
          <a:p>
            <a:pPr marL="457200" indent="-457200" algn="l">
              <a:buFont typeface="+mj-lt"/>
              <a:buAutoNum type="arabicPeriod"/>
            </a:pPr>
            <a:endParaRPr lang="en-GB" dirty="0"/>
          </a:p>
          <a:p>
            <a:pPr marL="457200" indent="-457200" algn="l">
              <a:buFont typeface="+mj-lt"/>
              <a:buAutoNum type="arabicPeriod"/>
            </a:pP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810627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566348D-5E23-404C-A495-618E4EAA8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525EE0A-A779-481E-A750-AD22CD1A0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28992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567" y="1275389"/>
            <a:ext cx="10273849" cy="18869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Questions?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AA7D802-E5E6-4ADF-8667-4B851036A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0193B42-FCA7-403A-B854-1644AE673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2E971DC-609B-418C-9DDA-BA8D6DF36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B59CA3D-3E43-41CD-8013-21AAFEEBD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A2ABBB0-0BA1-4721-B2C1-E311BA989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541</TotalTime>
  <Words>1054</Words>
  <Application>Microsoft Office PowerPoint</Application>
  <PresentationFormat>Widescreen</PresentationFormat>
  <Paragraphs>235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Meiryo</vt:lpstr>
      <vt:lpstr>Algerian</vt:lpstr>
      <vt:lpstr>Aptos</vt:lpstr>
      <vt:lpstr>Aptos Narrow</vt:lpstr>
      <vt:lpstr>Arial</vt:lpstr>
      <vt:lpstr>Calibri</vt:lpstr>
      <vt:lpstr>Calibri Light</vt:lpstr>
      <vt:lpstr>Söhne</vt:lpstr>
      <vt:lpstr>Wingdings</vt:lpstr>
      <vt:lpstr>Office Theme</vt:lpstr>
      <vt:lpstr>Assessment Task 2 -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Management Structure</vt:lpstr>
      <vt:lpstr>Organisational chart</vt:lpstr>
      <vt:lpstr>PESTEl analysis (CIPD, 2021)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Conclusions</vt:lpstr>
      <vt:lpstr>References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ANDREEA RUSU</cp:lastModifiedBy>
  <cp:revision>55</cp:revision>
  <dcterms:created xsi:type="dcterms:W3CDTF">2023-07-31T07:37:43Z</dcterms:created>
  <dcterms:modified xsi:type="dcterms:W3CDTF">2026-08-07T11:59:10Z</dcterms:modified>
</cp:coreProperties>
</file>