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6"/>
    <p:sldId id="257" r:id="rId7"/>
    <p:sldId id="258" r:id="rId8"/>
  </p:sldIdLst>
  <p:sldSz cx="23749000" cy="168021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esProps" Target="presProps.xml"/><Relationship Id="rId3" Type="http://schemas.openxmlformats.org/officeDocument/2006/relationships/viewProps" Target="viewProps.xml"/><Relationship Id="rId4" Type="http://schemas.openxmlformats.org/officeDocument/2006/relationships/theme" Target="theme/theme1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1" id="2"/>
          <p:cNvSpPr txBox="true"/>
          <p:nvPr/>
        </p:nvSpPr>
        <p:spPr>
          <a:xfrm>
            <a:off x="5930900" y="571500"/>
            <a:ext cx="11887200" cy="16484600"/>
          </a:xfrm>
          <a:prstGeom prst="rect">
            <a:avLst/>
          </a:prstGeom>
        </p:spPr>
        <p:txBody>
          <a:bodyPr anchor="t" rtlCol="false"/>
          <a:lstStyle/>
          <a:p>
            <a:pPr algn="l"/>
            <a:r>
              <a:t/>
            </a:r>
            <a:endParaRPr lang="en-US" sz="1100"/>
          </a:p>
          <a:p>
            <a:r>
              <a:rPr lang="en-US" sz="3700">
                <a:solidFill>
                  <a:srgbClr val="252525"/>
                </a:solidFill>
              </a:rPr>
              <a:t>M</a:t>
            </a:r>
            <a:r>
              <a:rPr lang="en-US" sz="3700">
                <a:solidFill>
                  <a:srgbClr val="252525"/>
                </a:solidFill>
              </a:rPr>
              <a:t>y personal strength that I am proud of is being able to have worked in the same job for over 5 years, being on time every morning, giving my all and putting all my effort in everything, even in the little tasks I had.</a:t>
            </a:r>
          </a:p>
          <a:p>
            <a:r>
              <a:rPr lang="en-US" sz="3700">
                <a:solidFill>
                  <a:srgbClr val="252525"/>
                </a:solidFill>
              </a:rPr>
              <a:t>Portraying my durability and the way it helped me in many situations, which drew many people to wanting to work with me and being comfortable around my opinions and beliefs.</a:t>
            </a:r>
          </a:p>
          <a:p>
            <a:r>
              <a:rPr lang="en-US" sz="3700">
                <a:solidFill>
                  <a:srgbClr val="252525"/>
                </a:solidFill>
              </a:rPr>
              <a:t>I still was able to keep my cool after being bullied for various reasons as rascial discrimination by the management, but I kept on going to work everyday with a smile on my face.</a:t>
            </a:r>
          </a:p>
          <a:p>
            <a:r>
              <a:rPr lang="en-US" sz="3700">
                <a:solidFill>
                  <a:srgbClr val="252525"/>
                </a:solidFill>
              </a:rPr>
              <a:t>I'm proud of it because they would change my roles in my job and I would have to go with it without complaining, ignoring the fact that the work was hard and difficult.</a:t>
            </a:r>
          </a:p>
          <a:p>
            <a:r>
              <a:rPr lang="en-US" sz="3700">
                <a:solidFill>
                  <a:srgbClr val="252525"/>
                </a:solidFill>
              </a:rPr>
              <a:t>I had to collect rubbish, fill in the technical 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1" id="2"/>
          <p:cNvSpPr txBox="true"/>
          <p:nvPr/>
        </p:nvSpPr>
        <p:spPr>
          <a:xfrm>
            <a:off x="5930900" y="571500"/>
            <a:ext cx="11887200" cy="16484600"/>
          </a:xfrm>
          <a:prstGeom prst="rect">
            <a:avLst/>
          </a:prstGeom>
        </p:spPr>
        <p:txBody>
          <a:bodyPr anchor="t" rtlCol="false"/>
          <a:lstStyle/>
          <a:p>
            <a:pPr algn="l"/>
            <a:r>
              <a:t/>
            </a:r>
            <a:endParaRPr lang="en-US" sz="1100"/>
          </a:p>
          <a:p>
            <a:r>
              <a:rPr lang="en-US" sz="3700">
                <a:solidFill>
                  <a:srgbClr val="252525"/>
                </a:solidFill>
              </a:rPr>
              <a:t>data and work with dangerous, sharp substances, lifting up bulky materials and walking long distances.</a:t>
            </a:r>
          </a:p>
          <a:p>
            <a:r>
              <a:rPr lang="en-US" sz="3700">
                <a:solidFill>
                  <a:srgbClr val="252525"/>
                </a:solidFill>
              </a:rPr>
              <a:t>It's helped me to appreciate the necessities of life and not take them for granted.</a:t>
            </a:r>
          </a:p>
          <a:p>
            <a:r>
              <a:rPr lang="en-US" sz="3700">
                <a:solidFill>
                  <a:srgbClr val="252525"/>
                </a:solidFill>
              </a:rPr>
              <a:t>It's also helped me to realise the crucial need on teamwork in big companies and humble binmen.</a:t>
            </a:r>
          </a:p>
          <a:p>
            <a:r>
              <a:rPr lang="en-US" sz="3700">
                <a:solidFill>
                  <a:srgbClr val="252525"/>
                </a:solidFill>
              </a:rPr>
              <a:t>In my life I've realised that being a binman wasn't the most glamorous job but it made me feel like a part of a big family and community, helping individuals including the elderly, making sure their bins were put back in the right place.</a:t>
            </a:r>
          </a:p>
          <a:p>
            <a:r>
              <a:rPr lang="en-US" sz="3700">
                <a:solidFill>
                  <a:srgbClr val="252525"/>
                </a:solidFill>
              </a:rPr>
              <a:t>It has helped me to be able to work with different characters and to maintain the flow and charisma in teamwork and to keep up a professional character in any situation.</a:t>
            </a:r>
          </a:p>
          <a:p>
            <a:r>
              <a:rPr lang="en-US" sz="3700">
                <a:solidFill>
                  <a:srgbClr val="252525"/>
                </a:solidFill>
              </a:rPr>
              <a:t>During the pandemic when everything 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1" id="2"/>
          <p:cNvSpPr txBox="true"/>
          <p:nvPr/>
        </p:nvSpPr>
        <p:spPr>
          <a:xfrm>
            <a:off x="5930900" y="571500"/>
            <a:ext cx="11887200" cy="16484600"/>
          </a:xfrm>
          <a:prstGeom prst="rect">
            <a:avLst/>
          </a:prstGeom>
        </p:spPr>
        <p:txBody>
          <a:bodyPr anchor="t" rtlCol="false"/>
          <a:lstStyle/>
          <a:p>
            <a:pPr algn="l"/>
            <a:r>
              <a:t/>
            </a:r>
            <a:endParaRPr lang="en-US" sz="1100"/>
          </a:p>
          <a:p>
            <a:r>
              <a:rPr lang="en-US" sz="3700">
                <a:solidFill>
                  <a:srgbClr val="252525"/>
                </a:solidFill>
              </a:rPr>
              <a:t>stopped everyone depended us to clean the streets and rubbish to make sure everything was clean, tidy and sanitised.</a:t>
            </a:r>
          </a:p>
          <a:p>
            <a:r>
              <a:rPr lang="en-US" sz="3700">
                <a:solidFill>
                  <a:srgbClr val="252525"/>
                </a:solidFill>
              </a:rPr>
              <a:t>While everyone was in their homes working we had to venture outside with our masks on to make sure everyone's rubbish was cleaned as normal.</a:t>
            </a:r>
          </a:p>
          <a:p>
            <a:r>
              <a:rPr lang="en-US" sz="3700">
                <a:solidFill>
                  <a:srgbClr val="252525"/>
                </a:solidFill>
              </a:rPr>
              <a:t>This was risking my health and the health of my family, but I had to carry on thinking about the wellbeing of the community and of others.</a:t>
            </a:r>
          </a:p>
          <a:p>
            <a:r>
              <a:rPr lang="en-US" sz="3700">
                <a:solidFill>
                  <a:srgbClr val="252525"/>
                </a:solidFill>
              </a:rPr>
              <a:t>I have to admit at this time the community really appreciated all the work we were doing for them. </a:t>
            </a:r>
          </a:p>
          <a:p>
            <a:r>
              <a:rPr lang="en-US" sz="3700">
                <a:solidFill>
                  <a:srgbClr val="252525"/>
                </a:solidFill>
              </a:rPr>
              <a:t>And I was able to reflect all the positive things I was able to achieve by just being a binman.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terms:modified xsi:type="dcterms:W3CDTF">2011-08-01T06:04:30Z</dcterms:modified>
  <cp:revision>1</cp:revision>
</cp:coreProperties>
</file>