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12192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85F1A6-E2FB-3D4F-3FD2-9F94CE902B5D}" v="1314" dt="2025-11-20T17:26:52.9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nur Seit (2512056)" userId="S::2512056@student.uwtsd.ac.uk::e2f704e4-7f30-4660-89bb-3cad5aede5f5" providerId="AD" clId="Web-{BA85F1A6-E2FB-3D4F-3FD2-9F94CE902B5D}"/>
    <pc:docChg chg="delSld modSld">
      <pc:chgData name="Ainur Seit (2512056)" userId="S::2512056@student.uwtsd.ac.uk::e2f704e4-7f30-4660-89bb-3cad5aede5f5" providerId="AD" clId="Web-{BA85F1A6-E2FB-3D4F-3FD2-9F94CE902B5D}" dt="2025-11-20T17:26:52.994" v="805"/>
      <pc:docMkLst>
        <pc:docMk/>
      </pc:docMkLst>
      <pc:sldChg chg="addSp delSp modSp">
        <pc:chgData name="Ainur Seit (2512056)" userId="S::2512056@student.uwtsd.ac.uk::e2f704e4-7f30-4660-89bb-3cad5aede5f5" providerId="AD" clId="Web-{BA85F1A6-E2FB-3D4F-3FD2-9F94CE902B5D}" dt="2025-11-20T17:25:21.539" v="804" actId="14100"/>
        <pc:sldMkLst>
          <pc:docMk/>
          <pc:sldMk cId="109857222" sldId="256"/>
        </pc:sldMkLst>
        <pc:spChg chg="mod">
          <ac:chgData name="Ainur Seit (2512056)" userId="S::2512056@student.uwtsd.ac.uk::e2f704e4-7f30-4660-89bb-3cad5aede5f5" providerId="AD" clId="Web-{BA85F1A6-E2FB-3D4F-3FD2-9F94CE902B5D}" dt="2025-11-14T02:31:21.960" v="663" actId="1076"/>
          <ac:spMkLst>
            <pc:docMk/>
            <pc:sldMk cId="109857222" sldId="256"/>
            <ac:spMk id="2" creationId="{00000000-0000-0000-0000-000000000000}"/>
          </ac:spMkLst>
        </pc:spChg>
        <pc:spChg chg="mod">
          <ac:chgData name="Ainur Seit (2512056)" userId="S::2512056@student.uwtsd.ac.uk::e2f704e4-7f30-4660-89bb-3cad5aede5f5" providerId="AD" clId="Web-{BA85F1A6-E2FB-3D4F-3FD2-9F94CE902B5D}" dt="2025-11-14T02:31:16.444" v="662" actId="1076"/>
          <ac:spMkLst>
            <pc:docMk/>
            <pc:sldMk cId="109857222" sldId="256"/>
            <ac:spMk id="3" creationId="{00000000-0000-0000-0000-000000000000}"/>
          </ac:spMkLst>
        </pc:spChg>
        <pc:spChg chg="add mod">
          <ac:chgData name="Ainur Seit (2512056)" userId="S::2512056@student.uwtsd.ac.uk::e2f704e4-7f30-4660-89bb-3cad5aede5f5" providerId="AD" clId="Web-{BA85F1A6-E2FB-3D4F-3FD2-9F94CE902B5D}" dt="2025-11-20T17:24:52.523" v="801" actId="1076"/>
          <ac:spMkLst>
            <pc:docMk/>
            <pc:sldMk cId="109857222" sldId="256"/>
            <ac:spMk id="4" creationId="{71E9B799-4C1E-8464-4316-EF6CF8C56028}"/>
          </ac:spMkLst>
        </pc:spChg>
        <pc:spChg chg="add mod">
          <ac:chgData name="Ainur Seit (2512056)" userId="S::2512056@student.uwtsd.ac.uk::e2f704e4-7f30-4660-89bb-3cad5aede5f5" providerId="AD" clId="Web-{BA85F1A6-E2FB-3D4F-3FD2-9F94CE902B5D}" dt="2025-11-20T17:23:39.850" v="788" actId="1076"/>
          <ac:spMkLst>
            <pc:docMk/>
            <pc:sldMk cId="109857222" sldId="256"/>
            <ac:spMk id="5" creationId="{1DEC1EC1-93C6-24EA-C3AE-400688355C48}"/>
          </ac:spMkLst>
        </pc:spChg>
        <pc:spChg chg="add del mod">
          <ac:chgData name="Ainur Seit (2512056)" userId="S::2512056@student.uwtsd.ac.uk::e2f704e4-7f30-4660-89bb-3cad5aede5f5" providerId="AD" clId="Web-{BA85F1A6-E2FB-3D4F-3FD2-9F94CE902B5D}" dt="2025-11-20T17:24:16.976" v="795"/>
          <ac:spMkLst>
            <pc:docMk/>
            <pc:sldMk cId="109857222" sldId="256"/>
            <ac:spMk id="9" creationId="{F92B207B-79B6-C732-E440-524DFE61ECC5}"/>
          </ac:spMkLst>
        </pc:spChg>
        <pc:spChg chg="add mod">
          <ac:chgData name="Ainur Seit (2512056)" userId="S::2512056@student.uwtsd.ac.uk::e2f704e4-7f30-4660-89bb-3cad5aede5f5" providerId="AD" clId="Web-{BA85F1A6-E2FB-3D4F-3FD2-9F94CE902B5D}" dt="2025-11-14T02:31:34.007" v="664" actId="1076"/>
          <ac:spMkLst>
            <pc:docMk/>
            <pc:sldMk cId="109857222" sldId="256"/>
            <ac:spMk id="11" creationId="{29B6F135-1564-6DF5-AA44-14A389480144}"/>
          </ac:spMkLst>
        </pc:spChg>
        <pc:spChg chg="add mod">
          <ac:chgData name="Ainur Seit (2512056)" userId="S::2512056@student.uwtsd.ac.uk::e2f704e4-7f30-4660-89bb-3cad5aede5f5" providerId="AD" clId="Web-{BA85F1A6-E2FB-3D4F-3FD2-9F94CE902B5D}" dt="2025-11-14T02:31:50.101" v="667" actId="1076"/>
          <ac:spMkLst>
            <pc:docMk/>
            <pc:sldMk cId="109857222" sldId="256"/>
            <ac:spMk id="17" creationId="{7DB87A25-DB6F-A0E6-678A-061C830D5DEC}"/>
          </ac:spMkLst>
        </pc:spChg>
        <pc:spChg chg="add mod">
          <ac:chgData name="Ainur Seit (2512056)" userId="S::2512056@student.uwtsd.ac.uk::e2f704e4-7f30-4660-89bb-3cad5aede5f5" providerId="AD" clId="Web-{BA85F1A6-E2FB-3D4F-3FD2-9F94CE902B5D}" dt="2025-11-20T17:24:05.007" v="793" actId="1076"/>
          <ac:spMkLst>
            <pc:docMk/>
            <pc:sldMk cId="109857222" sldId="256"/>
            <ac:spMk id="18" creationId="{93D3F14B-7F86-4A79-0AC8-D6E679505B4C}"/>
          </ac:spMkLst>
        </pc:spChg>
        <pc:picChg chg="add mod">
          <ac:chgData name="Ainur Seit (2512056)" userId="S::2512056@student.uwtsd.ac.uk::e2f704e4-7f30-4660-89bb-3cad5aede5f5" providerId="AD" clId="Web-{BA85F1A6-E2FB-3D4F-3FD2-9F94CE902B5D}" dt="2025-11-20T17:24:42.336" v="800" actId="1076"/>
          <ac:picMkLst>
            <pc:docMk/>
            <pc:sldMk cId="109857222" sldId="256"/>
            <ac:picMk id="6" creationId="{4C56E8E6-B0F9-3087-0483-A344FB201427}"/>
          </ac:picMkLst>
        </pc:picChg>
        <pc:picChg chg="add mod">
          <ac:chgData name="Ainur Seit (2512056)" userId="S::2512056@student.uwtsd.ac.uk::e2f704e4-7f30-4660-89bb-3cad5aede5f5" providerId="AD" clId="Web-{BA85F1A6-E2FB-3D4F-3FD2-9F94CE902B5D}" dt="2025-11-14T02:31:39.835" v="665" actId="1076"/>
          <ac:picMkLst>
            <pc:docMk/>
            <pc:sldMk cId="109857222" sldId="256"/>
            <ac:picMk id="7" creationId="{14A1F389-ABE5-07FE-F32D-BDF3B0BAC9B5}"/>
          </ac:picMkLst>
        </pc:picChg>
        <pc:picChg chg="add mod">
          <ac:chgData name="Ainur Seit (2512056)" userId="S::2512056@student.uwtsd.ac.uk::e2f704e4-7f30-4660-89bb-3cad5aede5f5" providerId="AD" clId="Web-{BA85F1A6-E2FB-3D4F-3FD2-9F94CE902B5D}" dt="2025-11-20T17:25:21.539" v="804" actId="14100"/>
          <ac:picMkLst>
            <pc:docMk/>
            <pc:sldMk cId="109857222" sldId="256"/>
            <ac:picMk id="8" creationId="{EFA06F25-8A13-6CB7-714E-8C77ED04BA01}"/>
          </ac:picMkLst>
        </pc:picChg>
        <pc:picChg chg="add mod">
          <ac:chgData name="Ainur Seit (2512056)" userId="S::2512056@student.uwtsd.ac.uk::e2f704e4-7f30-4660-89bb-3cad5aede5f5" providerId="AD" clId="Web-{BA85F1A6-E2FB-3D4F-3FD2-9F94CE902B5D}" dt="2025-11-14T02:31:45.320" v="666" actId="1076"/>
          <ac:picMkLst>
            <pc:docMk/>
            <pc:sldMk cId="109857222" sldId="256"/>
            <ac:picMk id="13" creationId="{F8E538E3-E522-3E9E-6A0F-4B3DC500E657}"/>
          </ac:picMkLst>
        </pc:picChg>
      </pc:sldChg>
      <pc:sldChg chg="delSp modSp del">
        <pc:chgData name="Ainur Seit (2512056)" userId="S::2512056@student.uwtsd.ac.uk::e2f704e4-7f30-4660-89bb-3cad5aede5f5" providerId="AD" clId="Web-{BA85F1A6-E2FB-3D4F-3FD2-9F94CE902B5D}" dt="2025-11-20T17:26:52.994" v="805"/>
        <pc:sldMkLst>
          <pc:docMk/>
          <pc:sldMk cId="134184550" sldId="257"/>
        </pc:sldMkLst>
        <pc:spChg chg="mod">
          <ac:chgData name="Ainur Seit (2512056)" userId="S::2512056@student.uwtsd.ac.uk::e2f704e4-7f30-4660-89bb-3cad5aede5f5" providerId="AD" clId="Web-{BA85F1A6-E2FB-3D4F-3FD2-9F94CE902B5D}" dt="2025-11-20T17:15:19.415" v="766" actId="20577"/>
          <ac:spMkLst>
            <pc:docMk/>
            <pc:sldMk cId="134184550" sldId="257"/>
            <ac:spMk id="2" creationId="{6BB1FE21-F829-8E49-588D-565F8AD49589}"/>
          </ac:spMkLst>
        </pc:spChg>
        <pc:spChg chg="mod">
          <ac:chgData name="Ainur Seit (2512056)" userId="S::2512056@student.uwtsd.ac.uk::e2f704e4-7f30-4660-89bb-3cad5aede5f5" providerId="AD" clId="Web-{BA85F1A6-E2FB-3D4F-3FD2-9F94CE902B5D}" dt="2025-11-20T17:15:11.539" v="765" actId="20577"/>
          <ac:spMkLst>
            <pc:docMk/>
            <pc:sldMk cId="134184550" sldId="257"/>
            <ac:spMk id="3" creationId="{2AFC3698-8489-1F77-38C4-2A21C72408D5}"/>
          </ac:spMkLst>
        </pc:spChg>
        <pc:picChg chg="del">
          <ac:chgData name="Ainur Seit (2512056)" userId="S::2512056@student.uwtsd.ac.uk::e2f704e4-7f30-4660-89bb-3cad5aede5f5" providerId="AD" clId="Web-{BA85F1A6-E2FB-3D4F-3FD2-9F94CE902B5D}" dt="2025-11-20T17:15:24.696" v="767"/>
          <ac:picMkLst>
            <pc:docMk/>
            <pc:sldMk cId="134184550" sldId="257"/>
            <ac:picMk id="4" creationId="{4B8F0876-4F6C-7C05-7D16-92431301015D}"/>
          </ac:picMkLst>
        </pc:picChg>
      </pc:sldChg>
    </pc:docChg>
  </pc:docChgLst>
  <pc:docChgLst>
    <pc:chgData name="Ainur Seit (2512056)" userId="S::2512056@student.uwtsd.ac.uk::e2f704e4-7f30-4660-89bb-3cad5aede5f5" providerId="AD" clId="Web-{0CF9F1F4-EBCD-6223-A412-F8538D72B8DB}"/>
    <pc:docChg chg="mod addSld modSld modMainMaster setSldSz">
      <pc:chgData name="Ainur Seit (2512056)" userId="S::2512056@student.uwtsd.ac.uk::e2f704e4-7f30-4660-89bb-3cad5aede5f5" providerId="AD" clId="Web-{0CF9F1F4-EBCD-6223-A412-F8538D72B8DB}" dt="2025-11-13T17:07:49.045" v="87" actId="1076"/>
      <pc:docMkLst>
        <pc:docMk/>
      </pc:docMkLst>
      <pc:sldChg chg="addSp modSp add replId">
        <pc:chgData name="Ainur Seit (2512056)" userId="S::2512056@student.uwtsd.ac.uk::e2f704e4-7f30-4660-89bb-3cad5aede5f5" providerId="AD" clId="Web-{0CF9F1F4-EBCD-6223-A412-F8538D72B8DB}" dt="2025-11-13T17:07:49.045" v="87" actId="1076"/>
        <pc:sldMkLst>
          <pc:docMk/>
          <pc:sldMk cId="134184550" sldId="257"/>
        </pc:sldMkLst>
        <pc:spChg chg="mod">
          <ac:chgData name="Ainur Seit (2512056)" userId="S::2512056@student.uwtsd.ac.uk::e2f704e4-7f30-4660-89bb-3cad5aede5f5" providerId="AD" clId="Web-{0CF9F1F4-EBCD-6223-A412-F8538D72B8DB}" dt="2025-11-13T17:03:22.520" v="31" actId="20577"/>
          <ac:spMkLst>
            <pc:docMk/>
            <pc:sldMk cId="134184550" sldId="257"/>
            <ac:spMk id="2" creationId="{6BB1FE21-F829-8E49-588D-565F8AD49589}"/>
          </ac:spMkLst>
        </pc:spChg>
        <pc:spChg chg="mod">
          <ac:chgData name="Ainur Seit (2512056)" userId="S::2512056@student.uwtsd.ac.uk::e2f704e4-7f30-4660-89bb-3cad5aede5f5" providerId="AD" clId="Web-{0CF9F1F4-EBCD-6223-A412-F8538D72B8DB}" dt="2025-11-13T17:07:49.045" v="87" actId="1076"/>
          <ac:spMkLst>
            <pc:docMk/>
            <pc:sldMk cId="134184550" sldId="257"/>
            <ac:spMk id="3" creationId="{2AFC3698-8489-1F77-38C4-2A21C72408D5}"/>
          </ac:spMkLst>
        </pc:spChg>
      </pc:sldChg>
      <pc:sldMasterChg chg="modSp modSldLayout">
        <pc:chgData name="Ainur Seit (2512056)" userId="S::2512056@student.uwtsd.ac.uk::e2f704e4-7f30-4660-89bb-3cad5aede5f5" providerId="AD" clId="Web-{0CF9F1F4-EBCD-6223-A412-F8538D72B8DB}" dt="2025-11-13T16:58:31.005" v="1"/>
        <pc:sldMasterMkLst>
          <pc:docMk/>
          <pc:sldMasterMk cId="2460954070" sldId="2147483660"/>
        </pc:sldMasterMkLst>
        <pc:spChg chg="mod">
          <ac:chgData name="Ainur Seit (2512056)" userId="S::2512056@student.uwtsd.ac.uk::e2f704e4-7f30-4660-89bb-3cad5aede5f5" providerId="AD" clId="Web-{0CF9F1F4-EBCD-6223-A412-F8538D72B8DB}" dt="2025-11-13T16:58:31.005" v="1"/>
          <ac:spMkLst>
            <pc:docMk/>
            <pc:sldMasterMk cId="2460954070" sldId="2147483660"/>
            <ac:spMk id="2"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ac:spMk id="3"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ac:spMk id="4"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ac:spMk id="5"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ac:spMk id="6" creationId="{00000000-0000-0000-0000-000000000000}"/>
          </ac:spMkLst>
        </pc:spChg>
        <pc:sldLayoutChg chg="modSp">
          <pc:chgData name="Ainur Seit (2512056)" userId="S::2512056@student.uwtsd.ac.uk::e2f704e4-7f30-4660-89bb-3cad5aede5f5" providerId="AD" clId="Web-{0CF9F1F4-EBCD-6223-A412-F8538D72B8DB}" dt="2025-11-13T16:58:31.005" v="1"/>
          <pc:sldLayoutMkLst>
            <pc:docMk/>
            <pc:sldMasterMk cId="2460954070" sldId="2147483660"/>
            <pc:sldLayoutMk cId="2385387890" sldId="2147483661"/>
          </pc:sldLayoutMkLst>
          <pc:spChg chg="mod">
            <ac:chgData name="Ainur Seit (2512056)" userId="S::2512056@student.uwtsd.ac.uk::e2f704e4-7f30-4660-89bb-3cad5aede5f5" providerId="AD" clId="Web-{0CF9F1F4-EBCD-6223-A412-F8538D72B8DB}" dt="2025-11-13T16:58:31.005" v="1"/>
            <ac:spMkLst>
              <pc:docMk/>
              <pc:sldMasterMk cId="2460954070" sldId="2147483660"/>
              <pc:sldLayoutMk cId="2385387890" sldId="2147483661"/>
              <ac:spMk id="2"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2385387890" sldId="2147483661"/>
              <ac:spMk id="3" creationId="{00000000-0000-0000-0000-000000000000}"/>
            </ac:spMkLst>
          </pc:spChg>
        </pc:sldLayoutChg>
        <pc:sldLayoutChg chg="modSp">
          <pc:chgData name="Ainur Seit (2512056)" userId="S::2512056@student.uwtsd.ac.uk::e2f704e4-7f30-4660-89bb-3cad5aede5f5" providerId="AD" clId="Web-{0CF9F1F4-EBCD-6223-A412-F8538D72B8DB}" dt="2025-11-13T16:58:31.005" v="1"/>
          <pc:sldLayoutMkLst>
            <pc:docMk/>
            <pc:sldMasterMk cId="2460954070" sldId="2147483660"/>
            <pc:sldLayoutMk cId="2591524520" sldId="2147483663"/>
          </pc:sldLayoutMkLst>
          <pc:spChg chg="mod">
            <ac:chgData name="Ainur Seit (2512056)" userId="S::2512056@student.uwtsd.ac.uk::e2f704e4-7f30-4660-89bb-3cad5aede5f5" providerId="AD" clId="Web-{0CF9F1F4-EBCD-6223-A412-F8538D72B8DB}" dt="2025-11-13T16:58:31.005" v="1"/>
            <ac:spMkLst>
              <pc:docMk/>
              <pc:sldMasterMk cId="2460954070" sldId="2147483660"/>
              <pc:sldLayoutMk cId="2591524520" sldId="2147483663"/>
              <ac:spMk id="2"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2591524520" sldId="2147483663"/>
              <ac:spMk id="3" creationId="{00000000-0000-0000-0000-000000000000}"/>
            </ac:spMkLst>
          </pc:spChg>
        </pc:sldLayoutChg>
        <pc:sldLayoutChg chg="modSp">
          <pc:chgData name="Ainur Seit (2512056)" userId="S::2512056@student.uwtsd.ac.uk::e2f704e4-7f30-4660-89bb-3cad5aede5f5" providerId="AD" clId="Web-{0CF9F1F4-EBCD-6223-A412-F8538D72B8DB}" dt="2025-11-13T16:58:31.005" v="1"/>
          <pc:sldLayoutMkLst>
            <pc:docMk/>
            <pc:sldMasterMk cId="2460954070" sldId="2147483660"/>
            <pc:sldLayoutMk cId="1203092039" sldId="2147483664"/>
          </pc:sldLayoutMkLst>
          <pc:spChg chg="mod">
            <ac:chgData name="Ainur Seit (2512056)" userId="S::2512056@student.uwtsd.ac.uk::e2f704e4-7f30-4660-89bb-3cad5aede5f5" providerId="AD" clId="Web-{0CF9F1F4-EBCD-6223-A412-F8538D72B8DB}" dt="2025-11-13T16:58:31.005" v="1"/>
            <ac:spMkLst>
              <pc:docMk/>
              <pc:sldMasterMk cId="2460954070" sldId="2147483660"/>
              <pc:sldLayoutMk cId="1203092039" sldId="2147483664"/>
              <ac:spMk id="3"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1203092039" sldId="2147483664"/>
              <ac:spMk id="4" creationId="{00000000-0000-0000-0000-000000000000}"/>
            </ac:spMkLst>
          </pc:spChg>
        </pc:sldLayoutChg>
        <pc:sldLayoutChg chg="modSp">
          <pc:chgData name="Ainur Seit (2512056)" userId="S::2512056@student.uwtsd.ac.uk::e2f704e4-7f30-4660-89bb-3cad5aede5f5" providerId="AD" clId="Web-{0CF9F1F4-EBCD-6223-A412-F8538D72B8DB}" dt="2025-11-13T16:58:31.005" v="1"/>
          <pc:sldLayoutMkLst>
            <pc:docMk/>
            <pc:sldMasterMk cId="2460954070" sldId="2147483660"/>
            <pc:sldLayoutMk cId="3733172339" sldId="2147483665"/>
          </pc:sldLayoutMkLst>
          <pc:spChg chg="mod">
            <ac:chgData name="Ainur Seit (2512056)" userId="S::2512056@student.uwtsd.ac.uk::e2f704e4-7f30-4660-89bb-3cad5aede5f5" providerId="AD" clId="Web-{0CF9F1F4-EBCD-6223-A412-F8538D72B8DB}" dt="2025-11-13T16:58:31.005" v="1"/>
            <ac:spMkLst>
              <pc:docMk/>
              <pc:sldMasterMk cId="2460954070" sldId="2147483660"/>
              <pc:sldLayoutMk cId="3733172339" sldId="2147483665"/>
              <ac:spMk id="2"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3733172339" sldId="2147483665"/>
              <ac:spMk id="3"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3733172339" sldId="2147483665"/>
              <ac:spMk id="4"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3733172339" sldId="2147483665"/>
              <ac:spMk id="5"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3733172339" sldId="2147483665"/>
              <ac:spMk id="6" creationId="{00000000-0000-0000-0000-000000000000}"/>
            </ac:spMkLst>
          </pc:spChg>
        </pc:sldLayoutChg>
        <pc:sldLayoutChg chg="modSp">
          <pc:chgData name="Ainur Seit (2512056)" userId="S::2512056@student.uwtsd.ac.uk::e2f704e4-7f30-4660-89bb-3cad5aede5f5" providerId="AD" clId="Web-{0CF9F1F4-EBCD-6223-A412-F8538D72B8DB}" dt="2025-11-13T16:58:31.005" v="1"/>
          <pc:sldLayoutMkLst>
            <pc:docMk/>
            <pc:sldMasterMk cId="2460954070" sldId="2147483660"/>
            <pc:sldLayoutMk cId="3171841454" sldId="2147483668"/>
          </pc:sldLayoutMkLst>
          <pc:spChg chg="mod">
            <ac:chgData name="Ainur Seit (2512056)" userId="S::2512056@student.uwtsd.ac.uk::e2f704e4-7f30-4660-89bb-3cad5aede5f5" providerId="AD" clId="Web-{0CF9F1F4-EBCD-6223-A412-F8538D72B8DB}" dt="2025-11-13T16:58:31.005" v="1"/>
            <ac:spMkLst>
              <pc:docMk/>
              <pc:sldMasterMk cId="2460954070" sldId="2147483660"/>
              <pc:sldLayoutMk cId="3171841454" sldId="2147483668"/>
              <ac:spMk id="2"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3171841454" sldId="2147483668"/>
              <ac:spMk id="3"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3171841454" sldId="2147483668"/>
              <ac:spMk id="4" creationId="{00000000-0000-0000-0000-000000000000}"/>
            </ac:spMkLst>
          </pc:spChg>
        </pc:sldLayoutChg>
        <pc:sldLayoutChg chg="modSp">
          <pc:chgData name="Ainur Seit (2512056)" userId="S::2512056@student.uwtsd.ac.uk::e2f704e4-7f30-4660-89bb-3cad5aede5f5" providerId="AD" clId="Web-{0CF9F1F4-EBCD-6223-A412-F8538D72B8DB}" dt="2025-11-13T16:58:31.005" v="1"/>
          <pc:sldLayoutMkLst>
            <pc:docMk/>
            <pc:sldMasterMk cId="2460954070" sldId="2147483660"/>
            <pc:sldLayoutMk cId="1718958274" sldId="2147483669"/>
          </pc:sldLayoutMkLst>
          <pc:spChg chg="mod">
            <ac:chgData name="Ainur Seit (2512056)" userId="S::2512056@student.uwtsd.ac.uk::e2f704e4-7f30-4660-89bb-3cad5aede5f5" providerId="AD" clId="Web-{0CF9F1F4-EBCD-6223-A412-F8538D72B8DB}" dt="2025-11-13T16:58:31.005" v="1"/>
            <ac:spMkLst>
              <pc:docMk/>
              <pc:sldMasterMk cId="2460954070" sldId="2147483660"/>
              <pc:sldLayoutMk cId="1718958274" sldId="2147483669"/>
              <ac:spMk id="2"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1718958274" sldId="2147483669"/>
              <ac:spMk id="3"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1718958274" sldId="2147483669"/>
              <ac:spMk id="4" creationId="{00000000-0000-0000-0000-000000000000}"/>
            </ac:spMkLst>
          </pc:spChg>
        </pc:sldLayoutChg>
        <pc:sldLayoutChg chg="modSp">
          <pc:chgData name="Ainur Seit (2512056)" userId="S::2512056@student.uwtsd.ac.uk::e2f704e4-7f30-4660-89bb-3cad5aede5f5" providerId="AD" clId="Web-{0CF9F1F4-EBCD-6223-A412-F8538D72B8DB}" dt="2025-11-13T16:58:31.005" v="1"/>
          <pc:sldLayoutMkLst>
            <pc:docMk/>
            <pc:sldMasterMk cId="2460954070" sldId="2147483660"/>
            <pc:sldLayoutMk cId="3479445657" sldId="2147483671"/>
          </pc:sldLayoutMkLst>
          <pc:spChg chg="mod">
            <ac:chgData name="Ainur Seit (2512056)" userId="S::2512056@student.uwtsd.ac.uk::e2f704e4-7f30-4660-89bb-3cad5aede5f5" providerId="AD" clId="Web-{0CF9F1F4-EBCD-6223-A412-F8538D72B8DB}" dt="2025-11-13T16:58:31.005" v="1"/>
            <ac:spMkLst>
              <pc:docMk/>
              <pc:sldMasterMk cId="2460954070" sldId="2147483660"/>
              <pc:sldLayoutMk cId="3479445657" sldId="2147483671"/>
              <ac:spMk id="2" creationId="{00000000-0000-0000-0000-000000000000}"/>
            </ac:spMkLst>
          </pc:spChg>
          <pc:spChg chg="mod">
            <ac:chgData name="Ainur Seit (2512056)" userId="S::2512056@student.uwtsd.ac.uk::e2f704e4-7f30-4660-89bb-3cad5aede5f5" providerId="AD" clId="Web-{0CF9F1F4-EBCD-6223-A412-F8538D72B8DB}" dt="2025-11-13T16:58:31.005" v="1"/>
            <ac:spMkLst>
              <pc:docMk/>
              <pc:sldMasterMk cId="2460954070" sldId="2147483660"/>
              <pc:sldLayoutMk cId="3479445657" sldId="2147483671"/>
              <ac:spMk id="3" creationId="{00000000-0000-0000-0000-000000000000}"/>
            </ac:spMkLst>
          </pc:spChg>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995312"/>
            <a:ext cx="5143500" cy="4244622"/>
          </a:xfrm>
        </p:spPr>
        <p:txBody>
          <a:bodyPr anchor="b"/>
          <a:lstStyle>
            <a:lvl1pPr algn="ctr">
              <a:defRPr sz="3375"/>
            </a:lvl1pPr>
          </a:lstStyle>
          <a:p>
            <a:r>
              <a:rPr lang="en-US"/>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5"/>
            <a:ext cx="5915025" cy="5071532"/>
          </a:xfrm>
        </p:spPr>
        <p:txBody>
          <a:bodyPr anchor="b"/>
          <a:lstStyle>
            <a:lvl1pPr>
              <a:defRPr sz="3375"/>
            </a:lvl1pPr>
          </a:lstStyle>
          <a:p>
            <a:r>
              <a:rPr lang="en-US"/>
              <a:t>Click to edit Master title style</a:t>
            </a:r>
            <a:endParaRPr lang="en-US" dirty="0"/>
          </a:p>
        </p:txBody>
      </p:sp>
      <p:sp>
        <p:nvSpPr>
          <p:cNvPr id="3" name="Text Placeholder 2"/>
          <p:cNvSpPr>
            <a:spLocks noGrp="1"/>
          </p:cNvSpPr>
          <p:nvPr>
            <p:ph type="body" idx="1"/>
          </p:nvPr>
        </p:nvSpPr>
        <p:spPr>
          <a:xfrm>
            <a:off x="467916" y="8159046"/>
            <a:ext cx="5915025" cy="2666999"/>
          </a:xfrm>
        </p:spPr>
        <p:txBody>
          <a:bodyPr/>
          <a:lstStyle>
            <a:lvl1pPr marL="0" indent="0">
              <a:buNone/>
              <a:defRPr sz="1350">
                <a:solidFill>
                  <a:schemeClr val="tx1">
                    <a:tint val="82000"/>
                  </a:schemeClr>
                </a:solidFill>
              </a:defRPr>
            </a:lvl1pPr>
            <a:lvl2pPr marL="257175" indent="0">
              <a:buNone/>
              <a:defRPr sz="1125">
                <a:solidFill>
                  <a:schemeClr val="tx1">
                    <a:tint val="82000"/>
                  </a:schemeClr>
                </a:solidFill>
              </a:defRPr>
            </a:lvl2pPr>
            <a:lvl3pPr marL="514350" indent="0">
              <a:buNone/>
              <a:defRPr sz="1013">
                <a:solidFill>
                  <a:schemeClr val="tx1">
                    <a:tint val="82000"/>
                  </a:schemeClr>
                </a:solidFill>
              </a:defRPr>
            </a:lvl3pPr>
            <a:lvl4pPr marL="771525" indent="0">
              <a:buNone/>
              <a:defRPr sz="900">
                <a:solidFill>
                  <a:schemeClr val="tx1">
                    <a:tint val="82000"/>
                  </a:schemeClr>
                </a:solidFill>
              </a:defRPr>
            </a:lvl4pPr>
            <a:lvl5pPr marL="1028700" indent="0">
              <a:buNone/>
              <a:defRPr sz="900">
                <a:solidFill>
                  <a:schemeClr val="tx1">
                    <a:tint val="82000"/>
                  </a:schemeClr>
                </a:solidFill>
              </a:defRPr>
            </a:lvl5pPr>
            <a:lvl6pPr marL="1285875" indent="0">
              <a:buNone/>
              <a:defRPr sz="900">
                <a:solidFill>
                  <a:schemeClr val="tx1">
                    <a:tint val="82000"/>
                  </a:schemeClr>
                </a:solidFill>
              </a:defRPr>
            </a:lvl6pPr>
            <a:lvl7pPr marL="1543050" indent="0">
              <a:buNone/>
              <a:defRPr sz="900">
                <a:solidFill>
                  <a:schemeClr val="tx1">
                    <a:tint val="82000"/>
                  </a:schemeClr>
                </a:solidFill>
              </a:defRPr>
            </a:lvl7pPr>
            <a:lvl8pPr marL="1800225" indent="0">
              <a:buNone/>
              <a:defRPr sz="900">
                <a:solidFill>
                  <a:schemeClr val="tx1">
                    <a:tint val="82000"/>
                  </a:schemeClr>
                </a:solidFill>
              </a:defRPr>
            </a:lvl8pPr>
            <a:lvl9pPr marL="2057400" indent="0">
              <a:buNone/>
              <a:defRPr sz="9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2"/>
            <a:ext cx="5915025" cy="2356556"/>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US"/>
              <a:t>Click to edit Master title style</a:t>
            </a:r>
            <a:endParaRPr lang="en-US" dirty="0"/>
          </a:p>
        </p:txBody>
      </p:sp>
      <p:sp>
        <p:nvSpPr>
          <p:cNvPr id="3" name="Content Placeholder 2"/>
          <p:cNvSpPr>
            <a:spLocks noGrp="1"/>
          </p:cNvSpPr>
          <p:nvPr>
            <p:ph idx="1"/>
          </p:nvPr>
        </p:nvSpPr>
        <p:spPr>
          <a:xfrm>
            <a:off x="2915543" y="1755423"/>
            <a:ext cx="3471863" cy="8664222"/>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755423"/>
            <a:ext cx="3471863" cy="8664222"/>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t>Click icon to add picture</a:t>
            </a:r>
            <a:endParaRPr lang="en-US" dirty="0"/>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649111"/>
            <a:ext cx="1478756" cy="103321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7"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2"/>
            <a:ext cx="5915025" cy="235655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11300179"/>
            <a:ext cx="1543050" cy="649111"/>
          </a:xfrm>
          <a:prstGeom prst="rect">
            <a:avLst/>
          </a:prstGeom>
        </p:spPr>
        <p:txBody>
          <a:bodyPr vert="horz" lIns="91440" tIns="45720" rIns="91440" bIns="45720" rtlCol="0" anchor="ctr"/>
          <a:lstStyle>
            <a:lvl1pPr algn="l">
              <a:defRPr sz="675">
                <a:solidFill>
                  <a:schemeClr val="tx1">
                    <a:tint val="82000"/>
                  </a:schemeClr>
                </a:solidFill>
              </a:defRPr>
            </a:lvl1pPr>
          </a:lstStyle>
          <a:p>
            <a:fld id="{846CE7D5-CF57-46EF-B807-FDD0502418D4}" type="datetimeFigureOut">
              <a:rPr lang="en-US" smtClean="0"/>
              <a:t>11/20/2025</a:t>
            </a:fld>
            <a:endParaRPr lang="en-US"/>
          </a:p>
        </p:txBody>
      </p:sp>
      <p:sp>
        <p:nvSpPr>
          <p:cNvPr id="5" name="Footer Placeholder 4"/>
          <p:cNvSpPr>
            <a:spLocks noGrp="1"/>
          </p:cNvSpPr>
          <p:nvPr>
            <p:ph type="ftr" sz="quarter" idx="3"/>
          </p:nvPr>
        </p:nvSpPr>
        <p:spPr>
          <a:xfrm>
            <a:off x="2271713" y="11300179"/>
            <a:ext cx="2314575" cy="649111"/>
          </a:xfrm>
          <a:prstGeom prst="rect">
            <a:avLst/>
          </a:prstGeom>
        </p:spPr>
        <p:txBody>
          <a:bodyPr vert="horz" lIns="91440" tIns="45720" rIns="91440" bIns="45720" rtlCol="0" anchor="ctr"/>
          <a:lstStyle>
            <a:lvl1pPr algn="ctr">
              <a:defRPr sz="675">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11300179"/>
            <a:ext cx="1543050" cy="649111"/>
          </a:xfrm>
          <a:prstGeom prst="rect">
            <a:avLst/>
          </a:prstGeom>
        </p:spPr>
        <p:txBody>
          <a:bodyPr vert="horz" lIns="91440" tIns="45720" rIns="91440" bIns="45720" rtlCol="0" anchor="ctr"/>
          <a:lstStyle>
            <a:lvl1pPr algn="r">
              <a:defRPr sz="675">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htnovo.net/2019/12/nuove-funzioni-onedrive.html" TargetMode="External"/><Relationship Id="rId3" Type="http://schemas.openxmlformats.org/officeDocument/2006/relationships/hyperlink" Target="https://maken.wikiwijs.nl/125780/OneDrive" TargetMode="External"/><Relationship Id="rId7" Type="http://schemas.openxmlformats.org/officeDocument/2006/relationships/image" Target="../media/image4.gif"/><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www.navigaweb.net/2019/05/10-trucchi-per-esplora-file-in-windows.html" TargetMode="Externa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6450" y="386645"/>
            <a:ext cx="5143500" cy="502356"/>
          </a:xfrm>
        </p:spPr>
        <p:txBody>
          <a:bodyPr>
            <a:normAutofit fontScale="90000"/>
          </a:bodyPr>
          <a:lstStyle/>
          <a:p>
            <a:r>
              <a:rPr lang="en-US" sz="3350" dirty="0"/>
              <a:t>How to use OneDrive</a:t>
            </a:r>
            <a:endParaRPr lang="en-US" dirty="0"/>
          </a:p>
        </p:txBody>
      </p:sp>
      <p:sp>
        <p:nvSpPr>
          <p:cNvPr id="3" name="Subtitle 2"/>
          <p:cNvSpPr>
            <a:spLocks noGrp="1"/>
          </p:cNvSpPr>
          <p:nvPr>
            <p:ph type="subTitle" idx="1"/>
          </p:nvPr>
        </p:nvSpPr>
        <p:spPr>
          <a:xfrm>
            <a:off x="315383" y="1272824"/>
            <a:ext cx="3568699" cy="1910644"/>
          </a:xfrm>
        </p:spPr>
        <p:txBody>
          <a:bodyPr vert="horz" lIns="91440" tIns="45720" rIns="91440" bIns="45720" rtlCol="0" anchor="t">
            <a:normAutofit lnSpcReduction="10000"/>
          </a:bodyPr>
          <a:lstStyle/>
          <a:p>
            <a:r>
              <a:rPr lang="en-US" sz="1800" dirty="0"/>
              <a:t>OneDrive is an app that holds your files that you have done in the class .</a:t>
            </a:r>
          </a:p>
          <a:p>
            <a:r>
              <a:rPr lang="en-US" sz="1800" dirty="0"/>
              <a:t>As a student you should know how to use that app because it helps you save every work that you’ve made it </a:t>
            </a:r>
            <a:r>
              <a:rPr lang="en-US" dirty="0"/>
              <a:t>. </a:t>
            </a:r>
          </a:p>
          <a:p>
            <a:endParaRPr lang="en-US" dirty="0"/>
          </a:p>
        </p:txBody>
      </p:sp>
      <p:pic>
        <p:nvPicPr>
          <p:cNvPr id="7" name="Picture 6" descr="A blue sign with white text&#10;&#10;AI-generated content may be incorrect.">
            <a:extLst>
              <a:ext uri="{FF2B5EF4-FFF2-40B4-BE49-F238E27FC236}">
                <a16:creationId xmlns:a16="http://schemas.microsoft.com/office/drawing/2014/main" id="{14A1F389-ABE5-07FE-F32D-BDF3B0BAC9B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520141" y="1108075"/>
            <a:ext cx="1966384" cy="1932516"/>
          </a:xfrm>
          <a:prstGeom prst="rect">
            <a:avLst/>
          </a:prstGeom>
        </p:spPr>
      </p:pic>
      <p:sp>
        <p:nvSpPr>
          <p:cNvPr id="11" name="TextBox 10">
            <a:extLst>
              <a:ext uri="{FF2B5EF4-FFF2-40B4-BE49-F238E27FC236}">
                <a16:creationId xmlns:a16="http://schemas.microsoft.com/office/drawing/2014/main" id="{29B6F135-1564-6DF5-AA44-14A389480144}"/>
              </a:ext>
            </a:extLst>
          </p:cNvPr>
          <p:cNvSpPr txBox="1"/>
          <p:nvPr/>
        </p:nvSpPr>
        <p:spPr>
          <a:xfrm>
            <a:off x="309555" y="3192217"/>
            <a:ext cx="42164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How to share a file via the OneDrive</a:t>
            </a:r>
          </a:p>
        </p:txBody>
      </p:sp>
      <p:pic>
        <p:nvPicPr>
          <p:cNvPr id="13" name="Picture 12" descr="A screenshot of a computer&#10;&#10;AI-generated content may be incorrect.">
            <a:extLst>
              <a:ext uri="{FF2B5EF4-FFF2-40B4-BE49-F238E27FC236}">
                <a16:creationId xmlns:a16="http://schemas.microsoft.com/office/drawing/2014/main" id="{F8E538E3-E522-3E9E-6A0F-4B3DC500E657}"/>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308915" y="3877218"/>
            <a:ext cx="3140041" cy="1613122"/>
          </a:xfrm>
          <a:prstGeom prst="rect">
            <a:avLst/>
          </a:prstGeom>
        </p:spPr>
      </p:pic>
      <p:sp>
        <p:nvSpPr>
          <p:cNvPr id="17" name="TextBox 16">
            <a:extLst>
              <a:ext uri="{FF2B5EF4-FFF2-40B4-BE49-F238E27FC236}">
                <a16:creationId xmlns:a16="http://schemas.microsoft.com/office/drawing/2014/main" id="{7DB87A25-DB6F-A0E6-678A-061C830D5DEC}"/>
              </a:ext>
            </a:extLst>
          </p:cNvPr>
          <p:cNvSpPr txBox="1"/>
          <p:nvPr/>
        </p:nvSpPr>
        <p:spPr>
          <a:xfrm>
            <a:off x="3869932" y="4291933"/>
            <a:ext cx="274319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So,  this picture show you how is the files look </a:t>
            </a:r>
          </a:p>
          <a:p>
            <a:r>
              <a:rPr lang="en-US" dirty="0"/>
              <a:t>Everything look be there until you want to delete.</a:t>
            </a:r>
          </a:p>
        </p:txBody>
      </p:sp>
      <p:sp>
        <p:nvSpPr>
          <p:cNvPr id="18" name="TextBox 17">
            <a:extLst>
              <a:ext uri="{FF2B5EF4-FFF2-40B4-BE49-F238E27FC236}">
                <a16:creationId xmlns:a16="http://schemas.microsoft.com/office/drawing/2014/main" id="{93D3F14B-7F86-4A79-0AC8-D6E679505B4C}"/>
              </a:ext>
            </a:extLst>
          </p:cNvPr>
          <p:cNvSpPr txBox="1"/>
          <p:nvPr/>
        </p:nvSpPr>
        <p:spPr>
          <a:xfrm>
            <a:off x="93228" y="5635946"/>
            <a:ext cx="4669793"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On your laptop search for OneDrive.</a:t>
            </a:r>
          </a:p>
          <a:p>
            <a:pPr marL="285750" indent="-285750">
              <a:buFont typeface="Arial"/>
              <a:buChar char="•"/>
            </a:pPr>
            <a:r>
              <a:rPr lang="en-US" dirty="0"/>
              <a:t>First thing that would come out is your daily flies that you made.</a:t>
            </a:r>
          </a:p>
          <a:p>
            <a:pPr marL="285750" indent="-285750">
              <a:buFont typeface="Arial"/>
              <a:buChar char="•"/>
            </a:pPr>
            <a:r>
              <a:rPr lang="en-US" dirty="0"/>
              <a:t>Second thing is that you have to  do is choose the file that has to be send to your professor.</a:t>
            </a:r>
          </a:p>
          <a:p>
            <a:pPr marL="285750" indent="-285750">
              <a:buFont typeface="Arial"/>
              <a:buChar char="•"/>
            </a:pPr>
            <a:endParaRPr lang="en-US" dirty="0"/>
          </a:p>
          <a:p>
            <a:pPr marL="285750" indent="-285750">
              <a:buFont typeface="Arial"/>
              <a:buChar char="•"/>
            </a:pPr>
            <a:endParaRPr lang="en-US" dirty="0"/>
          </a:p>
        </p:txBody>
      </p:sp>
      <p:sp>
        <p:nvSpPr>
          <p:cNvPr id="4" name="TextBox 3">
            <a:extLst>
              <a:ext uri="{FF2B5EF4-FFF2-40B4-BE49-F238E27FC236}">
                <a16:creationId xmlns:a16="http://schemas.microsoft.com/office/drawing/2014/main" id="{71E9B799-4C1E-8464-4316-EF6CF8C56028}"/>
              </a:ext>
            </a:extLst>
          </p:cNvPr>
          <p:cNvSpPr txBox="1"/>
          <p:nvPr/>
        </p:nvSpPr>
        <p:spPr>
          <a:xfrm>
            <a:off x="3366879" y="7058917"/>
            <a:ext cx="3166534"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So, if you look cafully you will see three options next to the name of the file.</a:t>
            </a:r>
          </a:p>
          <a:p>
            <a:r>
              <a:rPr lang="en-US" sz="1400" dirty="0"/>
              <a:t>Well, if you want share anything with anyone then you must press the second options over there.</a:t>
            </a:r>
          </a:p>
          <a:p>
            <a:r>
              <a:rPr lang="en-US" sz="1400" dirty="0"/>
              <a:t>When you press it , it will automatically show you other  slide where there will be only two options over there to so what you need to do is to type the persons university email  address and there will be space to leave a message for the person who is going to receiving. </a:t>
            </a:r>
          </a:p>
          <a:p>
            <a:endParaRPr lang="en-US" dirty="0"/>
          </a:p>
        </p:txBody>
      </p:sp>
      <p:sp>
        <p:nvSpPr>
          <p:cNvPr id="5" name="TextBox 4">
            <a:extLst>
              <a:ext uri="{FF2B5EF4-FFF2-40B4-BE49-F238E27FC236}">
                <a16:creationId xmlns:a16="http://schemas.microsoft.com/office/drawing/2014/main" id="{1DEC1EC1-93C6-24EA-C3AE-400688355C48}"/>
              </a:ext>
            </a:extLst>
          </p:cNvPr>
          <p:cNvSpPr txBox="1"/>
          <p:nvPr/>
        </p:nvSpPr>
        <p:spPr>
          <a:xfrm>
            <a:off x="170854" y="10045082"/>
            <a:ext cx="309880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Ones you have done with that you can have a look at the menu of OneDrive. If you see them one by one you will see your file that has been shared someone you know.</a:t>
            </a:r>
          </a:p>
        </p:txBody>
      </p:sp>
      <p:pic>
        <p:nvPicPr>
          <p:cNvPr id="6" name="Picture 5" descr="How do I share a media file with other people?">
            <a:extLst>
              <a:ext uri="{FF2B5EF4-FFF2-40B4-BE49-F238E27FC236}">
                <a16:creationId xmlns:a16="http://schemas.microsoft.com/office/drawing/2014/main" id="{4C56E8E6-B0F9-3087-0483-A344FB201427}"/>
              </a:ext>
            </a:extLst>
          </p:cNvPr>
          <p:cNvPicPr>
            <a:picLocks noChangeAspect="1"/>
          </p:cNvPicPr>
          <p:nvPr/>
        </p:nvPicPr>
        <p:blipFill>
          <a:blip r:embed="rId6"/>
          <a:stretch>
            <a:fillRect/>
          </a:stretch>
        </p:blipFill>
        <p:spPr>
          <a:xfrm>
            <a:off x="146049" y="7616818"/>
            <a:ext cx="3145369" cy="1665831"/>
          </a:xfrm>
          <a:prstGeom prst="rect">
            <a:avLst/>
          </a:prstGeom>
        </p:spPr>
      </p:pic>
      <p:pic>
        <p:nvPicPr>
          <p:cNvPr id="8" name="Picture 7" descr="A screenshot of a computer&#10;&#10;AI-generated content may be incorrect.">
            <a:extLst>
              <a:ext uri="{FF2B5EF4-FFF2-40B4-BE49-F238E27FC236}">
                <a16:creationId xmlns:a16="http://schemas.microsoft.com/office/drawing/2014/main" id="{EFA06F25-8A13-6CB7-714E-8C77ED04BA01}"/>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3380316" y="10050162"/>
            <a:ext cx="2992967" cy="1963809"/>
          </a:xfrm>
          <a:prstGeom prst="rect">
            <a:avLst/>
          </a:prstGeom>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How to use OneDrive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320</cp:revision>
  <dcterms:created xsi:type="dcterms:W3CDTF">2025-11-13T16:56:15Z</dcterms:created>
  <dcterms:modified xsi:type="dcterms:W3CDTF">2025-11-20T17:27:00Z</dcterms:modified>
</cp:coreProperties>
</file>