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9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89498D-8A03-46D4-BC48-B6D8CE30B1FE}" v="375" dt="2020-06-21T18:14:40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1467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47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3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06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4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82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3471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8878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900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8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83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2430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071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646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494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556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41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2391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.uk/books?hl=en&amp;lr=&amp;id=YfBkxhOcP48C&amp;oi=fnd&amp;pg=PA1&amp;dq=healing+benefits+of+agates+with+pictures+&amp;ots=G7apasmgtC&amp;sig=LJd2BYgGe2ZVesjHQZkLu5tAKpA&amp;redir_esc=y#v=onepage&amp;q&amp;f=false" TargetMode="External"/><Relationship Id="rId13" Type="http://schemas.openxmlformats.org/officeDocument/2006/relationships/hyperlink" Target="https://shop.atperrys.com/blogs/healing-crystals-blog/what-to-do-for-headaches-after-using-a-crystal#toc_1" TargetMode="External"/><Relationship Id="rId3" Type="http://schemas.openxmlformats.org/officeDocument/2006/relationships/image" Target="../media/image17.png"/><Relationship Id="rId7" Type="http://schemas.openxmlformats.org/officeDocument/2006/relationships/hyperlink" Target="https://www.ancient-origins.net/history-ancient-traditions/stone-and-crystal-traditions-0010728" TargetMode="External"/><Relationship Id="rId12" Type="http://schemas.openxmlformats.org/officeDocument/2006/relationships/hyperlink" Target="https://www.peridothealing.co.uk/crystal-therap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bodygreen.com/0-91/The-7-Chakras-for-Beginners.html" TargetMode="External"/><Relationship Id="rId11" Type="http://schemas.openxmlformats.org/officeDocument/2006/relationships/hyperlink" Target="https://www.livescience.com/40347-crystal-healing.html" TargetMode="External"/><Relationship Id="rId5" Type="http://schemas.openxmlformats.org/officeDocument/2006/relationships/hyperlink" Target="https://www.bhg.com.au/do-crystals-really-work" TargetMode="External"/><Relationship Id="rId10" Type="http://schemas.openxmlformats.org/officeDocument/2006/relationships/hyperlink" Target="https://www.healing-crystals-for-you.com/rhodonite.html" TargetMode="External"/><Relationship Id="rId4" Type="http://schemas.openxmlformats.org/officeDocument/2006/relationships/hyperlink" Target="https://crystalclearchristy.com/blog/the-history-of-crystal-healing-and-how-its-evolved/2018/3/30" TargetMode="External"/><Relationship Id="rId9" Type="http://schemas.openxmlformats.org/officeDocument/2006/relationships/hyperlink" Target="https://cosmiccuts.com/blogs/healing-stones-blog/an-in-depth-look-at-the-history-of-crystals-and-heal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able, sitting, food, wooden&#10;&#10;Description generated with very high confidence">
            <a:extLst>
              <a:ext uri="{FF2B5EF4-FFF2-40B4-BE49-F238E27FC236}">
                <a16:creationId xmlns:a16="http://schemas.microsoft.com/office/drawing/2014/main" id="{F05AE26D-3CE5-4F4D-B9F2-4BAD5B4C50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55" t="9091" r="1" b="1"/>
          <a:stretch/>
        </p:blipFill>
        <p:spPr>
          <a:xfrm>
            <a:off x="-2222329" y="10"/>
            <a:ext cx="1441432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6652" y="0"/>
            <a:ext cx="5633624" cy="2807208"/>
          </a:xfrm>
          <a:noFill/>
          <a:ln>
            <a:noFill/>
          </a:ln>
        </p:spPr>
        <p:txBody>
          <a:bodyPr anchor="b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Crystal Therapy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94929" y="5321225"/>
            <a:ext cx="2997071" cy="120814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/>
              <a:t>Group three:</a:t>
            </a:r>
          </a:p>
          <a:p>
            <a:r>
              <a:rPr lang="en-US"/>
              <a:t>Ayesha Begum 1810150 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r>
              <a:rPr lang="en-US"/>
              <a:t>Rehana Bibi 1713117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3BBCE-5393-46A0-858B-0827AA237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39" y="-1289051"/>
            <a:ext cx="5659283" cy="302149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800" b="1" u="sng"/>
              <a:t>What is Crystal Therapy?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19738-2EDD-4C4A-A56C-BA0401247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439" y="1825210"/>
            <a:ext cx="3078749" cy="40587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6900" indent="0">
              <a:buNone/>
            </a:pPr>
            <a:r>
              <a:rPr lang="en-US" sz="2800"/>
              <a:t>Crystal therapy is an alternative medicine technique that uses crystals as a healing tool.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8" name="Content Placeholder 5" descr="A young person lying on a bed&#10;&#10;Description automatically generated">
            <a:extLst>
              <a:ext uri="{FF2B5EF4-FFF2-40B4-BE49-F238E27FC236}">
                <a16:creationId xmlns:a16="http://schemas.microsoft.com/office/drawing/2014/main" id="{9F66EA0F-544F-46B5-8388-CFF41F74D3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31" r="22082"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AF4E51-E41B-44D6-AA7B-1EBBB9251052}"/>
              </a:ext>
            </a:extLst>
          </p:cNvPr>
          <p:cNvSpPr txBox="1"/>
          <p:nvPr/>
        </p:nvSpPr>
        <p:spPr>
          <a:xfrm>
            <a:off x="6110" y="6555285"/>
            <a:ext cx="28793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err="1"/>
              <a:t>Stredwick</a:t>
            </a:r>
            <a:r>
              <a:rPr lang="en-GB" sz="1200"/>
              <a:t> ( 2019)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1D6C11-A57C-4F66-BA8A-9AFB1E111E8A}"/>
              </a:ext>
            </a:extLst>
          </p:cNvPr>
          <p:cNvSpPr txBox="1"/>
          <p:nvPr/>
        </p:nvSpPr>
        <p:spPr>
          <a:xfrm>
            <a:off x="1445790" y="6555284"/>
            <a:ext cx="2451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(Dubey, 2019, pp.460–462)</a:t>
            </a:r>
          </a:p>
        </p:txBody>
      </p:sp>
    </p:spTree>
    <p:extLst>
      <p:ext uri="{BB962C8B-B14F-4D97-AF65-F5344CB8AC3E}">
        <p14:creationId xmlns:p14="http://schemas.microsoft.com/office/powerpoint/2010/main" val="3314437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7454-A60C-4FB3-9A53-F7050B4CF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1219" y="-15558"/>
            <a:ext cx="4798312" cy="169296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800" u="sng"/>
              <a:t>What are the Chakras?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87395B-8B09-4875-9C3A-BA91B6C96817}"/>
              </a:ext>
            </a:extLst>
          </p:cNvPr>
          <p:cNvSpPr txBox="1"/>
          <p:nvPr/>
        </p:nvSpPr>
        <p:spPr>
          <a:xfrm>
            <a:off x="7685236" y="2061225"/>
            <a:ext cx="3923668" cy="237825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Chakras are energy</a:t>
            </a:r>
            <a:r>
              <a:rPr lang="en-US" sz="2800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  <a:r>
              <a:rPr lang="en-US" sz="28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epicenters within the body that help to adjust all its processes such as organ function, immune system and emotions.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6" name="Content Placeholder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A86475FD-469F-41FE-AD33-063F4803A7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4010" r="-1" b="5006"/>
          <a:stretch/>
        </p:blipFill>
        <p:spPr>
          <a:xfrm>
            <a:off x="0" y="0"/>
            <a:ext cx="7537705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4625FB-B465-4090-844E-D5D73DC7D797}"/>
              </a:ext>
            </a:extLst>
          </p:cNvPr>
          <p:cNvSpPr txBox="1"/>
          <p:nvPr/>
        </p:nvSpPr>
        <p:spPr>
          <a:xfrm>
            <a:off x="10631463" y="6580991"/>
            <a:ext cx="19548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Cameron  (2020)</a:t>
            </a:r>
          </a:p>
        </p:txBody>
      </p:sp>
    </p:spTree>
    <p:extLst>
      <p:ext uri="{BB962C8B-B14F-4D97-AF65-F5344CB8AC3E}">
        <p14:creationId xmlns:p14="http://schemas.microsoft.com/office/powerpoint/2010/main" val="1080872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44324-08FB-4E7D-B748-746074BF0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8681" y="134345"/>
            <a:ext cx="8537463" cy="1031846"/>
          </a:xfrm>
        </p:spPr>
        <p:txBody>
          <a:bodyPr>
            <a:normAutofit/>
          </a:bodyPr>
          <a:lstStyle/>
          <a:p>
            <a:r>
              <a:rPr lang="en-GB" sz="4800" u="sng"/>
              <a:t>History of crystal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3410F-9323-4075-A5D8-FDAF4225C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202" y="1347167"/>
            <a:ext cx="6380636" cy="5372332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2800"/>
              <a:t>-The first use of crystals dates back to the Sumerian era in Mesopotamia. </a:t>
            </a:r>
          </a:p>
          <a:p>
            <a:pPr marL="36900" indent="0">
              <a:buNone/>
            </a:pPr>
            <a:r>
              <a:rPr lang="en-GB" sz="2800"/>
              <a:t>-The Egyptians also used crystals in honour of their gods.</a:t>
            </a:r>
          </a:p>
          <a:p>
            <a:pPr marL="36900" indent="0">
              <a:buNone/>
            </a:pPr>
            <a:r>
              <a:rPr lang="en-GB" sz="2800"/>
              <a:t>-Ancient Greeks used crystals for healing purposes.</a:t>
            </a:r>
          </a:p>
          <a:p>
            <a:pPr marL="36900" indent="0">
              <a:buNone/>
            </a:pPr>
            <a:r>
              <a:rPr lang="en-GB" sz="2800"/>
              <a:t>-During the middle ages the use of crystals were explored and experimented with.</a:t>
            </a:r>
          </a:p>
          <a:p>
            <a:pPr marL="36900" indent="0">
              <a:buNone/>
            </a:pPr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4CC2FF-7920-4B0A-A15E-D3C9BA3B0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721" y="489917"/>
            <a:ext cx="3884377" cy="235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r 3.3 Million Years Stone and Crystal Traditions Have Shaped Our ...">
            <a:extLst>
              <a:ext uri="{FF2B5EF4-FFF2-40B4-BE49-F238E27FC236}">
                <a16:creationId xmlns:a16="http://schemas.microsoft.com/office/drawing/2014/main" id="{BDE55D9B-1EA5-49BD-8A95-F22B4C402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854" y="3322257"/>
            <a:ext cx="3854244" cy="247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484A79-D42A-4121-8558-8F3A7D1C9904}"/>
              </a:ext>
            </a:extLst>
          </p:cNvPr>
          <p:cNvSpPr txBox="1"/>
          <p:nvPr/>
        </p:nvSpPr>
        <p:spPr>
          <a:xfrm>
            <a:off x="9453808" y="6548295"/>
            <a:ext cx="17492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err="1">
                <a:latin typeface="Arial" panose="020B0604020202020204" pitchFamily="34" charset="0"/>
                <a:cs typeface="Arial" panose="020B0604020202020204" pitchFamily="34" charset="0"/>
              </a:rPr>
              <a:t>AuBuchon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(2018)</a:t>
            </a:r>
            <a:endParaRPr lang="en-GB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7DB4AA-B89A-4C48-AB23-124FD34F0807}"/>
              </a:ext>
            </a:extLst>
          </p:cNvPr>
          <p:cNvSpPr txBox="1"/>
          <p:nvPr/>
        </p:nvSpPr>
        <p:spPr>
          <a:xfrm>
            <a:off x="10965098" y="6565043"/>
            <a:ext cx="21188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Cowie (2018)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56B35-AA72-4258-BD19-AFB3D512446A}"/>
              </a:ext>
            </a:extLst>
          </p:cNvPr>
          <p:cNvSpPr txBox="1"/>
          <p:nvPr/>
        </p:nvSpPr>
        <p:spPr>
          <a:xfrm>
            <a:off x="8220820" y="6548296"/>
            <a:ext cx="14709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Harrison (2019)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40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B376-7403-4004-9478-07ACBD54D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8625" y="883470"/>
            <a:ext cx="4036682" cy="910013"/>
          </a:xfrm>
        </p:spPr>
        <p:txBody>
          <a:bodyPr>
            <a:noAutofit/>
          </a:bodyPr>
          <a:lstStyle/>
          <a:p>
            <a:pPr algn="l"/>
            <a:r>
              <a:rPr lang="en-GB" sz="4800" u="sng"/>
              <a:t>Side effects of crystal healing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7BC7C-191E-46FD-86A1-3F2E8CE287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8625" y="1793483"/>
            <a:ext cx="4283352" cy="3534637"/>
          </a:xfrm>
        </p:spPr>
        <p:txBody>
          <a:bodyPr>
            <a:noAutofit/>
          </a:bodyPr>
          <a:lstStyle/>
          <a:p>
            <a:pPr algn="l"/>
            <a:r>
              <a:rPr lang="en-GB" sz="2800"/>
              <a:t>Using crystal therapy can cause many negative side effects such as:</a:t>
            </a:r>
          </a:p>
          <a:p>
            <a:pPr algn="l"/>
            <a:r>
              <a:rPr lang="en-GB" sz="2800"/>
              <a:t>-Headaches</a:t>
            </a:r>
          </a:p>
          <a:p>
            <a:pPr algn="l"/>
            <a:r>
              <a:rPr lang="en-GB" sz="2800"/>
              <a:t>-Nausea</a:t>
            </a:r>
          </a:p>
          <a:p>
            <a:pPr algn="l"/>
            <a:r>
              <a:rPr lang="en-GB" sz="2800"/>
              <a:t>-Dizziness  </a:t>
            </a:r>
          </a:p>
          <a:p>
            <a:pPr algn="l"/>
            <a:r>
              <a:rPr lang="en-GB" sz="2800"/>
              <a:t>-Tingling sensations</a:t>
            </a:r>
          </a:p>
          <a:p>
            <a:pPr algn="l"/>
            <a:r>
              <a:rPr lang="en-GB" sz="2800"/>
              <a:t>-Irritation and anxiety  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54DF3B-77A2-419E-B3A8-708F53C85F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672" r="9961" b="-1"/>
          <a:stretch/>
        </p:blipFill>
        <p:spPr>
          <a:xfrm>
            <a:off x="-36236" y="0"/>
            <a:ext cx="7537704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FF4518-7E65-4DA1-A06C-B24858986ADE}"/>
              </a:ext>
            </a:extLst>
          </p:cNvPr>
          <p:cNvSpPr txBox="1"/>
          <p:nvPr/>
        </p:nvSpPr>
        <p:spPr>
          <a:xfrm>
            <a:off x="10145168" y="6428419"/>
            <a:ext cx="32202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Barry (2018)   </a:t>
            </a:r>
            <a:r>
              <a:rPr lang="en-GB" sz="1200" err="1"/>
              <a:t>Uilyc</a:t>
            </a:r>
            <a:r>
              <a:rPr lang="en-GB" sz="1200"/>
              <a:t>  (2019)</a:t>
            </a:r>
          </a:p>
        </p:txBody>
      </p:sp>
    </p:spTree>
    <p:extLst>
      <p:ext uri="{BB962C8B-B14F-4D97-AF65-F5344CB8AC3E}">
        <p14:creationId xmlns:p14="http://schemas.microsoft.com/office/powerpoint/2010/main" val="779594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8ED342-FBF0-A44A-A7DC-158714BBC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497" y="-7455"/>
            <a:ext cx="6955503" cy="68654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251B62-DA78-448A-A77C-79670F18572C}"/>
              </a:ext>
            </a:extLst>
          </p:cNvPr>
          <p:cNvSpPr txBox="1"/>
          <p:nvPr/>
        </p:nvSpPr>
        <p:spPr>
          <a:xfrm>
            <a:off x="586943" y="304513"/>
            <a:ext cx="361335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 spc="-50">
                <a:latin typeface="+mj-lt"/>
              </a:rPr>
              <a:t>Effectiveness of Crystal Therapy</a:t>
            </a:r>
            <a:r>
              <a:rPr lang="en-GB" sz="4800" u="sng" spc="-50">
                <a:latin typeface="+mj-lt"/>
              </a:rPr>
              <a:t> and the healing benefits of crystals</a:t>
            </a:r>
            <a:endParaRPr lang="en-US" sz="4800" u="sng">
              <a:latin typeface="+mj-lt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0DC9AA-D352-47B1-928F-F443FC78FDF0}"/>
              </a:ext>
            </a:extLst>
          </p:cNvPr>
          <p:cNvSpPr txBox="1"/>
          <p:nvPr/>
        </p:nvSpPr>
        <p:spPr>
          <a:xfrm>
            <a:off x="182590" y="6368821"/>
            <a:ext cx="26844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Palermo  (2017)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335880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D2D59D-60DF-4D35-B95A-E6B25435B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674" y="998173"/>
            <a:ext cx="2857500" cy="1871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CDB5-175D-47D9-AC28-A551B9AF74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0" t="24300" r="9375" b="17187"/>
          <a:stretch/>
        </p:blipFill>
        <p:spPr>
          <a:xfrm>
            <a:off x="7202084" y="964918"/>
            <a:ext cx="3207970" cy="18715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30D2DE1-62C4-4AE2-B211-F22A333F22DF}"/>
              </a:ext>
            </a:extLst>
          </p:cNvPr>
          <p:cNvSpPr/>
          <p:nvPr/>
        </p:nvSpPr>
        <p:spPr>
          <a:xfrm>
            <a:off x="410222" y="239944"/>
            <a:ext cx="36413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/>
              <a:t>Effect of Rhodonite</a:t>
            </a:r>
            <a:endParaRPr lang="en-US" sz="3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5ECCF-36E6-4497-91D0-C6A95C3EB2EE}"/>
              </a:ext>
            </a:extLst>
          </p:cNvPr>
          <p:cNvSpPr/>
          <p:nvPr/>
        </p:nvSpPr>
        <p:spPr>
          <a:xfrm>
            <a:off x="66363" y="6467779"/>
            <a:ext cx="29703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/>
              <a:t>Oakes  (2020)    Hall  (2011) </a:t>
            </a:r>
            <a:endParaRPr lang="en-US" sz="1200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6BF057-457D-4BFD-8E56-D0D9CAF7DF50}"/>
              </a:ext>
            </a:extLst>
          </p:cNvPr>
          <p:cNvSpPr txBox="1"/>
          <p:nvPr/>
        </p:nvSpPr>
        <p:spPr>
          <a:xfrm>
            <a:off x="6096000" y="239943"/>
            <a:ext cx="54201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Healing benefits of Agates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B6C372-B3B3-4813-9942-C21847320820}"/>
              </a:ext>
            </a:extLst>
          </p:cNvPr>
          <p:cNvSpPr txBox="1"/>
          <p:nvPr/>
        </p:nvSpPr>
        <p:spPr>
          <a:xfrm>
            <a:off x="410222" y="3290719"/>
            <a:ext cx="48364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Insight on Amber crystal</a:t>
            </a:r>
            <a:endParaRPr lang="en-US" sz="32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DC7913-3BED-4992-8765-B29EFF5B8F69}"/>
              </a:ext>
            </a:extLst>
          </p:cNvPr>
          <p:cNvSpPr/>
          <p:nvPr/>
        </p:nvSpPr>
        <p:spPr>
          <a:xfrm>
            <a:off x="6486044" y="3290719"/>
            <a:ext cx="50300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/>
              <a:t>Healing effects of Amethyst</a:t>
            </a:r>
            <a:endParaRPr lang="en-US" sz="32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A3D507-17E7-4A7C-841A-4D405ABB0220}"/>
              </a:ext>
            </a:extLst>
          </p:cNvPr>
          <p:cNvSpPr/>
          <p:nvPr/>
        </p:nvSpPr>
        <p:spPr>
          <a:xfrm>
            <a:off x="2033243" y="6479556"/>
            <a:ext cx="358741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/>
              <a:t>Lucas  (2019)   </a:t>
            </a:r>
            <a:r>
              <a:rPr lang="en-GB" sz="1000"/>
              <a:t> </a:t>
            </a:r>
            <a:r>
              <a:rPr lang="en-GB" sz="1200"/>
              <a:t>Houston (2019).</a:t>
            </a:r>
          </a:p>
        </p:txBody>
      </p:sp>
      <p:pic>
        <p:nvPicPr>
          <p:cNvPr id="1026" name="Picture 2" descr="Amethyst Crystal Gemstone">
            <a:extLst>
              <a:ext uri="{FF2B5EF4-FFF2-40B4-BE49-F238E27FC236}">
                <a16:creationId xmlns:a16="http://schemas.microsoft.com/office/drawing/2014/main" id="{4654D3ED-0FDE-453F-8BFA-9A11A6CAA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084" y="3969915"/>
            <a:ext cx="3207970" cy="214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mazing shiny amber stone">
            <a:extLst>
              <a:ext uri="{FF2B5EF4-FFF2-40B4-BE49-F238E27FC236}">
                <a16:creationId xmlns:a16="http://schemas.microsoft.com/office/drawing/2014/main" id="{76D5079D-9207-4264-8A2B-60A417334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673" y="3969915"/>
            <a:ext cx="285750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280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A3C37B5-C710-4E0F-B437-DE8E68D28CED}"/>
              </a:ext>
            </a:extLst>
          </p:cNvPr>
          <p:cNvSpPr/>
          <p:nvPr/>
        </p:nvSpPr>
        <p:spPr>
          <a:xfrm>
            <a:off x="696437" y="4658861"/>
            <a:ext cx="1078801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000"/>
              <a:t>Why people use crystal therapy for alternative medicine? </a:t>
            </a:r>
            <a:endParaRPr lang="en-US" sz="40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5915EA-2B45-4885-A2E0-021A304875A4}"/>
              </a:ext>
            </a:extLst>
          </p:cNvPr>
          <p:cNvSpPr/>
          <p:nvPr/>
        </p:nvSpPr>
        <p:spPr>
          <a:xfrm>
            <a:off x="696437" y="601198"/>
            <a:ext cx="946043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/>
              <a:t>These are only a few of the crystals that have healing effects and benefits. There are so many more crystals that have a lot of other healing effects and benefits which comes with each individual crystal.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3886978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E810C9-59A5-464C-BE92-2B48C68EDEF1}"/>
              </a:ext>
            </a:extLst>
          </p:cNvPr>
          <p:cNvSpPr txBox="1"/>
          <p:nvPr/>
        </p:nvSpPr>
        <p:spPr>
          <a:xfrm>
            <a:off x="1550504" y="1510747"/>
            <a:ext cx="946205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/>
              <a:t>Thank you!</a:t>
            </a:r>
          </a:p>
          <a:p>
            <a:pPr algn="ctr"/>
            <a:r>
              <a:rPr lang="en-GB" sz="4000"/>
              <a:t>Hope you enjoyed crystal therapy as an alternative medicine. </a:t>
            </a:r>
            <a:endParaRPr lang="en-US" sz="4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39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ystal Healing Meditation | Eve &amp; Grace Wellness Studio">
            <a:extLst>
              <a:ext uri="{FF2B5EF4-FFF2-40B4-BE49-F238E27FC236}">
                <a16:creationId xmlns:a16="http://schemas.microsoft.com/office/drawing/2014/main" id="{F98CE3CC-9359-47D9-BA48-0D16EFD176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8" r="1" b="603"/>
          <a:stretch/>
        </p:blipFill>
        <p:spPr bwMode="auto">
          <a:xfrm>
            <a:off x="-151663" y="-14991"/>
            <a:ext cx="13004798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300A34-E024-4FA2-8913-A81ACA572DEC}"/>
              </a:ext>
            </a:extLst>
          </p:cNvPr>
          <p:cNvSpPr txBox="1"/>
          <p:nvPr/>
        </p:nvSpPr>
        <p:spPr>
          <a:xfrm>
            <a:off x="51892" y="-5160"/>
            <a:ext cx="6179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/>
              <a:t>References</a:t>
            </a:r>
            <a:r>
              <a:rPr lang="en-GB" sz="2000" b="1" u="sng"/>
              <a:t>:</a:t>
            </a:r>
            <a:endParaRPr lang="en-GB" sz="1400" b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75A2F5-55A7-45D8-9E01-F25599E16039}"/>
              </a:ext>
            </a:extLst>
          </p:cNvPr>
          <p:cNvSpPr txBox="1"/>
          <p:nvPr/>
        </p:nvSpPr>
        <p:spPr>
          <a:xfrm>
            <a:off x="51893" y="456505"/>
            <a:ext cx="12088216" cy="8779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AuBuchon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(2018)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THE HISTORY OF CRYSTAL HEALING AND HOW IT'S EVOLVED.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https://crystalclearchristy.com/blog/the-history-of-crystal-healing-and-how-its-evolved/2018/3/30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12th June 2020). 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Barry, L. (2018)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Do healing crystals really work?.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https://www.bhg.com.au/do-crystals-really-work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17th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Cameron, Y. (2020)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 Beginner's Guide to the 7 Chakras.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https://www.mindbodygreen.com/0-91/The-7-Chakras-for-Beginners.html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7th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Cowie , A. (2018)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For 3.3 Million Years Stone and Crystal Traditions Have Shaped Our Destiny.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https://www.ancient-origins.net/history-ancient-traditions/stone-and-crystal-traditions-0010728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12th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Dubey, S. (2019) ‘Crystal Therapy’,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 Asian Journal of Nursing Education and Research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9(3), pp.460–462. </a:t>
            </a:r>
          </a:p>
          <a:p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Hall, J.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201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50" i="1">
                <a:latin typeface="Arial" panose="020B0604020202020204" pitchFamily="34" charset="0"/>
                <a:cs typeface="Arial" panose="020B0604020202020204" pitchFamily="34" charset="0"/>
              </a:rPr>
              <a:t>101 Power Crystals: The Ultimate Guide to Magical Crystals, Gems, and Stones for Healing and Transformation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. Fair Winds Press (MA).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Available at: 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https://books.google.co.uk/books?hl=en&amp;lr=&amp;id=YfBkxhOcP48C&amp;oi=fnd&amp;pg=PA1&amp;dq=healing+benefits+of+agates+with+pictures+&amp;ots=G7apasmgtC&amp;sig=LJd2BYgGe2ZVesjHQZkLu5tAKpA&amp;redir_esc=y#v=onepage&amp;q&amp;f=false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17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 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Harrison, M. (2019) 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An in-depth look at the history of crystal and healing.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https://cosmiccuts.com/blogs/healing-stones-blog/an-in-depth-look-at-the-history-of-crystals-and-healing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6th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Houston, D. (2019)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Amber: Meanings, Properties and Powers.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https://meanings.crystalsandjewelry.com/amber/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17th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Lucas, C. (2019)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Amethyst: Meaning, Healing Properties and Powers.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Available at 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https://meanings.crystalsandjewelry.com/amethyst/.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17th June 2020). </a:t>
            </a:r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Oakes, L. (2020) 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Healing crystals for you.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https://www.healing-crystals-for-you.com/rhodonite.html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5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Palermo, E. (2017)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Crystal healing: Stone-cold facts about gemstones treatments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https://www.livescience.com/40347-crystal-healing.html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16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</a:t>
            </a:r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Stredwick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(2019)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 holistic path to wellbeing and natural balance.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https://www.peridothealing.co.uk/crystal-therapy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16th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Uilyc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(2019)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What To Do For Headaches After Using A Crystal?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https://shop.atperrys.com/blogs/healing-crystals-blog/what-to-do-for-headaches-after-using-a-crystal#toc_1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7th June 2020).</a:t>
            </a:r>
          </a:p>
          <a:p>
            <a:endParaRPr lang="en-GB" sz="1200"/>
          </a:p>
          <a:p>
            <a:endParaRPr lang="en-US" sz="1200">
              <a:latin typeface="ArialMT"/>
            </a:endParaRPr>
          </a:p>
          <a:p>
            <a:endParaRPr lang="en-GB" sz="1200">
              <a:latin typeface="ArialMT"/>
            </a:endParaRPr>
          </a:p>
          <a:p>
            <a:endParaRPr lang="en-GB" sz="1000"/>
          </a:p>
          <a:p>
            <a:endParaRPr lang="en-GB" sz="1200">
              <a:latin typeface="ArialMT"/>
            </a:endParaRPr>
          </a:p>
          <a:p>
            <a:endParaRPr lang="en-GB" sz="1200"/>
          </a:p>
          <a:p>
            <a:endParaRPr lang="en-GB" sz="1200"/>
          </a:p>
          <a:p>
            <a:endParaRPr lang="en-GB" sz="1200"/>
          </a:p>
          <a:p>
            <a:endParaRPr lang="en-GB" sz="1200"/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289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Slate</vt:lpstr>
      <vt:lpstr>Crystal Therapy</vt:lpstr>
      <vt:lpstr>What is Crystal Therapy?</vt:lpstr>
      <vt:lpstr>What are the Chakras?</vt:lpstr>
      <vt:lpstr>History of crystal therapy</vt:lpstr>
      <vt:lpstr>Side effects of crystal healing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Crystal Therapy</dc:title>
  <dc:creator>AYESHA BEGUM</dc:creator>
  <cp:revision>2</cp:revision>
  <dcterms:created xsi:type="dcterms:W3CDTF">2020-06-17T20:37:15Z</dcterms:created>
  <dcterms:modified xsi:type="dcterms:W3CDTF">2020-06-21T20:00:35Z</dcterms:modified>
</cp:coreProperties>
</file>