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4"/>
  </p:notesMasterIdLst>
  <p:sldIdLst>
    <p:sldId id="256" r:id="rId5"/>
    <p:sldId id="258" r:id="rId6"/>
    <p:sldId id="259" r:id="rId7"/>
    <p:sldId id="261" r:id="rId8"/>
    <p:sldId id="260" r:id="rId9"/>
    <p:sldId id="280" r:id="rId10"/>
    <p:sldId id="279" r:id="rId11"/>
    <p:sldId id="282" r:id="rId12"/>
    <p:sldId id="283" r:id="rId13"/>
    <p:sldId id="270" r:id="rId14"/>
    <p:sldId id="264" r:id="rId15"/>
    <p:sldId id="271" r:id="rId16"/>
    <p:sldId id="284" r:id="rId17"/>
    <p:sldId id="265" r:id="rId18"/>
    <p:sldId id="266" r:id="rId19"/>
    <p:sldId id="267" r:id="rId20"/>
    <p:sldId id="281" r:id="rId21"/>
    <p:sldId id="285" r:id="rId22"/>
    <p:sldId id="28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57EC28-A6F1-477F-B2A5-8C3E34626DC0}" v="530" dt="2023-05-24T01:22:52.4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A24E01-5535-46B9-A9A1-A9A07E639A88}" type="doc">
      <dgm:prSet loTypeId="urn:microsoft.com/office/officeart/2017/3/layout/DropPinTimeline" loCatId="timeline" qsTypeId="urn:microsoft.com/office/officeart/2005/8/quickstyle/simple1" qsCatId="simple" csTypeId="urn:microsoft.com/office/officeart/2005/8/colors/accent2_5" csCatId="accent2" phldr="1"/>
      <dgm:spPr/>
      <dgm:t>
        <a:bodyPr/>
        <a:lstStyle/>
        <a:p>
          <a:endParaRPr lang="en-US"/>
        </a:p>
      </dgm:t>
    </dgm:pt>
    <dgm:pt modelId="{DF1ABFB3-B399-406F-91BD-DCDF9A38526B}">
      <dgm:prSet phldrT="[Text]" phldr="0"/>
      <dgm:spPr/>
      <dgm:t>
        <a:bodyPr/>
        <a:lstStyle/>
        <a:p>
          <a:r>
            <a:rPr lang="en-US" b="1">
              <a:solidFill>
                <a:schemeClr val="bg1"/>
              </a:solidFill>
              <a:latin typeface="Tenorite" pitchFamily="2" charset="0"/>
            </a:rPr>
            <a:t>Fully electrify the vehicle fleet</a:t>
          </a:r>
        </a:p>
      </dgm:t>
    </dgm:pt>
    <dgm:pt modelId="{78CB0E27-958C-4066-A189-8B36505E8204}" type="parTrans" cxnId="{15319551-A9EA-462E-845B-E5251E84291F}">
      <dgm:prSet/>
      <dgm:spPr/>
      <dgm:t>
        <a:bodyPr/>
        <a:lstStyle/>
        <a:p>
          <a:endParaRPr lang="en-US">
            <a:solidFill>
              <a:schemeClr val="bg1"/>
            </a:solidFill>
          </a:endParaRPr>
        </a:p>
      </dgm:t>
    </dgm:pt>
    <dgm:pt modelId="{70E4A1D3-514E-4327-991D-5CC9C6B41885}" type="sibTrans" cxnId="{15319551-A9EA-462E-845B-E5251E84291F}">
      <dgm:prSet/>
      <dgm:spPr/>
      <dgm:t>
        <a:bodyPr/>
        <a:lstStyle/>
        <a:p>
          <a:endParaRPr lang="en-US">
            <a:solidFill>
              <a:schemeClr val="bg1"/>
            </a:solidFill>
          </a:endParaRPr>
        </a:p>
      </dgm:t>
    </dgm:pt>
    <dgm:pt modelId="{58FF46FB-368D-4E9C-A650-0513B8879DA8}">
      <dgm:prSet phldr="0"/>
      <dgm:spPr/>
      <dgm:t>
        <a:bodyPr/>
        <a:lstStyle/>
        <a:p>
          <a:pPr>
            <a:defRPr b="1"/>
          </a:pPr>
          <a:r>
            <a:rPr lang="en-US" b="1">
              <a:solidFill>
                <a:schemeClr val="bg1"/>
              </a:solidFill>
              <a:latin typeface="Tenorite" pitchFamily="2" charset="0"/>
            </a:rPr>
            <a:t>Immediately</a:t>
          </a:r>
        </a:p>
      </dgm:t>
    </dgm:pt>
    <dgm:pt modelId="{11DFA284-5E99-474D-BF05-364A45269DC7}" type="parTrans" cxnId="{C5645B39-CB65-4A0A-B369-E455C3B827C3}">
      <dgm:prSet/>
      <dgm:spPr/>
      <dgm:t>
        <a:bodyPr/>
        <a:lstStyle/>
        <a:p>
          <a:endParaRPr lang="en-US">
            <a:solidFill>
              <a:schemeClr val="bg1"/>
            </a:solidFill>
          </a:endParaRPr>
        </a:p>
      </dgm:t>
    </dgm:pt>
    <dgm:pt modelId="{CFA40740-0682-470C-AD5A-CFF53CD12BD2}" type="sibTrans" cxnId="{C5645B39-CB65-4A0A-B369-E455C3B827C3}">
      <dgm:prSet/>
      <dgm:spPr/>
      <dgm:t>
        <a:bodyPr/>
        <a:lstStyle/>
        <a:p>
          <a:endParaRPr lang="en-US">
            <a:solidFill>
              <a:schemeClr val="bg1"/>
            </a:solidFill>
          </a:endParaRPr>
        </a:p>
      </dgm:t>
    </dgm:pt>
    <dgm:pt modelId="{9A875394-CA1E-4432-AEEB-9054FCFF5E0E}">
      <dgm:prSet phldr="0"/>
      <dgm:spPr/>
      <dgm:t>
        <a:bodyPr/>
        <a:lstStyle/>
        <a:p>
          <a:r>
            <a:rPr lang="en-US" b="0">
              <a:solidFill>
                <a:schemeClr val="bg1"/>
              </a:solidFill>
              <a:latin typeface="Tenorite" pitchFamily="2" charset="0"/>
            </a:rPr>
            <a:t>Comply with emission standards</a:t>
          </a:r>
        </a:p>
      </dgm:t>
    </dgm:pt>
    <dgm:pt modelId="{FCC92BDD-6EA3-421D-9DA8-7D3A12D003B6}" type="parTrans" cxnId="{B659504B-18E4-4D89-A17C-34ABB280AE52}">
      <dgm:prSet/>
      <dgm:spPr/>
      <dgm:t>
        <a:bodyPr/>
        <a:lstStyle/>
        <a:p>
          <a:endParaRPr lang="en-US">
            <a:solidFill>
              <a:schemeClr val="bg1"/>
            </a:solidFill>
          </a:endParaRPr>
        </a:p>
      </dgm:t>
    </dgm:pt>
    <dgm:pt modelId="{0314452B-82A0-42F4-9551-DF00CFFC3580}" type="sibTrans" cxnId="{B659504B-18E4-4D89-A17C-34ABB280AE52}">
      <dgm:prSet/>
      <dgm:spPr/>
      <dgm:t>
        <a:bodyPr/>
        <a:lstStyle/>
        <a:p>
          <a:endParaRPr lang="en-US">
            <a:solidFill>
              <a:schemeClr val="bg1"/>
            </a:solidFill>
          </a:endParaRPr>
        </a:p>
      </dgm:t>
    </dgm:pt>
    <dgm:pt modelId="{D05E1923-5021-40F7-B4EF-E582E23A699D}">
      <dgm:prSet phldr="0"/>
      <dgm:spPr/>
      <dgm:t>
        <a:bodyPr/>
        <a:lstStyle/>
        <a:p>
          <a:pPr>
            <a:defRPr b="1"/>
          </a:pPr>
          <a:r>
            <a:rPr lang="en-US" b="1">
              <a:solidFill>
                <a:schemeClr val="bg1"/>
              </a:solidFill>
              <a:latin typeface="Tenorite" pitchFamily="2" charset="0"/>
            </a:rPr>
            <a:t>Within Next six months</a:t>
          </a:r>
        </a:p>
      </dgm:t>
    </dgm:pt>
    <dgm:pt modelId="{FD6C5CD2-9CED-4BE6-89CD-A5A5CCE63B3E}" type="parTrans" cxnId="{72C4D6D9-419A-42C1-A76D-84599F65BB08}">
      <dgm:prSet/>
      <dgm:spPr/>
      <dgm:t>
        <a:bodyPr/>
        <a:lstStyle/>
        <a:p>
          <a:endParaRPr lang="en-US">
            <a:solidFill>
              <a:schemeClr val="bg1"/>
            </a:solidFill>
          </a:endParaRPr>
        </a:p>
      </dgm:t>
    </dgm:pt>
    <dgm:pt modelId="{F020958C-EF86-4274-85F9-318F2792F7B6}" type="sibTrans" cxnId="{72C4D6D9-419A-42C1-A76D-84599F65BB08}">
      <dgm:prSet/>
      <dgm:spPr/>
      <dgm:t>
        <a:bodyPr/>
        <a:lstStyle/>
        <a:p>
          <a:endParaRPr lang="en-US">
            <a:solidFill>
              <a:schemeClr val="bg1"/>
            </a:solidFill>
          </a:endParaRPr>
        </a:p>
      </dgm:t>
    </dgm:pt>
    <dgm:pt modelId="{579089A8-5362-4BA4-9163-D19228C1808F}">
      <dgm:prSet phldr="0"/>
      <dgm:spPr/>
      <dgm:t>
        <a:bodyPr/>
        <a:lstStyle/>
        <a:p>
          <a:r>
            <a:rPr lang="en-US" b="0">
              <a:solidFill>
                <a:schemeClr val="bg1"/>
              </a:solidFill>
              <a:latin typeface="Tenorite" pitchFamily="2" charset="0"/>
            </a:rPr>
            <a:t>Increase inspection frequency</a:t>
          </a:r>
        </a:p>
      </dgm:t>
    </dgm:pt>
    <dgm:pt modelId="{FB2DEB6E-B29F-4E51-960A-23ECC62EBF38}" type="parTrans" cxnId="{4876CF51-F110-4E25-8FD4-08D25B4B0AB8}">
      <dgm:prSet/>
      <dgm:spPr/>
      <dgm:t>
        <a:bodyPr/>
        <a:lstStyle/>
        <a:p>
          <a:endParaRPr lang="en-US">
            <a:solidFill>
              <a:schemeClr val="bg1"/>
            </a:solidFill>
          </a:endParaRPr>
        </a:p>
      </dgm:t>
    </dgm:pt>
    <dgm:pt modelId="{1C5328B1-AC18-4CF7-A034-BB0592F4A2A1}" type="sibTrans" cxnId="{4876CF51-F110-4E25-8FD4-08D25B4B0AB8}">
      <dgm:prSet/>
      <dgm:spPr/>
      <dgm:t>
        <a:bodyPr/>
        <a:lstStyle/>
        <a:p>
          <a:endParaRPr lang="en-US">
            <a:solidFill>
              <a:schemeClr val="bg1"/>
            </a:solidFill>
          </a:endParaRPr>
        </a:p>
      </dgm:t>
    </dgm:pt>
    <dgm:pt modelId="{FA8F44BD-C8C7-462C-9756-1EC498E86842}">
      <dgm:prSet phldr="0"/>
      <dgm:spPr/>
      <dgm:t>
        <a:bodyPr/>
        <a:lstStyle/>
        <a:p>
          <a:pPr>
            <a:defRPr b="1"/>
          </a:pPr>
          <a:r>
            <a:rPr lang="en-US" b="1">
              <a:solidFill>
                <a:schemeClr val="bg1"/>
              </a:solidFill>
              <a:latin typeface="Tenorite" pitchFamily="2" charset="0"/>
            </a:rPr>
            <a:t>Next Three year</a:t>
          </a:r>
        </a:p>
      </dgm:t>
    </dgm:pt>
    <dgm:pt modelId="{F47063EE-4B58-4EDE-A4F2-A4BD81B82F21}" type="parTrans" cxnId="{0D51BD2E-4619-469B-B233-EBAC3D4D0BA6}">
      <dgm:prSet/>
      <dgm:spPr/>
      <dgm:t>
        <a:bodyPr/>
        <a:lstStyle/>
        <a:p>
          <a:endParaRPr lang="en-US">
            <a:solidFill>
              <a:schemeClr val="bg1"/>
            </a:solidFill>
          </a:endParaRPr>
        </a:p>
      </dgm:t>
    </dgm:pt>
    <dgm:pt modelId="{8C8A9736-03DA-4B1C-A590-10B4AD89452B}" type="sibTrans" cxnId="{0D51BD2E-4619-469B-B233-EBAC3D4D0BA6}">
      <dgm:prSet/>
      <dgm:spPr/>
      <dgm:t>
        <a:bodyPr/>
        <a:lstStyle/>
        <a:p>
          <a:endParaRPr lang="en-US">
            <a:solidFill>
              <a:schemeClr val="bg1"/>
            </a:solidFill>
          </a:endParaRPr>
        </a:p>
      </dgm:t>
    </dgm:pt>
    <dgm:pt modelId="{EFEB4D61-3A9C-4140-977F-3C3F5C9EE9D1}">
      <dgm:prSet phldr="0"/>
      <dgm:spPr/>
      <dgm:t>
        <a:bodyPr/>
        <a:lstStyle/>
        <a:p>
          <a:r>
            <a:rPr lang="en-US" b="0">
              <a:solidFill>
                <a:schemeClr val="bg1"/>
              </a:solidFill>
              <a:latin typeface="Tenorite" pitchFamily="2" charset="0"/>
            </a:rPr>
            <a:t>Switching to Alternate fuels</a:t>
          </a:r>
        </a:p>
      </dgm:t>
    </dgm:pt>
    <dgm:pt modelId="{57D352E4-0431-4F68-B8F1-61BFA34799AA}" type="parTrans" cxnId="{1B32EF2C-9DB5-4504-A9DA-B4956CC00208}">
      <dgm:prSet/>
      <dgm:spPr/>
      <dgm:t>
        <a:bodyPr/>
        <a:lstStyle/>
        <a:p>
          <a:endParaRPr lang="en-US">
            <a:solidFill>
              <a:schemeClr val="bg1"/>
            </a:solidFill>
          </a:endParaRPr>
        </a:p>
      </dgm:t>
    </dgm:pt>
    <dgm:pt modelId="{0ECC32B6-1E7C-4AA4-9DBF-D69B7C5E64A9}" type="sibTrans" cxnId="{1B32EF2C-9DB5-4504-A9DA-B4956CC00208}">
      <dgm:prSet/>
      <dgm:spPr/>
      <dgm:t>
        <a:bodyPr/>
        <a:lstStyle/>
        <a:p>
          <a:endParaRPr lang="en-US">
            <a:solidFill>
              <a:schemeClr val="bg1"/>
            </a:solidFill>
          </a:endParaRPr>
        </a:p>
      </dgm:t>
    </dgm:pt>
    <dgm:pt modelId="{8BAB5E6F-A65E-41DB-A296-0818B0E49F7C}">
      <dgm:prSet phldr="0"/>
      <dgm:spPr/>
      <dgm:t>
        <a:bodyPr/>
        <a:lstStyle/>
        <a:p>
          <a:pPr>
            <a:defRPr b="1"/>
          </a:pPr>
          <a:r>
            <a:rPr lang="en-US" b="1">
              <a:solidFill>
                <a:schemeClr val="bg1"/>
              </a:solidFill>
              <a:latin typeface="Tenorite" pitchFamily="2" charset="0"/>
            </a:rPr>
            <a:t>Next 5 year</a:t>
          </a:r>
        </a:p>
      </dgm:t>
    </dgm:pt>
    <dgm:pt modelId="{886842C6-3EFC-4BE7-B417-415595758830}" type="parTrans" cxnId="{66B49C6C-FAFD-47B4-BF22-05A295C23D4E}">
      <dgm:prSet/>
      <dgm:spPr/>
      <dgm:t>
        <a:bodyPr/>
        <a:lstStyle/>
        <a:p>
          <a:endParaRPr lang="en-US">
            <a:solidFill>
              <a:schemeClr val="bg1"/>
            </a:solidFill>
          </a:endParaRPr>
        </a:p>
      </dgm:t>
    </dgm:pt>
    <dgm:pt modelId="{B407F4C3-8FC9-4E91-A0EC-6B33713CC9A5}" type="sibTrans" cxnId="{66B49C6C-FAFD-47B4-BF22-05A295C23D4E}">
      <dgm:prSet/>
      <dgm:spPr/>
      <dgm:t>
        <a:bodyPr/>
        <a:lstStyle/>
        <a:p>
          <a:endParaRPr lang="en-US">
            <a:solidFill>
              <a:schemeClr val="bg1"/>
            </a:solidFill>
          </a:endParaRPr>
        </a:p>
      </dgm:t>
    </dgm:pt>
    <dgm:pt modelId="{332BC85C-1CF3-4F8F-ACB7-5B6D53744AE1}">
      <dgm:prSet phldr="0"/>
      <dgm:spPr/>
      <dgm:t>
        <a:bodyPr/>
        <a:lstStyle/>
        <a:p>
          <a:r>
            <a:rPr lang="en-US" b="0">
              <a:solidFill>
                <a:schemeClr val="bg1"/>
              </a:solidFill>
              <a:latin typeface="Tenorite" pitchFamily="2" charset="0"/>
            </a:rPr>
            <a:t>Improve charging infrastructure</a:t>
          </a:r>
        </a:p>
      </dgm:t>
    </dgm:pt>
    <dgm:pt modelId="{99F218FD-90FE-450E-A368-B3E3677E74E8}" type="parTrans" cxnId="{2617C475-F537-46A6-ADE1-4EB764853601}">
      <dgm:prSet/>
      <dgm:spPr/>
      <dgm:t>
        <a:bodyPr/>
        <a:lstStyle/>
        <a:p>
          <a:endParaRPr lang="en-US">
            <a:solidFill>
              <a:schemeClr val="bg1"/>
            </a:solidFill>
          </a:endParaRPr>
        </a:p>
      </dgm:t>
    </dgm:pt>
    <dgm:pt modelId="{8D1CC686-B05C-4470-A959-236CC9C8BB70}" type="sibTrans" cxnId="{2617C475-F537-46A6-ADE1-4EB764853601}">
      <dgm:prSet/>
      <dgm:spPr/>
      <dgm:t>
        <a:bodyPr/>
        <a:lstStyle/>
        <a:p>
          <a:endParaRPr lang="en-US">
            <a:solidFill>
              <a:schemeClr val="bg1"/>
            </a:solidFill>
          </a:endParaRPr>
        </a:p>
      </dgm:t>
    </dgm:pt>
    <dgm:pt modelId="{8B9AF88A-E1F7-4D3A-905F-87228D6A8655}">
      <dgm:prSet phldr="0"/>
      <dgm:spPr/>
      <dgm:t>
        <a:bodyPr/>
        <a:lstStyle/>
        <a:p>
          <a:pPr>
            <a:defRPr b="1"/>
          </a:pPr>
          <a:r>
            <a:rPr lang="en-US" b="1">
              <a:solidFill>
                <a:schemeClr val="bg1"/>
              </a:solidFill>
              <a:latin typeface="Tenorite" pitchFamily="2" charset="0"/>
            </a:rPr>
            <a:t>Next 10 years</a:t>
          </a:r>
        </a:p>
      </dgm:t>
    </dgm:pt>
    <dgm:pt modelId="{933A8FED-7B84-4ED0-B6AA-2EE26A89B8EA}" type="parTrans" cxnId="{E1474FF3-8E3C-4B30-985C-CE88BA0FE324}">
      <dgm:prSet/>
      <dgm:spPr/>
      <dgm:t>
        <a:bodyPr/>
        <a:lstStyle/>
        <a:p>
          <a:endParaRPr lang="en-US">
            <a:solidFill>
              <a:schemeClr val="bg1"/>
            </a:solidFill>
          </a:endParaRPr>
        </a:p>
      </dgm:t>
    </dgm:pt>
    <dgm:pt modelId="{F11DD6EC-352C-4A0E-84AA-FEBE2F06BCF9}" type="sibTrans" cxnId="{E1474FF3-8E3C-4B30-985C-CE88BA0FE324}">
      <dgm:prSet/>
      <dgm:spPr/>
      <dgm:t>
        <a:bodyPr/>
        <a:lstStyle/>
        <a:p>
          <a:endParaRPr lang="en-US">
            <a:solidFill>
              <a:schemeClr val="bg1"/>
            </a:solidFill>
          </a:endParaRPr>
        </a:p>
      </dgm:t>
    </dgm:pt>
    <dgm:pt modelId="{4D15F6C9-FA71-4E2E-8AAC-DC4BAAE40D1E}">
      <dgm:prSet phldr="0"/>
      <dgm:spPr/>
      <dgm:t>
        <a:bodyPr/>
        <a:lstStyle/>
        <a:p>
          <a:r>
            <a:rPr lang="en-US" b="0">
              <a:solidFill>
                <a:schemeClr val="bg1"/>
              </a:solidFill>
              <a:latin typeface="Tenorite" pitchFamily="2" charset="0"/>
            </a:rPr>
            <a:t>Maintain optimum speeds</a:t>
          </a:r>
        </a:p>
      </dgm:t>
    </dgm:pt>
    <dgm:pt modelId="{D8B0A2A7-0F87-444D-AEB1-BDD60C4E2DA3}" type="parTrans" cxnId="{DE62B4D6-3268-405D-9DDD-A5C8B1B592D0}">
      <dgm:prSet/>
      <dgm:spPr/>
      <dgm:t>
        <a:bodyPr/>
        <a:lstStyle/>
        <a:p>
          <a:endParaRPr lang="en-IN"/>
        </a:p>
      </dgm:t>
    </dgm:pt>
    <dgm:pt modelId="{54E34DB3-7184-4C54-A051-F1280D5FAD09}" type="sibTrans" cxnId="{DE62B4D6-3268-405D-9DDD-A5C8B1B592D0}">
      <dgm:prSet/>
      <dgm:spPr/>
      <dgm:t>
        <a:bodyPr/>
        <a:lstStyle/>
        <a:p>
          <a:endParaRPr lang="en-IN"/>
        </a:p>
      </dgm:t>
    </dgm:pt>
    <dgm:pt modelId="{E3B116FB-88EC-4746-9302-BED36F39EBD3}">
      <dgm:prSet phldr="0"/>
      <dgm:spPr/>
      <dgm:t>
        <a:bodyPr/>
        <a:lstStyle/>
        <a:p>
          <a:r>
            <a:rPr lang="en-US" b="0">
              <a:solidFill>
                <a:schemeClr val="bg1"/>
              </a:solidFill>
              <a:latin typeface="Tenorite" pitchFamily="2" charset="0"/>
            </a:rPr>
            <a:t>Frequently carry out safety checks</a:t>
          </a:r>
        </a:p>
      </dgm:t>
    </dgm:pt>
    <dgm:pt modelId="{42B0ED69-03C2-42D9-9768-B9F63A0A3E1B}" type="parTrans" cxnId="{D5D9F571-675D-4D74-ACD3-E3AB005355D6}">
      <dgm:prSet/>
      <dgm:spPr/>
      <dgm:t>
        <a:bodyPr/>
        <a:lstStyle/>
        <a:p>
          <a:endParaRPr lang="en-IN"/>
        </a:p>
      </dgm:t>
    </dgm:pt>
    <dgm:pt modelId="{7D536506-A1FB-488C-990D-3BDFBD699A7D}" type="sibTrans" cxnId="{D5D9F571-675D-4D74-ACD3-E3AB005355D6}">
      <dgm:prSet/>
      <dgm:spPr/>
      <dgm:t>
        <a:bodyPr/>
        <a:lstStyle/>
        <a:p>
          <a:endParaRPr lang="en-IN"/>
        </a:p>
      </dgm:t>
    </dgm:pt>
    <dgm:pt modelId="{3A117B89-5239-46EB-87E0-F082872A1896}">
      <dgm:prSet phldr="0"/>
      <dgm:spPr/>
      <dgm:t>
        <a:bodyPr/>
        <a:lstStyle/>
        <a:p>
          <a:r>
            <a:rPr lang="en-US" b="0">
              <a:solidFill>
                <a:schemeClr val="bg1"/>
              </a:solidFill>
              <a:latin typeface="Tenorite" pitchFamily="2" charset="0"/>
            </a:rPr>
            <a:t>Introduction of electric vehicles in the fleet</a:t>
          </a:r>
        </a:p>
      </dgm:t>
    </dgm:pt>
    <dgm:pt modelId="{2E774E01-E7B2-4951-B18C-F6DA37A1EE9F}" type="parTrans" cxnId="{50BADEAF-DAC1-493B-982B-B6440FA0F8AD}">
      <dgm:prSet/>
      <dgm:spPr/>
      <dgm:t>
        <a:bodyPr/>
        <a:lstStyle/>
        <a:p>
          <a:endParaRPr lang="en-IN"/>
        </a:p>
      </dgm:t>
    </dgm:pt>
    <dgm:pt modelId="{BB42A799-F00F-4138-9F62-AE3694A59F92}" type="sibTrans" cxnId="{50BADEAF-DAC1-493B-982B-B6440FA0F8AD}">
      <dgm:prSet/>
      <dgm:spPr/>
      <dgm:t>
        <a:bodyPr/>
        <a:lstStyle/>
        <a:p>
          <a:endParaRPr lang="en-IN"/>
        </a:p>
      </dgm:t>
    </dgm:pt>
    <dgm:pt modelId="{4DBA7AD1-27F3-4E4F-AA0B-29D2CDC70EE4}">
      <dgm:prSet phldr="0"/>
      <dgm:spPr/>
      <dgm:t>
        <a:bodyPr/>
        <a:lstStyle/>
        <a:p>
          <a:r>
            <a:rPr lang="en-US" b="0">
              <a:solidFill>
                <a:schemeClr val="bg1"/>
              </a:solidFill>
              <a:latin typeface="Tenorite" pitchFamily="2" charset="0"/>
            </a:rPr>
            <a:t>Decommission gasoline vehicles</a:t>
          </a:r>
        </a:p>
      </dgm:t>
    </dgm:pt>
    <dgm:pt modelId="{23C6F32F-1087-46AE-8717-2FFF24C90FEA}" type="parTrans" cxnId="{2490517A-B3D3-4BFB-812F-AE79C0B793F8}">
      <dgm:prSet/>
      <dgm:spPr/>
      <dgm:t>
        <a:bodyPr/>
        <a:lstStyle/>
        <a:p>
          <a:endParaRPr lang="en-IN"/>
        </a:p>
      </dgm:t>
    </dgm:pt>
    <dgm:pt modelId="{96657A75-CC8B-4EA5-B0D8-62DC5BB07EED}" type="sibTrans" cxnId="{2490517A-B3D3-4BFB-812F-AE79C0B793F8}">
      <dgm:prSet/>
      <dgm:spPr/>
      <dgm:t>
        <a:bodyPr/>
        <a:lstStyle/>
        <a:p>
          <a:endParaRPr lang="en-IN"/>
        </a:p>
      </dgm:t>
    </dgm:pt>
    <dgm:pt modelId="{469AABEE-1EF4-4C44-ABF5-AA06B441BBCB}">
      <dgm:prSet phldrT="[Text]" phldr="0"/>
      <dgm:spPr/>
      <dgm:t>
        <a:bodyPr/>
        <a:lstStyle/>
        <a:p>
          <a:r>
            <a:rPr lang="en-US" b="1">
              <a:solidFill>
                <a:schemeClr val="bg1"/>
              </a:solidFill>
              <a:latin typeface="Tenorite" pitchFamily="2" charset="0"/>
            </a:rPr>
            <a:t>Improved charging infrastructure</a:t>
          </a:r>
        </a:p>
      </dgm:t>
    </dgm:pt>
    <dgm:pt modelId="{B8A6C7F6-47A0-4AC8-BABD-656E6383BD20}" type="parTrans" cxnId="{2BB195E7-78A8-444F-A2E3-E0F2E246A8C0}">
      <dgm:prSet/>
      <dgm:spPr/>
    </dgm:pt>
    <dgm:pt modelId="{5C0271A1-1F6D-4319-A0B2-C0215437565A}" type="sibTrans" cxnId="{2BB195E7-78A8-444F-A2E3-E0F2E246A8C0}">
      <dgm:prSet/>
      <dgm:spPr/>
    </dgm:pt>
    <dgm:pt modelId="{6E9F3C9B-13CA-43A8-8836-0B2B41D07DEF}" type="pres">
      <dgm:prSet presAssocID="{05A24E01-5535-46B9-A9A1-A9A07E639A88}" presName="root" presStyleCnt="0">
        <dgm:presLayoutVars>
          <dgm:chMax/>
          <dgm:chPref/>
          <dgm:animLvl val="lvl"/>
        </dgm:presLayoutVars>
      </dgm:prSet>
      <dgm:spPr/>
    </dgm:pt>
    <dgm:pt modelId="{E8AACCBB-6709-4071-B389-3BB226B3A586}" type="pres">
      <dgm:prSet presAssocID="{05A24E01-5535-46B9-A9A1-A9A07E639A88}" presName="divider" presStyleLbl="fgAcc1" presStyleIdx="0" presStyleCnt="6"/>
      <dgm:spPr>
        <a:solidFill>
          <a:schemeClr val="lt1">
            <a:alpha val="90000"/>
            <a:hueOff val="0"/>
            <a:satOff val="0"/>
            <a:lumOff val="0"/>
            <a:alphaOff val="0"/>
          </a:schemeClr>
        </a:solidFill>
        <a:ln w="19050" cap="flat" cmpd="sng" algn="ctr">
          <a:solidFill>
            <a:schemeClr val="accent2">
              <a:alpha val="90000"/>
              <a:hueOff val="0"/>
              <a:satOff val="0"/>
              <a:lumOff val="0"/>
              <a:alphaOff val="0"/>
            </a:schemeClr>
          </a:solidFill>
          <a:prstDash val="solid"/>
          <a:miter lim="800000"/>
          <a:tailEnd type="triangle" w="lg" len="lg"/>
        </a:ln>
        <a:effectLst/>
      </dgm:spPr>
    </dgm:pt>
    <dgm:pt modelId="{E6F74CED-5217-4282-85F1-1C12DC84731C}" type="pres">
      <dgm:prSet presAssocID="{05A24E01-5535-46B9-A9A1-A9A07E639A88}" presName="nodes" presStyleCnt="0">
        <dgm:presLayoutVars>
          <dgm:chMax/>
          <dgm:chPref/>
          <dgm:animLvl val="lvl"/>
        </dgm:presLayoutVars>
      </dgm:prSet>
      <dgm:spPr/>
    </dgm:pt>
    <dgm:pt modelId="{AC377099-4DAE-451C-ADE9-98036E2679B5}" type="pres">
      <dgm:prSet presAssocID="{58FF46FB-368D-4E9C-A650-0513B8879DA8}" presName="composite" presStyleCnt="0"/>
      <dgm:spPr/>
    </dgm:pt>
    <dgm:pt modelId="{B6C94ECD-6415-4250-B4AD-F67BF5BECFB8}" type="pres">
      <dgm:prSet presAssocID="{58FF46FB-368D-4E9C-A650-0513B8879DA8}" presName="ConnectorPoint" presStyleLbl="lnNode1" presStyleIdx="0" presStyleCnt="5"/>
      <dgm:spPr>
        <a:solidFill>
          <a:schemeClr val="accent2">
            <a:shade val="90000"/>
            <a:hueOff val="0"/>
            <a:satOff val="0"/>
            <a:lumOff val="0"/>
            <a:alphaOff val="0"/>
          </a:schemeClr>
        </a:solidFill>
        <a:ln w="6350" cap="flat" cmpd="sng" algn="ctr">
          <a:noFill/>
          <a:prstDash val="solid"/>
          <a:miter lim="800000"/>
        </a:ln>
        <a:effectLst/>
      </dgm:spPr>
    </dgm:pt>
    <dgm:pt modelId="{0E99BB09-1B86-4308-A570-3981E6DD3A06}" type="pres">
      <dgm:prSet presAssocID="{58FF46FB-368D-4E9C-A650-0513B8879DA8}" presName="DropPinPlaceHolder" presStyleCnt="0"/>
      <dgm:spPr/>
    </dgm:pt>
    <dgm:pt modelId="{0ED6E8D6-BD44-4400-BC14-1BC75CB979A3}" type="pres">
      <dgm:prSet presAssocID="{58FF46FB-368D-4E9C-A650-0513B8879DA8}" presName="DropPin" presStyleLbl="alignNode1" presStyleIdx="0" presStyleCnt="5"/>
      <dgm:spPr>
        <a:solidFill>
          <a:schemeClr val="accent2"/>
        </a:solidFill>
      </dgm:spPr>
    </dgm:pt>
    <dgm:pt modelId="{5B7FC7CF-F58D-48D5-8BCC-38D6EE87890B}" type="pres">
      <dgm:prSet presAssocID="{58FF46FB-368D-4E9C-A650-0513B8879DA8}" presName="Ellipse" presStyleLbl="fgAcc1" presStyleIdx="1" presStyleCnt="6"/>
      <dgm:spPr>
        <a:solidFill>
          <a:schemeClr val="accent1">
            <a:alpha val="90000"/>
          </a:schemeClr>
        </a:solidFill>
        <a:ln w="12700" cap="flat" cmpd="sng" algn="ctr">
          <a:noFill/>
          <a:prstDash val="solid"/>
          <a:miter lim="800000"/>
        </a:ln>
        <a:effectLst/>
      </dgm:spPr>
    </dgm:pt>
    <dgm:pt modelId="{D2143A46-815A-49BF-9455-C0385022444F}" type="pres">
      <dgm:prSet presAssocID="{58FF46FB-368D-4E9C-A650-0513B8879DA8}" presName="L2TextContainer" presStyleLbl="revTx" presStyleIdx="0" presStyleCnt="10">
        <dgm:presLayoutVars>
          <dgm:bulletEnabled val="1"/>
        </dgm:presLayoutVars>
      </dgm:prSet>
      <dgm:spPr/>
    </dgm:pt>
    <dgm:pt modelId="{8E3FB235-DF38-476B-9A0E-B1E583D50944}" type="pres">
      <dgm:prSet presAssocID="{58FF46FB-368D-4E9C-A650-0513B8879DA8}" presName="L1TextContainer" presStyleLbl="revTx" presStyleIdx="1" presStyleCnt="10" custScaleX="85387">
        <dgm:presLayoutVars>
          <dgm:chMax val="1"/>
          <dgm:chPref val="1"/>
          <dgm:bulletEnabled val="1"/>
        </dgm:presLayoutVars>
      </dgm:prSet>
      <dgm:spPr/>
    </dgm:pt>
    <dgm:pt modelId="{9AA05CE5-209F-4AD9-BE2C-2A69F76DA8F4}" type="pres">
      <dgm:prSet presAssocID="{58FF46FB-368D-4E9C-A650-0513B8879DA8}" presName="ConnectLine" presStyleLbl="sibTrans1D1" presStyleIdx="0" presStyleCnt="5"/>
      <dgm:spPr>
        <a:noFill/>
        <a:ln w="12700" cap="flat" cmpd="sng" algn="ctr">
          <a:solidFill>
            <a:schemeClr val="accent2"/>
          </a:solidFill>
          <a:prstDash val="dash"/>
          <a:miter lim="800000"/>
        </a:ln>
        <a:effectLst/>
      </dgm:spPr>
    </dgm:pt>
    <dgm:pt modelId="{17350C28-DA10-4F3B-9FA2-0FE7C12A4ABE}" type="pres">
      <dgm:prSet presAssocID="{58FF46FB-368D-4E9C-A650-0513B8879DA8}" presName="EmptyPlaceHolder" presStyleCnt="0"/>
      <dgm:spPr/>
    </dgm:pt>
    <dgm:pt modelId="{6DA7B85E-9DC6-4F3B-A2BF-09CDEEDB43BC}" type="pres">
      <dgm:prSet presAssocID="{CFA40740-0682-470C-AD5A-CFF53CD12BD2}" presName="spaceBetweenRectangles" presStyleCnt="0"/>
      <dgm:spPr/>
    </dgm:pt>
    <dgm:pt modelId="{CF519A69-9940-494F-8406-D0D876E3CD26}" type="pres">
      <dgm:prSet presAssocID="{D05E1923-5021-40F7-B4EF-E582E23A699D}" presName="composite" presStyleCnt="0"/>
      <dgm:spPr/>
    </dgm:pt>
    <dgm:pt modelId="{714429FF-AAA3-4358-8C5F-1A7F29AA2B7B}" type="pres">
      <dgm:prSet presAssocID="{D05E1923-5021-40F7-B4EF-E582E23A699D}" presName="ConnectorPoint" presStyleLbl="lnNode1" presStyleIdx="1" presStyleCnt="5"/>
      <dgm:spPr>
        <a:solidFill>
          <a:schemeClr val="accent2"/>
        </a:solidFill>
        <a:ln w="6350" cap="flat" cmpd="sng" algn="ctr">
          <a:noFill/>
          <a:prstDash val="solid"/>
          <a:miter lim="800000"/>
        </a:ln>
        <a:effectLst/>
      </dgm:spPr>
    </dgm:pt>
    <dgm:pt modelId="{AB8B1E8E-162B-4E3E-9E31-BA5CFBD3ED9D}" type="pres">
      <dgm:prSet presAssocID="{D05E1923-5021-40F7-B4EF-E582E23A699D}" presName="DropPinPlaceHolder" presStyleCnt="0"/>
      <dgm:spPr/>
    </dgm:pt>
    <dgm:pt modelId="{358CAA11-0A87-4861-8B4E-913B1EAD1334}" type="pres">
      <dgm:prSet presAssocID="{D05E1923-5021-40F7-B4EF-E582E23A699D}" presName="DropPin" presStyleLbl="alignNode1" presStyleIdx="1" presStyleCnt="5"/>
      <dgm:spPr>
        <a:solidFill>
          <a:schemeClr val="accent2"/>
        </a:solidFill>
      </dgm:spPr>
    </dgm:pt>
    <dgm:pt modelId="{B1A1A837-F261-404B-A808-B2F4154CE8A2}" type="pres">
      <dgm:prSet presAssocID="{D05E1923-5021-40F7-B4EF-E582E23A699D}" presName="Ellipse" presStyleLbl="fgAcc1" presStyleIdx="2" presStyleCnt="6"/>
      <dgm:spPr>
        <a:solidFill>
          <a:schemeClr val="accent1">
            <a:alpha val="90000"/>
          </a:schemeClr>
        </a:solidFill>
        <a:ln w="12700" cap="flat" cmpd="sng" algn="ctr">
          <a:noFill/>
          <a:prstDash val="solid"/>
          <a:miter lim="800000"/>
        </a:ln>
        <a:effectLst/>
      </dgm:spPr>
    </dgm:pt>
    <dgm:pt modelId="{B5F3F650-2E42-488A-AD4F-C4BD47D19A84}" type="pres">
      <dgm:prSet presAssocID="{D05E1923-5021-40F7-B4EF-E582E23A699D}" presName="L2TextContainer" presStyleLbl="revTx" presStyleIdx="2" presStyleCnt="10">
        <dgm:presLayoutVars>
          <dgm:bulletEnabled val="1"/>
        </dgm:presLayoutVars>
      </dgm:prSet>
      <dgm:spPr/>
    </dgm:pt>
    <dgm:pt modelId="{223C5207-4FA2-4A6C-8F43-20BD55767C99}" type="pres">
      <dgm:prSet presAssocID="{D05E1923-5021-40F7-B4EF-E582E23A699D}" presName="L1TextContainer" presStyleLbl="revTx" presStyleIdx="3" presStyleCnt="10" custScaleX="85387">
        <dgm:presLayoutVars>
          <dgm:chMax val="1"/>
          <dgm:chPref val="1"/>
          <dgm:bulletEnabled val="1"/>
        </dgm:presLayoutVars>
      </dgm:prSet>
      <dgm:spPr/>
    </dgm:pt>
    <dgm:pt modelId="{4FE5EB5D-4CEF-4D0D-9394-0534E61844BE}" type="pres">
      <dgm:prSet presAssocID="{D05E1923-5021-40F7-B4EF-E582E23A699D}" presName="ConnectLine" presStyleLbl="sibTrans1D1" presStyleIdx="1" presStyleCnt="5"/>
      <dgm:spPr>
        <a:noFill/>
        <a:ln w="12700" cap="flat" cmpd="sng" algn="ctr">
          <a:solidFill>
            <a:schemeClr val="accent2"/>
          </a:solidFill>
          <a:prstDash val="dash"/>
          <a:miter lim="800000"/>
        </a:ln>
        <a:effectLst/>
      </dgm:spPr>
    </dgm:pt>
    <dgm:pt modelId="{EC869059-0AEC-4D98-8C46-CB603A342C72}" type="pres">
      <dgm:prSet presAssocID="{D05E1923-5021-40F7-B4EF-E582E23A699D}" presName="EmptyPlaceHolder" presStyleCnt="0"/>
      <dgm:spPr/>
    </dgm:pt>
    <dgm:pt modelId="{408BA715-9739-461D-BFDE-88EDAE355E60}" type="pres">
      <dgm:prSet presAssocID="{F020958C-EF86-4274-85F9-318F2792F7B6}" presName="spaceBetweenRectangles" presStyleCnt="0"/>
      <dgm:spPr/>
    </dgm:pt>
    <dgm:pt modelId="{D512C7F9-87A6-4BA9-AFAC-03FF1578D945}" type="pres">
      <dgm:prSet presAssocID="{FA8F44BD-C8C7-462C-9756-1EC498E86842}" presName="composite" presStyleCnt="0"/>
      <dgm:spPr/>
    </dgm:pt>
    <dgm:pt modelId="{152AD014-AFD0-4700-A468-4D562874339A}" type="pres">
      <dgm:prSet presAssocID="{FA8F44BD-C8C7-462C-9756-1EC498E86842}" presName="ConnectorPoint" presStyleLbl="lnNode1" presStyleIdx="2" presStyleCnt="5"/>
      <dgm:spPr>
        <a:solidFill>
          <a:schemeClr val="accent2"/>
        </a:solidFill>
        <a:ln w="6350" cap="flat" cmpd="sng" algn="ctr">
          <a:noFill/>
          <a:prstDash val="solid"/>
          <a:miter lim="800000"/>
        </a:ln>
        <a:effectLst/>
      </dgm:spPr>
    </dgm:pt>
    <dgm:pt modelId="{6CE2C4D8-4380-442D-A6C2-0B468BF3C74C}" type="pres">
      <dgm:prSet presAssocID="{FA8F44BD-C8C7-462C-9756-1EC498E86842}" presName="DropPinPlaceHolder" presStyleCnt="0"/>
      <dgm:spPr/>
    </dgm:pt>
    <dgm:pt modelId="{72C82E90-F103-439C-8371-CFFB0927B9DE}" type="pres">
      <dgm:prSet presAssocID="{FA8F44BD-C8C7-462C-9756-1EC498E86842}" presName="DropPin" presStyleLbl="alignNode1" presStyleIdx="2" presStyleCnt="5"/>
      <dgm:spPr>
        <a:solidFill>
          <a:schemeClr val="accent2"/>
        </a:solidFill>
      </dgm:spPr>
    </dgm:pt>
    <dgm:pt modelId="{5D519322-C1DD-47AE-92C0-13575134BC76}" type="pres">
      <dgm:prSet presAssocID="{FA8F44BD-C8C7-462C-9756-1EC498E86842}" presName="Ellipse" presStyleLbl="fgAcc1" presStyleIdx="3" presStyleCnt="6"/>
      <dgm:spPr>
        <a:solidFill>
          <a:schemeClr val="accent1">
            <a:alpha val="90000"/>
          </a:schemeClr>
        </a:solidFill>
        <a:ln w="12700" cap="flat" cmpd="sng" algn="ctr">
          <a:noFill/>
          <a:prstDash val="solid"/>
          <a:miter lim="800000"/>
        </a:ln>
        <a:effectLst/>
      </dgm:spPr>
    </dgm:pt>
    <dgm:pt modelId="{96DDA0FE-83E2-423C-9F13-58A61EB68487}" type="pres">
      <dgm:prSet presAssocID="{FA8F44BD-C8C7-462C-9756-1EC498E86842}" presName="L2TextContainer" presStyleLbl="revTx" presStyleIdx="4" presStyleCnt="10">
        <dgm:presLayoutVars>
          <dgm:bulletEnabled val="1"/>
        </dgm:presLayoutVars>
      </dgm:prSet>
      <dgm:spPr/>
    </dgm:pt>
    <dgm:pt modelId="{2D6C7916-1130-46A8-833B-A6278CBD2192}" type="pres">
      <dgm:prSet presAssocID="{FA8F44BD-C8C7-462C-9756-1EC498E86842}" presName="L1TextContainer" presStyleLbl="revTx" presStyleIdx="5" presStyleCnt="10" custScaleX="85387" custLinFactNeighborX="0">
        <dgm:presLayoutVars>
          <dgm:chMax val="1"/>
          <dgm:chPref val="1"/>
          <dgm:bulletEnabled val="1"/>
        </dgm:presLayoutVars>
      </dgm:prSet>
      <dgm:spPr/>
    </dgm:pt>
    <dgm:pt modelId="{4D953791-5C2F-4A75-A8F4-6ED7EAB5E015}" type="pres">
      <dgm:prSet presAssocID="{FA8F44BD-C8C7-462C-9756-1EC498E86842}" presName="ConnectLine" presStyleLbl="sibTrans1D1" presStyleIdx="2" presStyleCnt="5"/>
      <dgm:spPr>
        <a:noFill/>
        <a:ln w="12700" cap="flat" cmpd="sng" algn="ctr">
          <a:solidFill>
            <a:schemeClr val="accent2"/>
          </a:solidFill>
          <a:prstDash val="dash"/>
          <a:miter lim="800000"/>
        </a:ln>
        <a:effectLst/>
      </dgm:spPr>
    </dgm:pt>
    <dgm:pt modelId="{22A72E40-4DCC-4F48-AADD-29738FD37A2C}" type="pres">
      <dgm:prSet presAssocID="{FA8F44BD-C8C7-462C-9756-1EC498E86842}" presName="EmptyPlaceHolder" presStyleCnt="0"/>
      <dgm:spPr/>
    </dgm:pt>
    <dgm:pt modelId="{E168BB9F-20D9-474F-9E39-4872B40634C6}" type="pres">
      <dgm:prSet presAssocID="{8C8A9736-03DA-4B1C-A590-10B4AD89452B}" presName="spaceBetweenRectangles" presStyleCnt="0"/>
      <dgm:spPr/>
    </dgm:pt>
    <dgm:pt modelId="{A62622B1-7EF4-49B6-9AC7-B54F0E2A0C74}" type="pres">
      <dgm:prSet presAssocID="{8BAB5E6F-A65E-41DB-A296-0818B0E49F7C}" presName="composite" presStyleCnt="0"/>
      <dgm:spPr/>
    </dgm:pt>
    <dgm:pt modelId="{14282312-87CB-41BB-A02D-C594BBEF33C7}" type="pres">
      <dgm:prSet presAssocID="{8BAB5E6F-A65E-41DB-A296-0818B0E49F7C}" presName="ConnectorPoint" presStyleLbl="lnNode1" presStyleIdx="3" presStyleCnt="5"/>
      <dgm:spPr>
        <a:solidFill>
          <a:schemeClr val="accent2"/>
        </a:solidFill>
        <a:ln w="6350" cap="flat" cmpd="sng" algn="ctr">
          <a:noFill/>
          <a:prstDash val="solid"/>
          <a:miter lim="800000"/>
        </a:ln>
        <a:effectLst/>
      </dgm:spPr>
    </dgm:pt>
    <dgm:pt modelId="{D554C1A5-AF8E-41FC-A779-25BD6B11F91F}" type="pres">
      <dgm:prSet presAssocID="{8BAB5E6F-A65E-41DB-A296-0818B0E49F7C}" presName="DropPinPlaceHolder" presStyleCnt="0"/>
      <dgm:spPr/>
    </dgm:pt>
    <dgm:pt modelId="{17331DD9-74CF-4A3A-86BA-F4B9DBEAB944}" type="pres">
      <dgm:prSet presAssocID="{8BAB5E6F-A65E-41DB-A296-0818B0E49F7C}" presName="DropPin" presStyleLbl="alignNode1" presStyleIdx="3" presStyleCnt="5"/>
      <dgm:spPr>
        <a:solidFill>
          <a:schemeClr val="accent2"/>
        </a:solidFill>
      </dgm:spPr>
    </dgm:pt>
    <dgm:pt modelId="{515AAB83-BD07-4B9E-9A3B-858C0B126F9C}" type="pres">
      <dgm:prSet presAssocID="{8BAB5E6F-A65E-41DB-A296-0818B0E49F7C}" presName="Ellipse" presStyleLbl="fgAcc1" presStyleIdx="4" presStyleCnt="6"/>
      <dgm:spPr>
        <a:solidFill>
          <a:schemeClr val="accent1">
            <a:alpha val="90000"/>
          </a:schemeClr>
        </a:solidFill>
        <a:ln w="12700" cap="flat" cmpd="sng" algn="ctr">
          <a:noFill/>
          <a:prstDash val="solid"/>
          <a:miter lim="800000"/>
        </a:ln>
        <a:effectLst/>
      </dgm:spPr>
    </dgm:pt>
    <dgm:pt modelId="{08CB2D5A-F46A-4E0E-9575-15F31D04AAC6}" type="pres">
      <dgm:prSet presAssocID="{8BAB5E6F-A65E-41DB-A296-0818B0E49F7C}" presName="L2TextContainer" presStyleLbl="revTx" presStyleIdx="6" presStyleCnt="10">
        <dgm:presLayoutVars>
          <dgm:bulletEnabled val="1"/>
        </dgm:presLayoutVars>
      </dgm:prSet>
      <dgm:spPr/>
    </dgm:pt>
    <dgm:pt modelId="{7C1E6B4A-59F7-4018-A403-E1CCAEE78BA1}" type="pres">
      <dgm:prSet presAssocID="{8BAB5E6F-A65E-41DB-A296-0818B0E49F7C}" presName="L1TextContainer" presStyleLbl="revTx" presStyleIdx="7" presStyleCnt="10" custScaleX="85387">
        <dgm:presLayoutVars>
          <dgm:chMax val="1"/>
          <dgm:chPref val="1"/>
          <dgm:bulletEnabled val="1"/>
        </dgm:presLayoutVars>
      </dgm:prSet>
      <dgm:spPr/>
    </dgm:pt>
    <dgm:pt modelId="{A03C5372-D306-43AC-B406-6F8183849431}" type="pres">
      <dgm:prSet presAssocID="{8BAB5E6F-A65E-41DB-A296-0818B0E49F7C}" presName="ConnectLine" presStyleLbl="sibTrans1D1" presStyleIdx="3" presStyleCnt="5"/>
      <dgm:spPr>
        <a:noFill/>
        <a:ln w="12700" cap="flat" cmpd="sng" algn="ctr">
          <a:solidFill>
            <a:schemeClr val="accent2"/>
          </a:solidFill>
          <a:prstDash val="dash"/>
          <a:miter lim="800000"/>
        </a:ln>
        <a:effectLst/>
      </dgm:spPr>
    </dgm:pt>
    <dgm:pt modelId="{90926F0B-05E0-48AF-9C69-5C494731F877}" type="pres">
      <dgm:prSet presAssocID="{8BAB5E6F-A65E-41DB-A296-0818B0E49F7C}" presName="EmptyPlaceHolder" presStyleCnt="0"/>
      <dgm:spPr/>
    </dgm:pt>
    <dgm:pt modelId="{9EA695E3-93D5-405B-8AF6-0B8537A964FD}" type="pres">
      <dgm:prSet presAssocID="{B407F4C3-8FC9-4E91-A0EC-6B33713CC9A5}" presName="spaceBetweenRectangles" presStyleCnt="0"/>
      <dgm:spPr/>
    </dgm:pt>
    <dgm:pt modelId="{05956D37-804F-419D-9E8C-30D41D06DC3E}" type="pres">
      <dgm:prSet presAssocID="{8B9AF88A-E1F7-4D3A-905F-87228D6A8655}" presName="composite" presStyleCnt="0"/>
      <dgm:spPr/>
    </dgm:pt>
    <dgm:pt modelId="{58B7B786-A0AD-4662-8D54-C5C572D2C32C}" type="pres">
      <dgm:prSet presAssocID="{8B9AF88A-E1F7-4D3A-905F-87228D6A8655}" presName="ConnectorPoint" presStyleLbl="lnNode1" presStyleIdx="4" presStyleCnt="5"/>
      <dgm:spPr>
        <a:solidFill>
          <a:schemeClr val="accent2"/>
        </a:solidFill>
        <a:ln w="6350" cap="flat" cmpd="sng" algn="ctr">
          <a:noFill/>
          <a:prstDash val="solid"/>
          <a:miter lim="800000"/>
        </a:ln>
        <a:effectLst/>
      </dgm:spPr>
    </dgm:pt>
    <dgm:pt modelId="{E4704426-333D-4092-A035-BBC55DB8579D}" type="pres">
      <dgm:prSet presAssocID="{8B9AF88A-E1F7-4D3A-905F-87228D6A8655}" presName="DropPinPlaceHolder" presStyleCnt="0"/>
      <dgm:spPr/>
    </dgm:pt>
    <dgm:pt modelId="{A55439AF-6893-479D-8B57-31FBC13C553F}" type="pres">
      <dgm:prSet presAssocID="{8B9AF88A-E1F7-4D3A-905F-87228D6A8655}" presName="DropPin" presStyleLbl="alignNode1" presStyleIdx="4" presStyleCnt="5"/>
      <dgm:spPr>
        <a:solidFill>
          <a:schemeClr val="accent2"/>
        </a:solidFill>
      </dgm:spPr>
    </dgm:pt>
    <dgm:pt modelId="{A22B1C16-7FF0-4DBE-B32E-E43FEB1E2EAC}" type="pres">
      <dgm:prSet presAssocID="{8B9AF88A-E1F7-4D3A-905F-87228D6A8655}" presName="Ellipse" presStyleLbl="fgAcc1" presStyleIdx="5" presStyleCnt="6"/>
      <dgm:spPr>
        <a:solidFill>
          <a:schemeClr val="accent1">
            <a:alpha val="90000"/>
          </a:schemeClr>
        </a:solidFill>
        <a:ln w="12700" cap="flat" cmpd="sng" algn="ctr">
          <a:noFill/>
          <a:prstDash val="solid"/>
          <a:miter lim="800000"/>
        </a:ln>
        <a:effectLst/>
      </dgm:spPr>
    </dgm:pt>
    <dgm:pt modelId="{1B55AA6D-649D-4145-93EB-08B866A4D4E5}" type="pres">
      <dgm:prSet presAssocID="{8B9AF88A-E1F7-4D3A-905F-87228D6A8655}" presName="L2TextContainer" presStyleLbl="revTx" presStyleIdx="8" presStyleCnt="10">
        <dgm:presLayoutVars>
          <dgm:bulletEnabled val="1"/>
        </dgm:presLayoutVars>
      </dgm:prSet>
      <dgm:spPr/>
    </dgm:pt>
    <dgm:pt modelId="{3FA5D5AE-9CAE-4D19-9765-BCEE62095312}" type="pres">
      <dgm:prSet presAssocID="{8B9AF88A-E1F7-4D3A-905F-87228D6A8655}" presName="L1TextContainer" presStyleLbl="revTx" presStyleIdx="9" presStyleCnt="10" custScaleX="85387">
        <dgm:presLayoutVars>
          <dgm:chMax val="1"/>
          <dgm:chPref val="1"/>
          <dgm:bulletEnabled val="1"/>
        </dgm:presLayoutVars>
      </dgm:prSet>
      <dgm:spPr/>
    </dgm:pt>
    <dgm:pt modelId="{FE6CA7EB-68EC-4E76-9051-08C4CF370101}" type="pres">
      <dgm:prSet presAssocID="{8B9AF88A-E1F7-4D3A-905F-87228D6A8655}" presName="ConnectLine" presStyleLbl="sibTrans1D1" presStyleIdx="4" presStyleCnt="5"/>
      <dgm:spPr>
        <a:noFill/>
        <a:ln w="12700" cap="flat" cmpd="sng" algn="ctr">
          <a:solidFill>
            <a:schemeClr val="accent2"/>
          </a:solidFill>
          <a:prstDash val="dash"/>
          <a:miter lim="800000"/>
        </a:ln>
        <a:effectLst/>
      </dgm:spPr>
    </dgm:pt>
    <dgm:pt modelId="{070CED43-982E-487C-9CC2-CFAEABD4D2D8}" type="pres">
      <dgm:prSet presAssocID="{8B9AF88A-E1F7-4D3A-905F-87228D6A8655}" presName="EmptyPlaceHolder" presStyleCnt="0"/>
      <dgm:spPr/>
    </dgm:pt>
  </dgm:ptLst>
  <dgm:cxnLst>
    <dgm:cxn modelId="{1E92940A-250B-4494-B40F-3DA807C7CB42}" type="presOf" srcId="{DF1ABFB3-B399-406F-91BD-DCDF9A38526B}" destId="{1B55AA6D-649D-4145-93EB-08B866A4D4E5}" srcOrd="0" destOrd="0" presId="urn:microsoft.com/office/officeart/2017/3/layout/DropPinTimeline"/>
    <dgm:cxn modelId="{C3A1C60D-63BB-4E34-AD47-96AABDB6084E}" type="presOf" srcId="{D05E1923-5021-40F7-B4EF-E582E23A699D}" destId="{223C5207-4FA2-4A6C-8F43-20BD55767C99}" srcOrd="0" destOrd="0" presId="urn:microsoft.com/office/officeart/2017/3/layout/DropPinTimeline"/>
    <dgm:cxn modelId="{5F3B0F1C-AD09-448C-A081-46D11DC987C6}" type="presOf" srcId="{8B9AF88A-E1F7-4D3A-905F-87228D6A8655}" destId="{3FA5D5AE-9CAE-4D19-9765-BCEE62095312}" srcOrd="0" destOrd="0" presId="urn:microsoft.com/office/officeart/2017/3/layout/DropPinTimeline"/>
    <dgm:cxn modelId="{E0E45028-839A-4135-AA56-517D3BAA0708}" type="presOf" srcId="{8BAB5E6F-A65E-41DB-A296-0818B0E49F7C}" destId="{7C1E6B4A-59F7-4018-A403-E1CCAEE78BA1}" srcOrd="0" destOrd="0" presId="urn:microsoft.com/office/officeart/2017/3/layout/DropPinTimeline"/>
    <dgm:cxn modelId="{1B32EF2C-9DB5-4504-A9DA-B4956CC00208}" srcId="{FA8F44BD-C8C7-462C-9756-1EC498E86842}" destId="{EFEB4D61-3A9C-4140-977F-3C3F5C9EE9D1}" srcOrd="0" destOrd="0" parTransId="{57D352E4-0431-4F68-B8F1-61BFA34799AA}" sibTransId="{0ECC32B6-1E7C-4AA4-9DBF-D69B7C5E64A9}"/>
    <dgm:cxn modelId="{0D51BD2E-4619-469B-B233-EBAC3D4D0BA6}" srcId="{05A24E01-5535-46B9-A9A1-A9A07E639A88}" destId="{FA8F44BD-C8C7-462C-9756-1EC498E86842}" srcOrd="2" destOrd="0" parTransId="{F47063EE-4B58-4EDE-A4F2-A4BD81B82F21}" sibTransId="{8C8A9736-03DA-4B1C-A590-10B4AD89452B}"/>
    <dgm:cxn modelId="{C5645B39-CB65-4A0A-B369-E455C3B827C3}" srcId="{05A24E01-5535-46B9-A9A1-A9A07E639A88}" destId="{58FF46FB-368D-4E9C-A650-0513B8879DA8}" srcOrd="0" destOrd="0" parTransId="{11DFA284-5E99-474D-BF05-364A45269DC7}" sibTransId="{CFA40740-0682-470C-AD5A-CFF53CD12BD2}"/>
    <dgm:cxn modelId="{7DDF5444-F976-4F04-88A9-CF8B15238792}" type="presOf" srcId="{58FF46FB-368D-4E9C-A650-0513B8879DA8}" destId="{8E3FB235-DF38-476B-9A0E-B1E583D50944}" srcOrd="0" destOrd="0" presId="urn:microsoft.com/office/officeart/2017/3/layout/DropPinTimeline"/>
    <dgm:cxn modelId="{1690634A-EBA7-4881-9E5F-0C82421D4CDF}" type="presOf" srcId="{FA8F44BD-C8C7-462C-9756-1EC498E86842}" destId="{2D6C7916-1130-46A8-833B-A6278CBD2192}" srcOrd="0" destOrd="0" presId="urn:microsoft.com/office/officeart/2017/3/layout/DropPinTimeline"/>
    <dgm:cxn modelId="{B659504B-18E4-4D89-A17C-34ABB280AE52}" srcId="{58FF46FB-368D-4E9C-A650-0513B8879DA8}" destId="{9A875394-CA1E-4432-AEEB-9054FCFF5E0E}" srcOrd="0" destOrd="0" parTransId="{FCC92BDD-6EA3-421D-9DA8-7D3A12D003B6}" sibTransId="{0314452B-82A0-42F4-9551-DF00CFFC3580}"/>
    <dgm:cxn modelId="{66B49C6C-FAFD-47B4-BF22-05A295C23D4E}" srcId="{05A24E01-5535-46B9-A9A1-A9A07E639A88}" destId="{8BAB5E6F-A65E-41DB-A296-0818B0E49F7C}" srcOrd="3" destOrd="0" parTransId="{886842C6-3EFC-4BE7-B417-415595758830}" sibTransId="{B407F4C3-8FC9-4E91-A0EC-6B33713CC9A5}"/>
    <dgm:cxn modelId="{15319551-A9EA-462E-845B-E5251E84291F}" srcId="{8B9AF88A-E1F7-4D3A-905F-87228D6A8655}" destId="{DF1ABFB3-B399-406F-91BD-DCDF9A38526B}" srcOrd="0" destOrd="0" parTransId="{78CB0E27-958C-4066-A189-8B36505E8204}" sibTransId="{70E4A1D3-514E-4327-991D-5CC9C6B41885}"/>
    <dgm:cxn modelId="{4876CF51-F110-4E25-8FD4-08D25B4B0AB8}" srcId="{D05E1923-5021-40F7-B4EF-E582E23A699D}" destId="{579089A8-5362-4BA4-9163-D19228C1808F}" srcOrd="0" destOrd="0" parTransId="{FB2DEB6E-B29F-4E51-960A-23ECC62EBF38}" sibTransId="{1C5328B1-AC18-4CF7-A034-BB0592F4A2A1}"/>
    <dgm:cxn modelId="{D5D9F571-675D-4D74-ACD3-E3AB005355D6}" srcId="{D05E1923-5021-40F7-B4EF-E582E23A699D}" destId="{E3B116FB-88EC-4746-9302-BED36F39EBD3}" srcOrd="1" destOrd="0" parTransId="{42B0ED69-03C2-42D9-9768-B9F63A0A3E1B}" sibTransId="{7D536506-A1FB-488C-990D-3BDFBD699A7D}"/>
    <dgm:cxn modelId="{2617C475-F537-46A6-ADE1-4EB764853601}" srcId="{8BAB5E6F-A65E-41DB-A296-0818B0E49F7C}" destId="{332BC85C-1CF3-4F8F-ACB7-5B6D53744AE1}" srcOrd="0" destOrd="0" parTransId="{99F218FD-90FE-450E-A368-B3E3677E74E8}" sibTransId="{8D1CC686-B05C-4470-A959-236CC9C8BB70}"/>
    <dgm:cxn modelId="{2490517A-B3D3-4BFB-812F-AE79C0B793F8}" srcId="{8BAB5E6F-A65E-41DB-A296-0818B0E49F7C}" destId="{4DBA7AD1-27F3-4E4F-AA0B-29D2CDC70EE4}" srcOrd="1" destOrd="0" parTransId="{23C6F32F-1087-46AE-8717-2FFF24C90FEA}" sibTransId="{96657A75-CC8B-4EA5-B0D8-62DC5BB07EED}"/>
    <dgm:cxn modelId="{869C1A7E-7D4A-4F14-A045-490E82250EAA}" type="presOf" srcId="{469AABEE-1EF4-4C44-ABF5-AA06B441BBCB}" destId="{1B55AA6D-649D-4145-93EB-08B866A4D4E5}" srcOrd="0" destOrd="1" presId="urn:microsoft.com/office/officeart/2017/3/layout/DropPinTimeline"/>
    <dgm:cxn modelId="{B9F0B583-D02F-4EF4-83A8-DFD7B32B9433}" type="presOf" srcId="{9A875394-CA1E-4432-AEEB-9054FCFF5E0E}" destId="{D2143A46-815A-49BF-9455-C0385022444F}" srcOrd="0" destOrd="0" presId="urn:microsoft.com/office/officeart/2017/3/layout/DropPinTimeline"/>
    <dgm:cxn modelId="{CB02069E-0E70-49B2-A51B-035EA4FB5ADF}" type="presOf" srcId="{4D15F6C9-FA71-4E2E-8AAC-DC4BAAE40D1E}" destId="{D2143A46-815A-49BF-9455-C0385022444F}" srcOrd="0" destOrd="1" presId="urn:microsoft.com/office/officeart/2017/3/layout/DropPinTimeline"/>
    <dgm:cxn modelId="{50BADEAF-DAC1-493B-982B-B6440FA0F8AD}" srcId="{FA8F44BD-C8C7-462C-9756-1EC498E86842}" destId="{3A117B89-5239-46EB-87E0-F082872A1896}" srcOrd="1" destOrd="0" parTransId="{2E774E01-E7B2-4951-B18C-F6DA37A1EE9F}" sibTransId="{BB42A799-F00F-4138-9F62-AE3694A59F92}"/>
    <dgm:cxn modelId="{EAB585B1-F8A5-4C7E-8ABB-767EF4000FB3}" type="presOf" srcId="{E3B116FB-88EC-4746-9302-BED36F39EBD3}" destId="{B5F3F650-2E42-488A-AD4F-C4BD47D19A84}" srcOrd="0" destOrd="1" presId="urn:microsoft.com/office/officeart/2017/3/layout/DropPinTimeline"/>
    <dgm:cxn modelId="{2D32F5B3-1F0C-44A9-B07D-D7AED34A8504}" type="presOf" srcId="{3A117B89-5239-46EB-87E0-F082872A1896}" destId="{96DDA0FE-83E2-423C-9F13-58A61EB68487}" srcOrd="0" destOrd="1" presId="urn:microsoft.com/office/officeart/2017/3/layout/DropPinTimeline"/>
    <dgm:cxn modelId="{6EFB22C3-6AA0-4E76-AF16-BA5B67603A9C}" type="presOf" srcId="{4DBA7AD1-27F3-4E4F-AA0B-29D2CDC70EE4}" destId="{08CB2D5A-F46A-4E0E-9575-15F31D04AAC6}" srcOrd="0" destOrd="1" presId="urn:microsoft.com/office/officeart/2017/3/layout/DropPinTimeline"/>
    <dgm:cxn modelId="{DF6168D4-4FC3-42E4-8DAA-85BA8A678933}" type="presOf" srcId="{332BC85C-1CF3-4F8F-ACB7-5B6D53744AE1}" destId="{08CB2D5A-F46A-4E0E-9575-15F31D04AAC6}" srcOrd="0" destOrd="0" presId="urn:microsoft.com/office/officeart/2017/3/layout/DropPinTimeline"/>
    <dgm:cxn modelId="{DE62B4D6-3268-405D-9DDD-A5C8B1B592D0}" srcId="{58FF46FB-368D-4E9C-A650-0513B8879DA8}" destId="{4D15F6C9-FA71-4E2E-8AAC-DC4BAAE40D1E}" srcOrd="1" destOrd="0" parTransId="{D8B0A2A7-0F87-444D-AEB1-BDD60C4E2DA3}" sibTransId="{54E34DB3-7184-4C54-A051-F1280D5FAD09}"/>
    <dgm:cxn modelId="{72C4D6D9-419A-42C1-A76D-84599F65BB08}" srcId="{05A24E01-5535-46B9-A9A1-A9A07E639A88}" destId="{D05E1923-5021-40F7-B4EF-E582E23A699D}" srcOrd="1" destOrd="0" parTransId="{FD6C5CD2-9CED-4BE6-89CD-A5A5CCE63B3E}" sibTransId="{F020958C-EF86-4274-85F9-318F2792F7B6}"/>
    <dgm:cxn modelId="{C6A73EDB-89B0-4756-9ECD-83E9B8AB77E5}" type="presOf" srcId="{EFEB4D61-3A9C-4140-977F-3C3F5C9EE9D1}" destId="{96DDA0FE-83E2-423C-9F13-58A61EB68487}" srcOrd="0" destOrd="0" presId="urn:microsoft.com/office/officeart/2017/3/layout/DropPinTimeline"/>
    <dgm:cxn modelId="{2BB195E7-78A8-444F-A2E3-E0F2E246A8C0}" srcId="{8B9AF88A-E1F7-4D3A-905F-87228D6A8655}" destId="{469AABEE-1EF4-4C44-ABF5-AA06B441BBCB}" srcOrd="1" destOrd="0" parTransId="{B8A6C7F6-47A0-4AC8-BABD-656E6383BD20}" sibTransId="{5C0271A1-1F6D-4319-A0B2-C0215437565A}"/>
    <dgm:cxn modelId="{FE7849EA-5B37-43C8-B217-CD4E30A8E545}" type="presOf" srcId="{05A24E01-5535-46B9-A9A1-A9A07E639A88}" destId="{6E9F3C9B-13CA-43A8-8836-0B2B41D07DEF}" srcOrd="0" destOrd="0" presId="urn:microsoft.com/office/officeart/2017/3/layout/DropPinTimeline"/>
    <dgm:cxn modelId="{E1474FF3-8E3C-4B30-985C-CE88BA0FE324}" srcId="{05A24E01-5535-46B9-A9A1-A9A07E639A88}" destId="{8B9AF88A-E1F7-4D3A-905F-87228D6A8655}" srcOrd="4" destOrd="0" parTransId="{933A8FED-7B84-4ED0-B6AA-2EE26A89B8EA}" sibTransId="{F11DD6EC-352C-4A0E-84AA-FEBE2F06BCF9}"/>
    <dgm:cxn modelId="{DC6269F4-0C31-4613-A809-E8E029CAD0D1}" type="presOf" srcId="{579089A8-5362-4BA4-9163-D19228C1808F}" destId="{B5F3F650-2E42-488A-AD4F-C4BD47D19A84}" srcOrd="0" destOrd="0" presId="urn:microsoft.com/office/officeart/2017/3/layout/DropPinTimeline"/>
    <dgm:cxn modelId="{2FED2A5E-98EB-4859-AB3F-062F22EEC890}" type="presParOf" srcId="{6E9F3C9B-13CA-43A8-8836-0B2B41D07DEF}" destId="{E8AACCBB-6709-4071-B389-3BB226B3A586}" srcOrd="0" destOrd="0" presId="urn:microsoft.com/office/officeart/2017/3/layout/DropPinTimeline"/>
    <dgm:cxn modelId="{6DE443D7-8EE2-4FBC-842D-B6B9C44204D0}" type="presParOf" srcId="{6E9F3C9B-13CA-43A8-8836-0B2B41D07DEF}" destId="{E6F74CED-5217-4282-85F1-1C12DC84731C}" srcOrd="1" destOrd="0" presId="urn:microsoft.com/office/officeart/2017/3/layout/DropPinTimeline"/>
    <dgm:cxn modelId="{C773189E-DF31-4C58-A290-F5DFD7DCF8B1}" type="presParOf" srcId="{E6F74CED-5217-4282-85F1-1C12DC84731C}" destId="{AC377099-4DAE-451C-ADE9-98036E2679B5}" srcOrd="0" destOrd="0" presId="urn:microsoft.com/office/officeart/2017/3/layout/DropPinTimeline"/>
    <dgm:cxn modelId="{04D71AD3-A9B8-46E1-AB82-BB594FCE110E}" type="presParOf" srcId="{AC377099-4DAE-451C-ADE9-98036E2679B5}" destId="{B6C94ECD-6415-4250-B4AD-F67BF5BECFB8}" srcOrd="0" destOrd="0" presId="urn:microsoft.com/office/officeart/2017/3/layout/DropPinTimeline"/>
    <dgm:cxn modelId="{4D9D677D-9448-43AF-978B-5C7E7661F4F9}" type="presParOf" srcId="{AC377099-4DAE-451C-ADE9-98036E2679B5}" destId="{0E99BB09-1B86-4308-A570-3981E6DD3A06}" srcOrd="1" destOrd="0" presId="urn:microsoft.com/office/officeart/2017/3/layout/DropPinTimeline"/>
    <dgm:cxn modelId="{C213A57E-D4AE-4C05-AA12-FE8CC1989639}" type="presParOf" srcId="{0E99BB09-1B86-4308-A570-3981E6DD3A06}" destId="{0ED6E8D6-BD44-4400-BC14-1BC75CB979A3}" srcOrd="0" destOrd="0" presId="urn:microsoft.com/office/officeart/2017/3/layout/DropPinTimeline"/>
    <dgm:cxn modelId="{927F0821-BB24-4368-A4D4-046EB89F39DD}" type="presParOf" srcId="{0E99BB09-1B86-4308-A570-3981E6DD3A06}" destId="{5B7FC7CF-F58D-48D5-8BCC-38D6EE87890B}" srcOrd="1" destOrd="0" presId="urn:microsoft.com/office/officeart/2017/3/layout/DropPinTimeline"/>
    <dgm:cxn modelId="{F517DE46-1EA2-46F3-8833-EE234EEF5B09}" type="presParOf" srcId="{AC377099-4DAE-451C-ADE9-98036E2679B5}" destId="{D2143A46-815A-49BF-9455-C0385022444F}" srcOrd="2" destOrd="0" presId="urn:microsoft.com/office/officeart/2017/3/layout/DropPinTimeline"/>
    <dgm:cxn modelId="{75F0F73C-AD49-4A34-842E-A65EF46645BA}" type="presParOf" srcId="{AC377099-4DAE-451C-ADE9-98036E2679B5}" destId="{8E3FB235-DF38-476B-9A0E-B1E583D50944}" srcOrd="3" destOrd="0" presId="urn:microsoft.com/office/officeart/2017/3/layout/DropPinTimeline"/>
    <dgm:cxn modelId="{071A2262-20BC-4D30-AB90-12B0A0FEB6EF}" type="presParOf" srcId="{AC377099-4DAE-451C-ADE9-98036E2679B5}" destId="{9AA05CE5-209F-4AD9-BE2C-2A69F76DA8F4}" srcOrd="4" destOrd="0" presId="urn:microsoft.com/office/officeart/2017/3/layout/DropPinTimeline"/>
    <dgm:cxn modelId="{0D0471BD-C944-46DB-9B0D-12B6F025E4F4}" type="presParOf" srcId="{AC377099-4DAE-451C-ADE9-98036E2679B5}" destId="{17350C28-DA10-4F3B-9FA2-0FE7C12A4ABE}" srcOrd="5" destOrd="0" presId="urn:microsoft.com/office/officeart/2017/3/layout/DropPinTimeline"/>
    <dgm:cxn modelId="{37FF9AEE-1EE5-440D-B822-B54671B03AAC}" type="presParOf" srcId="{E6F74CED-5217-4282-85F1-1C12DC84731C}" destId="{6DA7B85E-9DC6-4F3B-A2BF-09CDEEDB43BC}" srcOrd="1" destOrd="0" presId="urn:microsoft.com/office/officeart/2017/3/layout/DropPinTimeline"/>
    <dgm:cxn modelId="{3FF77B45-DC34-4E18-8B7E-49C274966E23}" type="presParOf" srcId="{E6F74CED-5217-4282-85F1-1C12DC84731C}" destId="{CF519A69-9940-494F-8406-D0D876E3CD26}" srcOrd="2" destOrd="0" presId="urn:microsoft.com/office/officeart/2017/3/layout/DropPinTimeline"/>
    <dgm:cxn modelId="{4E60349A-D4EB-4BFE-9374-0F079D59B1FC}" type="presParOf" srcId="{CF519A69-9940-494F-8406-D0D876E3CD26}" destId="{714429FF-AAA3-4358-8C5F-1A7F29AA2B7B}" srcOrd="0" destOrd="0" presId="urn:microsoft.com/office/officeart/2017/3/layout/DropPinTimeline"/>
    <dgm:cxn modelId="{0B07CD93-B91C-4CAF-B94C-3237B0C6F601}" type="presParOf" srcId="{CF519A69-9940-494F-8406-D0D876E3CD26}" destId="{AB8B1E8E-162B-4E3E-9E31-BA5CFBD3ED9D}" srcOrd="1" destOrd="0" presId="urn:microsoft.com/office/officeart/2017/3/layout/DropPinTimeline"/>
    <dgm:cxn modelId="{BB97917A-2BFB-4D8A-94BD-816B0C62D6F6}" type="presParOf" srcId="{AB8B1E8E-162B-4E3E-9E31-BA5CFBD3ED9D}" destId="{358CAA11-0A87-4861-8B4E-913B1EAD1334}" srcOrd="0" destOrd="0" presId="urn:microsoft.com/office/officeart/2017/3/layout/DropPinTimeline"/>
    <dgm:cxn modelId="{FDC4D318-B3AD-4E39-8663-3AFB57531D79}" type="presParOf" srcId="{AB8B1E8E-162B-4E3E-9E31-BA5CFBD3ED9D}" destId="{B1A1A837-F261-404B-A808-B2F4154CE8A2}" srcOrd="1" destOrd="0" presId="urn:microsoft.com/office/officeart/2017/3/layout/DropPinTimeline"/>
    <dgm:cxn modelId="{7F53703E-9DF0-45E5-AC76-7E0CCD3B06EA}" type="presParOf" srcId="{CF519A69-9940-494F-8406-D0D876E3CD26}" destId="{B5F3F650-2E42-488A-AD4F-C4BD47D19A84}" srcOrd="2" destOrd="0" presId="urn:microsoft.com/office/officeart/2017/3/layout/DropPinTimeline"/>
    <dgm:cxn modelId="{B59937ED-9C59-4BBD-AA3C-5D9159504926}" type="presParOf" srcId="{CF519A69-9940-494F-8406-D0D876E3CD26}" destId="{223C5207-4FA2-4A6C-8F43-20BD55767C99}" srcOrd="3" destOrd="0" presId="urn:microsoft.com/office/officeart/2017/3/layout/DropPinTimeline"/>
    <dgm:cxn modelId="{470C2FBB-9D40-4F2C-8107-12E2CA0E70BE}" type="presParOf" srcId="{CF519A69-9940-494F-8406-D0D876E3CD26}" destId="{4FE5EB5D-4CEF-4D0D-9394-0534E61844BE}" srcOrd="4" destOrd="0" presId="urn:microsoft.com/office/officeart/2017/3/layout/DropPinTimeline"/>
    <dgm:cxn modelId="{C1237DFD-87FD-434B-A5C8-02108EF43081}" type="presParOf" srcId="{CF519A69-9940-494F-8406-D0D876E3CD26}" destId="{EC869059-0AEC-4D98-8C46-CB603A342C72}" srcOrd="5" destOrd="0" presId="urn:microsoft.com/office/officeart/2017/3/layout/DropPinTimeline"/>
    <dgm:cxn modelId="{7A1441D0-A5AA-4E6C-9388-511DA29929BF}" type="presParOf" srcId="{E6F74CED-5217-4282-85F1-1C12DC84731C}" destId="{408BA715-9739-461D-BFDE-88EDAE355E60}" srcOrd="3" destOrd="0" presId="urn:microsoft.com/office/officeart/2017/3/layout/DropPinTimeline"/>
    <dgm:cxn modelId="{087F2A81-CFD9-4BF8-96FC-2D4ABA32462F}" type="presParOf" srcId="{E6F74CED-5217-4282-85F1-1C12DC84731C}" destId="{D512C7F9-87A6-4BA9-AFAC-03FF1578D945}" srcOrd="4" destOrd="0" presId="urn:microsoft.com/office/officeart/2017/3/layout/DropPinTimeline"/>
    <dgm:cxn modelId="{8C6217DA-A763-4946-99A2-03C618C428AF}" type="presParOf" srcId="{D512C7F9-87A6-4BA9-AFAC-03FF1578D945}" destId="{152AD014-AFD0-4700-A468-4D562874339A}" srcOrd="0" destOrd="0" presId="urn:microsoft.com/office/officeart/2017/3/layout/DropPinTimeline"/>
    <dgm:cxn modelId="{A6A34287-F5FF-46EE-9A88-F2ECF73903CE}" type="presParOf" srcId="{D512C7F9-87A6-4BA9-AFAC-03FF1578D945}" destId="{6CE2C4D8-4380-442D-A6C2-0B468BF3C74C}" srcOrd="1" destOrd="0" presId="urn:microsoft.com/office/officeart/2017/3/layout/DropPinTimeline"/>
    <dgm:cxn modelId="{D28BF9CF-F026-4786-A1AC-F4F785C54591}" type="presParOf" srcId="{6CE2C4D8-4380-442D-A6C2-0B468BF3C74C}" destId="{72C82E90-F103-439C-8371-CFFB0927B9DE}" srcOrd="0" destOrd="0" presId="urn:microsoft.com/office/officeart/2017/3/layout/DropPinTimeline"/>
    <dgm:cxn modelId="{E33A6BB5-6D3A-4D44-AEFC-75BAB101C26D}" type="presParOf" srcId="{6CE2C4D8-4380-442D-A6C2-0B468BF3C74C}" destId="{5D519322-C1DD-47AE-92C0-13575134BC76}" srcOrd="1" destOrd="0" presId="urn:microsoft.com/office/officeart/2017/3/layout/DropPinTimeline"/>
    <dgm:cxn modelId="{0BFD1614-5731-4306-81F7-E2C949C32A93}" type="presParOf" srcId="{D512C7F9-87A6-4BA9-AFAC-03FF1578D945}" destId="{96DDA0FE-83E2-423C-9F13-58A61EB68487}" srcOrd="2" destOrd="0" presId="urn:microsoft.com/office/officeart/2017/3/layout/DropPinTimeline"/>
    <dgm:cxn modelId="{06EDED26-E685-42BC-BFC2-75C7EA695E40}" type="presParOf" srcId="{D512C7F9-87A6-4BA9-AFAC-03FF1578D945}" destId="{2D6C7916-1130-46A8-833B-A6278CBD2192}" srcOrd="3" destOrd="0" presId="urn:microsoft.com/office/officeart/2017/3/layout/DropPinTimeline"/>
    <dgm:cxn modelId="{A20C8A5A-2D9A-4EF7-BC83-D5EE4B16698D}" type="presParOf" srcId="{D512C7F9-87A6-4BA9-AFAC-03FF1578D945}" destId="{4D953791-5C2F-4A75-A8F4-6ED7EAB5E015}" srcOrd="4" destOrd="0" presId="urn:microsoft.com/office/officeart/2017/3/layout/DropPinTimeline"/>
    <dgm:cxn modelId="{6780D10C-523A-4885-B5BF-84F303790098}" type="presParOf" srcId="{D512C7F9-87A6-4BA9-AFAC-03FF1578D945}" destId="{22A72E40-4DCC-4F48-AADD-29738FD37A2C}" srcOrd="5" destOrd="0" presId="urn:microsoft.com/office/officeart/2017/3/layout/DropPinTimeline"/>
    <dgm:cxn modelId="{30EAF1CE-B96B-4CA5-BF13-51DD8040A559}" type="presParOf" srcId="{E6F74CED-5217-4282-85F1-1C12DC84731C}" destId="{E168BB9F-20D9-474F-9E39-4872B40634C6}" srcOrd="5" destOrd="0" presId="urn:microsoft.com/office/officeart/2017/3/layout/DropPinTimeline"/>
    <dgm:cxn modelId="{39415FEC-72C6-4C74-A821-E354E744CD96}" type="presParOf" srcId="{E6F74CED-5217-4282-85F1-1C12DC84731C}" destId="{A62622B1-7EF4-49B6-9AC7-B54F0E2A0C74}" srcOrd="6" destOrd="0" presId="urn:microsoft.com/office/officeart/2017/3/layout/DropPinTimeline"/>
    <dgm:cxn modelId="{D67F013A-C0A0-41F6-B6F2-E904B1BB7A8F}" type="presParOf" srcId="{A62622B1-7EF4-49B6-9AC7-B54F0E2A0C74}" destId="{14282312-87CB-41BB-A02D-C594BBEF33C7}" srcOrd="0" destOrd="0" presId="urn:microsoft.com/office/officeart/2017/3/layout/DropPinTimeline"/>
    <dgm:cxn modelId="{AA55F469-83D2-4E02-B111-0206AAFCAA06}" type="presParOf" srcId="{A62622B1-7EF4-49B6-9AC7-B54F0E2A0C74}" destId="{D554C1A5-AF8E-41FC-A779-25BD6B11F91F}" srcOrd="1" destOrd="0" presId="urn:microsoft.com/office/officeart/2017/3/layout/DropPinTimeline"/>
    <dgm:cxn modelId="{033C6509-70C8-4B85-9F92-724CDBB68078}" type="presParOf" srcId="{D554C1A5-AF8E-41FC-A779-25BD6B11F91F}" destId="{17331DD9-74CF-4A3A-86BA-F4B9DBEAB944}" srcOrd="0" destOrd="0" presId="urn:microsoft.com/office/officeart/2017/3/layout/DropPinTimeline"/>
    <dgm:cxn modelId="{C7CCDF66-BA72-4EDC-AE16-CAA6317954F0}" type="presParOf" srcId="{D554C1A5-AF8E-41FC-A779-25BD6B11F91F}" destId="{515AAB83-BD07-4B9E-9A3B-858C0B126F9C}" srcOrd="1" destOrd="0" presId="urn:microsoft.com/office/officeart/2017/3/layout/DropPinTimeline"/>
    <dgm:cxn modelId="{E8437A29-F853-4553-AB29-152AF603DF52}" type="presParOf" srcId="{A62622B1-7EF4-49B6-9AC7-B54F0E2A0C74}" destId="{08CB2D5A-F46A-4E0E-9575-15F31D04AAC6}" srcOrd="2" destOrd="0" presId="urn:microsoft.com/office/officeart/2017/3/layout/DropPinTimeline"/>
    <dgm:cxn modelId="{1F3D9CE2-342F-4335-BD41-5AA59D2BD7BD}" type="presParOf" srcId="{A62622B1-7EF4-49B6-9AC7-B54F0E2A0C74}" destId="{7C1E6B4A-59F7-4018-A403-E1CCAEE78BA1}" srcOrd="3" destOrd="0" presId="urn:microsoft.com/office/officeart/2017/3/layout/DropPinTimeline"/>
    <dgm:cxn modelId="{FFF1ACE9-B2B3-4E83-877B-F9633E8EE135}" type="presParOf" srcId="{A62622B1-7EF4-49B6-9AC7-B54F0E2A0C74}" destId="{A03C5372-D306-43AC-B406-6F8183849431}" srcOrd="4" destOrd="0" presId="urn:microsoft.com/office/officeart/2017/3/layout/DropPinTimeline"/>
    <dgm:cxn modelId="{D8A09163-94A5-46BD-9FA2-C3372A01AA32}" type="presParOf" srcId="{A62622B1-7EF4-49B6-9AC7-B54F0E2A0C74}" destId="{90926F0B-05E0-48AF-9C69-5C494731F877}" srcOrd="5" destOrd="0" presId="urn:microsoft.com/office/officeart/2017/3/layout/DropPinTimeline"/>
    <dgm:cxn modelId="{80084466-50AF-445A-BE2A-0C51919B9169}" type="presParOf" srcId="{E6F74CED-5217-4282-85F1-1C12DC84731C}" destId="{9EA695E3-93D5-405B-8AF6-0B8537A964FD}" srcOrd="7" destOrd="0" presId="urn:microsoft.com/office/officeart/2017/3/layout/DropPinTimeline"/>
    <dgm:cxn modelId="{007CF318-F68B-4FFC-ADA6-3D9D6A3AA152}" type="presParOf" srcId="{E6F74CED-5217-4282-85F1-1C12DC84731C}" destId="{05956D37-804F-419D-9E8C-30D41D06DC3E}" srcOrd="8" destOrd="0" presId="urn:microsoft.com/office/officeart/2017/3/layout/DropPinTimeline"/>
    <dgm:cxn modelId="{FAB9E562-4579-4BDB-8C1D-AABEAFCB2610}" type="presParOf" srcId="{05956D37-804F-419D-9E8C-30D41D06DC3E}" destId="{58B7B786-A0AD-4662-8D54-C5C572D2C32C}" srcOrd="0" destOrd="0" presId="urn:microsoft.com/office/officeart/2017/3/layout/DropPinTimeline"/>
    <dgm:cxn modelId="{8283382D-2F6E-4717-B025-1A8C73B65ADB}" type="presParOf" srcId="{05956D37-804F-419D-9E8C-30D41D06DC3E}" destId="{E4704426-333D-4092-A035-BBC55DB8579D}" srcOrd="1" destOrd="0" presId="urn:microsoft.com/office/officeart/2017/3/layout/DropPinTimeline"/>
    <dgm:cxn modelId="{85723DC0-955B-4B2A-AF28-CF8BFFC2E264}" type="presParOf" srcId="{E4704426-333D-4092-A035-BBC55DB8579D}" destId="{A55439AF-6893-479D-8B57-31FBC13C553F}" srcOrd="0" destOrd="0" presId="urn:microsoft.com/office/officeart/2017/3/layout/DropPinTimeline"/>
    <dgm:cxn modelId="{91888A85-75D0-4D33-9F39-A49766251D61}" type="presParOf" srcId="{E4704426-333D-4092-A035-BBC55DB8579D}" destId="{A22B1C16-7FF0-4DBE-B32E-E43FEB1E2EAC}" srcOrd="1" destOrd="0" presId="urn:microsoft.com/office/officeart/2017/3/layout/DropPinTimeline"/>
    <dgm:cxn modelId="{CD06CDC2-25F5-44FB-B0B1-C39F32E155BE}" type="presParOf" srcId="{05956D37-804F-419D-9E8C-30D41D06DC3E}" destId="{1B55AA6D-649D-4145-93EB-08B866A4D4E5}" srcOrd="2" destOrd="0" presId="urn:microsoft.com/office/officeart/2017/3/layout/DropPinTimeline"/>
    <dgm:cxn modelId="{0B21D911-BF72-41CD-BB03-4F9717477846}" type="presParOf" srcId="{05956D37-804F-419D-9E8C-30D41D06DC3E}" destId="{3FA5D5AE-9CAE-4D19-9765-BCEE62095312}" srcOrd="3" destOrd="0" presId="urn:microsoft.com/office/officeart/2017/3/layout/DropPinTimeline"/>
    <dgm:cxn modelId="{80BFAECA-ADC5-41A5-BA11-A4CC8D9557A9}" type="presParOf" srcId="{05956D37-804F-419D-9E8C-30D41D06DC3E}" destId="{FE6CA7EB-68EC-4E76-9051-08C4CF370101}" srcOrd="4" destOrd="0" presId="urn:microsoft.com/office/officeart/2017/3/layout/DropPinTimeline"/>
    <dgm:cxn modelId="{98E4E629-85DB-45DC-A90A-9FAAB58EFF55}" type="presParOf" srcId="{05956D37-804F-419D-9E8C-30D41D06DC3E}" destId="{070CED43-982E-487C-9CC2-CFAEABD4D2D8}"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ACCBB-6709-4071-B389-3BB226B3A586}">
      <dsp:nvSpPr>
        <dsp:cNvPr id="0" name=""/>
        <dsp:cNvSpPr/>
      </dsp:nvSpPr>
      <dsp:spPr>
        <a:xfrm>
          <a:off x="0" y="2181504"/>
          <a:ext cx="9779182" cy="0"/>
        </a:xfrm>
        <a:prstGeom prst="line">
          <a:avLst/>
        </a:prstGeom>
        <a:solidFill>
          <a:schemeClr val="lt1">
            <a:alpha val="90000"/>
            <a:hueOff val="0"/>
            <a:satOff val="0"/>
            <a:lumOff val="0"/>
            <a:alphaOff val="0"/>
          </a:schemeClr>
        </a:solidFill>
        <a:ln w="19050" cap="flat" cmpd="sng" algn="ctr">
          <a:solidFill>
            <a:schemeClr val="accent2">
              <a:alpha val="9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0ED6E8D6-BD44-4400-BC14-1BC75CB979A3}">
      <dsp:nvSpPr>
        <dsp:cNvPr id="0" name=""/>
        <dsp:cNvSpPr/>
      </dsp:nvSpPr>
      <dsp:spPr>
        <a:xfrm rot="8100000">
          <a:off x="69819" y="502751"/>
          <a:ext cx="320851" cy="320851"/>
        </a:xfrm>
        <a:prstGeom prst="teardrop">
          <a:avLst>
            <a:gd name="adj" fmla="val 115000"/>
          </a:avLst>
        </a:prstGeom>
        <a:solidFill>
          <a:schemeClr val="accent2"/>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FC7CF-F58D-48D5-8BCC-38D6EE87890B}">
      <dsp:nvSpPr>
        <dsp:cNvPr id="0" name=""/>
        <dsp:cNvSpPr/>
      </dsp:nvSpPr>
      <dsp:spPr>
        <a:xfrm>
          <a:off x="105463" y="538395"/>
          <a:ext cx="249564" cy="249564"/>
        </a:xfrm>
        <a:prstGeom prst="ellipse">
          <a:avLst/>
        </a:prstGeom>
        <a:solidFill>
          <a:schemeClr val="accent1">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D2143A46-815A-49BF-9455-C0385022444F}">
      <dsp:nvSpPr>
        <dsp:cNvPr id="0" name=""/>
        <dsp:cNvSpPr/>
      </dsp:nvSpPr>
      <dsp:spPr>
        <a:xfrm>
          <a:off x="655770" y="890053"/>
          <a:ext cx="2321488"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2550" rIns="82550" bIns="123825" numCol="1" spcCol="1270" anchor="t" anchorCtr="0">
          <a:noAutofit/>
        </a:bodyPr>
        <a:lstStyle/>
        <a:p>
          <a:pPr marL="0" lvl="0" indent="0" algn="l" defTabSz="577850">
            <a:lnSpc>
              <a:spcPct val="90000"/>
            </a:lnSpc>
            <a:spcBef>
              <a:spcPct val="0"/>
            </a:spcBef>
            <a:spcAft>
              <a:spcPct val="35000"/>
            </a:spcAft>
            <a:buNone/>
          </a:pPr>
          <a:r>
            <a:rPr lang="en-US" sz="1300" b="0" kern="1200">
              <a:solidFill>
                <a:schemeClr val="bg1"/>
              </a:solidFill>
              <a:latin typeface="Tenorite" pitchFamily="2" charset="0"/>
            </a:rPr>
            <a:t>Comply with emission standards</a:t>
          </a:r>
        </a:p>
        <a:p>
          <a:pPr marL="0" lvl="0" indent="0" algn="l" defTabSz="577850">
            <a:lnSpc>
              <a:spcPct val="90000"/>
            </a:lnSpc>
            <a:spcBef>
              <a:spcPct val="0"/>
            </a:spcBef>
            <a:spcAft>
              <a:spcPct val="35000"/>
            </a:spcAft>
            <a:buNone/>
          </a:pPr>
          <a:r>
            <a:rPr lang="en-US" sz="1300" b="0" kern="1200">
              <a:solidFill>
                <a:schemeClr val="bg1"/>
              </a:solidFill>
              <a:latin typeface="Tenorite" pitchFamily="2" charset="0"/>
            </a:rPr>
            <a:t>Maintain optimum speeds</a:t>
          </a:r>
        </a:p>
      </dsp:txBody>
      <dsp:txXfrm>
        <a:off x="655770" y="890053"/>
        <a:ext cx="2321488" cy="1291450"/>
      </dsp:txXfrm>
    </dsp:sp>
    <dsp:sp modelId="{8E3FB235-DF38-476B-9A0E-B1E583D50944}">
      <dsp:nvSpPr>
        <dsp:cNvPr id="0" name=""/>
        <dsp:cNvSpPr/>
      </dsp:nvSpPr>
      <dsp:spPr>
        <a:xfrm>
          <a:off x="655770" y="436300"/>
          <a:ext cx="2321488"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b="1" kern="1200">
              <a:solidFill>
                <a:schemeClr val="bg1"/>
              </a:solidFill>
              <a:latin typeface="Tenorite" pitchFamily="2" charset="0"/>
            </a:rPr>
            <a:t>Immediately</a:t>
          </a:r>
        </a:p>
      </dsp:txBody>
      <dsp:txXfrm>
        <a:off x="655770" y="436300"/>
        <a:ext cx="2321488" cy="453752"/>
      </dsp:txXfrm>
    </dsp:sp>
    <dsp:sp modelId="{9AA05CE5-209F-4AD9-BE2C-2A69F76DA8F4}">
      <dsp:nvSpPr>
        <dsp:cNvPr id="0" name=""/>
        <dsp:cNvSpPr/>
      </dsp:nvSpPr>
      <dsp:spPr>
        <a:xfrm>
          <a:off x="230245" y="890053"/>
          <a:ext cx="0" cy="1291450"/>
        </a:xfrm>
        <a:prstGeom prst="line">
          <a:avLst/>
        </a:prstGeom>
        <a:noFill/>
        <a:ln w="12700" cap="flat" cmpd="sng" algn="ctr">
          <a:solidFill>
            <a:schemeClr val="accent2"/>
          </a:solidFill>
          <a:prstDash val="dash"/>
          <a:miter lim="800000"/>
        </a:ln>
        <a:effectLst/>
      </dsp:spPr>
      <dsp:style>
        <a:lnRef idx="1">
          <a:scrgbClr r="0" g="0" b="0"/>
        </a:lnRef>
        <a:fillRef idx="0">
          <a:scrgbClr r="0" g="0" b="0"/>
        </a:fillRef>
        <a:effectRef idx="0">
          <a:scrgbClr r="0" g="0" b="0"/>
        </a:effectRef>
        <a:fontRef idx="minor"/>
      </dsp:style>
    </dsp:sp>
    <dsp:sp modelId="{B6C94ECD-6415-4250-B4AD-F67BF5BECFB8}">
      <dsp:nvSpPr>
        <dsp:cNvPr id="0" name=""/>
        <dsp:cNvSpPr/>
      </dsp:nvSpPr>
      <dsp:spPr>
        <a:xfrm>
          <a:off x="189408" y="2140666"/>
          <a:ext cx="81675" cy="81675"/>
        </a:xfrm>
        <a:prstGeom prst="ellipse">
          <a:avLst/>
        </a:prstGeom>
        <a:solidFill>
          <a:schemeClr val="accent2">
            <a:shade val="90000"/>
            <a:hueOff val="0"/>
            <a:satOff val="0"/>
            <a:lumOff val="0"/>
            <a:alphaOff val="0"/>
          </a:schemeClr>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8CAA11-0A87-4861-8B4E-913B1EAD1334}">
      <dsp:nvSpPr>
        <dsp:cNvPr id="0" name=""/>
        <dsp:cNvSpPr/>
      </dsp:nvSpPr>
      <dsp:spPr>
        <a:xfrm rot="18900000">
          <a:off x="1707641" y="3539404"/>
          <a:ext cx="320851" cy="320851"/>
        </a:xfrm>
        <a:prstGeom prst="teardrop">
          <a:avLst>
            <a:gd name="adj" fmla="val 115000"/>
          </a:avLst>
        </a:prstGeom>
        <a:solidFill>
          <a:schemeClr val="accent2"/>
        </a:solidFill>
        <a:ln w="12700" cap="flat" cmpd="sng" algn="ctr">
          <a:solidFill>
            <a:schemeClr val="accent2">
              <a:alpha val="90000"/>
              <a:hueOff val="0"/>
              <a:satOff val="0"/>
              <a:lumOff val="0"/>
              <a:alphaOff val="-1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A1A837-F261-404B-A808-B2F4154CE8A2}">
      <dsp:nvSpPr>
        <dsp:cNvPr id="0" name=""/>
        <dsp:cNvSpPr/>
      </dsp:nvSpPr>
      <dsp:spPr>
        <a:xfrm>
          <a:off x="1743285" y="3575048"/>
          <a:ext cx="249564" cy="249564"/>
        </a:xfrm>
        <a:prstGeom prst="ellipse">
          <a:avLst/>
        </a:prstGeom>
        <a:solidFill>
          <a:schemeClr val="accent1">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5F3F650-2E42-488A-AD4F-C4BD47D19A84}">
      <dsp:nvSpPr>
        <dsp:cNvPr id="0" name=""/>
        <dsp:cNvSpPr/>
      </dsp:nvSpPr>
      <dsp:spPr>
        <a:xfrm>
          <a:off x="2292766" y="2181504"/>
          <a:ext cx="2311834"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3825" rIns="0" bIns="82550" numCol="1" spcCol="1270" anchor="b" anchorCtr="0">
          <a:noAutofit/>
        </a:bodyPr>
        <a:lstStyle/>
        <a:p>
          <a:pPr marL="0" lvl="0" indent="0" algn="l" defTabSz="577850">
            <a:lnSpc>
              <a:spcPct val="90000"/>
            </a:lnSpc>
            <a:spcBef>
              <a:spcPct val="0"/>
            </a:spcBef>
            <a:spcAft>
              <a:spcPct val="35000"/>
            </a:spcAft>
            <a:buNone/>
          </a:pPr>
          <a:r>
            <a:rPr lang="en-US" sz="1300" b="0" kern="1200">
              <a:solidFill>
                <a:schemeClr val="bg1"/>
              </a:solidFill>
              <a:latin typeface="Tenorite" pitchFamily="2" charset="0"/>
            </a:rPr>
            <a:t>Increase inspection frequency</a:t>
          </a:r>
        </a:p>
        <a:p>
          <a:pPr marL="0" lvl="0" indent="0" algn="l" defTabSz="577850">
            <a:lnSpc>
              <a:spcPct val="90000"/>
            </a:lnSpc>
            <a:spcBef>
              <a:spcPct val="0"/>
            </a:spcBef>
            <a:spcAft>
              <a:spcPct val="35000"/>
            </a:spcAft>
            <a:buNone/>
          </a:pPr>
          <a:r>
            <a:rPr lang="en-US" sz="1300" b="0" kern="1200">
              <a:solidFill>
                <a:schemeClr val="bg1"/>
              </a:solidFill>
              <a:latin typeface="Tenorite" pitchFamily="2" charset="0"/>
            </a:rPr>
            <a:t>Frequently carry out safety checks</a:t>
          </a:r>
        </a:p>
      </dsp:txBody>
      <dsp:txXfrm>
        <a:off x="2292766" y="2181504"/>
        <a:ext cx="2311834" cy="1291450"/>
      </dsp:txXfrm>
    </dsp:sp>
    <dsp:sp modelId="{223C5207-4FA2-4A6C-8F43-20BD55767C99}">
      <dsp:nvSpPr>
        <dsp:cNvPr id="0" name=""/>
        <dsp:cNvSpPr/>
      </dsp:nvSpPr>
      <dsp:spPr>
        <a:xfrm>
          <a:off x="2292766" y="3472954"/>
          <a:ext cx="2311834"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b="1" kern="1200">
              <a:solidFill>
                <a:schemeClr val="bg1"/>
              </a:solidFill>
              <a:latin typeface="Tenorite" pitchFamily="2" charset="0"/>
            </a:rPr>
            <a:t>Within Next six months</a:t>
          </a:r>
        </a:p>
      </dsp:txBody>
      <dsp:txXfrm>
        <a:off x="2292766" y="3472954"/>
        <a:ext cx="2311834" cy="453752"/>
      </dsp:txXfrm>
    </dsp:sp>
    <dsp:sp modelId="{4FE5EB5D-4CEF-4D0D-9394-0534E61844BE}">
      <dsp:nvSpPr>
        <dsp:cNvPr id="0" name=""/>
        <dsp:cNvSpPr/>
      </dsp:nvSpPr>
      <dsp:spPr>
        <a:xfrm>
          <a:off x="1868067" y="2181504"/>
          <a:ext cx="0" cy="1291450"/>
        </a:xfrm>
        <a:prstGeom prst="line">
          <a:avLst/>
        </a:prstGeom>
        <a:noFill/>
        <a:ln w="12700" cap="flat" cmpd="sng" algn="ctr">
          <a:solidFill>
            <a:schemeClr val="accent2"/>
          </a:solidFill>
          <a:prstDash val="dash"/>
          <a:miter lim="800000"/>
        </a:ln>
        <a:effectLst/>
      </dsp:spPr>
      <dsp:style>
        <a:lnRef idx="1">
          <a:scrgbClr r="0" g="0" b="0"/>
        </a:lnRef>
        <a:fillRef idx="0">
          <a:scrgbClr r="0" g="0" b="0"/>
        </a:fillRef>
        <a:effectRef idx="0">
          <a:scrgbClr r="0" g="0" b="0"/>
        </a:effectRef>
        <a:fontRef idx="minor"/>
      </dsp:style>
    </dsp:sp>
    <dsp:sp modelId="{714429FF-AAA3-4358-8C5F-1A7F29AA2B7B}">
      <dsp:nvSpPr>
        <dsp:cNvPr id="0" name=""/>
        <dsp:cNvSpPr/>
      </dsp:nvSpPr>
      <dsp:spPr>
        <a:xfrm>
          <a:off x="1826286" y="2140666"/>
          <a:ext cx="81675" cy="81675"/>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C82E90-F103-439C-8371-CFFB0927B9DE}">
      <dsp:nvSpPr>
        <dsp:cNvPr id="0" name=""/>
        <dsp:cNvSpPr/>
      </dsp:nvSpPr>
      <dsp:spPr>
        <a:xfrm rot="8100000">
          <a:off x="3331841" y="502751"/>
          <a:ext cx="320851" cy="320851"/>
        </a:xfrm>
        <a:prstGeom prst="teardrop">
          <a:avLst>
            <a:gd name="adj" fmla="val 115000"/>
          </a:avLst>
        </a:prstGeom>
        <a:solidFill>
          <a:schemeClr val="accent2"/>
        </a:solidFill>
        <a:ln w="12700" cap="flat" cmpd="sng" algn="ctr">
          <a:solidFill>
            <a:schemeClr val="accent2">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19322-C1DD-47AE-92C0-13575134BC76}">
      <dsp:nvSpPr>
        <dsp:cNvPr id="0" name=""/>
        <dsp:cNvSpPr/>
      </dsp:nvSpPr>
      <dsp:spPr>
        <a:xfrm>
          <a:off x="3367485" y="538395"/>
          <a:ext cx="249564" cy="249564"/>
        </a:xfrm>
        <a:prstGeom prst="ellipse">
          <a:avLst/>
        </a:prstGeom>
        <a:solidFill>
          <a:schemeClr val="accent1">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96DDA0FE-83E2-423C-9F13-58A61EB68487}">
      <dsp:nvSpPr>
        <dsp:cNvPr id="0" name=""/>
        <dsp:cNvSpPr/>
      </dsp:nvSpPr>
      <dsp:spPr>
        <a:xfrm>
          <a:off x="3916965" y="890053"/>
          <a:ext cx="2311834"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2550" rIns="82550" bIns="123825" numCol="1" spcCol="1270" anchor="t" anchorCtr="0">
          <a:noAutofit/>
        </a:bodyPr>
        <a:lstStyle/>
        <a:p>
          <a:pPr marL="0" lvl="0" indent="0" algn="l" defTabSz="577850">
            <a:lnSpc>
              <a:spcPct val="90000"/>
            </a:lnSpc>
            <a:spcBef>
              <a:spcPct val="0"/>
            </a:spcBef>
            <a:spcAft>
              <a:spcPct val="35000"/>
            </a:spcAft>
            <a:buNone/>
          </a:pPr>
          <a:r>
            <a:rPr lang="en-US" sz="1300" b="0" kern="1200">
              <a:solidFill>
                <a:schemeClr val="bg1"/>
              </a:solidFill>
              <a:latin typeface="Tenorite" pitchFamily="2" charset="0"/>
            </a:rPr>
            <a:t>Switching to Alternate fuels</a:t>
          </a:r>
        </a:p>
        <a:p>
          <a:pPr marL="0" lvl="0" indent="0" algn="l" defTabSz="577850">
            <a:lnSpc>
              <a:spcPct val="90000"/>
            </a:lnSpc>
            <a:spcBef>
              <a:spcPct val="0"/>
            </a:spcBef>
            <a:spcAft>
              <a:spcPct val="35000"/>
            </a:spcAft>
            <a:buNone/>
          </a:pPr>
          <a:r>
            <a:rPr lang="en-US" sz="1300" b="0" kern="1200">
              <a:solidFill>
                <a:schemeClr val="bg1"/>
              </a:solidFill>
              <a:latin typeface="Tenorite" pitchFamily="2" charset="0"/>
            </a:rPr>
            <a:t>Introduction of electric vehicles in the fleet</a:t>
          </a:r>
        </a:p>
      </dsp:txBody>
      <dsp:txXfrm>
        <a:off x="3916965" y="890053"/>
        <a:ext cx="2311834" cy="1291450"/>
      </dsp:txXfrm>
    </dsp:sp>
    <dsp:sp modelId="{2D6C7916-1130-46A8-833B-A6278CBD2192}">
      <dsp:nvSpPr>
        <dsp:cNvPr id="0" name=""/>
        <dsp:cNvSpPr/>
      </dsp:nvSpPr>
      <dsp:spPr>
        <a:xfrm>
          <a:off x="3916965" y="436300"/>
          <a:ext cx="2311834"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b="1" kern="1200">
              <a:solidFill>
                <a:schemeClr val="bg1"/>
              </a:solidFill>
              <a:latin typeface="Tenorite" pitchFamily="2" charset="0"/>
            </a:rPr>
            <a:t>Next Three year</a:t>
          </a:r>
        </a:p>
      </dsp:txBody>
      <dsp:txXfrm>
        <a:off x="3916965" y="436300"/>
        <a:ext cx="2311834" cy="453752"/>
      </dsp:txXfrm>
    </dsp:sp>
    <dsp:sp modelId="{4D953791-5C2F-4A75-A8F4-6ED7EAB5E015}">
      <dsp:nvSpPr>
        <dsp:cNvPr id="0" name=""/>
        <dsp:cNvSpPr/>
      </dsp:nvSpPr>
      <dsp:spPr>
        <a:xfrm>
          <a:off x="3492267" y="890053"/>
          <a:ext cx="0" cy="1291450"/>
        </a:xfrm>
        <a:prstGeom prst="line">
          <a:avLst/>
        </a:prstGeom>
        <a:noFill/>
        <a:ln w="12700" cap="flat" cmpd="sng" algn="ctr">
          <a:solidFill>
            <a:schemeClr val="accent2"/>
          </a:solidFill>
          <a:prstDash val="dash"/>
          <a:miter lim="800000"/>
        </a:ln>
        <a:effectLst/>
      </dsp:spPr>
      <dsp:style>
        <a:lnRef idx="1">
          <a:scrgbClr r="0" g="0" b="0"/>
        </a:lnRef>
        <a:fillRef idx="0">
          <a:scrgbClr r="0" g="0" b="0"/>
        </a:fillRef>
        <a:effectRef idx="0">
          <a:scrgbClr r="0" g="0" b="0"/>
        </a:effectRef>
        <a:fontRef idx="minor"/>
      </dsp:style>
    </dsp:sp>
    <dsp:sp modelId="{152AD014-AFD0-4700-A468-4D562874339A}">
      <dsp:nvSpPr>
        <dsp:cNvPr id="0" name=""/>
        <dsp:cNvSpPr/>
      </dsp:nvSpPr>
      <dsp:spPr>
        <a:xfrm>
          <a:off x="3450486" y="2140666"/>
          <a:ext cx="81675" cy="81675"/>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331DD9-74CF-4A3A-86BA-F4B9DBEAB944}">
      <dsp:nvSpPr>
        <dsp:cNvPr id="0" name=""/>
        <dsp:cNvSpPr/>
      </dsp:nvSpPr>
      <dsp:spPr>
        <a:xfrm rot="18900000">
          <a:off x="4956041" y="3539404"/>
          <a:ext cx="320851" cy="320851"/>
        </a:xfrm>
        <a:prstGeom prst="teardrop">
          <a:avLst>
            <a:gd name="adj" fmla="val 115000"/>
          </a:avLst>
        </a:prstGeom>
        <a:solidFill>
          <a:schemeClr val="accent2"/>
        </a:solidFill>
        <a:ln w="12700" cap="flat" cmpd="sng" algn="ctr">
          <a:solidFill>
            <a:schemeClr val="accent2">
              <a:alpha val="90000"/>
              <a:hueOff val="0"/>
              <a:satOff val="0"/>
              <a:lumOff val="0"/>
              <a:alphaOff val="-3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5AAB83-BD07-4B9E-9A3B-858C0B126F9C}">
      <dsp:nvSpPr>
        <dsp:cNvPr id="0" name=""/>
        <dsp:cNvSpPr/>
      </dsp:nvSpPr>
      <dsp:spPr>
        <a:xfrm>
          <a:off x="4991685" y="3575048"/>
          <a:ext cx="249564" cy="249564"/>
        </a:xfrm>
        <a:prstGeom prst="ellipse">
          <a:avLst/>
        </a:prstGeom>
        <a:solidFill>
          <a:schemeClr val="accent1">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8CB2D5A-F46A-4E0E-9575-15F31D04AAC6}">
      <dsp:nvSpPr>
        <dsp:cNvPr id="0" name=""/>
        <dsp:cNvSpPr/>
      </dsp:nvSpPr>
      <dsp:spPr>
        <a:xfrm>
          <a:off x="5541165" y="2181504"/>
          <a:ext cx="2311834"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3825" rIns="0" bIns="82550" numCol="1" spcCol="1270" anchor="b" anchorCtr="0">
          <a:noAutofit/>
        </a:bodyPr>
        <a:lstStyle/>
        <a:p>
          <a:pPr marL="0" lvl="0" indent="0" algn="l" defTabSz="577850">
            <a:lnSpc>
              <a:spcPct val="90000"/>
            </a:lnSpc>
            <a:spcBef>
              <a:spcPct val="0"/>
            </a:spcBef>
            <a:spcAft>
              <a:spcPct val="35000"/>
            </a:spcAft>
            <a:buNone/>
          </a:pPr>
          <a:r>
            <a:rPr lang="en-US" sz="1300" b="0" kern="1200">
              <a:solidFill>
                <a:schemeClr val="bg1"/>
              </a:solidFill>
              <a:latin typeface="Tenorite" pitchFamily="2" charset="0"/>
            </a:rPr>
            <a:t>Improve charging infrastructure</a:t>
          </a:r>
        </a:p>
        <a:p>
          <a:pPr marL="0" lvl="0" indent="0" algn="l" defTabSz="577850">
            <a:lnSpc>
              <a:spcPct val="90000"/>
            </a:lnSpc>
            <a:spcBef>
              <a:spcPct val="0"/>
            </a:spcBef>
            <a:spcAft>
              <a:spcPct val="35000"/>
            </a:spcAft>
            <a:buNone/>
          </a:pPr>
          <a:r>
            <a:rPr lang="en-US" sz="1300" b="0" kern="1200">
              <a:solidFill>
                <a:schemeClr val="bg1"/>
              </a:solidFill>
              <a:latin typeface="Tenorite" pitchFamily="2" charset="0"/>
            </a:rPr>
            <a:t>Decommission gasoline vehicles</a:t>
          </a:r>
        </a:p>
      </dsp:txBody>
      <dsp:txXfrm>
        <a:off x="5541165" y="2181504"/>
        <a:ext cx="2311834" cy="1291450"/>
      </dsp:txXfrm>
    </dsp:sp>
    <dsp:sp modelId="{7C1E6B4A-59F7-4018-A403-E1CCAEE78BA1}">
      <dsp:nvSpPr>
        <dsp:cNvPr id="0" name=""/>
        <dsp:cNvSpPr/>
      </dsp:nvSpPr>
      <dsp:spPr>
        <a:xfrm>
          <a:off x="5541165" y="3472954"/>
          <a:ext cx="2311834"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b="1" kern="1200">
              <a:solidFill>
                <a:schemeClr val="bg1"/>
              </a:solidFill>
              <a:latin typeface="Tenorite" pitchFamily="2" charset="0"/>
            </a:rPr>
            <a:t>Next 5 year</a:t>
          </a:r>
        </a:p>
      </dsp:txBody>
      <dsp:txXfrm>
        <a:off x="5541165" y="3472954"/>
        <a:ext cx="2311834" cy="453752"/>
      </dsp:txXfrm>
    </dsp:sp>
    <dsp:sp modelId="{A03C5372-D306-43AC-B406-6F8183849431}">
      <dsp:nvSpPr>
        <dsp:cNvPr id="0" name=""/>
        <dsp:cNvSpPr/>
      </dsp:nvSpPr>
      <dsp:spPr>
        <a:xfrm>
          <a:off x="5116467" y="2181504"/>
          <a:ext cx="0" cy="1291450"/>
        </a:xfrm>
        <a:prstGeom prst="line">
          <a:avLst/>
        </a:prstGeom>
        <a:noFill/>
        <a:ln w="12700" cap="flat" cmpd="sng" algn="ctr">
          <a:solidFill>
            <a:schemeClr val="accent2"/>
          </a:solidFill>
          <a:prstDash val="dash"/>
          <a:miter lim="800000"/>
        </a:ln>
        <a:effectLst/>
      </dsp:spPr>
      <dsp:style>
        <a:lnRef idx="1">
          <a:scrgbClr r="0" g="0" b="0"/>
        </a:lnRef>
        <a:fillRef idx="0">
          <a:scrgbClr r="0" g="0" b="0"/>
        </a:fillRef>
        <a:effectRef idx="0">
          <a:scrgbClr r="0" g="0" b="0"/>
        </a:effectRef>
        <a:fontRef idx="minor"/>
      </dsp:style>
    </dsp:sp>
    <dsp:sp modelId="{14282312-87CB-41BB-A02D-C594BBEF33C7}">
      <dsp:nvSpPr>
        <dsp:cNvPr id="0" name=""/>
        <dsp:cNvSpPr/>
      </dsp:nvSpPr>
      <dsp:spPr>
        <a:xfrm>
          <a:off x="5074686" y="2140666"/>
          <a:ext cx="81675" cy="81675"/>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5439AF-6893-479D-8B57-31FBC13C553F}">
      <dsp:nvSpPr>
        <dsp:cNvPr id="0" name=""/>
        <dsp:cNvSpPr/>
      </dsp:nvSpPr>
      <dsp:spPr>
        <a:xfrm rot="8100000">
          <a:off x="6580241" y="502751"/>
          <a:ext cx="320851" cy="320851"/>
        </a:xfrm>
        <a:prstGeom prst="teardrop">
          <a:avLst>
            <a:gd name="adj" fmla="val 115000"/>
          </a:avLst>
        </a:prstGeom>
        <a:solidFill>
          <a:schemeClr val="accent2"/>
        </a:solidFill>
        <a:ln w="12700" cap="flat" cmpd="sng" algn="ctr">
          <a:solidFill>
            <a:schemeClr val="accent2">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2B1C16-7FF0-4DBE-B32E-E43FEB1E2EAC}">
      <dsp:nvSpPr>
        <dsp:cNvPr id="0" name=""/>
        <dsp:cNvSpPr/>
      </dsp:nvSpPr>
      <dsp:spPr>
        <a:xfrm>
          <a:off x="6615885" y="538395"/>
          <a:ext cx="249564" cy="249564"/>
        </a:xfrm>
        <a:prstGeom prst="ellipse">
          <a:avLst/>
        </a:prstGeom>
        <a:solidFill>
          <a:schemeClr val="accent1">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1B55AA6D-649D-4145-93EB-08B866A4D4E5}">
      <dsp:nvSpPr>
        <dsp:cNvPr id="0" name=""/>
        <dsp:cNvSpPr/>
      </dsp:nvSpPr>
      <dsp:spPr>
        <a:xfrm>
          <a:off x="7165365" y="890053"/>
          <a:ext cx="2311834" cy="12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2550" rIns="82550" bIns="123825" numCol="1" spcCol="1270" anchor="t" anchorCtr="0">
          <a:noAutofit/>
        </a:bodyPr>
        <a:lstStyle/>
        <a:p>
          <a:pPr marL="0" lvl="0" indent="0" algn="l" defTabSz="577850">
            <a:lnSpc>
              <a:spcPct val="90000"/>
            </a:lnSpc>
            <a:spcBef>
              <a:spcPct val="0"/>
            </a:spcBef>
            <a:spcAft>
              <a:spcPct val="35000"/>
            </a:spcAft>
            <a:buNone/>
          </a:pPr>
          <a:r>
            <a:rPr lang="en-US" sz="1300" b="1" kern="1200">
              <a:solidFill>
                <a:schemeClr val="bg1"/>
              </a:solidFill>
              <a:latin typeface="Tenorite" pitchFamily="2" charset="0"/>
            </a:rPr>
            <a:t>Fully electrify the vehicle fleet</a:t>
          </a:r>
        </a:p>
        <a:p>
          <a:pPr marL="0" lvl="0" indent="0" algn="l" defTabSz="577850">
            <a:lnSpc>
              <a:spcPct val="90000"/>
            </a:lnSpc>
            <a:spcBef>
              <a:spcPct val="0"/>
            </a:spcBef>
            <a:spcAft>
              <a:spcPct val="35000"/>
            </a:spcAft>
            <a:buNone/>
          </a:pPr>
          <a:r>
            <a:rPr lang="en-US" sz="1300" b="1" kern="1200">
              <a:solidFill>
                <a:schemeClr val="bg1"/>
              </a:solidFill>
              <a:latin typeface="Tenorite" pitchFamily="2" charset="0"/>
            </a:rPr>
            <a:t>Improved charging infrastructure</a:t>
          </a:r>
        </a:p>
      </dsp:txBody>
      <dsp:txXfrm>
        <a:off x="7165365" y="890053"/>
        <a:ext cx="2311834" cy="1291450"/>
      </dsp:txXfrm>
    </dsp:sp>
    <dsp:sp modelId="{3FA5D5AE-9CAE-4D19-9765-BCEE62095312}">
      <dsp:nvSpPr>
        <dsp:cNvPr id="0" name=""/>
        <dsp:cNvSpPr/>
      </dsp:nvSpPr>
      <dsp:spPr>
        <a:xfrm>
          <a:off x="7165365" y="436300"/>
          <a:ext cx="2311834" cy="453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b="1" kern="1200">
              <a:solidFill>
                <a:schemeClr val="bg1"/>
              </a:solidFill>
              <a:latin typeface="Tenorite" pitchFamily="2" charset="0"/>
            </a:rPr>
            <a:t>Next 10 years</a:t>
          </a:r>
        </a:p>
      </dsp:txBody>
      <dsp:txXfrm>
        <a:off x="7165365" y="436300"/>
        <a:ext cx="2311834" cy="453752"/>
      </dsp:txXfrm>
    </dsp:sp>
    <dsp:sp modelId="{FE6CA7EB-68EC-4E76-9051-08C4CF370101}">
      <dsp:nvSpPr>
        <dsp:cNvPr id="0" name=""/>
        <dsp:cNvSpPr/>
      </dsp:nvSpPr>
      <dsp:spPr>
        <a:xfrm>
          <a:off x="6740667" y="890053"/>
          <a:ext cx="0" cy="1291450"/>
        </a:xfrm>
        <a:prstGeom prst="line">
          <a:avLst/>
        </a:prstGeom>
        <a:noFill/>
        <a:ln w="12700" cap="flat" cmpd="sng" algn="ctr">
          <a:solidFill>
            <a:schemeClr val="accent2"/>
          </a:solidFill>
          <a:prstDash val="dash"/>
          <a:miter lim="800000"/>
        </a:ln>
        <a:effectLst/>
      </dsp:spPr>
      <dsp:style>
        <a:lnRef idx="1">
          <a:scrgbClr r="0" g="0" b="0"/>
        </a:lnRef>
        <a:fillRef idx="0">
          <a:scrgbClr r="0" g="0" b="0"/>
        </a:fillRef>
        <a:effectRef idx="0">
          <a:scrgbClr r="0" g="0" b="0"/>
        </a:effectRef>
        <a:fontRef idx="minor"/>
      </dsp:style>
    </dsp:sp>
    <dsp:sp modelId="{58B7B786-A0AD-4662-8D54-C5C572D2C32C}">
      <dsp:nvSpPr>
        <dsp:cNvPr id="0" name=""/>
        <dsp:cNvSpPr/>
      </dsp:nvSpPr>
      <dsp:spPr>
        <a:xfrm>
          <a:off x="6698885" y="2140666"/>
          <a:ext cx="81675" cy="81675"/>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5/23/2023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17</a:t>
            </a:fld>
            <a:endParaRPr lang="en-US"/>
          </a:p>
        </p:txBody>
      </p:sp>
    </p:spTree>
    <p:extLst>
      <p:ext uri="{BB962C8B-B14F-4D97-AF65-F5344CB8AC3E}">
        <p14:creationId xmlns:p14="http://schemas.microsoft.com/office/powerpoint/2010/main" val="639081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DD9C8446-696E-6942-B6C8-CC9CAD0B34E0}" type="datetime1">
              <a:rPr lang="en-US" smtClean="0"/>
              <a:pPr/>
              <a:t>5/23/2023</a:t>
            </a:fld>
            <a:endParaRPr lang="en-US"/>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F5592931-05C6-8543-8B6E-A8BD29BD5C2B}" type="datetime1">
              <a:rPr lang="en-US" smtClean="0"/>
              <a:pPr/>
              <a:t>5/23/2023</a:t>
            </a:fld>
            <a:endParaRPr lang="en-US"/>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7E7AB22C-8B7E-9B4A-8C65-396C3C874D86}" type="datetime1">
              <a:rPr lang="en-US" smtClean="0"/>
              <a:pPr/>
              <a:t>5/23/2023</a:t>
            </a:fld>
            <a:endParaRPr lang="en-US"/>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8CE9AC2A-20AD-8C48-B5EB-B5322BDBCDEE}" type="datetime1">
              <a:rPr lang="en-US" smtClean="0"/>
              <a:pPr/>
              <a:t>5/23/2023</a:t>
            </a:fld>
            <a:endParaRPr lang="en-US"/>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4CF75428-5BE0-934D-BB71-675F8E23A386}" type="datetime1">
              <a:rPr lang="en-US" smtClean="0"/>
              <a:pPr/>
              <a:t>5/23/2023</a:t>
            </a:fld>
            <a:endParaRPr lang="en-US"/>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9A85C5CA-AE29-AB4C-8F85-0373C72001D8}" type="datetime1">
              <a:rPr lang="en-US" smtClean="0"/>
              <a:pPr/>
              <a:t>5/23/2023</a:t>
            </a:fld>
            <a:endParaRPr lang="en-US"/>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75594855-01E8-5A4B-B2B8-E2ECEF879100}" type="datetime1">
              <a:rPr lang="en-US" smtClean="0"/>
              <a:pPr/>
              <a:t>5/23/2023</a:t>
            </a:fld>
            <a:endParaRPr lang="en-US"/>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5F02DCD1-2C6B-F948-9F72-3BB0CF3D512E}" type="datetime1">
              <a:rPr lang="en-US" smtClean="0"/>
              <a:pPr/>
              <a:t>5/23/2023</a:t>
            </a:fld>
            <a:endParaRPr lang="en-US"/>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C1583C39-01BF-7F43-854C-FBB4E9AB6B0C}" type="datetime1">
              <a:rPr lang="en-US" smtClean="0"/>
              <a:pPr/>
              <a:t>5/23/2023</a:t>
            </a:fld>
            <a:endParaRPr lang="en-US"/>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4B103E64-1627-9140-8127-1849FED275E1}" type="datetime1">
              <a:rPr lang="en-US" smtClean="0"/>
              <a:pPr/>
              <a:t>5/23/2023</a:t>
            </a:fld>
            <a:endParaRPr lang="en-US"/>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B562DF68-3089-814D-8A14-C651FE91885E}" type="datetime1">
              <a:rPr lang="en-US" smtClean="0"/>
              <a:pPr/>
              <a:t>5/23/2023</a:t>
            </a:fld>
            <a:endParaRPr lang="en-US"/>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hyperlink" Target="https://www.plm.automation.siemens.com/global/en/our-story/glossary/advanced-planning-scheduling/64111" TargetMode="Externa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hyperlink" Target="https://www.wartsila.com/marine/decarbonisation/solutions-for-existing-fleets"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685712" y="1753973"/>
            <a:ext cx="7096933" cy="1665194"/>
          </a:xfrm>
        </p:spPr>
        <p:txBody>
          <a:bodyPr/>
          <a:lstStyle/>
          <a:p>
            <a:r>
              <a:rPr lang="en-GB" sz="5400" b="1" dirty="0">
                <a:effectLst/>
                <a:ea typeface="Times New Roman" panose="02020603050405020304" pitchFamily="18" charset="0"/>
              </a:rPr>
              <a:t>Business Analysis and Planning</a:t>
            </a:r>
            <a:endParaRPr lang="en-US" sz="5400" dirty="0"/>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2396525" y="4031227"/>
            <a:ext cx="9500507" cy="2236838"/>
          </a:xfrm>
        </p:spPr>
        <p:txBody>
          <a:bodyPr vert="horz" lIns="91440" tIns="45720" rIns="91440" bIns="45720" rtlCol="0" anchor="t">
            <a:noAutofit/>
          </a:bodyPr>
          <a:lstStyle/>
          <a:p>
            <a:endParaRPr lang="en-US" dirty="0"/>
          </a:p>
          <a:p>
            <a:r>
              <a:rPr lang="en-IN" dirty="0"/>
              <a:t>Module: Engineering Management Leadership</a:t>
            </a:r>
          </a:p>
          <a:p>
            <a:r>
              <a:rPr lang="en-IN" dirty="0"/>
              <a:t>Module Code: ACEA7009</a:t>
            </a:r>
          </a:p>
          <a:p>
            <a:r>
              <a:rPr lang="en-US" dirty="0" err="1"/>
              <a:t>Sukhada</a:t>
            </a:r>
            <a:r>
              <a:rPr lang="en-US" dirty="0"/>
              <a:t> Kulkarni</a:t>
            </a:r>
          </a:p>
          <a:p>
            <a:r>
              <a:rPr lang="en-US" dirty="0"/>
              <a:t>2213994</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a:lstStyle/>
          <a:p>
            <a:r>
              <a:rPr lang="en-US"/>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r>
              <a:rPr lang="en-US" sz="1800" dirty="0"/>
              <a:t>Due to the ongoing epidemic, the logistics industry has faced major hurdles, including the need to balance employee safety with providing great service to our consumers. Driver shortages, the urgent need to decarbonize our fleet, adjusting our business procedures without sacrificing customer service, and enhancing working conditions for our valued staff are among these issues.</a:t>
            </a:r>
          </a:p>
          <a:p>
            <a:r>
              <a:rPr lang="en-US" sz="1800" dirty="0"/>
              <a:t>By tackling these issues strategically, we can not only overcome the current challenges but also position ourselves as a logistics industry leader, creating sustainable development and providing exceptional results for our stakeholders.</a:t>
            </a:r>
          </a:p>
          <a:p>
            <a:endParaRPr lang="en-US" sz="1800" dirty="0"/>
          </a:p>
        </p:txBody>
      </p:sp>
    </p:spTree>
    <p:extLst>
      <p:ext uri="{BB962C8B-B14F-4D97-AF65-F5344CB8AC3E}">
        <p14:creationId xmlns:p14="http://schemas.microsoft.com/office/powerpoint/2010/main" val="1639799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392944" y="527124"/>
            <a:ext cx="6245912" cy="972741"/>
          </a:xfrm>
        </p:spPr>
        <p:txBody>
          <a:bodyPr/>
          <a:lstStyle/>
          <a:p>
            <a:pPr algn="ctr"/>
            <a:r>
              <a:rPr lang="en-US" dirty="0"/>
              <a:t>Primary goals</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392944" y="2000922"/>
            <a:ext cx="6245912" cy="4206240"/>
          </a:xfrm>
        </p:spPr>
        <p:txBody>
          <a:bodyPr vert="horz" lIns="91440" tIns="45720" rIns="91440" bIns="45720" rtlCol="0" anchor="t">
            <a:normAutofit/>
          </a:bodyPr>
          <a:lstStyle/>
          <a:p>
            <a:pPr marL="457200" indent="-457200">
              <a:buFont typeface="Arial" panose="020B0604020202020204" pitchFamily="34" charset="0"/>
              <a:buChar char="•"/>
            </a:pPr>
            <a:r>
              <a:rPr lang="en-US" dirty="0"/>
              <a:t>Overcoming Driver shortages</a:t>
            </a:r>
          </a:p>
          <a:p>
            <a:pPr marL="457200" indent="-457200">
              <a:buFont typeface="Arial" panose="020B0604020202020204" pitchFamily="34" charset="0"/>
              <a:buChar char="•"/>
            </a:pPr>
            <a:r>
              <a:rPr lang="en-US" dirty="0"/>
              <a:t>Decarbonizing the fleet</a:t>
            </a:r>
          </a:p>
          <a:p>
            <a:pPr marL="457200" indent="-457200">
              <a:buFont typeface="Arial" panose="020B0604020202020204" pitchFamily="34" charset="0"/>
              <a:buChar char="•"/>
            </a:pPr>
            <a:r>
              <a:rPr lang="en-US" dirty="0"/>
              <a:t>Changing business operations without impacting customer service</a:t>
            </a:r>
          </a:p>
          <a:p>
            <a:pPr marL="457200" indent="-457200">
              <a:buFont typeface="Arial" panose="020B0604020202020204" pitchFamily="34" charset="0"/>
              <a:buChar char="•"/>
            </a:pPr>
            <a:r>
              <a:rPr lang="en-US" dirty="0"/>
              <a:t>Improving working conditions</a:t>
            </a:r>
          </a:p>
          <a:p>
            <a:pPr marL="457200" indent="-457200">
              <a:buFont typeface="Arial" panose="020B0604020202020204" pitchFamily="34" charset="0"/>
              <a:buChar char="•"/>
            </a:pPr>
            <a:endParaRPr lang="en-US" dirty="0"/>
          </a:p>
        </p:txBody>
      </p:sp>
    </p:spTree>
    <p:extLst>
      <p:ext uri="{BB962C8B-B14F-4D97-AF65-F5344CB8AC3E}">
        <p14:creationId xmlns:p14="http://schemas.microsoft.com/office/powerpoint/2010/main" val="3446797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a:xfrm>
            <a:off x="494851" y="402515"/>
            <a:ext cx="10015370" cy="1325563"/>
          </a:xfrm>
        </p:spPr>
        <p:txBody>
          <a:bodyPr/>
          <a:lstStyle/>
          <a:p>
            <a:r>
              <a:rPr lang="en-US" dirty="0"/>
              <a:t>Driver Shortages and Staff Retention – Current Scenario </a:t>
            </a:r>
          </a:p>
        </p:txBody>
      </p:sp>
      <p:sp>
        <p:nvSpPr>
          <p:cNvPr id="10" name="TextBox 9">
            <a:extLst>
              <a:ext uri="{FF2B5EF4-FFF2-40B4-BE49-F238E27FC236}">
                <a16:creationId xmlns:a16="http://schemas.microsoft.com/office/drawing/2014/main" id="{BF70D5DC-4B92-D183-99D0-DD645F7B9BAC}"/>
              </a:ext>
            </a:extLst>
          </p:cNvPr>
          <p:cNvSpPr txBox="1"/>
          <p:nvPr/>
        </p:nvSpPr>
        <p:spPr>
          <a:xfrm>
            <a:off x="580913" y="2151529"/>
            <a:ext cx="10650071" cy="3231654"/>
          </a:xfrm>
          <a:prstGeom prst="rect">
            <a:avLst/>
          </a:prstGeom>
          <a:noFill/>
        </p:spPr>
        <p:txBody>
          <a:bodyPr wrap="square" rtlCol="0">
            <a:spAutoFit/>
          </a:bodyPr>
          <a:lstStyle/>
          <a:p>
            <a:pPr marL="342900" indent="-342900">
              <a:buFont typeface="Arial" panose="020B0604020202020204" pitchFamily="34" charset="0"/>
              <a:buChar char="•"/>
            </a:pPr>
            <a:r>
              <a:rPr lang="en-IN" sz="3600"/>
              <a:t>Staff shortage due to company policy to mitigate pandemic impacts</a:t>
            </a:r>
          </a:p>
          <a:p>
            <a:pPr marL="342900" indent="-342900">
              <a:buFont typeface="Arial" panose="020B0604020202020204" pitchFamily="34" charset="0"/>
              <a:buChar char="•"/>
            </a:pPr>
            <a:r>
              <a:rPr lang="en-IN" sz="3600"/>
              <a:t>30% driver shortage in the region. </a:t>
            </a:r>
          </a:p>
          <a:p>
            <a:pPr marL="342900" indent="-342900">
              <a:buFont typeface="Arial" panose="020B0604020202020204" pitchFamily="34" charset="0"/>
              <a:buChar char="•"/>
            </a:pPr>
            <a:r>
              <a:rPr lang="en-IN" sz="3600"/>
              <a:t>Company facing quitting workforce as a backlash of pandemic.</a:t>
            </a:r>
          </a:p>
          <a:p>
            <a:pPr marL="342900" indent="-342900">
              <a:buFont typeface="Arial" panose="020B0604020202020204" pitchFamily="34" charset="0"/>
              <a:buChar char="•"/>
            </a:pPr>
            <a:endParaRPr lang="en-IN" sz="2400" dirty="0"/>
          </a:p>
        </p:txBody>
      </p:sp>
    </p:spTree>
    <p:extLst>
      <p:ext uri="{BB962C8B-B14F-4D97-AF65-F5344CB8AC3E}">
        <p14:creationId xmlns:p14="http://schemas.microsoft.com/office/powerpoint/2010/main" val="1527386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p:txBody>
          <a:bodyPr/>
          <a:lstStyle/>
          <a:p>
            <a:r>
              <a:rPr lang="en-US"/>
              <a:t>Addressing Driver Shortages - Immediate Solutions</a:t>
            </a:r>
            <a:endParaRPr lang="en-US" dirty="0"/>
          </a:p>
        </p:txBody>
      </p:sp>
      <p:sp>
        <p:nvSpPr>
          <p:cNvPr id="8" name="Content Placeholder 7">
            <a:extLst>
              <a:ext uri="{FF2B5EF4-FFF2-40B4-BE49-F238E27FC236}">
                <a16:creationId xmlns:a16="http://schemas.microsoft.com/office/drawing/2014/main" id="{F8D005B5-2921-D551-7DD0-E9D8A1FF3273}"/>
              </a:ext>
            </a:extLst>
          </p:cNvPr>
          <p:cNvSpPr>
            <a:spLocks noGrp="1"/>
          </p:cNvSpPr>
          <p:nvPr>
            <p:ph idx="1"/>
          </p:nvPr>
        </p:nvSpPr>
        <p:spPr/>
        <p:txBody>
          <a:bodyPr/>
          <a:lstStyle/>
          <a:p>
            <a:pPr marL="514350" indent="-514350">
              <a:buFont typeface="+mj-lt"/>
              <a:buAutoNum type="arabicPeriod"/>
            </a:pPr>
            <a:r>
              <a:rPr lang="en-IN" dirty="0">
                <a:latin typeface="Arial" panose="020B0604020202020204" pitchFamily="34" charset="0"/>
                <a:cs typeface="Arial" panose="020B0604020202020204" pitchFamily="34" charset="0"/>
              </a:rPr>
              <a:t>Knowing where the drivers are to plan efficient routes</a:t>
            </a:r>
            <a:r>
              <a:rPr lang="en-IN" sz="2400" dirty="0">
                <a:latin typeface="Arial" panose="020B0604020202020204" pitchFamily="34" charset="0"/>
                <a:cs typeface="Arial" panose="020B0604020202020204" pitchFamily="34" charset="0"/>
              </a:rPr>
              <a:t>(Roberts, 2021)</a:t>
            </a:r>
          </a:p>
          <a:p>
            <a:pPr marL="514350" indent="-514350">
              <a:buFont typeface="+mj-lt"/>
              <a:buAutoNum type="arabicPeriod"/>
            </a:pPr>
            <a:r>
              <a:rPr lang="en-IN" dirty="0">
                <a:latin typeface="Arial" panose="020B0604020202020204" pitchFamily="34" charset="0"/>
                <a:cs typeface="Arial" panose="020B0604020202020204" pitchFamily="34" charset="0"/>
              </a:rPr>
              <a:t>Tracking assets to find more time </a:t>
            </a:r>
            <a:r>
              <a:rPr lang="en-IN" sz="2400" dirty="0">
                <a:latin typeface="Arial" panose="020B0604020202020204" pitchFamily="34" charset="0"/>
                <a:cs typeface="Arial" panose="020B0604020202020204" pitchFamily="34" charset="0"/>
              </a:rPr>
              <a:t>(Roberts, 2021)</a:t>
            </a:r>
          </a:p>
          <a:p>
            <a:pPr marL="514350" indent="-514350">
              <a:buFont typeface="+mj-lt"/>
              <a:buAutoNum type="arabicPeriod"/>
            </a:pPr>
            <a:r>
              <a:rPr lang="en-IN" dirty="0">
                <a:latin typeface="Arial" panose="020B0604020202020204" pitchFamily="34" charset="0"/>
                <a:cs typeface="Arial" panose="020B0604020202020204" pitchFamily="34" charset="0"/>
              </a:rPr>
              <a:t>Enhance different sections to work together efficiently</a:t>
            </a:r>
            <a:r>
              <a:rPr lang="en-IN" sz="2400" dirty="0">
                <a:latin typeface="Arial" panose="020B0604020202020204" pitchFamily="34" charset="0"/>
                <a:cs typeface="Arial" panose="020B0604020202020204" pitchFamily="34" charset="0"/>
              </a:rPr>
              <a:t>(Roberts, 2021)</a:t>
            </a:r>
          </a:p>
          <a:p>
            <a:pPr marL="514350" indent="-514350">
              <a:buFont typeface="+mj-lt"/>
              <a:buAutoNum type="arabicPeriod"/>
            </a:pPr>
            <a:r>
              <a:rPr lang="en-IN" dirty="0">
                <a:latin typeface="Arial" panose="020B0604020202020204" pitchFamily="34" charset="0"/>
                <a:cs typeface="Arial" panose="020B0604020202020204" pitchFamily="34" charset="0"/>
              </a:rPr>
              <a:t>Hire temporary drivers from local schools and training centres</a:t>
            </a: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2917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A3302-8E70-8C32-D70D-E60FC6ED923F}"/>
              </a:ext>
            </a:extLst>
          </p:cNvPr>
          <p:cNvSpPr>
            <a:spLocks noGrp="1"/>
          </p:cNvSpPr>
          <p:nvPr>
            <p:ph type="title"/>
          </p:nvPr>
        </p:nvSpPr>
        <p:spPr/>
        <p:txBody>
          <a:bodyPr/>
          <a:lstStyle/>
          <a:p>
            <a:r>
              <a:rPr lang="en-IN" dirty="0"/>
              <a:t>Recruitment and Hiring</a:t>
            </a:r>
          </a:p>
        </p:txBody>
      </p:sp>
      <p:sp>
        <p:nvSpPr>
          <p:cNvPr id="3" name="Content Placeholder 2">
            <a:extLst>
              <a:ext uri="{FF2B5EF4-FFF2-40B4-BE49-F238E27FC236}">
                <a16:creationId xmlns:a16="http://schemas.microsoft.com/office/drawing/2014/main" id="{F4740A3C-4B46-5C8D-DADA-48571C141B60}"/>
              </a:ext>
            </a:extLst>
          </p:cNvPr>
          <p:cNvSpPr>
            <a:spLocks noGrp="1"/>
          </p:cNvSpPr>
          <p:nvPr>
            <p:ph idx="1"/>
          </p:nvPr>
        </p:nvSpPr>
        <p:spPr/>
        <p:txBody>
          <a:bodyPr/>
          <a:lstStyle/>
          <a:p>
            <a:pPr marL="457200" indent="-457200">
              <a:buFont typeface="Arial" panose="020B0604020202020204" pitchFamily="34" charset="0"/>
              <a:buChar char="•"/>
            </a:pPr>
            <a:r>
              <a:rPr lang="en-IN" dirty="0"/>
              <a:t>Increase the pay and benefits for drivers</a:t>
            </a:r>
          </a:p>
          <a:p>
            <a:pPr marL="457200" indent="-457200">
              <a:buFont typeface="Arial" panose="020B0604020202020204" pitchFamily="34" charset="0"/>
              <a:buChar char="•"/>
            </a:pPr>
            <a:r>
              <a:rPr lang="en-IN" dirty="0"/>
              <a:t>Introduce Referral programs and incentives</a:t>
            </a:r>
          </a:p>
          <a:p>
            <a:pPr marL="457200" indent="-457200">
              <a:buFont typeface="Arial" panose="020B0604020202020204" pitchFamily="34" charset="0"/>
              <a:buChar char="•"/>
            </a:pPr>
            <a:r>
              <a:rPr lang="en-IN" dirty="0"/>
              <a:t>Outsource driver hiring to other companies</a:t>
            </a:r>
          </a:p>
          <a:p>
            <a:pPr marL="457200" indent="-457200">
              <a:buFont typeface="Arial" panose="020B0604020202020204" pitchFamily="34" charset="0"/>
              <a:buChar char="•"/>
            </a:pPr>
            <a:r>
              <a:rPr lang="en-IN" dirty="0"/>
              <a:t>Collaborations and Recruitment campaigns</a:t>
            </a:r>
          </a:p>
        </p:txBody>
      </p:sp>
      <p:sp>
        <p:nvSpPr>
          <p:cNvPr id="6" name="Slide Number Placeholder 5">
            <a:extLst>
              <a:ext uri="{FF2B5EF4-FFF2-40B4-BE49-F238E27FC236}">
                <a16:creationId xmlns:a16="http://schemas.microsoft.com/office/drawing/2014/main" id="{2318898C-7F89-F915-E81D-746B8B3D6388}"/>
              </a:ext>
            </a:extLst>
          </p:cNvPr>
          <p:cNvSpPr>
            <a:spLocks noGrp="1"/>
          </p:cNvSpPr>
          <p:nvPr>
            <p:ph type="sldNum" sz="quarter" idx="4"/>
          </p:nvPr>
        </p:nvSpPr>
        <p:spPr/>
        <p:txBody>
          <a:bodyPr/>
          <a:lstStyle/>
          <a:p>
            <a:endParaRPr lang="en-US"/>
          </a:p>
        </p:txBody>
      </p:sp>
    </p:spTree>
    <p:extLst>
      <p:ext uri="{BB962C8B-B14F-4D97-AF65-F5344CB8AC3E}">
        <p14:creationId xmlns:p14="http://schemas.microsoft.com/office/powerpoint/2010/main" val="2934114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8379F-D1A8-A7E1-3943-8FB16E19239D}"/>
              </a:ext>
            </a:extLst>
          </p:cNvPr>
          <p:cNvSpPr>
            <a:spLocks noGrp="1"/>
          </p:cNvSpPr>
          <p:nvPr>
            <p:ph type="title"/>
          </p:nvPr>
        </p:nvSpPr>
        <p:spPr/>
        <p:txBody>
          <a:bodyPr/>
          <a:lstStyle/>
          <a:p>
            <a:r>
              <a:rPr lang="en-IN" dirty="0"/>
              <a:t>Increasing Staff Retention</a:t>
            </a:r>
          </a:p>
        </p:txBody>
      </p:sp>
      <p:sp>
        <p:nvSpPr>
          <p:cNvPr id="3" name="Content Placeholder 2">
            <a:extLst>
              <a:ext uri="{FF2B5EF4-FFF2-40B4-BE49-F238E27FC236}">
                <a16:creationId xmlns:a16="http://schemas.microsoft.com/office/drawing/2014/main" id="{97F01698-B030-A127-19BA-1B9D7AF04A99}"/>
              </a:ext>
            </a:extLst>
          </p:cNvPr>
          <p:cNvSpPr>
            <a:spLocks noGrp="1"/>
          </p:cNvSpPr>
          <p:nvPr>
            <p:ph idx="1"/>
          </p:nvPr>
        </p:nvSpPr>
        <p:spPr/>
        <p:txBody>
          <a:bodyPr/>
          <a:lstStyle/>
          <a:p>
            <a:pPr marL="457200" indent="-457200">
              <a:buFont typeface="Arial" panose="020B0604020202020204" pitchFamily="34" charset="0"/>
              <a:buChar char="•"/>
            </a:pPr>
            <a:r>
              <a:rPr lang="en-IN" dirty="0"/>
              <a:t>Giving recognition and increasing employee engagement</a:t>
            </a:r>
          </a:p>
          <a:p>
            <a:pPr marL="457200" indent="-457200">
              <a:buFont typeface="Arial" panose="020B0604020202020204" pitchFamily="34" charset="0"/>
              <a:buChar char="•"/>
            </a:pPr>
            <a:r>
              <a:rPr lang="en-IN" dirty="0"/>
              <a:t>Improve working conditions</a:t>
            </a:r>
          </a:p>
          <a:p>
            <a:pPr marL="457200" indent="-457200">
              <a:buFont typeface="Arial" panose="020B0604020202020204" pitchFamily="34" charset="0"/>
              <a:buChar char="•"/>
            </a:pPr>
            <a:r>
              <a:rPr lang="en-IN" dirty="0"/>
              <a:t>Training and Career development Programs</a:t>
            </a:r>
          </a:p>
          <a:p>
            <a:pPr marL="457200" indent="-457200">
              <a:buFont typeface="Arial" panose="020B0604020202020204" pitchFamily="34" charset="0"/>
              <a:buChar char="•"/>
            </a:pPr>
            <a:r>
              <a:rPr lang="en-IN" dirty="0"/>
              <a:t>Introduction of discounted holiday packages for long term employees</a:t>
            </a:r>
          </a:p>
          <a:p>
            <a:pPr marL="457200" indent="-457200">
              <a:buFont typeface="Arial" panose="020B0604020202020204" pitchFamily="34" charset="0"/>
              <a:buChar char="•"/>
            </a:pPr>
            <a:r>
              <a:rPr lang="en-IN" dirty="0"/>
              <a:t>Mentorship and support programs</a:t>
            </a:r>
          </a:p>
        </p:txBody>
      </p:sp>
    </p:spTree>
    <p:extLst>
      <p:ext uri="{BB962C8B-B14F-4D97-AF65-F5344CB8AC3E}">
        <p14:creationId xmlns:p14="http://schemas.microsoft.com/office/powerpoint/2010/main" val="3069176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038A1-86BA-D162-73AF-8383E315CE88}"/>
              </a:ext>
            </a:extLst>
          </p:cNvPr>
          <p:cNvSpPr>
            <a:spLocks noGrp="1"/>
          </p:cNvSpPr>
          <p:nvPr>
            <p:ph type="title"/>
          </p:nvPr>
        </p:nvSpPr>
        <p:spPr/>
        <p:txBody>
          <a:bodyPr/>
          <a:lstStyle/>
          <a:p>
            <a:r>
              <a:rPr lang="en-IN" dirty="0"/>
              <a:t>Enhancing Employee Well-being </a:t>
            </a:r>
            <a:br>
              <a:rPr lang="en-IN"/>
            </a:br>
            <a:r>
              <a:rPr lang="en-IN" sz="2400" dirty="0"/>
              <a:t>(Page and Vella-</a:t>
            </a:r>
            <a:r>
              <a:rPr lang="en-IN" sz="2400" dirty="0" err="1"/>
              <a:t>Brodrick</a:t>
            </a:r>
            <a:r>
              <a:rPr lang="en-IN" sz="2400" dirty="0"/>
              <a:t>, 2008)</a:t>
            </a:r>
          </a:p>
        </p:txBody>
      </p:sp>
      <p:sp>
        <p:nvSpPr>
          <p:cNvPr id="3" name="Content Placeholder 2">
            <a:extLst>
              <a:ext uri="{FF2B5EF4-FFF2-40B4-BE49-F238E27FC236}">
                <a16:creationId xmlns:a16="http://schemas.microsoft.com/office/drawing/2014/main" id="{D6F297B9-B494-5AA3-383F-81A40C7D757F}"/>
              </a:ext>
            </a:extLst>
          </p:cNvPr>
          <p:cNvSpPr>
            <a:spLocks noGrp="1"/>
          </p:cNvSpPr>
          <p:nvPr>
            <p:ph idx="1"/>
          </p:nvPr>
        </p:nvSpPr>
        <p:spPr/>
        <p:txBody>
          <a:bodyPr/>
          <a:lstStyle/>
          <a:p>
            <a:pPr marL="457200" indent="-457200">
              <a:buFont typeface="Arial" panose="020B0604020202020204" pitchFamily="34" charset="0"/>
              <a:buChar char="•"/>
            </a:pPr>
            <a:r>
              <a:rPr lang="en-IN" dirty="0"/>
              <a:t>Health and Wellness Programs</a:t>
            </a:r>
          </a:p>
          <a:p>
            <a:pPr marL="457200" indent="-457200">
              <a:buFont typeface="Arial" panose="020B0604020202020204" pitchFamily="34" charset="0"/>
              <a:buChar char="•"/>
            </a:pPr>
            <a:r>
              <a:rPr lang="en-IN" dirty="0"/>
              <a:t>Flexible Scheduling Options</a:t>
            </a:r>
          </a:p>
          <a:p>
            <a:pPr marL="457200" indent="-457200">
              <a:buFont typeface="Arial" panose="020B0604020202020204" pitchFamily="34" charset="0"/>
              <a:buChar char="•"/>
            </a:pPr>
            <a:r>
              <a:rPr lang="en-IN" dirty="0"/>
              <a:t>Mental Health Support</a:t>
            </a:r>
          </a:p>
          <a:p>
            <a:pPr marL="457200" indent="-457200">
              <a:buFont typeface="Arial" panose="020B0604020202020204" pitchFamily="34" charset="0"/>
              <a:buChar char="•"/>
            </a:pPr>
            <a:r>
              <a:rPr lang="en-IN" dirty="0"/>
              <a:t>Employee Assistance Programs</a:t>
            </a:r>
          </a:p>
          <a:p>
            <a:pPr marL="457200" indent="-457200">
              <a:buFont typeface="Arial" panose="020B0604020202020204" pitchFamily="34" charset="0"/>
              <a:buChar char="•"/>
            </a:pPr>
            <a:endParaRPr lang="en-IN" dirty="0"/>
          </a:p>
        </p:txBody>
      </p:sp>
    </p:spTree>
    <p:extLst>
      <p:ext uri="{BB962C8B-B14F-4D97-AF65-F5344CB8AC3E}">
        <p14:creationId xmlns:p14="http://schemas.microsoft.com/office/powerpoint/2010/main" val="2548415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2F85E-8FA8-EF78-5B2E-BA2F7D0A2BE9}"/>
              </a:ext>
            </a:extLst>
          </p:cNvPr>
          <p:cNvSpPr>
            <a:spLocks noGrp="1"/>
          </p:cNvSpPr>
          <p:nvPr>
            <p:ph type="title"/>
          </p:nvPr>
        </p:nvSpPr>
        <p:spPr/>
        <p:txBody>
          <a:bodyPr/>
          <a:lstStyle/>
          <a:p>
            <a:r>
              <a:rPr lang="en-IN" dirty="0"/>
              <a:t>Technology Adoption</a:t>
            </a:r>
          </a:p>
        </p:txBody>
      </p:sp>
      <p:sp>
        <p:nvSpPr>
          <p:cNvPr id="3" name="Content Placeholder 2">
            <a:extLst>
              <a:ext uri="{FF2B5EF4-FFF2-40B4-BE49-F238E27FC236}">
                <a16:creationId xmlns:a16="http://schemas.microsoft.com/office/drawing/2014/main" id="{752BA695-8991-E524-F8D2-E514ACB6872F}"/>
              </a:ext>
            </a:extLst>
          </p:cNvPr>
          <p:cNvSpPr>
            <a:spLocks noGrp="1"/>
          </p:cNvSpPr>
          <p:nvPr>
            <p:ph idx="1"/>
          </p:nvPr>
        </p:nvSpPr>
        <p:spPr/>
        <p:txBody>
          <a:bodyPr/>
          <a:lstStyle/>
          <a:p>
            <a:pPr marL="457200" indent="-457200">
              <a:buFont typeface="Arial" panose="020B0604020202020204" pitchFamily="34" charset="0"/>
              <a:buChar char="•"/>
            </a:pPr>
            <a:r>
              <a:rPr lang="en-IN">
                <a:cs typeface="Times New Roman" panose="02020603050405020304" pitchFamily="18" charset="0"/>
              </a:rPr>
              <a:t>Use of Advance planning and Scheduling software </a:t>
            </a:r>
            <a:r>
              <a:rPr lang="de-DE" sz="2400">
                <a:cs typeface="Times New Roman" panose="02020603050405020304" pitchFamily="18" charset="0"/>
              </a:rPr>
              <a:t>(Siemens Digital Industries Software, n.d.)</a:t>
            </a:r>
            <a:endParaRPr lang="en-IN" sz="2400">
              <a:cs typeface="Times New Roman" panose="02020603050405020304" pitchFamily="18" charset="0"/>
            </a:endParaRPr>
          </a:p>
          <a:p>
            <a:pPr marL="457200" indent="-457200">
              <a:buFont typeface="Arial" panose="020B0604020202020204" pitchFamily="34" charset="0"/>
              <a:buChar char="•"/>
            </a:pPr>
            <a:r>
              <a:rPr lang="en-IN">
                <a:cs typeface="Times New Roman" panose="02020603050405020304" pitchFamily="18" charset="0"/>
              </a:rPr>
              <a:t>Telematics and Fleet Management Systems</a:t>
            </a:r>
            <a:r>
              <a:rPr lang="en-IN" sz="2400">
                <a:cs typeface="Times New Roman" panose="02020603050405020304" pitchFamily="18" charset="0"/>
              </a:rPr>
              <a:t> (Said, H., Nicoletti, T. and Perez-Hernandez, P. ,2016)</a:t>
            </a:r>
          </a:p>
          <a:p>
            <a:pPr marL="457200" indent="-457200">
              <a:buFont typeface="Arial" panose="020B0604020202020204" pitchFamily="34" charset="0"/>
              <a:buChar char="•"/>
            </a:pPr>
            <a:r>
              <a:rPr lang="en-IN">
                <a:cs typeface="Times New Roman" panose="02020603050405020304" pitchFamily="18" charset="0"/>
              </a:rPr>
              <a:t>Real-Time Communication and Collaboration Tools</a:t>
            </a:r>
          </a:p>
          <a:p>
            <a:pPr marL="457200" indent="-457200">
              <a:buFont typeface="Arial" panose="020B0604020202020204" pitchFamily="34" charset="0"/>
              <a:buChar char="•"/>
            </a:pPr>
            <a:r>
              <a:rPr lang="en-IN">
                <a:cs typeface="Times New Roman" panose="02020603050405020304" pitchFamily="18" charset="0"/>
              </a:rPr>
              <a:t>GPS fitted vehicle fleet</a:t>
            </a:r>
            <a:r>
              <a:rPr lang="en-IN" sz="2400">
                <a:cs typeface="Times New Roman" panose="02020603050405020304" pitchFamily="18" charset="0"/>
              </a:rPr>
              <a:t>(inseego.com, n.d.)</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692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E2E3E-148D-4BE4-88A4-447C4BC35E68}"/>
              </a:ext>
            </a:extLst>
          </p:cNvPr>
          <p:cNvSpPr>
            <a:spLocks noGrp="1"/>
          </p:cNvSpPr>
          <p:nvPr>
            <p:ph type="title"/>
          </p:nvPr>
        </p:nvSpPr>
        <p:spPr/>
        <p:txBody>
          <a:bodyPr/>
          <a:lstStyle/>
          <a:p>
            <a:r>
              <a:rPr lang="en-US"/>
              <a:t>Decarbonizing Timeline </a:t>
            </a:r>
          </a:p>
        </p:txBody>
      </p:sp>
      <p:graphicFrame>
        <p:nvGraphicFramePr>
          <p:cNvPr id="2" name="Diagram 2" descr="SmartArt graphic">
            <a:extLst>
              <a:ext uri="{FF2B5EF4-FFF2-40B4-BE49-F238E27FC236}">
                <a16:creationId xmlns:a16="http://schemas.microsoft.com/office/drawing/2014/main" id="{364D30CB-C02F-4FE1-9E72-11B75FF74851}"/>
              </a:ext>
            </a:extLst>
          </p:cNvPr>
          <p:cNvGraphicFramePr/>
          <p:nvPr>
            <p:extLst>
              <p:ext uri="{D42A27DB-BD31-4B8C-83A1-F6EECF244321}">
                <p14:modId xmlns:p14="http://schemas.microsoft.com/office/powerpoint/2010/main" val="2215476110"/>
              </p:ext>
            </p:extLst>
          </p:nvPr>
        </p:nvGraphicFramePr>
        <p:xfrm>
          <a:off x="1245325" y="1706563"/>
          <a:ext cx="9779182" cy="4363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2498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1167492" y="381000"/>
            <a:ext cx="9779183" cy="1325563"/>
          </a:xfrm>
        </p:spPr>
        <p:txBody>
          <a:bodyPr>
            <a:normAutofit fontScale="90000"/>
          </a:bodyPr>
          <a:lstStyle/>
          <a:p>
            <a:r>
              <a:rPr lang="en-US" dirty="0"/>
              <a:t>Importance and Benefits of Decarbonizing</a:t>
            </a:r>
          </a:p>
        </p:txBody>
      </p:sp>
      <p:sp>
        <p:nvSpPr>
          <p:cNvPr id="13" name="TextBox 12">
            <a:extLst>
              <a:ext uri="{FF2B5EF4-FFF2-40B4-BE49-F238E27FC236}">
                <a16:creationId xmlns:a16="http://schemas.microsoft.com/office/drawing/2014/main" id="{9A353BB7-FD1D-312F-BA69-D7677E44898C}"/>
              </a:ext>
            </a:extLst>
          </p:cNvPr>
          <p:cNvSpPr txBox="1"/>
          <p:nvPr/>
        </p:nvSpPr>
        <p:spPr>
          <a:xfrm>
            <a:off x="816160" y="2262460"/>
            <a:ext cx="10165977" cy="3416320"/>
          </a:xfrm>
          <a:prstGeom prst="rect">
            <a:avLst/>
          </a:prstGeom>
          <a:noFill/>
        </p:spPr>
        <p:txBody>
          <a:bodyPr wrap="square" rtlCol="0">
            <a:spAutoFit/>
          </a:bodyPr>
          <a:lstStyle/>
          <a:p>
            <a:pPr marL="285750" indent="-285750">
              <a:buFont typeface="Arial" panose="020B0604020202020204" pitchFamily="34" charset="0"/>
              <a:buChar char="•"/>
            </a:pPr>
            <a:r>
              <a:rPr lang="en-IN" sz="3600" dirty="0"/>
              <a:t>Helps meet Sustainable Development Goals</a:t>
            </a:r>
            <a:r>
              <a:rPr lang="en-IN" sz="2400" dirty="0"/>
              <a:t>(</a:t>
            </a:r>
            <a:r>
              <a:rPr lang="en-IN" sz="2400" dirty="0" err="1"/>
              <a:t>Johnsson</a:t>
            </a:r>
            <a:r>
              <a:rPr lang="en-IN" sz="2400" dirty="0"/>
              <a:t> et al., 2020)</a:t>
            </a:r>
          </a:p>
          <a:p>
            <a:pPr marL="285750" indent="-285750">
              <a:buFont typeface="Arial" panose="020B0604020202020204" pitchFamily="34" charset="0"/>
              <a:buChar char="•"/>
            </a:pPr>
            <a:r>
              <a:rPr lang="en-IN" sz="3600" dirty="0"/>
              <a:t>Compliance with Regulations</a:t>
            </a:r>
          </a:p>
          <a:p>
            <a:pPr marL="285750" indent="-285750">
              <a:buFont typeface="Arial" panose="020B0604020202020204" pitchFamily="34" charset="0"/>
              <a:buChar char="•"/>
            </a:pPr>
            <a:r>
              <a:rPr lang="en-IN" sz="3600" dirty="0"/>
              <a:t>Long term cost savings</a:t>
            </a:r>
          </a:p>
          <a:p>
            <a:pPr marL="285750" indent="-285750">
              <a:buFont typeface="Arial" panose="020B0604020202020204" pitchFamily="34" charset="0"/>
              <a:buChar char="•"/>
            </a:pPr>
            <a:r>
              <a:rPr lang="en-IN" sz="3600" dirty="0"/>
              <a:t>Enhanced Brand Reputation</a:t>
            </a:r>
          </a:p>
          <a:p>
            <a:pPr marL="285750" indent="-285750">
              <a:buFont typeface="Arial" panose="020B0604020202020204" pitchFamily="34" charset="0"/>
              <a:buChar char="•"/>
            </a:pPr>
            <a:endParaRPr lang="en-IN" sz="3600" dirty="0"/>
          </a:p>
        </p:txBody>
      </p:sp>
    </p:spTree>
    <p:extLst>
      <p:ext uri="{BB962C8B-B14F-4D97-AF65-F5344CB8AC3E}">
        <p14:creationId xmlns:p14="http://schemas.microsoft.com/office/powerpoint/2010/main" val="700209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750430" y="381000"/>
            <a:ext cx="8401624" cy="1325563"/>
          </a:xfrm>
        </p:spPr>
        <p:txBody>
          <a:bodyPr/>
          <a:lstStyle/>
          <a:p>
            <a:r>
              <a:rPr lang="en-US" dirty="0"/>
              <a:t>Decarbonizing Fleet – Immediate Solutions</a:t>
            </a:r>
          </a:p>
        </p:txBody>
      </p:sp>
      <p:sp>
        <p:nvSpPr>
          <p:cNvPr id="30" name="TextBox 29">
            <a:extLst>
              <a:ext uri="{FF2B5EF4-FFF2-40B4-BE49-F238E27FC236}">
                <a16:creationId xmlns:a16="http://schemas.microsoft.com/office/drawing/2014/main" id="{1A25AB05-FCBC-9A5C-1BEC-A4B2EEADA2B8}"/>
              </a:ext>
            </a:extLst>
          </p:cNvPr>
          <p:cNvSpPr txBox="1"/>
          <p:nvPr/>
        </p:nvSpPr>
        <p:spPr>
          <a:xfrm>
            <a:off x="502536" y="2014597"/>
            <a:ext cx="9017982" cy="5078313"/>
          </a:xfrm>
          <a:prstGeom prst="rect">
            <a:avLst/>
          </a:prstGeom>
          <a:noFill/>
        </p:spPr>
        <p:txBody>
          <a:bodyPr wrap="square" rtlCol="0">
            <a:spAutoFit/>
          </a:bodyPr>
          <a:lstStyle/>
          <a:p>
            <a:pPr marL="285750" indent="-285750">
              <a:buFont typeface="Arial" panose="020B0604020202020204" pitchFamily="34" charset="0"/>
              <a:buChar char="•"/>
            </a:pPr>
            <a:r>
              <a:rPr lang="en-IN" sz="3600" dirty="0"/>
              <a:t>Decrease the idle engine time</a:t>
            </a:r>
            <a:r>
              <a:rPr lang="en-IN" sz="2400" dirty="0"/>
              <a:t>(Security, 2020)</a:t>
            </a:r>
          </a:p>
          <a:p>
            <a:pPr marL="285750" indent="-285750">
              <a:buFont typeface="Arial" panose="020B0604020202020204" pitchFamily="34" charset="0"/>
              <a:buChar char="•"/>
            </a:pPr>
            <a:r>
              <a:rPr lang="en-IN" sz="3600" dirty="0"/>
              <a:t>Maintain speed to improve fuel efficiency</a:t>
            </a:r>
            <a:r>
              <a:rPr lang="en-IN" sz="2400" dirty="0"/>
              <a:t>(Wartsila.com, 2022)</a:t>
            </a:r>
          </a:p>
          <a:p>
            <a:pPr marL="285750" indent="-285750">
              <a:buFont typeface="Arial" panose="020B0604020202020204" pitchFamily="34" charset="0"/>
              <a:buChar char="•"/>
            </a:pPr>
            <a:r>
              <a:rPr lang="en-IN" sz="3600" dirty="0"/>
              <a:t>Maintaining vehicles regularly and conducting proper inspection</a:t>
            </a:r>
            <a:r>
              <a:rPr lang="en-IN" sz="2400" dirty="0"/>
              <a:t>(Wartsila.com, 2022)</a:t>
            </a:r>
          </a:p>
          <a:p>
            <a:pPr marL="285750" indent="-285750">
              <a:buFont typeface="Arial" panose="020B0604020202020204" pitchFamily="34" charset="0"/>
              <a:buChar char="•"/>
            </a:pPr>
            <a:r>
              <a:rPr lang="en-IN" sz="3600" dirty="0"/>
              <a:t>Switching to alternative fuels like biodiesel</a:t>
            </a:r>
            <a:r>
              <a:rPr lang="en-IN" sz="2400" dirty="0"/>
              <a:t>(Wartsila.com, 2022)</a:t>
            </a:r>
          </a:p>
          <a:p>
            <a:pPr marL="285750" indent="-285750">
              <a:buFont typeface="Arial" panose="020B0604020202020204" pitchFamily="34" charset="0"/>
              <a:buChar char="•"/>
            </a:pPr>
            <a:r>
              <a:rPr lang="en-IN" sz="3600" dirty="0"/>
              <a:t>Comply with emission standards</a:t>
            </a:r>
            <a:r>
              <a:rPr lang="en-IN" sz="2400" dirty="0"/>
              <a:t>(Wartsila.com, 2022)</a:t>
            </a:r>
          </a:p>
        </p:txBody>
      </p:sp>
    </p:spTree>
    <p:extLst>
      <p:ext uri="{BB962C8B-B14F-4D97-AF65-F5344CB8AC3E}">
        <p14:creationId xmlns:p14="http://schemas.microsoft.com/office/powerpoint/2010/main" val="3335690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002BC-2B41-5348-34AB-5B049A7E171E}"/>
              </a:ext>
            </a:extLst>
          </p:cNvPr>
          <p:cNvSpPr>
            <a:spLocks noGrp="1"/>
          </p:cNvSpPr>
          <p:nvPr>
            <p:ph type="title"/>
          </p:nvPr>
        </p:nvSpPr>
        <p:spPr/>
        <p:txBody>
          <a:bodyPr/>
          <a:lstStyle/>
          <a:p>
            <a:r>
              <a:rPr lang="en-IN" dirty="0"/>
              <a:t>Future Adaptions for decarbonizing</a:t>
            </a:r>
          </a:p>
        </p:txBody>
      </p:sp>
      <p:sp>
        <p:nvSpPr>
          <p:cNvPr id="19" name="TextBox 18">
            <a:extLst>
              <a:ext uri="{FF2B5EF4-FFF2-40B4-BE49-F238E27FC236}">
                <a16:creationId xmlns:a16="http://schemas.microsoft.com/office/drawing/2014/main" id="{14428D22-7E0D-B2FC-9E76-11CE8D9A326F}"/>
              </a:ext>
            </a:extLst>
          </p:cNvPr>
          <p:cNvSpPr txBox="1"/>
          <p:nvPr/>
        </p:nvSpPr>
        <p:spPr>
          <a:xfrm>
            <a:off x="656216" y="2291379"/>
            <a:ext cx="8495838" cy="3970318"/>
          </a:xfrm>
          <a:prstGeom prst="rect">
            <a:avLst/>
          </a:prstGeom>
          <a:noFill/>
        </p:spPr>
        <p:txBody>
          <a:bodyPr wrap="square" rtlCol="0">
            <a:spAutoFit/>
          </a:bodyPr>
          <a:lstStyle/>
          <a:p>
            <a:pPr marL="571500" indent="-571500">
              <a:buFont typeface="Arial" panose="020B0604020202020204" pitchFamily="34" charset="0"/>
              <a:buChar char="•"/>
            </a:pPr>
            <a:r>
              <a:rPr lang="en-IN" sz="3600"/>
              <a:t>Adaption of electric vehicle fleet</a:t>
            </a:r>
          </a:p>
          <a:p>
            <a:pPr marL="571500" indent="-571500">
              <a:buFont typeface="Arial" panose="020B0604020202020204" pitchFamily="34" charset="0"/>
              <a:buChar char="•"/>
            </a:pPr>
            <a:r>
              <a:rPr lang="en-IN" sz="3600"/>
              <a:t>Increase charging infrastructure</a:t>
            </a:r>
          </a:p>
          <a:p>
            <a:pPr marL="571500" indent="-571500">
              <a:buFont typeface="Arial" panose="020B0604020202020204" pitchFamily="34" charset="0"/>
              <a:buChar char="•"/>
            </a:pPr>
            <a:r>
              <a:rPr lang="en-IN" sz="3600"/>
              <a:t>Using more efficient method of transportation such as rail or shipping</a:t>
            </a:r>
          </a:p>
          <a:p>
            <a:pPr marL="571500" indent="-571500">
              <a:buFont typeface="Arial" panose="020B0604020202020204" pitchFamily="34" charset="0"/>
              <a:buChar char="•"/>
            </a:pPr>
            <a:r>
              <a:rPr lang="en-IN" sz="3600"/>
              <a:t>Using renewable energy sources to power infrastructures</a:t>
            </a:r>
          </a:p>
          <a:p>
            <a:pPr marL="571500" indent="-571500">
              <a:buFont typeface="Arial" panose="020B0604020202020204" pitchFamily="34" charset="0"/>
              <a:buChar char="•"/>
            </a:pPr>
            <a:endParaRPr lang="en-IN" sz="3600"/>
          </a:p>
        </p:txBody>
      </p:sp>
    </p:spTree>
    <p:extLst>
      <p:ext uri="{BB962C8B-B14F-4D97-AF65-F5344CB8AC3E}">
        <p14:creationId xmlns:p14="http://schemas.microsoft.com/office/powerpoint/2010/main" val="3340905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1167492" y="381000"/>
            <a:ext cx="9779183" cy="1325563"/>
          </a:xfrm>
        </p:spPr>
        <p:txBody>
          <a:bodyPr/>
          <a:lstStyle/>
          <a:p>
            <a:r>
              <a:rPr lang="en-IN">
                <a:effectLst/>
                <a:ea typeface="Calibri" panose="020F0502020204030204" pitchFamily="34" charset="0"/>
              </a:rPr>
              <a:t>Improving Working Conditions - Health and Safety</a:t>
            </a:r>
            <a:endParaRPr lang="en-US"/>
          </a:p>
        </p:txBody>
      </p:sp>
      <p:sp>
        <p:nvSpPr>
          <p:cNvPr id="9" name="Slide Number Placeholder 8">
            <a:extLst>
              <a:ext uri="{FF2B5EF4-FFF2-40B4-BE49-F238E27FC236}">
                <a16:creationId xmlns:a16="http://schemas.microsoft.com/office/drawing/2014/main" id="{6FD448B0-743E-0045-8131-69B4EEC58365}"/>
              </a:ext>
            </a:extLst>
          </p:cNvPr>
          <p:cNvSpPr>
            <a:spLocks noGrp="1"/>
          </p:cNvSpPr>
          <p:nvPr>
            <p:ph type="sldNum" sz="quarter" idx="4"/>
          </p:nvPr>
        </p:nvSpPr>
        <p:spPr>
          <a:xfrm>
            <a:off x="10153276" y="6356350"/>
            <a:ext cx="1657723" cy="365125"/>
          </a:xfrm>
        </p:spPr>
        <p:txBody>
          <a:bodyPr/>
          <a:lstStyle/>
          <a:p>
            <a:endParaRPr lang="en-US"/>
          </a:p>
        </p:txBody>
      </p:sp>
      <p:sp>
        <p:nvSpPr>
          <p:cNvPr id="18" name="Content Placeholder 17">
            <a:extLst>
              <a:ext uri="{FF2B5EF4-FFF2-40B4-BE49-F238E27FC236}">
                <a16:creationId xmlns:a16="http://schemas.microsoft.com/office/drawing/2014/main" id="{2552E371-0674-1808-7F8E-1A6636E45438}"/>
              </a:ext>
            </a:extLst>
          </p:cNvPr>
          <p:cNvSpPr>
            <a:spLocks noGrp="1"/>
          </p:cNvSpPr>
          <p:nvPr>
            <p:ph idx="1"/>
          </p:nvPr>
        </p:nvSpPr>
        <p:spPr>
          <a:xfrm>
            <a:off x="1006129" y="2117383"/>
            <a:ext cx="6491952" cy="3828147"/>
          </a:xfrm>
        </p:spPr>
        <p:txBody>
          <a:bodyPr/>
          <a:lstStyle/>
          <a:p>
            <a:pPr marL="342900" indent="-342900">
              <a:lnSpc>
                <a:spcPct val="107000"/>
              </a:lnSpc>
              <a:spcAft>
                <a:spcPts val="800"/>
              </a:spcAft>
              <a:buFont typeface="+mj-lt"/>
              <a:buAutoNum type="arabicPeriod"/>
            </a:pPr>
            <a:r>
              <a:rPr lang="en-IN" sz="3600" kern="100">
                <a:effectLst/>
                <a:ea typeface="Calibri" panose="020F0502020204030204" pitchFamily="34" charset="0"/>
                <a:cs typeface="Times New Roman" panose="02020603050405020304" pitchFamily="18" charset="0"/>
              </a:rPr>
              <a:t>Enhanced Safety Protocols</a:t>
            </a:r>
          </a:p>
          <a:p>
            <a:pPr>
              <a:lnSpc>
                <a:spcPct val="107000"/>
              </a:lnSpc>
              <a:spcAft>
                <a:spcPts val="800"/>
              </a:spcAft>
            </a:pPr>
            <a:r>
              <a:rPr lang="en-IN" sz="3600" kern="100">
                <a:effectLst/>
                <a:ea typeface="Calibri" panose="020F0502020204030204" pitchFamily="34" charset="0"/>
                <a:cs typeface="Times New Roman" panose="02020603050405020304" pitchFamily="18" charset="0"/>
              </a:rPr>
              <a:t>2. Regular Training on Safety Measures</a:t>
            </a:r>
          </a:p>
          <a:p>
            <a:pPr>
              <a:lnSpc>
                <a:spcPct val="107000"/>
              </a:lnSpc>
              <a:spcAft>
                <a:spcPts val="800"/>
              </a:spcAft>
            </a:pPr>
            <a:r>
              <a:rPr lang="en-IN" sz="3600" kern="100">
                <a:effectLst/>
                <a:ea typeface="Calibri" panose="020F0502020204030204" pitchFamily="34" charset="0"/>
                <a:cs typeface="Times New Roman" panose="02020603050405020304" pitchFamily="18" charset="0"/>
              </a:rPr>
              <a:t>3. Ergonomic Equipment and Facilities</a:t>
            </a:r>
          </a:p>
          <a:p>
            <a:pPr marL="342900" indent="-342900">
              <a:buFont typeface="Arial" panose="020B0604020202020204" pitchFamily="34" charset="0"/>
              <a:buChar char="•"/>
            </a:pPr>
            <a:endParaRPr lang="en-IN"/>
          </a:p>
        </p:txBody>
      </p:sp>
    </p:spTree>
    <p:extLst>
      <p:ext uri="{BB962C8B-B14F-4D97-AF65-F5344CB8AC3E}">
        <p14:creationId xmlns:p14="http://schemas.microsoft.com/office/powerpoint/2010/main" val="2563119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1167492" y="381000"/>
            <a:ext cx="9779183" cy="1325563"/>
          </a:xfrm>
        </p:spPr>
        <p:txBody>
          <a:bodyPr/>
          <a:lstStyle/>
          <a:p>
            <a:r>
              <a:rPr lang="en-US"/>
              <a:t>Changing Business operations –</a:t>
            </a:r>
            <a:br>
              <a:rPr lang="en-US"/>
            </a:br>
            <a:r>
              <a:rPr lang="en-US"/>
              <a:t>Customer Centric Approach</a:t>
            </a:r>
          </a:p>
        </p:txBody>
      </p:sp>
      <p:sp>
        <p:nvSpPr>
          <p:cNvPr id="24" name="TextBox 23">
            <a:extLst>
              <a:ext uri="{FF2B5EF4-FFF2-40B4-BE49-F238E27FC236}">
                <a16:creationId xmlns:a16="http://schemas.microsoft.com/office/drawing/2014/main" id="{733650CC-83BA-1A1C-4205-CD36B7AC7AC9}"/>
              </a:ext>
            </a:extLst>
          </p:cNvPr>
          <p:cNvSpPr txBox="1"/>
          <p:nvPr/>
        </p:nvSpPr>
        <p:spPr>
          <a:xfrm>
            <a:off x="950293" y="2093718"/>
            <a:ext cx="10545022" cy="2308324"/>
          </a:xfrm>
          <a:prstGeom prst="rect">
            <a:avLst/>
          </a:prstGeom>
          <a:noFill/>
        </p:spPr>
        <p:txBody>
          <a:bodyPr wrap="square" rtlCol="0">
            <a:spAutoFit/>
          </a:bodyPr>
          <a:lstStyle/>
          <a:p>
            <a:pPr marL="571500" indent="-571500">
              <a:buFont typeface="Arial" panose="020B0604020202020204" pitchFamily="34" charset="0"/>
              <a:buChar char="•"/>
            </a:pPr>
            <a:r>
              <a:rPr lang="en-IN" sz="3600"/>
              <a:t>Continuous Customer feedback and improvement</a:t>
            </a:r>
          </a:p>
          <a:p>
            <a:pPr marL="571500" indent="-571500">
              <a:buFont typeface="Arial" panose="020B0604020202020204" pitchFamily="34" charset="0"/>
              <a:buChar char="•"/>
            </a:pPr>
            <a:r>
              <a:rPr lang="en-IN" sz="3600"/>
              <a:t>Streamlined process and Automation</a:t>
            </a:r>
          </a:p>
          <a:p>
            <a:pPr marL="571500" indent="-571500">
              <a:buFont typeface="Arial" panose="020B0604020202020204" pitchFamily="34" charset="0"/>
              <a:buChar char="•"/>
            </a:pPr>
            <a:r>
              <a:rPr lang="en-IN" sz="3600"/>
              <a:t>Agility and Adaptability to Changing Customer Needs</a:t>
            </a:r>
          </a:p>
        </p:txBody>
      </p:sp>
    </p:spTree>
    <p:extLst>
      <p:ext uri="{BB962C8B-B14F-4D97-AF65-F5344CB8AC3E}">
        <p14:creationId xmlns:p14="http://schemas.microsoft.com/office/powerpoint/2010/main" val="27215085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a:lstStyle/>
          <a:p>
            <a:r>
              <a:rPr lang="en-US"/>
              <a:t>Summary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1167492" y="2653167"/>
            <a:ext cx="9779183" cy="3436483"/>
          </a:xfrm>
        </p:spPr>
        <p:txBody>
          <a:bodyPr vert="horz" lIns="91440" tIns="45720" rIns="91440" bIns="45720" rtlCol="0" anchor="t">
            <a:normAutofit lnSpcReduction="10000"/>
          </a:bodyPr>
          <a:lstStyle/>
          <a:p>
            <a:r>
              <a:rPr lang="en-US" b="0" i="0">
                <a:effectLst/>
                <a:latin typeface="Google Sans"/>
              </a:rPr>
              <a:t>Employee retention and wellbeing always benefit the company with a good workforce. </a:t>
            </a:r>
          </a:p>
          <a:p>
            <a:r>
              <a:rPr lang="en-US" b="0" i="0">
                <a:effectLst/>
                <a:latin typeface="Google Sans"/>
              </a:rPr>
              <a:t>Although decarbonizing the fleet will require a significant investment, the long-term benefits, both financially and environmentally, are worth it.</a:t>
            </a:r>
          </a:p>
          <a:p>
            <a:r>
              <a:rPr lang="en-US">
                <a:latin typeface="Google Sans"/>
              </a:rPr>
              <a:t>Customer centric operations approach and Health and Safety checks improve the company’s brand value and standards.</a:t>
            </a:r>
            <a:endParaRPr lang="en-US"/>
          </a:p>
        </p:txBody>
      </p:sp>
    </p:spTree>
    <p:extLst>
      <p:ext uri="{BB962C8B-B14F-4D97-AF65-F5344CB8AC3E}">
        <p14:creationId xmlns:p14="http://schemas.microsoft.com/office/powerpoint/2010/main" val="4450706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EDB06-3E63-D0A8-6862-6576172B8420}"/>
              </a:ext>
            </a:extLst>
          </p:cNvPr>
          <p:cNvSpPr>
            <a:spLocks noGrp="1"/>
          </p:cNvSpPr>
          <p:nvPr>
            <p:ph type="title"/>
          </p:nvPr>
        </p:nvSpPr>
        <p:spPr/>
        <p:txBody>
          <a:bodyPr/>
          <a:lstStyle/>
          <a:p>
            <a:r>
              <a:rPr lang="en-IN"/>
              <a:t>References</a:t>
            </a:r>
          </a:p>
        </p:txBody>
      </p:sp>
      <p:sp>
        <p:nvSpPr>
          <p:cNvPr id="3" name="Text Placeholder 2">
            <a:extLst>
              <a:ext uri="{FF2B5EF4-FFF2-40B4-BE49-F238E27FC236}">
                <a16:creationId xmlns:a16="http://schemas.microsoft.com/office/drawing/2014/main" id="{B90BF124-E761-2202-0F6A-CACB194BEE62}"/>
              </a:ext>
            </a:extLst>
          </p:cNvPr>
          <p:cNvSpPr>
            <a:spLocks noGrp="1"/>
          </p:cNvSpPr>
          <p:nvPr>
            <p:ph type="body" idx="1"/>
          </p:nvPr>
        </p:nvSpPr>
        <p:spPr/>
        <p:txBody>
          <a:bodyPr/>
          <a:lstStyle/>
          <a:p>
            <a:pPr marL="457200" indent="-457200">
              <a:buFont typeface="Arial" panose="020B0604020202020204" pitchFamily="34" charset="0"/>
              <a:buChar char="•"/>
            </a:pPr>
            <a:r>
              <a:rPr lang="en-US" sz="1800" dirty="0">
                <a:effectLst/>
                <a:latin typeface="Times New Roman" panose="02020603050405020304" pitchFamily="18" charset="0"/>
              </a:rPr>
              <a:t>Roberts, B. (2021). </a:t>
            </a:r>
            <a:r>
              <a:rPr lang="en-US" sz="1800" i="1" dirty="0">
                <a:effectLst/>
                <a:latin typeface="Times New Roman" panose="02020603050405020304" pitchFamily="18" charset="0"/>
              </a:rPr>
              <a:t>3 Ways to Overcome the Driver Shortage by Increasing Visibility</a:t>
            </a:r>
            <a:r>
              <a:rPr lang="en-US" sz="1800" dirty="0">
                <a:effectLst/>
                <a:latin typeface="Times New Roman" panose="02020603050405020304" pitchFamily="18" charset="0"/>
              </a:rPr>
              <a:t>. [online] Food Logistics. Available at: https://www.foodlogistics.com/transportation/fleet-management/article/21772182/overhaul-3-ways-to-overcome-the-driver-shortage-by-increasing-visibility.</a:t>
            </a:r>
          </a:p>
          <a:p>
            <a:pPr marL="457200" indent="-457200">
              <a:buFont typeface="Arial" panose="020B0604020202020204" pitchFamily="34" charset="0"/>
              <a:buChar char="•"/>
            </a:pPr>
            <a:r>
              <a:rPr lang="en-US" sz="1800" dirty="0">
                <a:effectLst/>
                <a:latin typeface="Times New Roman" panose="02020603050405020304" pitchFamily="18" charset="0"/>
              </a:rPr>
              <a:t>Said, H., Nicoletti, T. and Perez-Hernandez, P. (2016). Utilizing Telematics Data to Support Effective Equipment Fleet-Management Decisions: Utilization Rate and Hazard Functions. </a:t>
            </a:r>
            <a:r>
              <a:rPr lang="en-US" sz="1800" i="1" dirty="0">
                <a:effectLst/>
                <a:latin typeface="Times New Roman" panose="02020603050405020304" pitchFamily="18" charset="0"/>
              </a:rPr>
              <a:t>Journal of Computing in Civil Engineering</a:t>
            </a:r>
            <a:r>
              <a:rPr lang="en-US" sz="1800" dirty="0">
                <a:effectLst/>
                <a:latin typeface="Times New Roman" panose="02020603050405020304" pitchFamily="18" charset="0"/>
              </a:rPr>
              <a:t>, 30(1), p.04014122.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://doi.org/10.1061/(</a:t>
            </a:r>
            <a:r>
              <a:rPr lang="en-US" sz="1800" dirty="0" err="1">
                <a:effectLst/>
                <a:latin typeface="Times New Roman" panose="02020603050405020304" pitchFamily="18" charset="0"/>
              </a:rPr>
              <a:t>asce</a:t>
            </a:r>
            <a:r>
              <a:rPr lang="en-US" sz="1800" dirty="0">
                <a:effectLst/>
                <a:latin typeface="Times New Roman" panose="02020603050405020304" pitchFamily="18" charset="0"/>
              </a:rPr>
              <a:t>)cp.1943-5487.0000444.</a:t>
            </a:r>
          </a:p>
          <a:p>
            <a:pPr marL="457200" indent="-457200">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5448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57C13-97E7-7658-0713-AB85BE9DA615}"/>
              </a:ext>
            </a:extLst>
          </p:cNvPr>
          <p:cNvSpPr>
            <a:spLocks noGrp="1"/>
          </p:cNvSpPr>
          <p:nvPr>
            <p:ph type="title"/>
          </p:nvPr>
        </p:nvSpPr>
        <p:spPr/>
        <p:txBody>
          <a:bodyPr/>
          <a:lstStyle/>
          <a:p>
            <a:r>
              <a:rPr lang="en-IN"/>
              <a:t>References</a:t>
            </a:r>
          </a:p>
        </p:txBody>
      </p:sp>
      <p:sp>
        <p:nvSpPr>
          <p:cNvPr id="3" name="Text Placeholder 2">
            <a:extLst>
              <a:ext uri="{FF2B5EF4-FFF2-40B4-BE49-F238E27FC236}">
                <a16:creationId xmlns:a16="http://schemas.microsoft.com/office/drawing/2014/main" id="{1D03321F-0FD8-2827-3FA9-A0412D202375}"/>
              </a:ext>
            </a:extLst>
          </p:cNvPr>
          <p:cNvSpPr>
            <a:spLocks noGrp="1"/>
          </p:cNvSpPr>
          <p:nvPr>
            <p:ph type="body" idx="1"/>
          </p:nvPr>
        </p:nvSpPr>
        <p:spPr/>
        <p:txBody>
          <a:bodyPr/>
          <a:lstStyle/>
          <a:p>
            <a:pPr marL="285750" indent="-285750">
              <a:buFont typeface="Arial" panose="020B0604020202020204" pitchFamily="34" charset="0"/>
              <a:buChar char="•"/>
            </a:pPr>
            <a:r>
              <a:rPr lang="en-US" sz="1800" dirty="0">
                <a:effectLst/>
                <a:latin typeface="Times New Roman" panose="02020603050405020304" pitchFamily="18" charset="0"/>
              </a:rPr>
              <a:t>Page, K.M. and Vella-</a:t>
            </a:r>
            <a:r>
              <a:rPr lang="en-US" sz="1800" dirty="0" err="1">
                <a:effectLst/>
                <a:latin typeface="Times New Roman" panose="02020603050405020304" pitchFamily="18" charset="0"/>
              </a:rPr>
              <a:t>Brodrick</a:t>
            </a:r>
            <a:r>
              <a:rPr lang="en-US" sz="1800" dirty="0">
                <a:effectLst/>
                <a:latin typeface="Times New Roman" panose="02020603050405020304" pitchFamily="18" charset="0"/>
              </a:rPr>
              <a:t>, D.A. (2008). The ‘What’, ‘Why’ and ‘How’ of Employee Well-Being: A New Model. </a:t>
            </a:r>
            <a:r>
              <a:rPr lang="en-US" sz="1800" i="1" dirty="0">
                <a:effectLst/>
                <a:latin typeface="Times New Roman" panose="02020603050405020304" pitchFamily="18" charset="0"/>
              </a:rPr>
              <a:t>Social Indicators Research</a:t>
            </a:r>
            <a:r>
              <a:rPr lang="en-US" sz="1800" dirty="0">
                <a:effectLst/>
                <a:latin typeface="Times New Roman" panose="02020603050405020304" pitchFamily="18" charset="0"/>
              </a:rPr>
              <a:t>, [online] 90(3), pp.441–458.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://doi.org/10.1007/s11205-008-9270-3.</a:t>
            </a:r>
          </a:p>
          <a:p>
            <a:pPr marL="285750" indent="-285750">
              <a:buFont typeface="Arial" panose="020B0604020202020204" pitchFamily="34" charset="0"/>
              <a:buChar char="•"/>
            </a:pPr>
            <a:r>
              <a:rPr lang="en-US" sz="1800" dirty="0">
                <a:effectLst/>
                <a:latin typeface="Times New Roman" panose="02020603050405020304" pitchFamily="18" charset="0"/>
              </a:rPr>
              <a:t>Siemens Digital Industries Software. (n.d.). </a:t>
            </a:r>
            <a:r>
              <a:rPr lang="en-US" sz="1800" i="1" dirty="0">
                <a:effectLst/>
                <a:latin typeface="Times New Roman" panose="02020603050405020304" pitchFamily="18" charset="0"/>
              </a:rPr>
              <a:t>Advanced Planning and Scheduling</a:t>
            </a:r>
            <a:r>
              <a:rPr lang="en-US" sz="1800" dirty="0">
                <a:effectLst/>
                <a:latin typeface="Times New Roman" panose="02020603050405020304" pitchFamily="18" charset="0"/>
              </a:rPr>
              <a:t>. [online] Available at: </a:t>
            </a:r>
            <a:r>
              <a:rPr lang="en-US" sz="1800" dirty="0">
                <a:effectLst/>
                <a:latin typeface="Times New Roman" panose="02020603050405020304" pitchFamily="18" charset="0"/>
                <a:hlinkClick r:id="rId2">
                  <a:extLst>
                    <a:ext uri="{A12FA001-AC4F-418D-AE19-62706E023703}">
                      <ahyp:hlinkClr xmlns:ahyp="http://schemas.microsoft.com/office/drawing/2018/hyperlinkcolor" val="tx"/>
                    </a:ext>
                  </a:extLst>
                </a:hlinkClick>
              </a:rPr>
              <a:t>https://www.plm.automation.siemens.com/global/en/our-story/glossary/advanced-planning-scheduling/64111</a:t>
            </a:r>
            <a:r>
              <a:rPr lang="en-US" sz="1800" dirty="0">
                <a:effectLst/>
                <a:latin typeface="Times New Roman" panose="02020603050405020304" pitchFamily="18" charset="0"/>
              </a:rPr>
              <a:t>.</a:t>
            </a:r>
          </a:p>
          <a:p>
            <a:pPr marL="285750" indent="-285750">
              <a:buFont typeface="Arial" panose="020B0604020202020204" pitchFamily="34" charset="0"/>
              <a:buChar char="•"/>
            </a:pPr>
            <a:r>
              <a:rPr lang="en-US" sz="1800" dirty="0">
                <a:effectLst/>
                <a:latin typeface="Times New Roman" panose="02020603050405020304" pitchFamily="18" charset="0"/>
              </a:rPr>
              <a:t>inseego.com. (n.d.). </a:t>
            </a:r>
            <a:r>
              <a:rPr lang="en-US" sz="1800" i="1" dirty="0">
                <a:effectLst/>
                <a:latin typeface="Times New Roman" panose="02020603050405020304" pitchFamily="18" charset="0"/>
              </a:rPr>
              <a:t>GPS Tracking System For Fleet Management</a:t>
            </a:r>
            <a:r>
              <a:rPr lang="en-US" sz="1800" dirty="0">
                <a:effectLst/>
                <a:latin typeface="Times New Roman" panose="02020603050405020304" pitchFamily="18" charset="0"/>
              </a:rPr>
              <a:t>. [online] Available at: https://inseego.com/uk/solutions/gps-fleet-tracking/tracking-system/.</a:t>
            </a:r>
          </a:p>
          <a:p>
            <a:pPr marL="285750" indent="-285750">
              <a:buFont typeface="Arial" panose="020B0604020202020204" pitchFamily="34" charset="0"/>
              <a:buChar char="•"/>
            </a:pPr>
            <a:endParaRPr lang="en-US" sz="1800" dirty="0">
              <a:effectLst/>
              <a:latin typeface="Times New Roman" panose="02020603050405020304" pitchFamily="18" charset="0"/>
            </a:endParaRPr>
          </a:p>
          <a:p>
            <a:pPr marL="285750" indent="-285750">
              <a:buFont typeface="Arial" panose="020B0604020202020204" pitchFamily="34" charset="0"/>
              <a:buChar char="•"/>
            </a:pPr>
            <a:endParaRPr lang="en-US" sz="1800" dirty="0">
              <a:effectLst/>
              <a:latin typeface="Times New Roman" panose="02020603050405020304" pitchFamily="18" charset="0"/>
            </a:endParaRPr>
          </a:p>
          <a:p>
            <a:pPr marL="457200" indent="-457200">
              <a:buFont typeface="Arial" panose="020B0604020202020204" pitchFamily="34" charset="0"/>
              <a:buChar char="•"/>
            </a:pPr>
            <a:endParaRPr lang="en-IN" dirty="0"/>
          </a:p>
        </p:txBody>
      </p:sp>
      <p:sp>
        <p:nvSpPr>
          <p:cNvPr id="6" name="Slide Number Placeholder 5">
            <a:extLst>
              <a:ext uri="{FF2B5EF4-FFF2-40B4-BE49-F238E27FC236}">
                <a16:creationId xmlns:a16="http://schemas.microsoft.com/office/drawing/2014/main" id="{C109EED5-8A3B-42FB-7124-16143694639B}"/>
              </a:ext>
            </a:extLst>
          </p:cNvPr>
          <p:cNvSpPr>
            <a:spLocks noGrp="1"/>
          </p:cNvSpPr>
          <p:nvPr>
            <p:ph type="sldNum" sz="quarter" idx="12"/>
          </p:nvPr>
        </p:nvSpPr>
        <p:spPr/>
        <p:txBody>
          <a:bodyPr/>
          <a:lstStyle/>
          <a:p>
            <a:fld id="{294A09A9-5501-47C1-A89A-A340965A2BE2}" type="slidenum">
              <a:rPr lang="en-US" smtClean="0"/>
              <a:pPr/>
              <a:t>18</a:t>
            </a:fld>
            <a:endParaRPr lang="en-US"/>
          </a:p>
        </p:txBody>
      </p:sp>
    </p:spTree>
    <p:extLst>
      <p:ext uri="{BB962C8B-B14F-4D97-AF65-F5344CB8AC3E}">
        <p14:creationId xmlns:p14="http://schemas.microsoft.com/office/powerpoint/2010/main" val="38553273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E9CEE-BAEA-20CE-27A0-36A96FBC8980}"/>
              </a:ext>
            </a:extLst>
          </p:cNvPr>
          <p:cNvSpPr>
            <a:spLocks noGrp="1"/>
          </p:cNvSpPr>
          <p:nvPr>
            <p:ph type="title"/>
          </p:nvPr>
        </p:nvSpPr>
        <p:spPr/>
        <p:txBody>
          <a:bodyPr/>
          <a:lstStyle/>
          <a:p>
            <a:r>
              <a:rPr lang="en-IN"/>
              <a:t>References</a:t>
            </a:r>
          </a:p>
        </p:txBody>
      </p:sp>
      <p:sp>
        <p:nvSpPr>
          <p:cNvPr id="3" name="Text Placeholder 2">
            <a:extLst>
              <a:ext uri="{FF2B5EF4-FFF2-40B4-BE49-F238E27FC236}">
                <a16:creationId xmlns:a16="http://schemas.microsoft.com/office/drawing/2014/main" id="{4A0BCD70-C882-CEA8-D172-AE72267DB886}"/>
              </a:ext>
            </a:extLst>
          </p:cNvPr>
          <p:cNvSpPr>
            <a:spLocks noGrp="1"/>
          </p:cNvSpPr>
          <p:nvPr>
            <p:ph type="body" idx="1"/>
          </p:nvPr>
        </p:nvSpPr>
        <p:spPr/>
        <p:txBody>
          <a:bodyPr/>
          <a:lstStyle/>
          <a:p>
            <a:pPr marL="342900" indent="-342900">
              <a:buFont typeface="Arial" panose="020B0604020202020204" pitchFamily="34" charset="0"/>
              <a:buChar char="•"/>
            </a:pPr>
            <a:r>
              <a:rPr lang="en-US" sz="1800" dirty="0">
                <a:effectLst/>
                <a:latin typeface="Times New Roman" panose="02020603050405020304" pitchFamily="18" charset="0"/>
              </a:rPr>
              <a:t>Security, R. (2020). </a:t>
            </a:r>
            <a:r>
              <a:rPr lang="en-US" sz="1800" i="1" dirty="0">
                <a:effectLst/>
                <a:latin typeface="Times New Roman" panose="02020603050405020304" pitchFamily="18" charset="0"/>
              </a:rPr>
              <a:t>How to Reduce Idle Time for Vehicle Fleets</a:t>
            </a:r>
            <a:r>
              <a:rPr lang="en-US" sz="1800" dirty="0">
                <a:effectLst/>
                <a:latin typeface="Times New Roman" panose="02020603050405020304" pitchFamily="18" charset="0"/>
              </a:rPr>
              <a:t>. [online] Rewire Security. Available at: https://www.rewiresecurity.co.uk/blog/reduce-idling.</a:t>
            </a:r>
          </a:p>
          <a:p>
            <a:pPr marL="342900" indent="-342900">
              <a:buFont typeface="Arial" panose="020B0604020202020204" pitchFamily="34" charset="0"/>
              <a:buChar char="•"/>
            </a:pPr>
            <a:r>
              <a:rPr lang="en-IN" sz="1800" dirty="0">
                <a:effectLst/>
                <a:latin typeface="Times New Roman" panose="02020603050405020304" pitchFamily="18" charset="0"/>
              </a:rPr>
              <a:t>Wartsila.com. (2022). </a:t>
            </a:r>
            <a:r>
              <a:rPr lang="en-IN" sz="1800" i="1" dirty="0">
                <a:effectLst/>
                <a:latin typeface="Times New Roman" panose="02020603050405020304" pitchFamily="18" charset="0"/>
              </a:rPr>
              <a:t>Decarbonisation solutions for existing fleets - </a:t>
            </a:r>
            <a:r>
              <a:rPr lang="en-IN" sz="1800" i="1" dirty="0" err="1">
                <a:effectLst/>
                <a:latin typeface="Times New Roman" panose="02020603050405020304" pitchFamily="18" charset="0"/>
              </a:rPr>
              <a:t>Wärtsilä</a:t>
            </a:r>
            <a:r>
              <a:rPr lang="en-IN" sz="1800" dirty="0">
                <a:effectLst/>
                <a:latin typeface="Times New Roman" panose="02020603050405020304" pitchFamily="18" charset="0"/>
              </a:rPr>
              <a:t>. [online] Available at: </a:t>
            </a:r>
            <a:r>
              <a:rPr lang="en-IN" sz="1800" dirty="0">
                <a:effectLst/>
                <a:latin typeface="Times New Roman" panose="02020603050405020304" pitchFamily="18" charset="0"/>
                <a:hlinkClick r:id="rId2">
                  <a:extLst>
                    <a:ext uri="{A12FA001-AC4F-418D-AE19-62706E023703}">
                      <ahyp:hlinkClr xmlns:ahyp="http://schemas.microsoft.com/office/drawing/2018/hyperlinkcolor" val="tx"/>
                    </a:ext>
                  </a:extLst>
                </a:hlinkClick>
              </a:rPr>
              <a:t>https://www.wartsila.com/marine/decarbonisation/solutions-for-existing-fleets</a:t>
            </a:r>
            <a:r>
              <a:rPr lang="en-IN" sz="1800" dirty="0">
                <a:effectLst/>
                <a:latin typeface="Times New Roman" panose="02020603050405020304" pitchFamily="18" charset="0"/>
              </a:rPr>
              <a:t>.</a:t>
            </a:r>
          </a:p>
          <a:p>
            <a:pPr marL="342900" indent="-342900">
              <a:buFont typeface="Arial" panose="020B0604020202020204" pitchFamily="34" charset="0"/>
              <a:buChar char="•"/>
            </a:pPr>
            <a:r>
              <a:rPr lang="en-IN" sz="1800" dirty="0" err="1">
                <a:effectLst/>
                <a:latin typeface="Times New Roman" panose="02020603050405020304" pitchFamily="18" charset="0"/>
              </a:rPr>
              <a:t>Johnsson</a:t>
            </a:r>
            <a:r>
              <a:rPr lang="en-IN" sz="1800" dirty="0">
                <a:effectLst/>
                <a:latin typeface="Times New Roman" panose="02020603050405020304" pitchFamily="18" charset="0"/>
              </a:rPr>
              <a:t>, F., Karlsson, I., </a:t>
            </a:r>
            <a:r>
              <a:rPr lang="en-IN" sz="1800" dirty="0" err="1">
                <a:effectLst/>
                <a:latin typeface="Times New Roman" panose="02020603050405020304" pitchFamily="18" charset="0"/>
              </a:rPr>
              <a:t>Rootzén</a:t>
            </a:r>
            <a:r>
              <a:rPr lang="en-IN" sz="1800" dirty="0">
                <a:effectLst/>
                <a:latin typeface="Times New Roman" panose="02020603050405020304" pitchFamily="18" charset="0"/>
              </a:rPr>
              <a:t>, J., </a:t>
            </a:r>
            <a:r>
              <a:rPr lang="en-IN" sz="1800" dirty="0" err="1">
                <a:effectLst/>
                <a:latin typeface="Times New Roman" panose="02020603050405020304" pitchFamily="18" charset="0"/>
              </a:rPr>
              <a:t>Ahlbäck</a:t>
            </a:r>
            <a:r>
              <a:rPr lang="en-IN" sz="1800" dirty="0">
                <a:effectLst/>
                <a:latin typeface="Times New Roman" panose="02020603050405020304" pitchFamily="18" charset="0"/>
              </a:rPr>
              <a:t>, A. and Gustavsson, M. (2020). The framing of a sustainable development goals assessment in decarbonizing the construction industry – Avoiding ‘Greenwashing’. </a:t>
            </a:r>
            <a:r>
              <a:rPr lang="en-IN" sz="1800" i="1" dirty="0">
                <a:effectLst/>
                <a:latin typeface="Times New Roman" panose="02020603050405020304" pitchFamily="18" charset="0"/>
              </a:rPr>
              <a:t>Renewable and Sustainable Energy Reviews</a:t>
            </a:r>
            <a:r>
              <a:rPr lang="en-IN" sz="1800" dirty="0">
                <a:effectLst/>
                <a:latin typeface="Times New Roman" panose="02020603050405020304" pitchFamily="18" charset="0"/>
              </a:rPr>
              <a:t>, 131, p.110029. </a:t>
            </a:r>
            <a:r>
              <a:rPr lang="en-IN" sz="1800" dirty="0" err="1">
                <a:effectLst/>
                <a:latin typeface="Times New Roman" panose="02020603050405020304" pitchFamily="18" charset="0"/>
              </a:rPr>
              <a:t>doi:https</a:t>
            </a:r>
            <a:r>
              <a:rPr lang="en-IN" sz="1800" dirty="0">
                <a:effectLst/>
                <a:latin typeface="Times New Roman" panose="02020603050405020304" pitchFamily="18" charset="0"/>
              </a:rPr>
              <a:t>://doi.org/10.1016/j.rser.2020.110029.</a:t>
            </a:r>
          </a:p>
          <a:p>
            <a:pPr marL="342900" indent="-342900">
              <a:buFont typeface="Arial" panose="020B0604020202020204" pitchFamily="34" charset="0"/>
              <a:buChar char="•"/>
            </a:pPr>
            <a:endParaRPr lang="en-IN" sz="1800" dirty="0">
              <a:effectLst/>
              <a:latin typeface="Times New Roman" panose="02020603050405020304" pitchFamily="18" charset="0"/>
            </a:endParaRPr>
          </a:p>
          <a:p>
            <a:pPr marL="342900" indent="-342900">
              <a:buFont typeface="Arial" panose="020B0604020202020204" pitchFamily="34" charset="0"/>
              <a:buChar char="•"/>
            </a:pPr>
            <a:endParaRPr lang="en-IN" dirty="0"/>
          </a:p>
        </p:txBody>
      </p:sp>
    </p:spTree>
    <p:extLst>
      <p:ext uri="{BB962C8B-B14F-4D97-AF65-F5344CB8AC3E}">
        <p14:creationId xmlns:p14="http://schemas.microsoft.com/office/powerpoint/2010/main" val="1041606799"/>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niversal Color Block_Win32_AP_v2" id="{3EA4D81A-EBDE-431D-8B15-A5A6F500D5A4}" vid="{8EBF5489-0BE1-418D-A69C-2193D304C7E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4A615295-94F6-4CE2-A1B1-6B7E1DAA5AD6}">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3.xml><?xml version="1.0" encoding="utf-8"?>
<ds:datastoreItem xmlns:ds="http://schemas.openxmlformats.org/officeDocument/2006/customXml" ds:itemID="{4D5BAB77-79E1-4739-AA51-10C9079186D6}">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Universal presentation</Template>
  <TotalTime>214</TotalTime>
  <Words>1034</Words>
  <Application>Microsoft Office PowerPoint</Application>
  <PresentationFormat>Widescreen</PresentationFormat>
  <Paragraphs>102</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Google Sans</vt:lpstr>
      <vt:lpstr>Tenorite</vt:lpstr>
      <vt:lpstr>Times New Roman</vt:lpstr>
      <vt:lpstr>Office Theme</vt:lpstr>
      <vt:lpstr>Business Analysis and Planning</vt:lpstr>
      <vt:lpstr>Introduction</vt:lpstr>
      <vt:lpstr>Primary goals</vt:lpstr>
      <vt:lpstr>Driver Shortages and Staff Retention – Current Scenario </vt:lpstr>
      <vt:lpstr>Addressing Driver Shortages - Immediate Solutions</vt:lpstr>
      <vt:lpstr>Recruitment and Hiring</vt:lpstr>
      <vt:lpstr>Increasing Staff Retention</vt:lpstr>
      <vt:lpstr>Enhancing Employee Well-being  (Page and Vella-Brodrick, 2008)</vt:lpstr>
      <vt:lpstr>Technology Adoption</vt:lpstr>
      <vt:lpstr>Decarbonizing Timeline </vt:lpstr>
      <vt:lpstr>Importance and Benefits of Decarbonizing</vt:lpstr>
      <vt:lpstr>Decarbonizing Fleet – Immediate Solutions</vt:lpstr>
      <vt:lpstr>Future Adaptions for decarbonizing</vt:lpstr>
      <vt:lpstr>Improving Working Conditions - Health and Safety</vt:lpstr>
      <vt:lpstr>Changing Business operations – Customer Centric Approach</vt:lpstr>
      <vt:lpstr>Summary </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SUKHADA KULKARNI</dc:creator>
  <cp:lastModifiedBy>SUKHADA KULKARNI</cp:lastModifiedBy>
  <cp:revision>2</cp:revision>
  <dcterms:created xsi:type="dcterms:W3CDTF">2023-05-22T21:59:27Z</dcterms:created>
  <dcterms:modified xsi:type="dcterms:W3CDTF">2023-05-24T01:22:52Z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