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24"/>
  </p:notesMasterIdLst>
  <p:sldIdLst>
    <p:sldId id="277" r:id="rId3"/>
    <p:sldId id="257" r:id="rId4"/>
    <p:sldId id="258" r:id="rId5"/>
    <p:sldId id="259" r:id="rId6"/>
    <p:sldId id="260" r:id="rId7"/>
    <p:sldId id="261" r:id="rId8"/>
    <p:sldId id="262" r:id="rId9"/>
    <p:sldId id="270" r:id="rId10"/>
    <p:sldId id="271" r:id="rId11"/>
    <p:sldId id="272" r:id="rId12"/>
    <p:sldId id="273" r:id="rId13"/>
    <p:sldId id="274" r:id="rId14"/>
    <p:sldId id="275" r:id="rId15"/>
    <p:sldId id="276" r:id="rId16"/>
    <p:sldId id="267" r:id="rId17"/>
    <p:sldId id="268" r:id="rId18"/>
    <p:sldId id="269" r:id="rId19"/>
    <p:sldId id="263" r:id="rId20"/>
    <p:sldId id="264" r:id="rId21"/>
    <p:sldId id="265" r:id="rId22"/>
    <p:sldId id="266"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128" autoAdjust="0"/>
    <p:restoredTop sz="94660"/>
  </p:normalViewPr>
  <p:slideViewPr>
    <p:cSldViewPr snapToGrid="0">
      <p:cViewPr varScale="1">
        <p:scale>
          <a:sx n="88" d="100"/>
          <a:sy n="88" d="100"/>
        </p:scale>
        <p:origin x="66" y="11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viewProps" Target="viewProp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A2D2AD8-6E08-480E-AF76-6DB55792B513}" type="doc">
      <dgm:prSet loTypeId="urn:microsoft.com/office/officeart/2005/8/layout/chevron2" loCatId="list" qsTypeId="urn:microsoft.com/office/officeart/2005/8/quickstyle/simple1" qsCatId="simple" csTypeId="urn:microsoft.com/office/officeart/2005/8/colors/accent2_4" csCatId="accent2" phldr="1"/>
      <dgm:spPr/>
      <dgm:t>
        <a:bodyPr/>
        <a:lstStyle/>
        <a:p>
          <a:endParaRPr lang="en-US"/>
        </a:p>
      </dgm:t>
    </dgm:pt>
    <dgm:pt modelId="{2E060CDA-ACD2-49C5-84C5-6F72F353AF0B}">
      <dgm:prSet phldrT="[Text]" custT="1"/>
      <dgm:spPr/>
      <dgm:t>
        <a:bodyPr/>
        <a:lstStyle/>
        <a:p>
          <a:endParaRPr lang="en-US" sz="1400" b="1" dirty="0">
            <a:solidFill>
              <a:schemeClr val="tx1"/>
            </a:solidFill>
            <a:latin typeface="Arial" panose="020B0604020202020204" pitchFamily="34" charset="0"/>
            <a:cs typeface="Arial" panose="020B0604020202020204" pitchFamily="34" charset="0"/>
          </a:endParaRPr>
        </a:p>
        <a:p>
          <a:r>
            <a:rPr lang="en-US" sz="1400" b="1" dirty="0">
              <a:solidFill>
                <a:schemeClr val="tx1"/>
              </a:solidFill>
              <a:latin typeface="Arial" panose="020B0604020202020204" pitchFamily="34" charset="0"/>
              <a:cs typeface="Arial" panose="020B0604020202020204" pitchFamily="34" charset="0"/>
            </a:rPr>
            <a:t>End-Stage Renal Disease (ESRD) Progression</a:t>
          </a:r>
        </a:p>
      </dgm:t>
    </dgm:pt>
    <dgm:pt modelId="{C01E875D-5C09-4649-A9C0-338429ED85DE}" type="parTrans" cxnId="{05F62945-23C4-443F-8901-EDADC7950B61}">
      <dgm:prSet/>
      <dgm:spPr/>
      <dgm:t>
        <a:bodyPr/>
        <a:lstStyle/>
        <a:p>
          <a:endParaRPr lang="en-US"/>
        </a:p>
      </dgm:t>
    </dgm:pt>
    <dgm:pt modelId="{5952371F-6F06-40D4-A25E-8006613D79A9}" type="sibTrans" cxnId="{05F62945-23C4-443F-8901-EDADC7950B61}">
      <dgm:prSet/>
      <dgm:spPr/>
      <dgm:t>
        <a:bodyPr/>
        <a:lstStyle/>
        <a:p>
          <a:endParaRPr lang="en-US"/>
        </a:p>
      </dgm:t>
    </dgm:pt>
    <dgm:pt modelId="{B05B04E3-4552-4193-B81A-40303140D324}">
      <dgm:prSet phldrT="[Text]" custT="1"/>
      <dgm:spPr/>
      <dgm:t>
        <a:bodyPr/>
        <a:lstStyle/>
        <a:p>
          <a:pPr>
            <a:lnSpc>
              <a:spcPct val="150000"/>
            </a:lnSpc>
          </a:pPr>
          <a:r>
            <a:rPr lang="en-US" sz="1800" dirty="0">
              <a:latin typeface="Arial" panose="020B0604020202020204" pitchFamily="34" charset="0"/>
              <a:cs typeface="Arial" panose="020B0604020202020204" pitchFamily="34" charset="0"/>
            </a:rPr>
            <a:t>If therapy is not received, CKD may develop into ESRD, necessitating expensive procedures like dialysis or transplantation.</a:t>
          </a:r>
        </a:p>
      </dgm:t>
    </dgm:pt>
    <dgm:pt modelId="{5750B58E-82A8-4CC1-B348-A4BB1A41B04D}" type="parTrans" cxnId="{DABDD280-A789-41F1-8240-804F3F2534CB}">
      <dgm:prSet/>
      <dgm:spPr/>
      <dgm:t>
        <a:bodyPr/>
        <a:lstStyle/>
        <a:p>
          <a:endParaRPr lang="en-US"/>
        </a:p>
      </dgm:t>
    </dgm:pt>
    <dgm:pt modelId="{B8E8A565-9569-4080-9AC5-F89AA0857756}" type="sibTrans" cxnId="{DABDD280-A789-41F1-8240-804F3F2534CB}">
      <dgm:prSet/>
      <dgm:spPr/>
      <dgm:t>
        <a:bodyPr/>
        <a:lstStyle/>
        <a:p>
          <a:endParaRPr lang="en-US"/>
        </a:p>
      </dgm:t>
    </dgm:pt>
    <dgm:pt modelId="{CBAB8031-0B09-469A-B7A8-CA34BB79C0D2}">
      <dgm:prSet phldrT="[Text]" custT="1"/>
      <dgm:spPr/>
      <dgm:t>
        <a:bodyPr/>
        <a:lstStyle/>
        <a:p>
          <a:r>
            <a:rPr lang="en-US" sz="1800" b="1" dirty="0">
              <a:solidFill>
                <a:schemeClr val="tx1"/>
              </a:solidFill>
              <a:latin typeface="Arial" panose="020B0604020202020204" pitchFamily="34" charset="0"/>
              <a:cs typeface="Arial" panose="020B0604020202020204" pitchFamily="34" charset="0"/>
            </a:rPr>
            <a:t>Increased Mortality</a:t>
          </a:r>
        </a:p>
      </dgm:t>
    </dgm:pt>
    <dgm:pt modelId="{904574E8-3BD4-40DE-9E2D-80403A0E35D2}" type="parTrans" cxnId="{F3731D98-66E9-4039-BD43-FA137B0800FF}">
      <dgm:prSet/>
      <dgm:spPr/>
      <dgm:t>
        <a:bodyPr/>
        <a:lstStyle/>
        <a:p>
          <a:endParaRPr lang="en-US"/>
        </a:p>
      </dgm:t>
    </dgm:pt>
    <dgm:pt modelId="{479B2B40-65F2-417E-BB23-B129087DEC40}" type="sibTrans" cxnId="{F3731D98-66E9-4039-BD43-FA137B0800FF}">
      <dgm:prSet/>
      <dgm:spPr/>
      <dgm:t>
        <a:bodyPr/>
        <a:lstStyle/>
        <a:p>
          <a:endParaRPr lang="en-US"/>
        </a:p>
      </dgm:t>
    </dgm:pt>
    <dgm:pt modelId="{C69E78E9-A6DE-440F-B158-4100F2F93B4C}">
      <dgm:prSet phldrT="[Text]" custT="1"/>
      <dgm:spPr/>
      <dgm:t>
        <a:bodyPr/>
        <a:lstStyle/>
        <a:p>
          <a:pPr>
            <a:lnSpc>
              <a:spcPct val="150000"/>
            </a:lnSpc>
          </a:pPr>
          <a:r>
            <a:rPr lang="en-US" sz="1800" dirty="0">
              <a:latin typeface="Arial" panose="020B0604020202020204" pitchFamily="34" charset="0"/>
              <a:cs typeface="Arial" panose="020B0604020202020204" pitchFamily="34" charset="0"/>
            </a:rPr>
            <a:t>There is a correlation between CKD and increased cardiovascular mortality (Johns Hopkins Medicine).</a:t>
          </a:r>
        </a:p>
      </dgm:t>
    </dgm:pt>
    <dgm:pt modelId="{F5B68297-9FAA-4912-B603-A26F3DFB130A}" type="parTrans" cxnId="{7524ECCD-A461-460C-B71E-1465CEF4C680}">
      <dgm:prSet/>
      <dgm:spPr/>
      <dgm:t>
        <a:bodyPr/>
        <a:lstStyle/>
        <a:p>
          <a:endParaRPr lang="en-US"/>
        </a:p>
      </dgm:t>
    </dgm:pt>
    <dgm:pt modelId="{4D6AE135-EFB7-41C0-909B-CFA0E6E0386F}" type="sibTrans" cxnId="{7524ECCD-A461-460C-B71E-1465CEF4C680}">
      <dgm:prSet/>
      <dgm:spPr/>
      <dgm:t>
        <a:bodyPr/>
        <a:lstStyle/>
        <a:p>
          <a:endParaRPr lang="en-US"/>
        </a:p>
      </dgm:t>
    </dgm:pt>
    <dgm:pt modelId="{A36BC3B4-E95D-4967-805A-EFC0FE1FD0A2}">
      <dgm:prSet phldrT="[Text]" custT="1"/>
      <dgm:spPr/>
      <dgm:t>
        <a:bodyPr/>
        <a:lstStyle/>
        <a:p>
          <a:r>
            <a:rPr lang="en-US" sz="1800" b="1" dirty="0">
              <a:solidFill>
                <a:schemeClr val="tx1"/>
              </a:solidFill>
              <a:latin typeface="Arial" panose="020B0604020202020204" pitchFamily="34" charset="0"/>
              <a:cs typeface="Arial" panose="020B0604020202020204" pitchFamily="34" charset="0"/>
            </a:rPr>
            <a:t>Financial Strain</a:t>
          </a:r>
        </a:p>
      </dgm:t>
    </dgm:pt>
    <dgm:pt modelId="{EA2ECA97-99A8-49B6-87BB-44FCFCED498F}" type="parTrans" cxnId="{82F145B3-AF2B-47B3-93E9-D6173BD979AB}">
      <dgm:prSet/>
      <dgm:spPr/>
      <dgm:t>
        <a:bodyPr/>
        <a:lstStyle/>
        <a:p>
          <a:endParaRPr lang="en-US"/>
        </a:p>
      </dgm:t>
    </dgm:pt>
    <dgm:pt modelId="{D5DB21C0-8DF0-4792-AD21-4BAFC5395BDE}" type="sibTrans" cxnId="{82F145B3-AF2B-47B3-93E9-D6173BD979AB}">
      <dgm:prSet/>
      <dgm:spPr/>
      <dgm:t>
        <a:bodyPr/>
        <a:lstStyle/>
        <a:p>
          <a:endParaRPr lang="en-US"/>
        </a:p>
      </dgm:t>
    </dgm:pt>
    <dgm:pt modelId="{E5B3414B-64E6-4205-AFC9-B0BE941259DE}">
      <dgm:prSet phldrT="[Text]" custT="1"/>
      <dgm:spPr/>
      <dgm:t>
        <a:bodyPr/>
        <a:lstStyle/>
        <a:p>
          <a:pPr>
            <a:lnSpc>
              <a:spcPct val="150000"/>
            </a:lnSpc>
          </a:pPr>
          <a:r>
            <a:rPr lang="en-US" sz="1800" dirty="0">
              <a:latin typeface="Arial" panose="020B0604020202020204" pitchFamily="34" charset="0"/>
              <a:cs typeface="Arial" panose="020B0604020202020204" pitchFamily="34" charset="0"/>
            </a:rPr>
            <a:t>Managing late stages of chronic kidney disease is expensive and has an effect on people as well as healthcare systems (Ingle et al., 2024).</a:t>
          </a:r>
        </a:p>
      </dgm:t>
    </dgm:pt>
    <dgm:pt modelId="{2632AAC5-922D-4972-BE7B-74F5F6A575CD}" type="parTrans" cxnId="{B0B3D70A-7A3D-45F1-9B90-A45D4A371273}">
      <dgm:prSet/>
      <dgm:spPr/>
      <dgm:t>
        <a:bodyPr/>
        <a:lstStyle/>
        <a:p>
          <a:endParaRPr lang="en-US"/>
        </a:p>
      </dgm:t>
    </dgm:pt>
    <dgm:pt modelId="{CE4DB92D-7DFB-498E-B990-689C7D4E66E1}" type="sibTrans" cxnId="{B0B3D70A-7A3D-45F1-9B90-A45D4A371273}">
      <dgm:prSet/>
      <dgm:spPr/>
      <dgm:t>
        <a:bodyPr/>
        <a:lstStyle/>
        <a:p>
          <a:endParaRPr lang="en-US"/>
        </a:p>
      </dgm:t>
    </dgm:pt>
    <dgm:pt modelId="{13FCCC34-0BF6-423F-BC95-B32F1AF56346}" type="pres">
      <dgm:prSet presAssocID="{1A2D2AD8-6E08-480E-AF76-6DB55792B513}" presName="linearFlow" presStyleCnt="0">
        <dgm:presLayoutVars>
          <dgm:dir/>
          <dgm:animLvl val="lvl"/>
          <dgm:resizeHandles val="exact"/>
        </dgm:presLayoutVars>
      </dgm:prSet>
      <dgm:spPr/>
    </dgm:pt>
    <dgm:pt modelId="{0196F4FD-C6D6-42C0-804C-AE9BC42A405B}" type="pres">
      <dgm:prSet presAssocID="{2E060CDA-ACD2-49C5-84C5-6F72F353AF0B}" presName="composite" presStyleCnt="0"/>
      <dgm:spPr/>
    </dgm:pt>
    <dgm:pt modelId="{0F77CA93-B33B-4700-B6ED-8D981A5D73E4}" type="pres">
      <dgm:prSet presAssocID="{2E060CDA-ACD2-49C5-84C5-6F72F353AF0B}" presName="parentText" presStyleLbl="alignNode1" presStyleIdx="0" presStyleCnt="3">
        <dgm:presLayoutVars>
          <dgm:chMax val="1"/>
          <dgm:bulletEnabled val="1"/>
        </dgm:presLayoutVars>
      </dgm:prSet>
      <dgm:spPr/>
    </dgm:pt>
    <dgm:pt modelId="{D6556EDC-4970-49D2-87C9-74EC835B2BF7}" type="pres">
      <dgm:prSet presAssocID="{2E060CDA-ACD2-49C5-84C5-6F72F353AF0B}" presName="descendantText" presStyleLbl="alignAcc1" presStyleIdx="0" presStyleCnt="3">
        <dgm:presLayoutVars>
          <dgm:bulletEnabled val="1"/>
        </dgm:presLayoutVars>
      </dgm:prSet>
      <dgm:spPr/>
    </dgm:pt>
    <dgm:pt modelId="{87AD3270-A749-4907-A1AD-DDC5F59B2B54}" type="pres">
      <dgm:prSet presAssocID="{5952371F-6F06-40D4-A25E-8006613D79A9}" presName="sp" presStyleCnt="0"/>
      <dgm:spPr/>
    </dgm:pt>
    <dgm:pt modelId="{05731ECE-F4EA-40EC-85AF-0057CC9EFA4E}" type="pres">
      <dgm:prSet presAssocID="{CBAB8031-0B09-469A-B7A8-CA34BB79C0D2}" presName="composite" presStyleCnt="0"/>
      <dgm:spPr/>
    </dgm:pt>
    <dgm:pt modelId="{44969AD3-465D-4A38-A790-4B02150D2FEF}" type="pres">
      <dgm:prSet presAssocID="{CBAB8031-0B09-469A-B7A8-CA34BB79C0D2}" presName="parentText" presStyleLbl="alignNode1" presStyleIdx="1" presStyleCnt="3">
        <dgm:presLayoutVars>
          <dgm:chMax val="1"/>
          <dgm:bulletEnabled val="1"/>
        </dgm:presLayoutVars>
      </dgm:prSet>
      <dgm:spPr/>
    </dgm:pt>
    <dgm:pt modelId="{724B2594-DAC3-43BD-8A36-65091DC3E1AF}" type="pres">
      <dgm:prSet presAssocID="{CBAB8031-0B09-469A-B7A8-CA34BB79C0D2}" presName="descendantText" presStyleLbl="alignAcc1" presStyleIdx="1" presStyleCnt="3">
        <dgm:presLayoutVars>
          <dgm:bulletEnabled val="1"/>
        </dgm:presLayoutVars>
      </dgm:prSet>
      <dgm:spPr/>
    </dgm:pt>
    <dgm:pt modelId="{74D6BC82-0A14-4D6E-8A85-D3C4F354CF31}" type="pres">
      <dgm:prSet presAssocID="{479B2B40-65F2-417E-BB23-B129087DEC40}" presName="sp" presStyleCnt="0"/>
      <dgm:spPr/>
    </dgm:pt>
    <dgm:pt modelId="{F2852B65-563F-4F5F-A085-2BE28D95D67C}" type="pres">
      <dgm:prSet presAssocID="{A36BC3B4-E95D-4967-805A-EFC0FE1FD0A2}" presName="composite" presStyleCnt="0"/>
      <dgm:spPr/>
    </dgm:pt>
    <dgm:pt modelId="{AEF5D6F7-08FA-4FCE-A61C-9B2FD62AF0DF}" type="pres">
      <dgm:prSet presAssocID="{A36BC3B4-E95D-4967-805A-EFC0FE1FD0A2}" presName="parentText" presStyleLbl="alignNode1" presStyleIdx="2" presStyleCnt="3">
        <dgm:presLayoutVars>
          <dgm:chMax val="1"/>
          <dgm:bulletEnabled val="1"/>
        </dgm:presLayoutVars>
      </dgm:prSet>
      <dgm:spPr/>
    </dgm:pt>
    <dgm:pt modelId="{45073E70-8686-493F-BDA2-5AD1C6D3482E}" type="pres">
      <dgm:prSet presAssocID="{A36BC3B4-E95D-4967-805A-EFC0FE1FD0A2}" presName="descendantText" presStyleLbl="alignAcc1" presStyleIdx="2" presStyleCnt="3">
        <dgm:presLayoutVars>
          <dgm:bulletEnabled val="1"/>
        </dgm:presLayoutVars>
      </dgm:prSet>
      <dgm:spPr/>
    </dgm:pt>
  </dgm:ptLst>
  <dgm:cxnLst>
    <dgm:cxn modelId="{B0B3D70A-7A3D-45F1-9B90-A45D4A371273}" srcId="{A36BC3B4-E95D-4967-805A-EFC0FE1FD0A2}" destId="{E5B3414B-64E6-4205-AFC9-B0BE941259DE}" srcOrd="0" destOrd="0" parTransId="{2632AAC5-922D-4972-BE7B-74F5F6A575CD}" sibTransId="{CE4DB92D-7DFB-498E-B990-689C7D4E66E1}"/>
    <dgm:cxn modelId="{1BC41437-9A80-4883-BEBF-3DF6BA5F8018}" type="presOf" srcId="{E5B3414B-64E6-4205-AFC9-B0BE941259DE}" destId="{45073E70-8686-493F-BDA2-5AD1C6D3482E}" srcOrd="0" destOrd="0" presId="urn:microsoft.com/office/officeart/2005/8/layout/chevron2"/>
    <dgm:cxn modelId="{05F62945-23C4-443F-8901-EDADC7950B61}" srcId="{1A2D2AD8-6E08-480E-AF76-6DB55792B513}" destId="{2E060CDA-ACD2-49C5-84C5-6F72F353AF0B}" srcOrd="0" destOrd="0" parTransId="{C01E875D-5C09-4649-A9C0-338429ED85DE}" sibTransId="{5952371F-6F06-40D4-A25E-8006613D79A9}"/>
    <dgm:cxn modelId="{594BA26D-F507-4C57-8F6F-3278E3A7CD2B}" type="presOf" srcId="{1A2D2AD8-6E08-480E-AF76-6DB55792B513}" destId="{13FCCC34-0BF6-423F-BC95-B32F1AF56346}" srcOrd="0" destOrd="0" presId="urn:microsoft.com/office/officeart/2005/8/layout/chevron2"/>
    <dgm:cxn modelId="{6FD9AB74-A967-4D14-A6EE-B84BE45D54FD}" type="presOf" srcId="{CBAB8031-0B09-469A-B7A8-CA34BB79C0D2}" destId="{44969AD3-465D-4A38-A790-4B02150D2FEF}" srcOrd="0" destOrd="0" presId="urn:microsoft.com/office/officeart/2005/8/layout/chevron2"/>
    <dgm:cxn modelId="{DABDD280-A789-41F1-8240-804F3F2534CB}" srcId="{2E060CDA-ACD2-49C5-84C5-6F72F353AF0B}" destId="{B05B04E3-4552-4193-B81A-40303140D324}" srcOrd="0" destOrd="0" parTransId="{5750B58E-82A8-4CC1-B348-A4BB1A41B04D}" sibTransId="{B8E8A565-9569-4080-9AC5-F89AA0857756}"/>
    <dgm:cxn modelId="{F70F258A-0797-4F9B-8DB0-A3761E91BC3C}" type="presOf" srcId="{A36BC3B4-E95D-4967-805A-EFC0FE1FD0A2}" destId="{AEF5D6F7-08FA-4FCE-A61C-9B2FD62AF0DF}" srcOrd="0" destOrd="0" presId="urn:microsoft.com/office/officeart/2005/8/layout/chevron2"/>
    <dgm:cxn modelId="{F3731D98-66E9-4039-BD43-FA137B0800FF}" srcId="{1A2D2AD8-6E08-480E-AF76-6DB55792B513}" destId="{CBAB8031-0B09-469A-B7A8-CA34BB79C0D2}" srcOrd="1" destOrd="0" parTransId="{904574E8-3BD4-40DE-9E2D-80403A0E35D2}" sibTransId="{479B2B40-65F2-417E-BB23-B129087DEC40}"/>
    <dgm:cxn modelId="{48884D9F-6716-44CB-A6E4-AB0AE477DF56}" type="presOf" srcId="{C69E78E9-A6DE-440F-B158-4100F2F93B4C}" destId="{724B2594-DAC3-43BD-8A36-65091DC3E1AF}" srcOrd="0" destOrd="0" presId="urn:microsoft.com/office/officeart/2005/8/layout/chevron2"/>
    <dgm:cxn modelId="{82F145B3-AF2B-47B3-93E9-D6173BD979AB}" srcId="{1A2D2AD8-6E08-480E-AF76-6DB55792B513}" destId="{A36BC3B4-E95D-4967-805A-EFC0FE1FD0A2}" srcOrd="2" destOrd="0" parTransId="{EA2ECA97-99A8-49B6-87BB-44FCFCED498F}" sibTransId="{D5DB21C0-8DF0-4792-AD21-4BAFC5395BDE}"/>
    <dgm:cxn modelId="{E9A154CA-093E-4B67-A242-66BC15B3A1ED}" type="presOf" srcId="{B05B04E3-4552-4193-B81A-40303140D324}" destId="{D6556EDC-4970-49D2-87C9-74EC835B2BF7}" srcOrd="0" destOrd="0" presId="urn:microsoft.com/office/officeart/2005/8/layout/chevron2"/>
    <dgm:cxn modelId="{7524ECCD-A461-460C-B71E-1465CEF4C680}" srcId="{CBAB8031-0B09-469A-B7A8-CA34BB79C0D2}" destId="{C69E78E9-A6DE-440F-B158-4100F2F93B4C}" srcOrd="0" destOrd="0" parTransId="{F5B68297-9FAA-4912-B603-A26F3DFB130A}" sibTransId="{4D6AE135-EFB7-41C0-909B-CFA0E6E0386F}"/>
    <dgm:cxn modelId="{59A289F5-97C3-421A-9A7E-0B2222CCFB60}" type="presOf" srcId="{2E060CDA-ACD2-49C5-84C5-6F72F353AF0B}" destId="{0F77CA93-B33B-4700-B6ED-8D981A5D73E4}" srcOrd="0" destOrd="0" presId="urn:microsoft.com/office/officeart/2005/8/layout/chevron2"/>
    <dgm:cxn modelId="{5509334A-1D44-415B-96C0-84F488EED31F}" type="presParOf" srcId="{13FCCC34-0BF6-423F-BC95-B32F1AF56346}" destId="{0196F4FD-C6D6-42C0-804C-AE9BC42A405B}" srcOrd="0" destOrd="0" presId="urn:microsoft.com/office/officeart/2005/8/layout/chevron2"/>
    <dgm:cxn modelId="{4A99D729-C023-4B47-81A0-7C9A05F3CA57}" type="presParOf" srcId="{0196F4FD-C6D6-42C0-804C-AE9BC42A405B}" destId="{0F77CA93-B33B-4700-B6ED-8D981A5D73E4}" srcOrd="0" destOrd="0" presId="urn:microsoft.com/office/officeart/2005/8/layout/chevron2"/>
    <dgm:cxn modelId="{C6060CCD-AF88-4ED6-8CE5-F35D3DAF36BF}" type="presParOf" srcId="{0196F4FD-C6D6-42C0-804C-AE9BC42A405B}" destId="{D6556EDC-4970-49D2-87C9-74EC835B2BF7}" srcOrd="1" destOrd="0" presId="urn:microsoft.com/office/officeart/2005/8/layout/chevron2"/>
    <dgm:cxn modelId="{E39880BC-11F5-4FDF-9A73-EF37A9D7E4F4}" type="presParOf" srcId="{13FCCC34-0BF6-423F-BC95-B32F1AF56346}" destId="{87AD3270-A749-4907-A1AD-DDC5F59B2B54}" srcOrd="1" destOrd="0" presId="urn:microsoft.com/office/officeart/2005/8/layout/chevron2"/>
    <dgm:cxn modelId="{5452AFD3-8D96-4A5E-9B37-EB0D46357320}" type="presParOf" srcId="{13FCCC34-0BF6-423F-BC95-B32F1AF56346}" destId="{05731ECE-F4EA-40EC-85AF-0057CC9EFA4E}" srcOrd="2" destOrd="0" presId="urn:microsoft.com/office/officeart/2005/8/layout/chevron2"/>
    <dgm:cxn modelId="{714F50D0-473A-47D7-A7F4-D99B632A50FE}" type="presParOf" srcId="{05731ECE-F4EA-40EC-85AF-0057CC9EFA4E}" destId="{44969AD3-465D-4A38-A790-4B02150D2FEF}" srcOrd="0" destOrd="0" presId="urn:microsoft.com/office/officeart/2005/8/layout/chevron2"/>
    <dgm:cxn modelId="{47DC0E56-6A24-4811-8C10-85547D507F2D}" type="presParOf" srcId="{05731ECE-F4EA-40EC-85AF-0057CC9EFA4E}" destId="{724B2594-DAC3-43BD-8A36-65091DC3E1AF}" srcOrd="1" destOrd="0" presId="urn:microsoft.com/office/officeart/2005/8/layout/chevron2"/>
    <dgm:cxn modelId="{8C49CA47-10B9-4507-AA58-CB02524257DD}" type="presParOf" srcId="{13FCCC34-0BF6-423F-BC95-B32F1AF56346}" destId="{74D6BC82-0A14-4D6E-8A85-D3C4F354CF31}" srcOrd="3" destOrd="0" presId="urn:microsoft.com/office/officeart/2005/8/layout/chevron2"/>
    <dgm:cxn modelId="{07DF83A6-4754-41D3-A4DE-23FC04FC8E3C}" type="presParOf" srcId="{13FCCC34-0BF6-423F-BC95-B32F1AF56346}" destId="{F2852B65-563F-4F5F-A085-2BE28D95D67C}" srcOrd="4" destOrd="0" presId="urn:microsoft.com/office/officeart/2005/8/layout/chevron2"/>
    <dgm:cxn modelId="{3F5C3FDB-2284-4FD7-89D7-A71EF38CF2FE}" type="presParOf" srcId="{F2852B65-563F-4F5F-A085-2BE28D95D67C}" destId="{AEF5D6F7-08FA-4FCE-A61C-9B2FD62AF0DF}" srcOrd="0" destOrd="0" presId="urn:microsoft.com/office/officeart/2005/8/layout/chevron2"/>
    <dgm:cxn modelId="{B8025E6E-C844-4755-96FD-FC5BA885249B}" type="presParOf" srcId="{F2852B65-563F-4F5F-A085-2BE28D95D67C}" destId="{45073E70-8686-493F-BDA2-5AD1C6D3482E}"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9FB633E-E143-491A-B442-C60E71C3E5F4}" type="doc">
      <dgm:prSet loTypeId="urn:microsoft.com/office/officeart/2005/8/layout/orgChart1" loCatId="hierarchy" qsTypeId="urn:microsoft.com/office/officeart/2005/8/quickstyle/simple1" qsCatId="simple" csTypeId="urn:microsoft.com/office/officeart/2005/8/colors/colorful5" csCatId="colorful" phldr="1"/>
      <dgm:spPr/>
      <dgm:t>
        <a:bodyPr/>
        <a:lstStyle/>
        <a:p>
          <a:endParaRPr lang="en-US"/>
        </a:p>
      </dgm:t>
    </dgm:pt>
    <dgm:pt modelId="{018A2BF3-3218-4E7A-BD2F-044BEE1E9B09}">
      <dgm:prSet phldrT="[Text]"/>
      <dgm:spPr/>
      <dgm:t>
        <a:bodyPr/>
        <a:lstStyle/>
        <a:p>
          <a:r>
            <a:rPr lang="en-US" dirty="0"/>
            <a:t>Precede-Proceed Model</a:t>
          </a:r>
        </a:p>
      </dgm:t>
    </dgm:pt>
    <dgm:pt modelId="{750E3EF6-8DDC-40B3-A6A9-C24A913320FB}" type="parTrans" cxnId="{538D69CD-51CB-4689-B2D4-017F2723A564}">
      <dgm:prSet/>
      <dgm:spPr/>
      <dgm:t>
        <a:bodyPr/>
        <a:lstStyle/>
        <a:p>
          <a:endParaRPr lang="en-US"/>
        </a:p>
      </dgm:t>
    </dgm:pt>
    <dgm:pt modelId="{24B47F78-67B3-4AC5-9030-D06258FAD9E3}" type="sibTrans" cxnId="{538D69CD-51CB-4689-B2D4-017F2723A564}">
      <dgm:prSet/>
      <dgm:spPr/>
      <dgm:t>
        <a:bodyPr/>
        <a:lstStyle/>
        <a:p>
          <a:endParaRPr lang="en-US"/>
        </a:p>
      </dgm:t>
    </dgm:pt>
    <dgm:pt modelId="{9CA10F8B-48E8-4D67-B2D6-60E7EF2E9E09}">
      <dgm:prSet phldrT="[Text]"/>
      <dgm:spPr/>
      <dgm:t>
        <a:bodyPr/>
        <a:lstStyle/>
        <a:p>
          <a:r>
            <a:rPr lang="en-US" dirty="0"/>
            <a:t>Precede(1</a:t>
          </a:r>
          <a:r>
            <a:rPr lang="en-US" baseline="30000" dirty="0"/>
            <a:t>st</a:t>
          </a:r>
          <a:r>
            <a:rPr lang="en-US" dirty="0"/>
            <a:t> Four Phases)</a:t>
          </a:r>
        </a:p>
      </dgm:t>
    </dgm:pt>
    <dgm:pt modelId="{5CE62C61-1AEA-4F2B-8382-E8C8F2AFE5FA}" type="parTrans" cxnId="{E652EE37-EB81-4E97-A786-FECBEE0F8FA0}">
      <dgm:prSet/>
      <dgm:spPr/>
      <dgm:t>
        <a:bodyPr/>
        <a:lstStyle/>
        <a:p>
          <a:endParaRPr lang="en-US"/>
        </a:p>
      </dgm:t>
    </dgm:pt>
    <dgm:pt modelId="{43C3D1FB-9CD0-44A2-8E4B-FFEECB970F57}" type="sibTrans" cxnId="{E652EE37-EB81-4E97-A786-FECBEE0F8FA0}">
      <dgm:prSet/>
      <dgm:spPr/>
      <dgm:t>
        <a:bodyPr/>
        <a:lstStyle/>
        <a:p>
          <a:endParaRPr lang="en-US"/>
        </a:p>
      </dgm:t>
    </dgm:pt>
    <dgm:pt modelId="{D54809D4-977F-4094-8551-05E5556152B9}">
      <dgm:prSet phldrT="[Text]"/>
      <dgm:spPr/>
      <dgm:t>
        <a:bodyPr/>
        <a:lstStyle/>
        <a:p>
          <a:r>
            <a:rPr lang="en-US" dirty="0"/>
            <a:t>Proceed(2</a:t>
          </a:r>
          <a:r>
            <a:rPr lang="en-US" baseline="30000" dirty="0"/>
            <a:t>nd</a:t>
          </a:r>
          <a:r>
            <a:rPr lang="en-US" dirty="0"/>
            <a:t> Four Phases)</a:t>
          </a:r>
        </a:p>
      </dgm:t>
    </dgm:pt>
    <dgm:pt modelId="{9A730565-081F-4B0B-B6FC-0F620FAD10E9}" type="parTrans" cxnId="{4C02382E-51F4-4D90-89E1-22D0AEEC985B}">
      <dgm:prSet/>
      <dgm:spPr/>
      <dgm:t>
        <a:bodyPr/>
        <a:lstStyle/>
        <a:p>
          <a:endParaRPr lang="en-US"/>
        </a:p>
      </dgm:t>
    </dgm:pt>
    <dgm:pt modelId="{40F1802D-C6EE-4A72-AC39-EA56C4A16DB6}" type="sibTrans" cxnId="{4C02382E-51F4-4D90-89E1-22D0AEEC985B}">
      <dgm:prSet/>
      <dgm:spPr/>
      <dgm:t>
        <a:bodyPr/>
        <a:lstStyle/>
        <a:p>
          <a:endParaRPr lang="en-US"/>
        </a:p>
      </dgm:t>
    </dgm:pt>
    <dgm:pt modelId="{4C49A005-AD52-426F-A3E6-5D91BCFADFF5}" type="pres">
      <dgm:prSet presAssocID="{F9FB633E-E143-491A-B442-C60E71C3E5F4}" presName="hierChild1" presStyleCnt="0">
        <dgm:presLayoutVars>
          <dgm:orgChart val="1"/>
          <dgm:chPref val="1"/>
          <dgm:dir/>
          <dgm:animOne val="branch"/>
          <dgm:animLvl val="lvl"/>
          <dgm:resizeHandles/>
        </dgm:presLayoutVars>
      </dgm:prSet>
      <dgm:spPr/>
    </dgm:pt>
    <dgm:pt modelId="{FBBB78C2-73B3-47B0-8BFD-F670BDD17EB1}" type="pres">
      <dgm:prSet presAssocID="{018A2BF3-3218-4E7A-BD2F-044BEE1E9B09}" presName="hierRoot1" presStyleCnt="0">
        <dgm:presLayoutVars>
          <dgm:hierBranch val="init"/>
        </dgm:presLayoutVars>
      </dgm:prSet>
      <dgm:spPr/>
    </dgm:pt>
    <dgm:pt modelId="{8933F4D3-3F85-4865-8EE9-A7805A88A91F}" type="pres">
      <dgm:prSet presAssocID="{018A2BF3-3218-4E7A-BD2F-044BEE1E9B09}" presName="rootComposite1" presStyleCnt="0"/>
      <dgm:spPr/>
    </dgm:pt>
    <dgm:pt modelId="{99492B01-9581-43FC-B752-CB38FFEE09B5}" type="pres">
      <dgm:prSet presAssocID="{018A2BF3-3218-4E7A-BD2F-044BEE1E9B09}" presName="rootText1" presStyleLbl="node0" presStyleIdx="0" presStyleCnt="1">
        <dgm:presLayoutVars>
          <dgm:chPref val="3"/>
        </dgm:presLayoutVars>
      </dgm:prSet>
      <dgm:spPr/>
    </dgm:pt>
    <dgm:pt modelId="{B0742296-DF6A-4938-8956-BB95708FC5D0}" type="pres">
      <dgm:prSet presAssocID="{018A2BF3-3218-4E7A-BD2F-044BEE1E9B09}" presName="rootConnector1" presStyleLbl="node1" presStyleIdx="0" presStyleCnt="0"/>
      <dgm:spPr/>
    </dgm:pt>
    <dgm:pt modelId="{091C7E24-7184-4A8F-9C93-B82BF4A980EF}" type="pres">
      <dgm:prSet presAssocID="{018A2BF3-3218-4E7A-BD2F-044BEE1E9B09}" presName="hierChild2" presStyleCnt="0"/>
      <dgm:spPr/>
    </dgm:pt>
    <dgm:pt modelId="{8075F639-EE60-479D-8340-BDC13D7AB6E3}" type="pres">
      <dgm:prSet presAssocID="{5CE62C61-1AEA-4F2B-8382-E8C8F2AFE5FA}" presName="Name37" presStyleLbl="parChTrans1D2" presStyleIdx="0" presStyleCnt="2"/>
      <dgm:spPr/>
    </dgm:pt>
    <dgm:pt modelId="{5A40C7E7-2C1A-4D91-8B70-91137F68A9E1}" type="pres">
      <dgm:prSet presAssocID="{9CA10F8B-48E8-4D67-B2D6-60E7EF2E9E09}" presName="hierRoot2" presStyleCnt="0">
        <dgm:presLayoutVars>
          <dgm:hierBranch val="init"/>
        </dgm:presLayoutVars>
      </dgm:prSet>
      <dgm:spPr/>
    </dgm:pt>
    <dgm:pt modelId="{479F5C58-7976-4983-8C68-5639426D8C79}" type="pres">
      <dgm:prSet presAssocID="{9CA10F8B-48E8-4D67-B2D6-60E7EF2E9E09}" presName="rootComposite" presStyleCnt="0"/>
      <dgm:spPr/>
    </dgm:pt>
    <dgm:pt modelId="{5E994F5D-60F8-4B1D-884D-22C2F6E2DA35}" type="pres">
      <dgm:prSet presAssocID="{9CA10F8B-48E8-4D67-B2D6-60E7EF2E9E09}" presName="rootText" presStyleLbl="node2" presStyleIdx="0" presStyleCnt="2">
        <dgm:presLayoutVars>
          <dgm:chPref val="3"/>
        </dgm:presLayoutVars>
      </dgm:prSet>
      <dgm:spPr/>
    </dgm:pt>
    <dgm:pt modelId="{CF519185-7838-4A1B-B0A8-2C2C1C1D5C29}" type="pres">
      <dgm:prSet presAssocID="{9CA10F8B-48E8-4D67-B2D6-60E7EF2E9E09}" presName="rootConnector" presStyleLbl="node2" presStyleIdx="0" presStyleCnt="2"/>
      <dgm:spPr/>
    </dgm:pt>
    <dgm:pt modelId="{294EE157-5EEA-4EE8-B20A-EF18360CE72F}" type="pres">
      <dgm:prSet presAssocID="{9CA10F8B-48E8-4D67-B2D6-60E7EF2E9E09}" presName="hierChild4" presStyleCnt="0"/>
      <dgm:spPr/>
    </dgm:pt>
    <dgm:pt modelId="{191BECA3-8DEF-4BC7-BF34-B2751CEAC57E}" type="pres">
      <dgm:prSet presAssocID="{9CA10F8B-48E8-4D67-B2D6-60E7EF2E9E09}" presName="hierChild5" presStyleCnt="0"/>
      <dgm:spPr/>
    </dgm:pt>
    <dgm:pt modelId="{E3AB574A-AC6E-46E7-842D-369FBBD58518}" type="pres">
      <dgm:prSet presAssocID="{9A730565-081F-4B0B-B6FC-0F620FAD10E9}" presName="Name37" presStyleLbl="parChTrans1D2" presStyleIdx="1" presStyleCnt="2"/>
      <dgm:spPr/>
    </dgm:pt>
    <dgm:pt modelId="{A03E86E3-0CFA-4EA9-96A1-F6133C1C1B2A}" type="pres">
      <dgm:prSet presAssocID="{D54809D4-977F-4094-8551-05E5556152B9}" presName="hierRoot2" presStyleCnt="0">
        <dgm:presLayoutVars>
          <dgm:hierBranch val="init"/>
        </dgm:presLayoutVars>
      </dgm:prSet>
      <dgm:spPr/>
    </dgm:pt>
    <dgm:pt modelId="{55647883-48B8-491F-BA97-7559001FC4F8}" type="pres">
      <dgm:prSet presAssocID="{D54809D4-977F-4094-8551-05E5556152B9}" presName="rootComposite" presStyleCnt="0"/>
      <dgm:spPr/>
    </dgm:pt>
    <dgm:pt modelId="{8D0A8B42-73CC-4777-AD0D-D1BCE0DD215E}" type="pres">
      <dgm:prSet presAssocID="{D54809D4-977F-4094-8551-05E5556152B9}" presName="rootText" presStyleLbl="node2" presStyleIdx="1" presStyleCnt="2">
        <dgm:presLayoutVars>
          <dgm:chPref val="3"/>
        </dgm:presLayoutVars>
      </dgm:prSet>
      <dgm:spPr/>
    </dgm:pt>
    <dgm:pt modelId="{A7F2F41B-79D1-432E-BC54-549305CB68E9}" type="pres">
      <dgm:prSet presAssocID="{D54809D4-977F-4094-8551-05E5556152B9}" presName="rootConnector" presStyleLbl="node2" presStyleIdx="1" presStyleCnt="2"/>
      <dgm:spPr/>
    </dgm:pt>
    <dgm:pt modelId="{C131D5B7-6F3B-4EFE-B294-F06E80886C54}" type="pres">
      <dgm:prSet presAssocID="{D54809D4-977F-4094-8551-05E5556152B9}" presName="hierChild4" presStyleCnt="0"/>
      <dgm:spPr/>
    </dgm:pt>
    <dgm:pt modelId="{A38EE11B-6FBE-4C10-9DCC-367A02DD5A3B}" type="pres">
      <dgm:prSet presAssocID="{D54809D4-977F-4094-8551-05E5556152B9}" presName="hierChild5" presStyleCnt="0"/>
      <dgm:spPr/>
    </dgm:pt>
    <dgm:pt modelId="{983D5BCF-B50E-4763-815A-A331B34118F0}" type="pres">
      <dgm:prSet presAssocID="{018A2BF3-3218-4E7A-BD2F-044BEE1E9B09}" presName="hierChild3" presStyleCnt="0"/>
      <dgm:spPr/>
    </dgm:pt>
  </dgm:ptLst>
  <dgm:cxnLst>
    <dgm:cxn modelId="{3A6EFE03-082E-4C01-AEEB-42A9385A68F4}" type="presOf" srcId="{D54809D4-977F-4094-8551-05E5556152B9}" destId="{A7F2F41B-79D1-432E-BC54-549305CB68E9}" srcOrd="1" destOrd="0" presId="urn:microsoft.com/office/officeart/2005/8/layout/orgChart1"/>
    <dgm:cxn modelId="{2CBF6125-B8AF-4686-9AE5-4F3CBC2DE5F1}" type="presOf" srcId="{5CE62C61-1AEA-4F2B-8382-E8C8F2AFE5FA}" destId="{8075F639-EE60-479D-8340-BDC13D7AB6E3}" srcOrd="0" destOrd="0" presId="urn:microsoft.com/office/officeart/2005/8/layout/orgChart1"/>
    <dgm:cxn modelId="{95BF0727-1313-4E37-9420-91F65D26F1CB}" type="presOf" srcId="{9CA10F8B-48E8-4D67-B2D6-60E7EF2E9E09}" destId="{CF519185-7838-4A1B-B0A8-2C2C1C1D5C29}" srcOrd="1" destOrd="0" presId="urn:microsoft.com/office/officeart/2005/8/layout/orgChart1"/>
    <dgm:cxn modelId="{4C02382E-51F4-4D90-89E1-22D0AEEC985B}" srcId="{018A2BF3-3218-4E7A-BD2F-044BEE1E9B09}" destId="{D54809D4-977F-4094-8551-05E5556152B9}" srcOrd="1" destOrd="0" parTransId="{9A730565-081F-4B0B-B6FC-0F620FAD10E9}" sibTransId="{40F1802D-C6EE-4A72-AC39-EA56C4A16DB6}"/>
    <dgm:cxn modelId="{CBA21F32-2EAC-43FC-A56D-923D652BC104}" type="presOf" srcId="{F9FB633E-E143-491A-B442-C60E71C3E5F4}" destId="{4C49A005-AD52-426F-A3E6-5D91BCFADFF5}" srcOrd="0" destOrd="0" presId="urn:microsoft.com/office/officeart/2005/8/layout/orgChart1"/>
    <dgm:cxn modelId="{E652EE37-EB81-4E97-A786-FECBEE0F8FA0}" srcId="{018A2BF3-3218-4E7A-BD2F-044BEE1E9B09}" destId="{9CA10F8B-48E8-4D67-B2D6-60E7EF2E9E09}" srcOrd="0" destOrd="0" parTransId="{5CE62C61-1AEA-4F2B-8382-E8C8F2AFE5FA}" sibTransId="{43C3D1FB-9CD0-44A2-8E4B-FFEECB970F57}"/>
    <dgm:cxn modelId="{EA8F6542-53FB-462E-8037-40AA237303FB}" type="presOf" srcId="{018A2BF3-3218-4E7A-BD2F-044BEE1E9B09}" destId="{B0742296-DF6A-4938-8956-BB95708FC5D0}" srcOrd="1" destOrd="0" presId="urn:microsoft.com/office/officeart/2005/8/layout/orgChart1"/>
    <dgm:cxn modelId="{83BF2085-221F-4A44-9289-82731073E5E6}" type="presOf" srcId="{9CA10F8B-48E8-4D67-B2D6-60E7EF2E9E09}" destId="{5E994F5D-60F8-4B1D-884D-22C2F6E2DA35}" srcOrd="0" destOrd="0" presId="urn:microsoft.com/office/officeart/2005/8/layout/orgChart1"/>
    <dgm:cxn modelId="{76A1FB98-2224-4E8C-B11D-B7A6F9211776}" type="presOf" srcId="{D54809D4-977F-4094-8551-05E5556152B9}" destId="{8D0A8B42-73CC-4777-AD0D-D1BCE0DD215E}" srcOrd="0" destOrd="0" presId="urn:microsoft.com/office/officeart/2005/8/layout/orgChart1"/>
    <dgm:cxn modelId="{37AFD69B-83A1-492E-BD45-3043ECF9E81A}" type="presOf" srcId="{018A2BF3-3218-4E7A-BD2F-044BEE1E9B09}" destId="{99492B01-9581-43FC-B752-CB38FFEE09B5}" srcOrd="0" destOrd="0" presId="urn:microsoft.com/office/officeart/2005/8/layout/orgChart1"/>
    <dgm:cxn modelId="{17B1EDA8-31C9-4418-B0B1-6A37BF2658DF}" type="presOf" srcId="{9A730565-081F-4B0B-B6FC-0F620FAD10E9}" destId="{E3AB574A-AC6E-46E7-842D-369FBBD58518}" srcOrd="0" destOrd="0" presId="urn:microsoft.com/office/officeart/2005/8/layout/orgChart1"/>
    <dgm:cxn modelId="{538D69CD-51CB-4689-B2D4-017F2723A564}" srcId="{F9FB633E-E143-491A-B442-C60E71C3E5F4}" destId="{018A2BF3-3218-4E7A-BD2F-044BEE1E9B09}" srcOrd="0" destOrd="0" parTransId="{750E3EF6-8DDC-40B3-A6A9-C24A913320FB}" sibTransId="{24B47F78-67B3-4AC5-9030-D06258FAD9E3}"/>
    <dgm:cxn modelId="{229B5523-0832-4253-8662-D03B736BF602}" type="presParOf" srcId="{4C49A005-AD52-426F-A3E6-5D91BCFADFF5}" destId="{FBBB78C2-73B3-47B0-8BFD-F670BDD17EB1}" srcOrd="0" destOrd="0" presId="urn:microsoft.com/office/officeart/2005/8/layout/orgChart1"/>
    <dgm:cxn modelId="{C2F91B33-ECB8-468B-8673-52BF35D0D5B8}" type="presParOf" srcId="{FBBB78C2-73B3-47B0-8BFD-F670BDD17EB1}" destId="{8933F4D3-3F85-4865-8EE9-A7805A88A91F}" srcOrd="0" destOrd="0" presId="urn:microsoft.com/office/officeart/2005/8/layout/orgChart1"/>
    <dgm:cxn modelId="{77112258-1B9E-48C2-9B97-12D426922D7D}" type="presParOf" srcId="{8933F4D3-3F85-4865-8EE9-A7805A88A91F}" destId="{99492B01-9581-43FC-B752-CB38FFEE09B5}" srcOrd="0" destOrd="0" presId="urn:microsoft.com/office/officeart/2005/8/layout/orgChart1"/>
    <dgm:cxn modelId="{199544F7-A35E-4255-8092-226F04EAD92E}" type="presParOf" srcId="{8933F4D3-3F85-4865-8EE9-A7805A88A91F}" destId="{B0742296-DF6A-4938-8956-BB95708FC5D0}" srcOrd="1" destOrd="0" presId="urn:microsoft.com/office/officeart/2005/8/layout/orgChart1"/>
    <dgm:cxn modelId="{CB946894-0B34-4BD0-A232-08BC66A75721}" type="presParOf" srcId="{FBBB78C2-73B3-47B0-8BFD-F670BDD17EB1}" destId="{091C7E24-7184-4A8F-9C93-B82BF4A980EF}" srcOrd="1" destOrd="0" presId="urn:microsoft.com/office/officeart/2005/8/layout/orgChart1"/>
    <dgm:cxn modelId="{9690ABD0-B33E-468D-B27D-5BB407627F60}" type="presParOf" srcId="{091C7E24-7184-4A8F-9C93-B82BF4A980EF}" destId="{8075F639-EE60-479D-8340-BDC13D7AB6E3}" srcOrd="0" destOrd="0" presId="urn:microsoft.com/office/officeart/2005/8/layout/orgChart1"/>
    <dgm:cxn modelId="{92B34B22-9D11-47DD-9C84-BA3E3FD9F402}" type="presParOf" srcId="{091C7E24-7184-4A8F-9C93-B82BF4A980EF}" destId="{5A40C7E7-2C1A-4D91-8B70-91137F68A9E1}" srcOrd="1" destOrd="0" presId="urn:microsoft.com/office/officeart/2005/8/layout/orgChart1"/>
    <dgm:cxn modelId="{1346E563-F6AA-4707-A417-81CBD9A6BC84}" type="presParOf" srcId="{5A40C7E7-2C1A-4D91-8B70-91137F68A9E1}" destId="{479F5C58-7976-4983-8C68-5639426D8C79}" srcOrd="0" destOrd="0" presId="urn:microsoft.com/office/officeart/2005/8/layout/orgChart1"/>
    <dgm:cxn modelId="{2DE72C3C-E810-42E0-A8A1-D9B7F94CFA28}" type="presParOf" srcId="{479F5C58-7976-4983-8C68-5639426D8C79}" destId="{5E994F5D-60F8-4B1D-884D-22C2F6E2DA35}" srcOrd="0" destOrd="0" presId="urn:microsoft.com/office/officeart/2005/8/layout/orgChart1"/>
    <dgm:cxn modelId="{FB97F608-885C-4F0C-A5C6-8AA07AEC2B25}" type="presParOf" srcId="{479F5C58-7976-4983-8C68-5639426D8C79}" destId="{CF519185-7838-4A1B-B0A8-2C2C1C1D5C29}" srcOrd="1" destOrd="0" presId="urn:microsoft.com/office/officeart/2005/8/layout/orgChart1"/>
    <dgm:cxn modelId="{C23668FD-CD36-4B97-AEA1-1A9978BBB994}" type="presParOf" srcId="{5A40C7E7-2C1A-4D91-8B70-91137F68A9E1}" destId="{294EE157-5EEA-4EE8-B20A-EF18360CE72F}" srcOrd="1" destOrd="0" presId="urn:microsoft.com/office/officeart/2005/8/layout/orgChart1"/>
    <dgm:cxn modelId="{9D726867-9537-48F4-A729-5826BAD23198}" type="presParOf" srcId="{5A40C7E7-2C1A-4D91-8B70-91137F68A9E1}" destId="{191BECA3-8DEF-4BC7-BF34-B2751CEAC57E}" srcOrd="2" destOrd="0" presId="urn:microsoft.com/office/officeart/2005/8/layout/orgChart1"/>
    <dgm:cxn modelId="{1E7B2C12-69FC-4FEA-9FE4-DCBB4560AA30}" type="presParOf" srcId="{091C7E24-7184-4A8F-9C93-B82BF4A980EF}" destId="{E3AB574A-AC6E-46E7-842D-369FBBD58518}" srcOrd="2" destOrd="0" presId="urn:microsoft.com/office/officeart/2005/8/layout/orgChart1"/>
    <dgm:cxn modelId="{DD5F2F3E-F8A1-403B-95FC-F0846274646D}" type="presParOf" srcId="{091C7E24-7184-4A8F-9C93-B82BF4A980EF}" destId="{A03E86E3-0CFA-4EA9-96A1-F6133C1C1B2A}" srcOrd="3" destOrd="0" presId="urn:microsoft.com/office/officeart/2005/8/layout/orgChart1"/>
    <dgm:cxn modelId="{A3A516EC-308C-4C48-A948-D7F19CFC0C09}" type="presParOf" srcId="{A03E86E3-0CFA-4EA9-96A1-F6133C1C1B2A}" destId="{55647883-48B8-491F-BA97-7559001FC4F8}" srcOrd="0" destOrd="0" presId="urn:microsoft.com/office/officeart/2005/8/layout/orgChart1"/>
    <dgm:cxn modelId="{B6FAB23F-88C8-4108-8497-5D43292CEC0C}" type="presParOf" srcId="{55647883-48B8-491F-BA97-7559001FC4F8}" destId="{8D0A8B42-73CC-4777-AD0D-D1BCE0DD215E}" srcOrd="0" destOrd="0" presId="urn:microsoft.com/office/officeart/2005/8/layout/orgChart1"/>
    <dgm:cxn modelId="{FBA9C969-F85B-44A3-992C-D6EF57A66828}" type="presParOf" srcId="{55647883-48B8-491F-BA97-7559001FC4F8}" destId="{A7F2F41B-79D1-432E-BC54-549305CB68E9}" srcOrd="1" destOrd="0" presId="urn:microsoft.com/office/officeart/2005/8/layout/orgChart1"/>
    <dgm:cxn modelId="{C185ECCD-07AE-441B-BDF3-53E70A2387E0}" type="presParOf" srcId="{A03E86E3-0CFA-4EA9-96A1-F6133C1C1B2A}" destId="{C131D5B7-6F3B-4EFE-B294-F06E80886C54}" srcOrd="1" destOrd="0" presId="urn:microsoft.com/office/officeart/2005/8/layout/orgChart1"/>
    <dgm:cxn modelId="{244923F0-A0BE-4C88-9CE3-EE83AC8A3BC1}" type="presParOf" srcId="{A03E86E3-0CFA-4EA9-96A1-F6133C1C1B2A}" destId="{A38EE11B-6FBE-4C10-9DCC-367A02DD5A3B}" srcOrd="2" destOrd="0" presId="urn:microsoft.com/office/officeart/2005/8/layout/orgChart1"/>
    <dgm:cxn modelId="{13749607-04B4-497C-AF92-90C76EF64298}" type="presParOf" srcId="{FBBB78C2-73B3-47B0-8BFD-F670BDD17EB1}" destId="{983D5BCF-B50E-4763-815A-A331B34118F0}"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77CA93-B33B-4700-B6ED-8D981A5D73E4}">
      <dsp:nvSpPr>
        <dsp:cNvPr id="0" name=""/>
        <dsp:cNvSpPr/>
      </dsp:nvSpPr>
      <dsp:spPr>
        <a:xfrm rot="5400000">
          <a:off x="-292365" y="296222"/>
          <a:ext cx="1949105" cy="1364373"/>
        </a:xfrm>
        <a:prstGeom prst="chevron">
          <a:avLst/>
        </a:prstGeom>
        <a:solidFill>
          <a:schemeClr val="accent2">
            <a:shade val="50000"/>
            <a:hueOff val="0"/>
            <a:satOff val="0"/>
            <a:lumOff val="0"/>
            <a:alphaOff val="0"/>
          </a:schemeClr>
        </a:solidFill>
        <a:ln w="12700" cap="flat" cmpd="sng" algn="ctr">
          <a:solidFill>
            <a:schemeClr val="accent2">
              <a:shade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endParaRPr lang="en-US" sz="1400" b="1" kern="1200" dirty="0">
            <a:solidFill>
              <a:schemeClr val="tx1"/>
            </a:solidFill>
            <a:latin typeface="Arial" panose="020B0604020202020204" pitchFamily="34" charset="0"/>
            <a:cs typeface="Arial" panose="020B0604020202020204" pitchFamily="34" charset="0"/>
          </a:endParaRPr>
        </a:p>
        <a:p>
          <a:pPr marL="0" lvl="0" indent="0" algn="ctr" defTabSz="622300">
            <a:lnSpc>
              <a:spcPct val="90000"/>
            </a:lnSpc>
            <a:spcBef>
              <a:spcPct val="0"/>
            </a:spcBef>
            <a:spcAft>
              <a:spcPct val="35000"/>
            </a:spcAft>
            <a:buNone/>
          </a:pPr>
          <a:r>
            <a:rPr lang="en-US" sz="1400" b="1" kern="1200" dirty="0">
              <a:solidFill>
                <a:schemeClr val="tx1"/>
              </a:solidFill>
              <a:latin typeface="Arial" panose="020B0604020202020204" pitchFamily="34" charset="0"/>
              <a:cs typeface="Arial" panose="020B0604020202020204" pitchFamily="34" charset="0"/>
            </a:rPr>
            <a:t>End-Stage Renal Disease (ESRD) Progression</a:t>
          </a:r>
        </a:p>
      </dsp:txBody>
      <dsp:txXfrm rot="-5400000">
        <a:off x="2" y="686043"/>
        <a:ext cx="1364373" cy="584732"/>
      </dsp:txXfrm>
    </dsp:sp>
    <dsp:sp modelId="{D6556EDC-4970-49D2-87C9-74EC835B2BF7}">
      <dsp:nvSpPr>
        <dsp:cNvPr id="0" name=""/>
        <dsp:cNvSpPr/>
      </dsp:nvSpPr>
      <dsp:spPr>
        <a:xfrm rot="5400000">
          <a:off x="4112394" y="-2744164"/>
          <a:ext cx="1267584" cy="6763626"/>
        </a:xfrm>
        <a:prstGeom prst="round2SameRect">
          <a:avLst/>
        </a:prstGeom>
        <a:solidFill>
          <a:schemeClr val="lt1">
            <a:alpha val="90000"/>
            <a:hueOff val="0"/>
            <a:satOff val="0"/>
            <a:lumOff val="0"/>
            <a:alphaOff val="0"/>
          </a:schemeClr>
        </a:solidFill>
        <a:ln w="12700" cap="flat" cmpd="sng" algn="ctr">
          <a:solidFill>
            <a:schemeClr val="accent2">
              <a:shade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a:lnSpc>
              <a:spcPct val="150000"/>
            </a:lnSpc>
            <a:spcBef>
              <a:spcPct val="0"/>
            </a:spcBef>
            <a:spcAft>
              <a:spcPct val="15000"/>
            </a:spcAft>
            <a:buChar char="•"/>
          </a:pPr>
          <a:r>
            <a:rPr lang="en-US" sz="1800" kern="1200" dirty="0">
              <a:latin typeface="Arial" panose="020B0604020202020204" pitchFamily="34" charset="0"/>
              <a:cs typeface="Arial" panose="020B0604020202020204" pitchFamily="34" charset="0"/>
            </a:rPr>
            <a:t>If therapy is not received, CKD may develop into ESRD, necessitating expensive procedures like dialysis or transplantation.</a:t>
          </a:r>
        </a:p>
      </dsp:txBody>
      <dsp:txXfrm rot="-5400000">
        <a:off x="1364373" y="65735"/>
        <a:ext cx="6701748" cy="1143828"/>
      </dsp:txXfrm>
    </dsp:sp>
    <dsp:sp modelId="{44969AD3-465D-4A38-A790-4B02150D2FEF}">
      <dsp:nvSpPr>
        <dsp:cNvPr id="0" name=""/>
        <dsp:cNvSpPr/>
      </dsp:nvSpPr>
      <dsp:spPr>
        <a:xfrm rot="5400000">
          <a:off x="-292365" y="2054573"/>
          <a:ext cx="1949105" cy="1364373"/>
        </a:xfrm>
        <a:prstGeom prst="chevron">
          <a:avLst/>
        </a:prstGeom>
        <a:solidFill>
          <a:schemeClr val="accent2">
            <a:shade val="50000"/>
            <a:hueOff val="-394115"/>
            <a:satOff val="5189"/>
            <a:lumOff val="31078"/>
            <a:alphaOff val="0"/>
          </a:schemeClr>
        </a:solidFill>
        <a:ln w="12700" cap="flat" cmpd="sng" algn="ctr">
          <a:solidFill>
            <a:schemeClr val="accent2">
              <a:shade val="50000"/>
              <a:hueOff val="-394115"/>
              <a:satOff val="5189"/>
              <a:lumOff val="3107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b="1" kern="1200" dirty="0">
              <a:solidFill>
                <a:schemeClr val="tx1"/>
              </a:solidFill>
              <a:latin typeface="Arial" panose="020B0604020202020204" pitchFamily="34" charset="0"/>
              <a:cs typeface="Arial" panose="020B0604020202020204" pitchFamily="34" charset="0"/>
            </a:rPr>
            <a:t>Increased Mortality</a:t>
          </a:r>
        </a:p>
      </dsp:txBody>
      <dsp:txXfrm rot="-5400000">
        <a:off x="2" y="2444394"/>
        <a:ext cx="1364373" cy="584732"/>
      </dsp:txXfrm>
    </dsp:sp>
    <dsp:sp modelId="{724B2594-DAC3-43BD-8A36-65091DC3E1AF}">
      <dsp:nvSpPr>
        <dsp:cNvPr id="0" name=""/>
        <dsp:cNvSpPr/>
      </dsp:nvSpPr>
      <dsp:spPr>
        <a:xfrm rot="5400000">
          <a:off x="4112727" y="-986146"/>
          <a:ext cx="1266918" cy="6763626"/>
        </a:xfrm>
        <a:prstGeom prst="round2SameRect">
          <a:avLst/>
        </a:prstGeom>
        <a:solidFill>
          <a:schemeClr val="lt1">
            <a:alpha val="90000"/>
            <a:hueOff val="0"/>
            <a:satOff val="0"/>
            <a:lumOff val="0"/>
            <a:alphaOff val="0"/>
          </a:schemeClr>
        </a:solidFill>
        <a:ln w="12700" cap="flat" cmpd="sng" algn="ctr">
          <a:solidFill>
            <a:schemeClr val="accent2">
              <a:shade val="50000"/>
              <a:hueOff val="-370661"/>
              <a:satOff val="5772"/>
              <a:lumOff val="2874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a:lnSpc>
              <a:spcPct val="150000"/>
            </a:lnSpc>
            <a:spcBef>
              <a:spcPct val="0"/>
            </a:spcBef>
            <a:spcAft>
              <a:spcPct val="15000"/>
            </a:spcAft>
            <a:buChar char="•"/>
          </a:pPr>
          <a:r>
            <a:rPr lang="en-US" sz="1800" kern="1200" dirty="0">
              <a:latin typeface="Arial" panose="020B0604020202020204" pitchFamily="34" charset="0"/>
              <a:cs typeface="Arial" panose="020B0604020202020204" pitchFamily="34" charset="0"/>
            </a:rPr>
            <a:t>There is a correlation between CKD and increased cardiovascular mortality (Johns Hopkins Medicine).</a:t>
          </a:r>
        </a:p>
      </dsp:txBody>
      <dsp:txXfrm rot="-5400000">
        <a:off x="1364373" y="1824054"/>
        <a:ext cx="6701780" cy="1143226"/>
      </dsp:txXfrm>
    </dsp:sp>
    <dsp:sp modelId="{AEF5D6F7-08FA-4FCE-A61C-9B2FD62AF0DF}">
      <dsp:nvSpPr>
        <dsp:cNvPr id="0" name=""/>
        <dsp:cNvSpPr/>
      </dsp:nvSpPr>
      <dsp:spPr>
        <a:xfrm rot="5400000">
          <a:off x="-292365" y="3812924"/>
          <a:ext cx="1949105" cy="1364373"/>
        </a:xfrm>
        <a:prstGeom prst="chevron">
          <a:avLst/>
        </a:prstGeom>
        <a:solidFill>
          <a:schemeClr val="accent2">
            <a:shade val="50000"/>
            <a:hueOff val="-394115"/>
            <a:satOff val="5189"/>
            <a:lumOff val="31078"/>
            <a:alphaOff val="0"/>
          </a:schemeClr>
        </a:solidFill>
        <a:ln w="12700" cap="flat" cmpd="sng" algn="ctr">
          <a:solidFill>
            <a:schemeClr val="accent2">
              <a:shade val="50000"/>
              <a:hueOff val="-394115"/>
              <a:satOff val="5189"/>
              <a:lumOff val="3107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b="1" kern="1200" dirty="0">
              <a:solidFill>
                <a:schemeClr val="tx1"/>
              </a:solidFill>
              <a:latin typeface="Arial" panose="020B0604020202020204" pitchFamily="34" charset="0"/>
              <a:cs typeface="Arial" panose="020B0604020202020204" pitchFamily="34" charset="0"/>
            </a:rPr>
            <a:t>Financial Strain</a:t>
          </a:r>
        </a:p>
      </dsp:txBody>
      <dsp:txXfrm rot="-5400000">
        <a:off x="2" y="4202745"/>
        <a:ext cx="1364373" cy="584732"/>
      </dsp:txXfrm>
    </dsp:sp>
    <dsp:sp modelId="{45073E70-8686-493F-BDA2-5AD1C6D3482E}">
      <dsp:nvSpPr>
        <dsp:cNvPr id="0" name=""/>
        <dsp:cNvSpPr/>
      </dsp:nvSpPr>
      <dsp:spPr>
        <a:xfrm rot="5400000">
          <a:off x="4112727" y="772205"/>
          <a:ext cx="1266918" cy="6763626"/>
        </a:xfrm>
        <a:prstGeom prst="round2SameRect">
          <a:avLst/>
        </a:prstGeom>
        <a:solidFill>
          <a:schemeClr val="lt1">
            <a:alpha val="90000"/>
            <a:hueOff val="0"/>
            <a:satOff val="0"/>
            <a:lumOff val="0"/>
            <a:alphaOff val="0"/>
          </a:schemeClr>
        </a:solidFill>
        <a:ln w="12700" cap="flat" cmpd="sng" algn="ctr">
          <a:solidFill>
            <a:schemeClr val="accent2">
              <a:shade val="50000"/>
              <a:hueOff val="-370661"/>
              <a:satOff val="5772"/>
              <a:lumOff val="2874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a:lnSpc>
              <a:spcPct val="150000"/>
            </a:lnSpc>
            <a:spcBef>
              <a:spcPct val="0"/>
            </a:spcBef>
            <a:spcAft>
              <a:spcPct val="15000"/>
            </a:spcAft>
            <a:buChar char="•"/>
          </a:pPr>
          <a:r>
            <a:rPr lang="en-US" sz="1800" kern="1200" dirty="0">
              <a:latin typeface="Arial" panose="020B0604020202020204" pitchFamily="34" charset="0"/>
              <a:cs typeface="Arial" panose="020B0604020202020204" pitchFamily="34" charset="0"/>
            </a:rPr>
            <a:t>Managing late stages of chronic kidney disease is expensive and has an effect on people as well as healthcare systems (Ingle et al., 2024).</a:t>
          </a:r>
        </a:p>
      </dsp:txBody>
      <dsp:txXfrm rot="-5400000">
        <a:off x="1364373" y="3582405"/>
        <a:ext cx="6701780" cy="114322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AB574A-AC6E-46E7-842D-369FBBD58518}">
      <dsp:nvSpPr>
        <dsp:cNvPr id="0" name=""/>
        <dsp:cNvSpPr/>
      </dsp:nvSpPr>
      <dsp:spPr>
        <a:xfrm>
          <a:off x="1936749" y="1083635"/>
          <a:ext cx="1059880" cy="367892"/>
        </a:xfrm>
        <a:custGeom>
          <a:avLst/>
          <a:gdLst/>
          <a:ahLst/>
          <a:cxnLst/>
          <a:rect l="0" t="0" r="0" b="0"/>
          <a:pathLst>
            <a:path>
              <a:moveTo>
                <a:pt x="0" y="0"/>
              </a:moveTo>
              <a:lnTo>
                <a:pt x="0" y="183946"/>
              </a:lnTo>
              <a:lnTo>
                <a:pt x="1059880" y="183946"/>
              </a:lnTo>
              <a:lnTo>
                <a:pt x="1059880" y="367892"/>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075F639-EE60-479D-8340-BDC13D7AB6E3}">
      <dsp:nvSpPr>
        <dsp:cNvPr id="0" name=""/>
        <dsp:cNvSpPr/>
      </dsp:nvSpPr>
      <dsp:spPr>
        <a:xfrm>
          <a:off x="876868" y="1083635"/>
          <a:ext cx="1059880" cy="367892"/>
        </a:xfrm>
        <a:custGeom>
          <a:avLst/>
          <a:gdLst/>
          <a:ahLst/>
          <a:cxnLst/>
          <a:rect l="0" t="0" r="0" b="0"/>
          <a:pathLst>
            <a:path>
              <a:moveTo>
                <a:pt x="1059880" y="0"/>
              </a:moveTo>
              <a:lnTo>
                <a:pt x="1059880" y="183946"/>
              </a:lnTo>
              <a:lnTo>
                <a:pt x="0" y="183946"/>
              </a:lnTo>
              <a:lnTo>
                <a:pt x="0" y="367892"/>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9492B01-9581-43FC-B752-CB38FFEE09B5}">
      <dsp:nvSpPr>
        <dsp:cNvPr id="0" name=""/>
        <dsp:cNvSpPr/>
      </dsp:nvSpPr>
      <dsp:spPr>
        <a:xfrm>
          <a:off x="1060814" y="207700"/>
          <a:ext cx="1751869" cy="875934"/>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US" sz="2100" kern="1200" dirty="0"/>
            <a:t>Precede-Proceed Model</a:t>
          </a:r>
        </a:p>
      </dsp:txBody>
      <dsp:txXfrm>
        <a:off x="1060814" y="207700"/>
        <a:ext cx="1751869" cy="875934"/>
      </dsp:txXfrm>
    </dsp:sp>
    <dsp:sp modelId="{5E994F5D-60F8-4B1D-884D-22C2F6E2DA35}">
      <dsp:nvSpPr>
        <dsp:cNvPr id="0" name=""/>
        <dsp:cNvSpPr/>
      </dsp:nvSpPr>
      <dsp:spPr>
        <a:xfrm>
          <a:off x="933" y="1451527"/>
          <a:ext cx="1751869" cy="875934"/>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US" sz="2100" kern="1200" dirty="0"/>
            <a:t>Precede(1</a:t>
          </a:r>
          <a:r>
            <a:rPr lang="en-US" sz="2100" kern="1200" baseline="30000" dirty="0"/>
            <a:t>st</a:t>
          </a:r>
          <a:r>
            <a:rPr lang="en-US" sz="2100" kern="1200" dirty="0"/>
            <a:t> Four Phases)</a:t>
          </a:r>
        </a:p>
      </dsp:txBody>
      <dsp:txXfrm>
        <a:off x="933" y="1451527"/>
        <a:ext cx="1751869" cy="875934"/>
      </dsp:txXfrm>
    </dsp:sp>
    <dsp:sp modelId="{8D0A8B42-73CC-4777-AD0D-D1BCE0DD215E}">
      <dsp:nvSpPr>
        <dsp:cNvPr id="0" name=""/>
        <dsp:cNvSpPr/>
      </dsp:nvSpPr>
      <dsp:spPr>
        <a:xfrm>
          <a:off x="2120695" y="1451527"/>
          <a:ext cx="1751869" cy="875934"/>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US" sz="2100" kern="1200" dirty="0"/>
            <a:t>Proceed(2</a:t>
          </a:r>
          <a:r>
            <a:rPr lang="en-US" sz="2100" kern="1200" baseline="30000" dirty="0"/>
            <a:t>nd</a:t>
          </a:r>
          <a:r>
            <a:rPr lang="en-US" sz="2100" kern="1200" dirty="0"/>
            <a:t> Four Phases)</a:t>
          </a:r>
        </a:p>
      </dsp:txBody>
      <dsp:txXfrm>
        <a:off x="2120695" y="1451527"/>
        <a:ext cx="1751869" cy="875934"/>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F46C15E-9087-4FE4-9651-94A662A4CDAE}" type="datetimeFigureOut">
              <a:rPr lang="en-US" smtClean="0"/>
              <a:t>4/22/2025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0756F4-525E-4C53-AC87-2A90A389602B}" type="slidenum">
              <a:rPr lang="en-US" smtClean="0"/>
              <a:t>‹#›</a:t>
            </a:fld>
            <a:endParaRPr lang="en-US"/>
          </a:p>
        </p:txBody>
      </p:sp>
    </p:spTree>
    <p:extLst>
      <p:ext uri="{BB962C8B-B14F-4D97-AF65-F5344CB8AC3E}">
        <p14:creationId xmlns:p14="http://schemas.microsoft.com/office/powerpoint/2010/main" val="20846434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7B0C3B5-676F-4C69-BBDD-21B53FEABF5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691576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1FFE8BC-D9E6-46CE-A208-B2F7D6C5FDBA}" type="datetimeFigureOut">
              <a:rPr lang="en-US" smtClean="0"/>
              <a:t>4/22/2025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BAAE57D-E70A-4483-93BC-364744296838}" type="slidenum">
              <a:rPr lang="en-US" smtClean="0"/>
              <a:t>‹#›</a:t>
            </a:fld>
            <a:endParaRPr lang="en-US"/>
          </a:p>
        </p:txBody>
      </p:sp>
    </p:spTree>
    <p:extLst>
      <p:ext uri="{BB962C8B-B14F-4D97-AF65-F5344CB8AC3E}">
        <p14:creationId xmlns:p14="http://schemas.microsoft.com/office/powerpoint/2010/main" val="6108902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1FFE8BC-D9E6-46CE-A208-B2F7D6C5FDBA}" type="datetimeFigureOut">
              <a:rPr lang="en-US" smtClean="0"/>
              <a:t>4/22/2025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BAAE57D-E70A-4483-93BC-364744296838}" type="slidenum">
              <a:rPr lang="en-US" smtClean="0"/>
              <a:t>‹#›</a:t>
            </a:fld>
            <a:endParaRPr lang="en-US"/>
          </a:p>
        </p:txBody>
      </p:sp>
    </p:spTree>
    <p:extLst>
      <p:ext uri="{BB962C8B-B14F-4D97-AF65-F5344CB8AC3E}">
        <p14:creationId xmlns:p14="http://schemas.microsoft.com/office/powerpoint/2010/main" val="14750958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1FFE8BC-D9E6-46CE-A208-B2F7D6C5FDBA}" type="datetimeFigureOut">
              <a:rPr lang="en-US" smtClean="0"/>
              <a:t>4/22/2025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BAAE57D-E70A-4483-93BC-364744296838}" type="slidenum">
              <a:rPr lang="en-US" smtClean="0"/>
              <a:t>‹#›</a:t>
            </a:fld>
            <a:endParaRPr lang="en-US"/>
          </a:p>
        </p:txBody>
      </p:sp>
    </p:spTree>
    <p:extLst>
      <p:ext uri="{BB962C8B-B14F-4D97-AF65-F5344CB8AC3E}">
        <p14:creationId xmlns:p14="http://schemas.microsoft.com/office/powerpoint/2010/main" val="29568800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1FFE8BC-D9E6-46CE-A208-B2F7D6C5FDBA}" type="datetimeFigureOut">
              <a:rPr lang="en-US" smtClean="0"/>
              <a:t>4/22/2025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BAAE57D-E70A-4483-93BC-364744296838}" type="slidenum">
              <a:rPr lang="en-US" smtClean="0"/>
              <a:t>‹#›</a:t>
            </a:fld>
            <a:endParaRPr lang="en-US"/>
          </a:p>
        </p:txBody>
      </p:sp>
    </p:spTree>
    <p:extLst>
      <p:ext uri="{BB962C8B-B14F-4D97-AF65-F5344CB8AC3E}">
        <p14:creationId xmlns:p14="http://schemas.microsoft.com/office/powerpoint/2010/main" val="18693738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1FFE8BC-D9E6-46CE-A208-B2F7D6C5FDBA}" type="datetimeFigureOut">
              <a:rPr lang="en-US" smtClean="0"/>
              <a:t>4/22/2025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BAAE57D-E70A-4483-93BC-364744296838}" type="slidenum">
              <a:rPr lang="en-US" smtClean="0"/>
              <a:t>‹#›</a:t>
            </a:fld>
            <a:endParaRPr lang="en-US"/>
          </a:p>
        </p:txBody>
      </p:sp>
    </p:spTree>
    <p:extLst>
      <p:ext uri="{BB962C8B-B14F-4D97-AF65-F5344CB8AC3E}">
        <p14:creationId xmlns:p14="http://schemas.microsoft.com/office/powerpoint/2010/main" val="28375968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1FFE8BC-D9E6-46CE-A208-B2F7D6C5FDBA}" type="datetimeFigureOut">
              <a:rPr lang="en-US" smtClean="0"/>
              <a:t>4/22/2025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BAAE57D-E70A-4483-93BC-364744296838}" type="slidenum">
              <a:rPr lang="en-US" smtClean="0"/>
              <a:t>‹#›</a:t>
            </a:fld>
            <a:endParaRPr lang="en-US"/>
          </a:p>
        </p:txBody>
      </p:sp>
    </p:spTree>
    <p:extLst>
      <p:ext uri="{BB962C8B-B14F-4D97-AF65-F5344CB8AC3E}">
        <p14:creationId xmlns:p14="http://schemas.microsoft.com/office/powerpoint/2010/main" val="33524635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1FFE8BC-D9E6-46CE-A208-B2F7D6C5FDBA}" type="datetimeFigureOut">
              <a:rPr lang="en-US" smtClean="0"/>
              <a:t>4/22/2025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BAAE57D-E70A-4483-93BC-364744296838}" type="slidenum">
              <a:rPr lang="en-US" smtClean="0"/>
              <a:t>‹#›</a:t>
            </a:fld>
            <a:endParaRPr lang="en-US"/>
          </a:p>
        </p:txBody>
      </p:sp>
    </p:spTree>
    <p:extLst>
      <p:ext uri="{BB962C8B-B14F-4D97-AF65-F5344CB8AC3E}">
        <p14:creationId xmlns:p14="http://schemas.microsoft.com/office/powerpoint/2010/main" val="25543424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1FFE8BC-D9E6-46CE-A208-B2F7D6C5FDBA}" type="datetimeFigureOut">
              <a:rPr lang="en-US" smtClean="0"/>
              <a:t>4/22/2025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BAAE57D-E70A-4483-93BC-364744296838}" type="slidenum">
              <a:rPr lang="en-US" smtClean="0"/>
              <a:t>‹#›</a:t>
            </a:fld>
            <a:endParaRPr lang="en-US"/>
          </a:p>
        </p:txBody>
      </p:sp>
    </p:spTree>
    <p:extLst>
      <p:ext uri="{BB962C8B-B14F-4D97-AF65-F5344CB8AC3E}">
        <p14:creationId xmlns:p14="http://schemas.microsoft.com/office/powerpoint/2010/main" val="34051279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1FFE8BC-D9E6-46CE-A208-B2F7D6C5FDBA}" type="datetimeFigureOut">
              <a:rPr lang="en-US" smtClean="0"/>
              <a:t>4/22/2025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BAAE57D-E70A-4483-93BC-364744296838}" type="slidenum">
              <a:rPr lang="en-US" smtClean="0"/>
              <a:t>‹#›</a:t>
            </a:fld>
            <a:endParaRPr lang="en-US"/>
          </a:p>
        </p:txBody>
      </p:sp>
    </p:spTree>
    <p:extLst>
      <p:ext uri="{BB962C8B-B14F-4D97-AF65-F5344CB8AC3E}">
        <p14:creationId xmlns:p14="http://schemas.microsoft.com/office/powerpoint/2010/main" val="37527338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1FFE8BC-D9E6-46CE-A208-B2F7D6C5FDBA}" type="datetimeFigureOut">
              <a:rPr lang="en-US" smtClean="0"/>
              <a:t>4/22/2025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BAAE57D-E70A-4483-93BC-364744296838}" type="slidenum">
              <a:rPr lang="en-US" smtClean="0"/>
              <a:t>‹#›</a:t>
            </a:fld>
            <a:endParaRPr lang="en-US"/>
          </a:p>
        </p:txBody>
      </p:sp>
    </p:spTree>
    <p:extLst>
      <p:ext uri="{BB962C8B-B14F-4D97-AF65-F5344CB8AC3E}">
        <p14:creationId xmlns:p14="http://schemas.microsoft.com/office/powerpoint/2010/main" val="24020697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1FFE8BC-D9E6-46CE-A208-B2F7D6C5FDBA}" type="datetimeFigureOut">
              <a:rPr lang="en-US" smtClean="0"/>
              <a:t>4/22/2025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BAAE57D-E70A-4483-93BC-364744296838}" type="slidenum">
              <a:rPr lang="en-US" smtClean="0"/>
              <a:t>‹#›</a:t>
            </a:fld>
            <a:endParaRPr lang="en-US"/>
          </a:p>
        </p:txBody>
      </p:sp>
    </p:spTree>
    <p:extLst>
      <p:ext uri="{BB962C8B-B14F-4D97-AF65-F5344CB8AC3E}">
        <p14:creationId xmlns:p14="http://schemas.microsoft.com/office/powerpoint/2010/main" val="6223265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3342FE-E00B-4FAF-8F73-F722060EBA12}"/>
              </a:ext>
            </a:extLst>
          </p:cNvPr>
          <p:cNvSpPr>
            <a:spLocks noGrp="1"/>
          </p:cNvSpPr>
          <p:nvPr>
            <p:ph type="ctrTitle"/>
          </p:nvPr>
        </p:nvSpPr>
        <p:spPr>
          <a:xfrm>
            <a:off x="482601" y="978409"/>
            <a:ext cx="10506991" cy="2531555"/>
          </a:xfrm>
          <a:prstGeom prst="rect">
            <a:avLst/>
          </a:prstGeom>
        </p:spPr>
        <p:txBody>
          <a:bodyPr anchor="b"/>
          <a:lstStyle>
            <a:lvl1pPr algn="l">
              <a:defRPr sz="6600"/>
            </a:lvl1pPr>
          </a:lstStyle>
          <a:p>
            <a:r>
              <a:rPr lang="en-US"/>
              <a:t>Click to edit Master title style</a:t>
            </a:r>
          </a:p>
        </p:txBody>
      </p:sp>
      <p:sp>
        <p:nvSpPr>
          <p:cNvPr id="3" name="Subtitle 2">
            <a:extLst>
              <a:ext uri="{FF2B5EF4-FFF2-40B4-BE49-F238E27FC236}">
                <a16:creationId xmlns:a16="http://schemas.microsoft.com/office/drawing/2014/main" id="{37C1CCE2-4461-473E-B23C-34C8CCF04B3A}"/>
              </a:ext>
            </a:extLst>
          </p:cNvPr>
          <p:cNvSpPr>
            <a:spLocks noGrp="1"/>
          </p:cNvSpPr>
          <p:nvPr>
            <p:ph type="subTitle" idx="1"/>
          </p:nvPr>
        </p:nvSpPr>
        <p:spPr>
          <a:xfrm>
            <a:off x="482601" y="3602038"/>
            <a:ext cx="10506991" cy="2277554"/>
          </a:xfrm>
        </p:spPr>
        <p:txBody>
          <a:bodyPr/>
          <a:lstStyle>
            <a:lvl1pPr marL="0" indent="0" algn="l">
              <a:buNone/>
              <a:defRPr sz="2400"/>
            </a:lvl1pPr>
            <a:lvl2pPr marL="457223" indent="0" algn="ctr">
              <a:buNone/>
              <a:defRPr sz="2000"/>
            </a:lvl2pPr>
            <a:lvl3pPr marL="914446" indent="0" algn="ctr">
              <a:buNone/>
              <a:defRPr sz="1800"/>
            </a:lvl3pPr>
            <a:lvl4pPr marL="1371669" indent="0" algn="ctr">
              <a:buNone/>
              <a:defRPr sz="1600"/>
            </a:lvl4pPr>
            <a:lvl5pPr marL="1828891" indent="0" algn="ctr">
              <a:buNone/>
              <a:defRPr sz="1600"/>
            </a:lvl5pPr>
            <a:lvl6pPr marL="2286114" indent="0" algn="ctr">
              <a:buNone/>
              <a:defRPr sz="1600"/>
            </a:lvl6pPr>
            <a:lvl7pPr marL="2743337" indent="0" algn="ctr">
              <a:buNone/>
              <a:defRPr sz="1600"/>
            </a:lvl7pPr>
            <a:lvl8pPr marL="3200560" indent="0" algn="ctr">
              <a:buNone/>
              <a:defRPr sz="1600"/>
            </a:lvl8pPr>
            <a:lvl9pPr marL="3657783"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FAA551A-CE2F-4E35-A714-B1F04D4B4E8E}"/>
              </a:ext>
            </a:extLst>
          </p:cNvPr>
          <p:cNvSpPr>
            <a:spLocks noGrp="1"/>
          </p:cNvSpPr>
          <p:nvPr>
            <p:ph type="dt" sz="half" idx="10"/>
          </p:nvPr>
        </p:nvSpPr>
        <p:spPr/>
        <p:txBody>
          <a:bodyPr/>
          <a:lstStyle/>
          <a:p>
            <a:fld id="{81B8F32D-D8B6-4B9E-9CBF-DCAC30B7B93D}" type="datetimeFigureOut">
              <a:rPr lang="en-US" smtClean="0"/>
              <a:pPr/>
              <a:t>4/22/2025</a:t>
            </a:fld>
            <a:endParaRPr lang="en-US"/>
          </a:p>
        </p:txBody>
      </p:sp>
      <p:sp>
        <p:nvSpPr>
          <p:cNvPr id="5" name="Footer Placeholder 4">
            <a:extLst>
              <a:ext uri="{FF2B5EF4-FFF2-40B4-BE49-F238E27FC236}">
                <a16:creationId xmlns:a16="http://schemas.microsoft.com/office/drawing/2014/main" id="{26B5C907-6594-4DFF-A32B-449C3BA968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0376D75-E9DA-4660-AC52-51BA63FCB94D}"/>
              </a:ext>
            </a:extLst>
          </p:cNvPr>
          <p:cNvSpPr>
            <a:spLocks noGrp="1"/>
          </p:cNvSpPr>
          <p:nvPr>
            <p:ph type="sldNum" sz="quarter" idx="12"/>
          </p:nvPr>
        </p:nvSpPr>
        <p:spPr/>
        <p:txBody>
          <a:bodyPr/>
          <a:lstStyle/>
          <a:p>
            <a:fld id="{60553ECD-7F6D-420D-93CA-D8D15EB427AC}" type="slidenum">
              <a:rPr lang="en-US" smtClean="0"/>
              <a:pPr/>
              <a:t>‹#›</a:t>
            </a:fld>
            <a:endParaRPr lang="en-US"/>
          </a:p>
        </p:txBody>
      </p:sp>
      <p:cxnSp>
        <p:nvCxnSpPr>
          <p:cNvPr id="10" name="Straight Connector 9">
            <a:extLst>
              <a:ext uri="{FF2B5EF4-FFF2-40B4-BE49-F238E27FC236}">
                <a16:creationId xmlns:a16="http://schemas.microsoft.com/office/drawing/2014/main" id="{A2EFA84C-D756-4DC7-AA46-68D776F37FA4}"/>
              </a:ext>
              <a:ext uri="{C183D7F6-B498-43B3-948B-1728B52AA6E4}">
                <adec:decorative xmlns:adec="http://schemas.microsoft.com/office/drawing/2017/decorative" val="1"/>
              </a:ext>
            </a:extLst>
          </p:cNvPr>
          <p:cNvCxnSpPr>
            <a:cxnSpLocks/>
          </p:cNvCxnSpPr>
          <p:nvPr/>
        </p:nvCxnSpPr>
        <p:spPr>
          <a:xfrm>
            <a:off x="482601"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8122783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943735-A77F-440D-9448-6AE7C204D377}"/>
              </a:ext>
            </a:extLst>
          </p:cNvPr>
          <p:cNvSpPr>
            <a:spLocks noGrp="1"/>
          </p:cNvSpPr>
          <p:nvPr>
            <p:ph type="title"/>
          </p:nvPr>
        </p:nvSpPr>
        <p:spPr>
          <a:xfrm>
            <a:off x="482600" y="978408"/>
            <a:ext cx="10634472" cy="2157984"/>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2276C6EE-D55E-454B-B28C-EC73D1DB4A2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2A2905-6D2E-4319-9521-61452AB8F996}"/>
              </a:ext>
            </a:extLst>
          </p:cNvPr>
          <p:cNvSpPr>
            <a:spLocks noGrp="1"/>
          </p:cNvSpPr>
          <p:nvPr>
            <p:ph type="dt" sz="half" idx="10"/>
          </p:nvPr>
        </p:nvSpPr>
        <p:spPr/>
        <p:txBody>
          <a:bodyPr/>
          <a:lstStyle/>
          <a:p>
            <a:fld id="{81B8F32D-D8B6-4B9E-9CBF-DCAC30B7B93D}" type="datetimeFigureOut">
              <a:rPr lang="en-US" smtClean="0"/>
              <a:pPr/>
              <a:t>4/22/2025</a:t>
            </a:fld>
            <a:endParaRPr lang="en-US"/>
          </a:p>
        </p:txBody>
      </p:sp>
      <p:sp>
        <p:nvSpPr>
          <p:cNvPr id="5" name="Footer Placeholder 4">
            <a:extLst>
              <a:ext uri="{FF2B5EF4-FFF2-40B4-BE49-F238E27FC236}">
                <a16:creationId xmlns:a16="http://schemas.microsoft.com/office/drawing/2014/main" id="{6DAC7550-84E8-49D3-B419-6F5F327DAD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7AD2C6B-EA5D-4D97-BC84-6C860D536360}"/>
              </a:ext>
            </a:extLst>
          </p:cNvPr>
          <p:cNvSpPr>
            <a:spLocks noGrp="1"/>
          </p:cNvSpPr>
          <p:nvPr>
            <p:ph type="sldNum" sz="quarter" idx="12"/>
          </p:nvPr>
        </p:nvSpPr>
        <p:spPr/>
        <p:txBody>
          <a:bodyPr/>
          <a:lstStyle/>
          <a:p>
            <a:fld id="{60553ECD-7F6D-420D-93CA-D8D15EB427AC}" type="slidenum">
              <a:rPr lang="en-US" smtClean="0"/>
              <a:pPr/>
              <a:t>‹#›</a:t>
            </a:fld>
            <a:endParaRPr lang="en-US"/>
          </a:p>
        </p:txBody>
      </p:sp>
    </p:spTree>
    <p:extLst>
      <p:ext uri="{BB962C8B-B14F-4D97-AF65-F5344CB8AC3E}">
        <p14:creationId xmlns:p14="http://schemas.microsoft.com/office/powerpoint/2010/main" val="370609077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61B299E6-11CC-4181-86C3-528A13F1F556}"/>
              </a:ext>
              <a:ext uri="{C183D7F6-B498-43B3-948B-1728B52AA6E4}">
                <adec:decorative xmlns:adec="http://schemas.microsoft.com/office/drawing/2017/decorative" val="1"/>
              </a:ext>
            </a:extLst>
          </p:cNvPr>
          <p:cNvSpPr/>
          <p:nvPr/>
        </p:nvSpPr>
        <p:spPr>
          <a:xfrm>
            <a:off x="481008" y="3922233"/>
            <a:ext cx="11147071" cy="2434825"/>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a:extLst>
              <a:ext uri="{FF2B5EF4-FFF2-40B4-BE49-F238E27FC236}">
                <a16:creationId xmlns:a16="http://schemas.microsoft.com/office/drawing/2014/main" id="{EE803473-0A64-4F9F-833B-8D64E39019B1}"/>
              </a:ext>
            </a:extLst>
          </p:cNvPr>
          <p:cNvSpPr>
            <a:spLocks noGrp="1"/>
          </p:cNvSpPr>
          <p:nvPr>
            <p:ph type="title"/>
          </p:nvPr>
        </p:nvSpPr>
        <p:spPr>
          <a:xfrm>
            <a:off x="482600" y="978410"/>
            <a:ext cx="10515600" cy="2716769"/>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76873736-B424-40F2-B562-6DC10E5EDE4F}"/>
              </a:ext>
            </a:extLst>
          </p:cNvPr>
          <p:cNvSpPr>
            <a:spLocks noGrp="1"/>
          </p:cNvSpPr>
          <p:nvPr>
            <p:ph type="body" idx="1"/>
          </p:nvPr>
        </p:nvSpPr>
        <p:spPr>
          <a:xfrm>
            <a:off x="482600" y="4171446"/>
            <a:ext cx="10515600" cy="1918205"/>
          </a:xfrm>
        </p:spPr>
        <p:txBody>
          <a:bodyPr>
            <a:normAutofit/>
          </a:bodyPr>
          <a:lstStyle>
            <a:lvl1pPr marL="0" indent="0">
              <a:buNone/>
              <a:defRPr lang="en-US" sz="2400" i="1" kern="1200" dirty="0" smtClean="0">
                <a:solidFill>
                  <a:schemeClr val="tx1"/>
                </a:solidFill>
                <a:latin typeface="+mn-lt"/>
                <a:ea typeface="+mn-ea"/>
                <a:cs typeface="+mn-cs"/>
              </a:defRPr>
            </a:lvl1pPr>
            <a:lvl2pPr marL="457223" indent="0">
              <a:buNone/>
              <a:defRPr sz="2000">
                <a:solidFill>
                  <a:schemeClr val="tx1">
                    <a:tint val="75000"/>
                  </a:schemeClr>
                </a:solidFill>
              </a:defRPr>
            </a:lvl2pPr>
            <a:lvl3pPr marL="914446" indent="0">
              <a:buNone/>
              <a:defRPr sz="1800">
                <a:solidFill>
                  <a:schemeClr val="tx1">
                    <a:tint val="75000"/>
                  </a:schemeClr>
                </a:solidFill>
              </a:defRPr>
            </a:lvl3pPr>
            <a:lvl4pPr marL="1371669" indent="0">
              <a:buNone/>
              <a:defRPr sz="1600">
                <a:solidFill>
                  <a:schemeClr val="tx1">
                    <a:tint val="75000"/>
                  </a:schemeClr>
                </a:solidFill>
              </a:defRPr>
            </a:lvl4pPr>
            <a:lvl5pPr marL="1828891" indent="0">
              <a:buNone/>
              <a:defRPr sz="1600">
                <a:solidFill>
                  <a:schemeClr val="tx1">
                    <a:tint val="75000"/>
                  </a:schemeClr>
                </a:solidFill>
              </a:defRPr>
            </a:lvl5pPr>
            <a:lvl6pPr marL="2286114" indent="0">
              <a:buNone/>
              <a:defRPr sz="1600">
                <a:solidFill>
                  <a:schemeClr val="tx1">
                    <a:tint val="75000"/>
                  </a:schemeClr>
                </a:solidFill>
              </a:defRPr>
            </a:lvl6pPr>
            <a:lvl7pPr marL="2743337" indent="0">
              <a:buNone/>
              <a:defRPr sz="1600">
                <a:solidFill>
                  <a:schemeClr val="tx1">
                    <a:tint val="75000"/>
                  </a:schemeClr>
                </a:solidFill>
              </a:defRPr>
            </a:lvl7pPr>
            <a:lvl8pPr marL="3200560" indent="0">
              <a:buNone/>
              <a:defRPr sz="1600">
                <a:solidFill>
                  <a:schemeClr val="tx1">
                    <a:tint val="75000"/>
                  </a:schemeClr>
                </a:solidFill>
              </a:defRPr>
            </a:lvl8pPr>
            <a:lvl9pPr marL="3657783" indent="0">
              <a:buNone/>
              <a:defRPr sz="1600">
                <a:solidFill>
                  <a:schemeClr val="tx1">
                    <a:tint val="75000"/>
                  </a:schemeClr>
                </a:solidFill>
              </a:defRPr>
            </a:lvl9pPr>
          </a:lstStyle>
          <a:p>
            <a:pPr marL="0" lvl="0" indent="0" algn="l" defTabSz="914446" rtl="0" eaLnBrk="1" latinLnBrk="0" hangingPunct="1">
              <a:lnSpc>
                <a:spcPct val="110000"/>
              </a:lnSpc>
              <a:spcBef>
                <a:spcPts val="1000"/>
              </a:spcBef>
              <a:buFont typeface="Arial" panose="020B0604020202020204" pitchFamily="34" charset="0"/>
              <a:buNone/>
            </a:pPr>
            <a:r>
              <a:rPr lang="en-US"/>
              <a:t>Click to edit Master text styles</a:t>
            </a:r>
          </a:p>
        </p:txBody>
      </p:sp>
      <p:sp>
        <p:nvSpPr>
          <p:cNvPr id="4" name="Date Placeholder 3">
            <a:extLst>
              <a:ext uri="{FF2B5EF4-FFF2-40B4-BE49-F238E27FC236}">
                <a16:creationId xmlns:a16="http://schemas.microsoft.com/office/drawing/2014/main" id="{74348851-37C0-478D-B722-D76C817DC49D}"/>
              </a:ext>
            </a:extLst>
          </p:cNvPr>
          <p:cNvSpPr>
            <a:spLocks noGrp="1"/>
          </p:cNvSpPr>
          <p:nvPr>
            <p:ph type="dt" sz="half" idx="10"/>
          </p:nvPr>
        </p:nvSpPr>
        <p:spPr/>
        <p:txBody>
          <a:bodyPr/>
          <a:lstStyle/>
          <a:p>
            <a:fld id="{81B8F32D-D8B6-4B9E-9CBF-DCAC30B7B93D}" type="datetimeFigureOut">
              <a:rPr lang="en-US" smtClean="0"/>
              <a:pPr/>
              <a:t>4/22/2025</a:t>
            </a:fld>
            <a:endParaRPr lang="en-US"/>
          </a:p>
        </p:txBody>
      </p:sp>
      <p:sp>
        <p:nvSpPr>
          <p:cNvPr id="5" name="Footer Placeholder 4">
            <a:extLst>
              <a:ext uri="{FF2B5EF4-FFF2-40B4-BE49-F238E27FC236}">
                <a16:creationId xmlns:a16="http://schemas.microsoft.com/office/drawing/2014/main" id="{263E063E-66CE-4C18-91FA-D14AE052D7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A66D3D-FD62-470C-BC3C-A03771A32F60}"/>
              </a:ext>
            </a:extLst>
          </p:cNvPr>
          <p:cNvSpPr>
            <a:spLocks noGrp="1"/>
          </p:cNvSpPr>
          <p:nvPr>
            <p:ph type="sldNum" sz="quarter" idx="12"/>
          </p:nvPr>
        </p:nvSpPr>
        <p:spPr/>
        <p:txBody>
          <a:bodyPr/>
          <a:lstStyle/>
          <a:p>
            <a:fld id="{60553ECD-7F6D-420D-93CA-D8D15EB427AC}" type="slidenum">
              <a:rPr lang="en-US" smtClean="0"/>
              <a:pPr/>
              <a:t>‹#›</a:t>
            </a:fld>
            <a:endParaRPr lang="en-US"/>
          </a:p>
        </p:txBody>
      </p:sp>
      <p:cxnSp>
        <p:nvCxnSpPr>
          <p:cNvPr id="11" name="Straight Connector 10">
            <a:extLst>
              <a:ext uri="{FF2B5EF4-FFF2-40B4-BE49-F238E27FC236}">
                <a16:creationId xmlns:a16="http://schemas.microsoft.com/office/drawing/2014/main" id="{DDFF0049-0231-4557-A707-569556F0CA83}"/>
              </a:ext>
              <a:ext uri="{C183D7F6-B498-43B3-948B-1728B52AA6E4}">
                <adec:decorative xmlns:adec="http://schemas.microsoft.com/office/drawing/2017/decorative" val="1"/>
              </a:ext>
            </a:extLst>
          </p:cNvPr>
          <p:cNvCxnSpPr>
            <a:cxnSpLocks/>
          </p:cNvCxnSpPr>
          <p:nvPr/>
        </p:nvCxnSpPr>
        <p:spPr>
          <a:xfrm>
            <a:off x="481008" y="3922232"/>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5" name="Straight Connector 14">
            <a:extLst>
              <a:ext uri="{FF2B5EF4-FFF2-40B4-BE49-F238E27FC236}">
                <a16:creationId xmlns:a16="http://schemas.microsoft.com/office/drawing/2014/main" id="{457A0DB1-87C8-4BF4-B2A2-F9CA6ED05AC4}"/>
              </a:ext>
              <a:ext uri="{C183D7F6-B498-43B3-948B-1728B52AA6E4}">
                <adec:decorative xmlns:adec="http://schemas.microsoft.com/office/drawing/2017/decorative" val="1"/>
              </a:ext>
            </a:extLst>
          </p:cNvPr>
          <p:cNvCxnSpPr>
            <a:cxnSpLocks/>
          </p:cNvCxnSpPr>
          <p:nvPr/>
        </p:nvCxnSpPr>
        <p:spPr>
          <a:xfrm>
            <a:off x="482601"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8" name="Straight Connector 7">
            <a:extLst>
              <a:ext uri="{FF2B5EF4-FFF2-40B4-BE49-F238E27FC236}">
                <a16:creationId xmlns:a16="http://schemas.microsoft.com/office/drawing/2014/main" id="{F6C29209-8A8F-48A7-8BA2-AFADA37CBD4F}"/>
              </a:ext>
              <a:ext uri="{C183D7F6-B498-43B3-948B-1728B52AA6E4}">
                <adec:decorative xmlns:adec="http://schemas.microsoft.com/office/drawing/2017/decorative" val="1"/>
              </a:ext>
            </a:extLst>
          </p:cNvPr>
          <p:cNvCxnSpPr>
            <a:cxnSpLocks/>
          </p:cNvCxnSpPr>
          <p:nvPr/>
        </p:nvCxnSpPr>
        <p:spPr>
          <a:xfrm>
            <a:off x="481008"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6399820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166BE9C-AE7C-4C39-9694-C32D6939B965}"/>
              </a:ext>
              <a:ext uri="{C183D7F6-B498-43B3-948B-1728B52AA6E4}">
                <adec:decorative xmlns:adec="http://schemas.microsoft.com/office/drawing/2017/decorative" val="1"/>
              </a:ext>
            </a:extLst>
          </p:cNvPr>
          <p:cNvSpPr/>
          <p:nvPr/>
        </p:nvSpPr>
        <p:spPr>
          <a:xfrm>
            <a:off x="481008" y="483577"/>
            <a:ext cx="11147071" cy="2434824"/>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a:extLst>
              <a:ext uri="{FF2B5EF4-FFF2-40B4-BE49-F238E27FC236}">
                <a16:creationId xmlns:a16="http://schemas.microsoft.com/office/drawing/2014/main" id="{78ACC42C-303A-4BDF-990A-2B07967BC9A9}"/>
              </a:ext>
            </a:extLst>
          </p:cNvPr>
          <p:cNvSpPr>
            <a:spLocks noGrp="1"/>
          </p:cNvSpPr>
          <p:nvPr>
            <p:ph type="title"/>
          </p:nvPr>
        </p:nvSpPr>
        <p:spPr>
          <a:xfrm>
            <a:off x="482600" y="978409"/>
            <a:ext cx="11147071" cy="17552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0C55CEF-353E-4E14-83AD-ACADDC08D943}"/>
              </a:ext>
            </a:extLst>
          </p:cNvPr>
          <p:cNvSpPr>
            <a:spLocks noGrp="1"/>
          </p:cNvSpPr>
          <p:nvPr>
            <p:ph sz="half" idx="1"/>
          </p:nvPr>
        </p:nvSpPr>
        <p:spPr>
          <a:xfrm>
            <a:off x="482601" y="3103132"/>
            <a:ext cx="5418551" cy="30738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55ECEF-9654-4AC1-BF77-7BC602BBD434}"/>
              </a:ext>
            </a:extLst>
          </p:cNvPr>
          <p:cNvSpPr>
            <a:spLocks noGrp="1"/>
          </p:cNvSpPr>
          <p:nvPr>
            <p:ph sz="half" idx="2"/>
          </p:nvPr>
        </p:nvSpPr>
        <p:spPr>
          <a:xfrm>
            <a:off x="6211121" y="3103132"/>
            <a:ext cx="5418551" cy="30738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4922FC8-BC06-407B-A82B-DA62B33A1CD4}"/>
              </a:ext>
            </a:extLst>
          </p:cNvPr>
          <p:cNvSpPr>
            <a:spLocks noGrp="1"/>
          </p:cNvSpPr>
          <p:nvPr>
            <p:ph type="dt" sz="half" idx="10"/>
          </p:nvPr>
        </p:nvSpPr>
        <p:spPr/>
        <p:txBody>
          <a:bodyPr/>
          <a:lstStyle/>
          <a:p>
            <a:fld id="{81B8F32D-D8B6-4B9E-9CBF-DCAC30B7B93D}" type="datetimeFigureOut">
              <a:rPr lang="en-US" smtClean="0"/>
              <a:pPr/>
              <a:t>4/22/2025</a:t>
            </a:fld>
            <a:endParaRPr lang="en-US"/>
          </a:p>
        </p:txBody>
      </p:sp>
      <p:sp>
        <p:nvSpPr>
          <p:cNvPr id="6" name="Footer Placeholder 5">
            <a:extLst>
              <a:ext uri="{FF2B5EF4-FFF2-40B4-BE49-F238E27FC236}">
                <a16:creationId xmlns:a16="http://schemas.microsoft.com/office/drawing/2014/main" id="{7915B701-4E1F-48AA-8A3C-ED5DD9151ED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06BCA31-8AC7-46F5-BCAB-41D54DF83D78}"/>
              </a:ext>
            </a:extLst>
          </p:cNvPr>
          <p:cNvSpPr>
            <a:spLocks noGrp="1"/>
          </p:cNvSpPr>
          <p:nvPr>
            <p:ph type="sldNum" sz="quarter" idx="12"/>
          </p:nvPr>
        </p:nvSpPr>
        <p:spPr/>
        <p:txBody>
          <a:bodyPr/>
          <a:lstStyle/>
          <a:p>
            <a:fld id="{60553ECD-7F6D-420D-93CA-D8D15EB427AC}" type="slidenum">
              <a:rPr lang="en-US" smtClean="0"/>
              <a:pPr/>
              <a:t>‹#›</a:t>
            </a:fld>
            <a:endParaRPr lang="en-US"/>
          </a:p>
        </p:txBody>
      </p:sp>
      <p:cxnSp>
        <p:nvCxnSpPr>
          <p:cNvPr id="9" name="Straight Connector 8">
            <a:extLst>
              <a:ext uri="{FF2B5EF4-FFF2-40B4-BE49-F238E27FC236}">
                <a16:creationId xmlns:a16="http://schemas.microsoft.com/office/drawing/2014/main" id="{21BA86D8-2A29-4A0E-AEA0-39B41C4187DE}"/>
              </a:ext>
              <a:ext uri="{C183D7F6-B498-43B3-948B-1728B52AA6E4}">
                <adec:decorative xmlns:adec="http://schemas.microsoft.com/office/drawing/2017/decorative" val="1"/>
              </a:ext>
            </a:extLst>
          </p:cNvPr>
          <p:cNvCxnSpPr>
            <a:cxnSpLocks/>
          </p:cNvCxnSpPr>
          <p:nvPr/>
        </p:nvCxnSpPr>
        <p:spPr>
          <a:xfrm>
            <a:off x="482601" y="2918401"/>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8" name="Straight Connector 7">
            <a:extLst>
              <a:ext uri="{FF2B5EF4-FFF2-40B4-BE49-F238E27FC236}">
                <a16:creationId xmlns:a16="http://schemas.microsoft.com/office/drawing/2014/main" id="{F085E13E-918A-4D04-9E84-94148D7C878E}"/>
              </a:ext>
              <a:ext uri="{C183D7F6-B498-43B3-948B-1728B52AA6E4}">
                <adec:decorative xmlns:adec="http://schemas.microsoft.com/office/drawing/2017/decorative" val="1"/>
              </a:ext>
            </a:extLst>
          </p:cNvPr>
          <p:cNvCxnSpPr>
            <a:cxnSpLocks/>
          </p:cNvCxnSpPr>
          <p:nvPr/>
        </p:nvCxnSpPr>
        <p:spPr>
          <a:xfrm>
            <a:off x="482601"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4466285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5E892-D975-4DD6-8583-A14DDBE85F0C}"/>
              </a:ext>
            </a:extLst>
          </p:cNvPr>
          <p:cNvSpPr>
            <a:spLocks noGrp="1"/>
          </p:cNvSpPr>
          <p:nvPr>
            <p:ph type="title"/>
          </p:nvPr>
        </p:nvSpPr>
        <p:spPr>
          <a:xfrm>
            <a:off x="484632" y="978407"/>
            <a:ext cx="11145039" cy="1339584"/>
          </a:xfrm>
          <a:prstGeom prst="rect">
            <a:avLst/>
          </a:prstGeom>
        </p:spPr>
        <p:txBody>
          <a:bodyPr anchor="b"/>
          <a:lstStyle/>
          <a:p>
            <a:r>
              <a:rPr lang="en-US"/>
              <a:t>Click to edit Master title style</a:t>
            </a:r>
          </a:p>
        </p:txBody>
      </p:sp>
      <p:sp>
        <p:nvSpPr>
          <p:cNvPr id="3" name="Text Placeholder 2">
            <a:extLst>
              <a:ext uri="{FF2B5EF4-FFF2-40B4-BE49-F238E27FC236}">
                <a16:creationId xmlns:a16="http://schemas.microsoft.com/office/drawing/2014/main" id="{7F1F7700-CECC-4881-BE5C-A13CD825B73B}"/>
              </a:ext>
            </a:extLst>
          </p:cNvPr>
          <p:cNvSpPr>
            <a:spLocks noGrp="1"/>
          </p:cNvSpPr>
          <p:nvPr>
            <p:ph type="body" idx="1"/>
          </p:nvPr>
        </p:nvSpPr>
        <p:spPr>
          <a:xfrm>
            <a:off x="484632" y="2500921"/>
            <a:ext cx="5346222" cy="823912"/>
          </a:xfrm>
        </p:spPr>
        <p:txBody>
          <a:bodyPr anchor="b">
            <a:normAutofit/>
          </a:bodyPr>
          <a:lstStyle>
            <a:lvl1pPr marL="0" indent="0">
              <a:buNone/>
              <a:defRPr lang="en-US" sz="2400" b="0" i="1" kern="1200" dirty="0" smtClean="0">
                <a:solidFill>
                  <a:schemeClr val="tx1"/>
                </a:solidFill>
                <a:latin typeface="+mn-lt"/>
                <a:ea typeface="+mn-ea"/>
                <a:cs typeface="+mn-cs"/>
              </a:defRPr>
            </a:lvl1pPr>
            <a:lvl2pPr marL="457223" indent="0">
              <a:buNone/>
              <a:defRPr sz="2000" b="1"/>
            </a:lvl2pPr>
            <a:lvl3pPr marL="914446" indent="0">
              <a:buNone/>
              <a:defRPr sz="1800" b="1"/>
            </a:lvl3pPr>
            <a:lvl4pPr marL="1371669" indent="0">
              <a:buNone/>
              <a:defRPr sz="1600" b="1"/>
            </a:lvl4pPr>
            <a:lvl5pPr marL="1828891" indent="0">
              <a:buNone/>
              <a:defRPr sz="1600" b="1"/>
            </a:lvl5pPr>
            <a:lvl6pPr marL="2286114" indent="0">
              <a:buNone/>
              <a:defRPr sz="1600" b="1"/>
            </a:lvl6pPr>
            <a:lvl7pPr marL="2743337" indent="0">
              <a:buNone/>
              <a:defRPr sz="1600" b="1"/>
            </a:lvl7pPr>
            <a:lvl8pPr marL="3200560" indent="0">
              <a:buNone/>
              <a:defRPr sz="1600" b="1"/>
            </a:lvl8pPr>
            <a:lvl9pPr marL="3657783" indent="0">
              <a:buNone/>
              <a:defRPr sz="1600" b="1"/>
            </a:lvl9pPr>
          </a:lstStyle>
          <a:p>
            <a:pPr marL="0" lvl="0" indent="0" algn="l" defTabSz="914446" rtl="0" eaLnBrk="1" latinLnBrk="0" hangingPunct="1">
              <a:lnSpc>
                <a:spcPct val="110000"/>
              </a:lnSpc>
              <a:spcBef>
                <a:spcPts val="1000"/>
              </a:spcBef>
              <a:buFont typeface="Arial" panose="020B0604020202020204" pitchFamily="34" charset="0"/>
              <a:buNone/>
            </a:pPr>
            <a:r>
              <a:rPr lang="en-US"/>
              <a:t>Click to edit Master text styles</a:t>
            </a:r>
          </a:p>
        </p:txBody>
      </p:sp>
      <p:sp>
        <p:nvSpPr>
          <p:cNvPr id="4" name="Content Placeholder 3">
            <a:extLst>
              <a:ext uri="{FF2B5EF4-FFF2-40B4-BE49-F238E27FC236}">
                <a16:creationId xmlns:a16="http://schemas.microsoft.com/office/drawing/2014/main" id="{4CA50766-520A-44C5-943E-569222B74104}"/>
              </a:ext>
            </a:extLst>
          </p:cNvPr>
          <p:cNvSpPr>
            <a:spLocks noGrp="1"/>
          </p:cNvSpPr>
          <p:nvPr>
            <p:ph sz="half" idx="2"/>
          </p:nvPr>
        </p:nvSpPr>
        <p:spPr>
          <a:xfrm>
            <a:off x="484632" y="3429000"/>
            <a:ext cx="5346222" cy="2760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72F7E42-976A-4239-8006-D68538D4B71F}"/>
              </a:ext>
            </a:extLst>
          </p:cNvPr>
          <p:cNvSpPr>
            <a:spLocks noGrp="1"/>
          </p:cNvSpPr>
          <p:nvPr>
            <p:ph type="body" sz="quarter" idx="3"/>
          </p:nvPr>
        </p:nvSpPr>
        <p:spPr>
          <a:xfrm>
            <a:off x="6257121" y="2500921"/>
            <a:ext cx="5372551" cy="823912"/>
          </a:xfrm>
        </p:spPr>
        <p:txBody>
          <a:bodyPr anchor="b"/>
          <a:lstStyle>
            <a:lvl1pPr marL="0" indent="0">
              <a:buNone/>
              <a:defRPr lang="en-US" sz="2400" b="0" i="1" kern="1200" smtClean="0">
                <a:solidFill>
                  <a:schemeClr val="tx1"/>
                </a:solidFill>
                <a:latin typeface="+mn-lt"/>
                <a:ea typeface="+mn-ea"/>
                <a:cs typeface="+mn-cs"/>
              </a:defRPr>
            </a:lvl1pPr>
            <a:lvl2pPr marL="457223" indent="0">
              <a:buNone/>
              <a:defRPr sz="2000" b="1"/>
            </a:lvl2pPr>
            <a:lvl3pPr marL="914446" indent="0">
              <a:buNone/>
              <a:defRPr sz="1800" b="1"/>
            </a:lvl3pPr>
            <a:lvl4pPr marL="1371669" indent="0">
              <a:buNone/>
              <a:defRPr sz="1600" b="1"/>
            </a:lvl4pPr>
            <a:lvl5pPr marL="1828891" indent="0">
              <a:buNone/>
              <a:defRPr sz="1600" b="1"/>
            </a:lvl5pPr>
            <a:lvl6pPr marL="2286114" indent="0">
              <a:buNone/>
              <a:defRPr sz="1600" b="1"/>
            </a:lvl6pPr>
            <a:lvl7pPr marL="2743337" indent="0">
              <a:buNone/>
              <a:defRPr sz="1600" b="1"/>
            </a:lvl7pPr>
            <a:lvl8pPr marL="3200560" indent="0">
              <a:buNone/>
              <a:defRPr sz="1600" b="1"/>
            </a:lvl8pPr>
            <a:lvl9pPr marL="3657783"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F8CA329-951F-4391-ADC5-7EA320B7782F}"/>
              </a:ext>
            </a:extLst>
          </p:cNvPr>
          <p:cNvSpPr>
            <a:spLocks noGrp="1"/>
          </p:cNvSpPr>
          <p:nvPr>
            <p:ph sz="quarter" idx="4"/>
          </p:nvPr>
        </p:nvSpPr>
        <p:spPr>
          <a:xfrm>
            <a:off x="6257121" y="3429000"/>
            <a:ext cx="5372551" cy="2760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FBEC22A-DA46-460C-B865-D928C20AE763}"/>
              </a:ext>
            </a:extLst>
          </p:cNvPr>
          <p:cNvSpPr>
            <a:spLocks noGrp="1"/>
          </p:cNvSpPr>
          <p:nvPr>
            <p:ph type="dt" sz="half" idx="10"/>
          </p:nvPr>
        </p:nvSpPr>
        <p:spPr/>
        <p:txBody>
          <a:bodyPr/>
          <a:lstStyle/>
          <a:p>
            <a:fld id="{81B8F32D-D8B6-4B9E-9CBF-DCAC30B7B93D}" type="datetimeFigureOut">
              <a:rPr lang="en-US" smtClean="0"/>
              <a:pPr/>
              <a:t>4/22/2025</a:t>
            </a:fld>
            <a:endParaRPr lang="en-US"/>
          </a:p>
        </p:txBody>
      </p:sp>
      <p:sp>
        <p:nvSpPr>
          <p:cNvPr id="8" name="Footer Placeholder 7">
            <a:extLst>
              <a:ext uri="{FF2B5EF4-FFF2-40B4-BE49-F238E27FC236}">
                <a16:creationId xmlns:a16="http://schemas.microsoft.com/office/drawing/2014/main" id="{4EB2D647-42C5-4AB7-BB71-3A44065716E7}"/>
              </a:ext>
            </a:extLst>
          </p:cNvPr>
          <p:cNvSpPr>
            <a:spLocks noGrp="1"/>
          </p:cNvSpPr>
          <p:nvPr>
            <p:ph type="ftr" sz="quarter" idx="11"/>
          </p:nvPr>
        </p:nvSpPr>
        <p:spPr>
          <a:xfrm>
            <a:off x="484632" y="6419089"/>
            <a:ext cx="4114800" cy="365125"/>
          </a:xfrm>
        </p:spPr>
        <p:txBody>
          <a:bodyPr/>
          <a:lstStyle/>
          <a:p>
            <a:endParaRPr lang="en-US"/>
          </a:p>
        </p:txBody>
      </p:sp>
      <p:sp>
        <p:nvSpPr>
          <p:cNvPr id="9" name="Slide Number Placeholder 8">
            <a:extLst>
              <a:ext uri="{FF2B5EF4-FFF2-40B4-BE49-F238E27FC236}">
                <a16:creationId xmlns:a16="http://schemas.microsoft.com/office/drawing/2014/main" id="{590B2B67-714C-46DA-85E5-598B4244D3B0}"/>
              </a:ext>
            </a:extLst>
          </p:cNvPr>
          <p:cNvSpPr>
            <a:spLocks noGrp="1"/>
          </p:cNvSpPr>
          <p:nvPr>
            <p:ph type="sldNum" sz="quarter" idx="12"/>
          </p:nvPr>
        </p:nvSpPr>
        <p:spPr>
          <a:xfrm>
            <a:off x="10989591" y="-7190"/>
            <a:ext cx="640080" cy="365125"/>
          </a:xfrm>
        </p:spPr>
        <p:txBody>
          <a:bodyPr/>
          <a:lstStyle/>
          <a:p>
            <a:fld id="{60553ECD-7F6D-420D-93CA-D8D15EB427AC}" type="slidenum">
              <a:rPr lang="en-US" smtClean="0"/>
              <a:pPr/>
              <a:t>‹#›</a:t>
            </a:fld>
            <a:endParaRPr lang="en-US"/>
          </a:p>
        </p:txBody>
      </p:sp>
    </p:spTree>
    <p:extLst>
      <p:ext uri="{BB962C8B-B14F-4D97-AF65-F5344CB8AC3E}">
        <p14:creationId xmlns:p14="http://schemas.microsoft.com/office/powerpoint/2010/main" val="145504031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D4B6724-AB30-4E7C-BE2B-ECD94FF1B463}"/>
              </a:ext>
              <a:ext uri="{C183D7F6-B498-43B3-948B-1728B52AA6E4}">
                <adec:decorative xmlns:adec="http://schemas.microsoft.com/office/drawing/2017/decorative" val="1"/>
              </a:ext>
            </a:extLst>
          </p:cNvPr>
          <p:cNvSpPr/>
          <p:nvPr/>
        </p:nvSpPr>
        <p:spPr>
          <a:xfrm>
            <a:off x="481008" y="3933312"/>
            <a:ext cx="11147071" cy="2434825"/>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a:extLst>
              <a:ext uri="{FF2B5EF4-FFF2-40B4-BE49-F238E27FC236}">
                <a16:creationId xmlns:a16="http://schemas.microsoft.com/office/drawing/2014/main" id="{501D4BAB-2678-4A19-A575-C47CAF1446E5}"/>
              </a:ext>
            </a:extLst>
          </p:cNvPr>
          <p:cNvSpPr>
            <a:spLocks noGrp="1"/>
          </p:cNvSpPr>
          <p:nvPr>
            <p:ph type="title"/>
          </p:nvPr>
        </p:nvSpPr>
        <p:spPr>
          <a:xfrm>
            <a:off x="482600" y="978409"/>
            <a:ext cx="10634472" cy="2591509"/>
          </a:xfrm>
          <a:prstGeom prst="rect">
            <a:avLst/>
          </a:prstGeom>
        </p:spPr>
        <p:txBody>
          <a:bodyPr anchor="b"/>
          <a:lstStyle/>
          <a:p>
            <a:r>
              <a:rPr lang="en-US"/>
              <a:t>Click to edit Master title style</a:t>
            </a:r>
          </a:p>
        </p:txBody>
      </p:sp>
      <p:sp>
        <p:nvSpPr>
          <p:cNvPr id="3" name="Date Placeholder 2">
            <a:extLst>
              <a:ext uri="{FF2B5EF4-FFF2-40B4-BE49-F238E27FC236}">
                <a16:creationId xmlns:a16="http://schemas.microsoft.com/office/drawing/2014/main" id="{4047C89E-0ABD-4FD2-924C-894345ADFED8}"/>
              </a:ext>
            </a:extLst>
          </p:cNvPr>
          <p:cNvSpPr>
            <a:spLocks noGrp="1"/>
          </p:cNvSpPr>
          <p:nvPr>
            <p:ph type="dt" sz="half" idx="10"/>
          </p:nvPr>
        </p:nvSpPr>
        <p:spPr/>
        <p:txBody>
          <a:bodyPr/>
          <a:lstStyle/>
          <a:p>
            <a:fld id="{81B8F32D-D8B6-4B9E-9CBF-DCAC30B7B93D}" type="datetimeFigureOut">
              <a:rPr lang="en-US" smtClean="0"/>
              <a:pPr/>
              <a:t>4/22/2025</a:t>
            </a:fld>
            <a:endParaRPr lang="en-US"/>
          </a:p>
        </p:txBody>
      </p:sp>
      <p:sp>
        <p:nvSpPr>
          <p:cNvPr id="4" name="Footer Placeholder 3">
            <a:extLst>
              <a:ext uri="{FF2B5EF4-FFF2-40B4-BE49-F238E27FC236}">
                <a16:creationId xmlns:a16="http://schemas.microsoft.com/office/drawing/2014/main" id="{553026CE-9CC8-403B-88B1-184D16532A8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3B3D616-3C18-401B-A792-E75149FDFC47}"/>
              </a:ext>
            </a:extLst>
          </p:cNvPr>
          <p:cNvSpPr>
            <a:spLocks noGrp="1"/>
          </p:cNvSpPr>
          <p:nvPr>
            <p:ph type="sldNum" sz="quarter" idx="12"/>
          </p:nvPr>
        </p:nvSpPr>
        <p:spPr/>
        <p:txBody>
          <a:bodyPr/>
          <a:lstStyle/>
          <a:p>
            <a:fld id="{60553ECD-7F6D-420D-93CA-D8D15EB427AC}" type="slidenum">
              <a:rPr lang="en-US" smtClean="0"/>
              <a:pPr/>
              <a:t>‹#›</a:t>
            </a:fld>
            <a:endParaRPr lang="en-US"/>
          </a:p>
        </p:txBody>
      </p:sp>
      <p:cxnSp>
        <p:nvCxnSpPr>
          <p:cNvPr id="7" name="Straight Connector 6">
            <a:extLst>
              <a:ext uri="{FF2B5EF4-FFF2-40B4-BE49-F238E27FC236}">
                <a16:creationId xmlns:a16="http://schemas.microsoft.com/office/drawing/2014/main" id="{04EC6F70-D800-4067-A36A-5BBFC8018E2D}"/>
              </a:ext>
              <a:ext uri="{C183D7F6-B498-43B3-948B-1728B52AA6E4}">
                <adec:decorative xmlns:adec="http://schemas.microsoft.com/office/drawing/2017/decorative" val="1"/>
              </a:ext>
            </a:extLst>
          </p:cNvPr>
          <p:cNvCxnSpPr>
            <a:cxnSpLocks/>
          </p:cNvCxnSpPr>
          <p:nvPr/>
        </p:nvCxnSpPr>
        <p:spPr>
          <a:xfrm>
            <a:off x="482601" y="3933311"/>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42B66CB6-8988-4FBA-8524-726765A5F2AA}"/>
              </a:ext>
              <a:ext uri="{C183D7F6-B498-43B3-948B-1728B52AA6E4}">
                <adec:decorative xmlns:adec="http://schemas.microsoft.com/office/drawing/2017/decorative" val="1"/>
              </a:ext>
            </a:extLst>
          </p:cNvPr>
          <p:cNvCxnSpPr>
            <a:cxnSpLocks/>
          </p:cNvCxnSpPr>
          <p:nvPr/>
        </p:nvCxnSpPr>
        <p:spPr>
          <a:xfrm>
            <a:off x="481008"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96910928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5C73F84-0C6B-4EF4-9405-C389824999D4}"/>
              </a:ext>
            </a:extLst>
          </p:cNvPr>
          <p:cNvSpPr>
            <a:spLocks noGrp="1"/>
          </p:cNvSpPr>
          <p:nvPr>
            <p:ph type="dt" sz="half" idx="10"/>
          </p:nvPr>
        </p:nvSpPr>
        <p:spPr/>
        <p:txBody>
          <a:bodyPr/>
          <a:lstStyle/>
          <a:p>
            <a:fld id="{81B8F32D-D8B6-4B9E-9CBF-DCAC30B7B93D}" type="datetimeFigureOut">
              <a:rPr lang="en-US" smtClean="0"/>
              <a:pPr/>
              <a:t>4/22/2025</a:t>
            </a:fld>
            <a:endParaRPr lang="en-US"/>
          </a:p>
        </p:txBody>
      </p:sp>
      <p:sp>
        <p:nvSpPr>
          <p:cNvPr id="3" name="Footer Placeholder 2">
            <a:extLst>
              <a:ext uri="{FF2B5EF4-FFF2-40B4-BE49-F238E27FC236}">
                <a16:creationId xmlns:a16="http://schemas.microsoft.com/office/drawing/2014/main" id="{DCCEC807-744E-4C5C-8B15-09AED3E570A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DFBCB19-9F4B-474C-85C1-4A645A971827}"/>
              </a:ext>
            </a:extLst>
          </p:cNvPr>
          <p:cNvSpPr>
            <a:spLocks noGrp="1"/>
          </p:cNvSpPr>
          <p:nvPr>
            <p:ph type="sldNum" sz="quarter" idx="12"/>
          </p:nvPr>
        </p:nvSpPr>
        <p:spPr/>
        <p:txBody>
          <a:bodyPr/>
          <a:lstStyle/>
          <a:p>
            <a:fld id="{60553ECD-7F6D-420D-93CA-D8D15EB427AC}" type="slidenum">
              <a:rPr lang="en-US" smtClean="0"/>
              <a:pPr/>
              <a:t>‹#›</a:t>
            </a:fld>
            <a:endParaRPr lang="en-US"/>
          </a:p>
        </p:txBody>
      </p:sp>
    </p:spTree>
    <p:extLst>
      <p:ext uri="{BB962C8B-B14F-4D97-AF65-F5344CB8AC3E}">
        <p14:creationId xmlns:p14="http://schemas.microsoft.com/office/powerpoint/2010/main" val="162261343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6A88B0-DD6B-449B-AE32-D3192081E76F}"/>
              </a:ext>
            </a:extLst>
          </p:cNvPr>
          <p:cNvSpPr>
            <a:spLocks noGrp="1"/>
          </p:cNvSpPr>
          <p:nvPr>
            <p:ph type="title"/>
          </p:nvPr>
        </p:nvSpPr>
        <p:spPr>
          <a:xfrm>
            <a:off x="484633" y="978408"/>
            <a:ext cx="4287393" cy="2450592"/>
          </a:xfrm>
          <a:prstGeom prst="rect">
            <a:avLst/>
          </a:prstGeom>
        </p:spPr>
        <p:txBody>
          <a:bodyPr anchor="b"/>
          <a:lstStyle>
            <a:lvl1pPr>
              <a:defRPr lang="en-US" sz="5400" kern="1200" smtClean="0">
                <a:solidFill>
                  <a:schemeClr val="tx1"/>
                </a:solidFill>
                <a:latin typeface="+mj-lt"/>
                <a:ea typeface="+mj-ea"/>
                <a:cs typeface="+mj-cs"/>
              </a:defRPr>
            </a:lvl1pPr>
          </a:lstStyle>
          <a:p>
            <a:r>
              <a:rPr lang="en-US"/>
              <a:t>Click to edit Master title style</a:t>
            </a:r>
          </a:p>
        </p:txBody>
      </p:sp>
      <p:sp>
        <p:nvSpPr>
          <p:cNvPr id="3" name="Content Placeholder 2">
            <a:extLst>
              <a:ext uri="{FF2B5EF4-FFF2-40B4-BE49-F238E27FC236}">
                <a16:creationId xmlns:a16="http://schemas.microsoft.com/office/drawing/2014/main" id="{F4F22ED6-5B69-4B3B-BF96-3A75F2107FA6}"/>
              </a:ext>
            </a:extLst>
          </p:cNvPr>
          <p:cNvSpPr>
            <a:spLocks noGrp="1"/>
          </p:cNvSpPr>
          <p:nvPr>
            <p:ph idx="1"/>
          </p:nvPr>
        </p:nvSpPr>
        <p:spPr>
          <a:xfrm>
            <a:off x="5183187" y="987426"/>
            <a:ext cx="6446484"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7704043-D45F-440A-A15D-2718A913E05A}"/>
              </a:ext>
            </a:extLst>
          </p:cNvPr>
          <p:cNvSpPr>
            <a:spLocks noGrp="1"/>
          </p:cNvSpPr>
          <p:nvPr>
            <p:ph type="body" sz="half" idx="2"/>
          </p:nvPr>
        </p:nvSpPr>
        <p:spPr>
          <a:xfrm>
            <a:off x="484633" y="3645074"/>
            <a:ext cx="4287393" cy="2223914"/>
          </a:xfrm>
        </p:spPr>
        <p:txBody>
          <a:bodyPr/>
          <a:lstStyle>
            <a:lvl1pPr marL="0" indent="0">
              <a:buNone/>
              <a:defRPr lang="en-US" sz="2400" i="1" kern="1200" dirty="0" smtClean="0">
                <a:solidFill>
                  <a:schemeClr val="tx1"/>
                </a:solidFill>
                <a:latin typeface="+mn-lt"/>
                <a:ea typeface="+mn-ea"/>
                <a:cs typeface="+mn-cs"/>
              </a:defRPr>
            </a:lvl1pPr>
            <a:lvl2pPr marL="457223" indent="0">
              <a:buNone/>
              <a:defRPr sz="1400"/>
            </a:lvl2pPr>
            <a:lvl3pPr marL="914446" indent="0">
              <a:buNone/>
              <a:defRPr sz="1200"/>
            </a:lvl3pPr>
            <a:lvl4pPr marL="1371669" indent="0">
              <a:buNone/>
              <a:defRPr sz="1000"/>
            </a:lvl4pPr>
            <a:lvl5pPr marL="1828891" indent="0">
              <a:buNone/>
              <a:defRPr sz="1000"/>
            </a:lvl5pPr>
            <a:lvl6pPr marL="2286114" indent="0">
              <a:buNone/>
              <a:defRPr sz="1000"/>
            </a:lvl6pPr>
            <a:lvl7pPr marL="2743337" indent="0">
              <a:buNone/>
              <a:defRPr sz="1000"/>
            </a:lvl7pPr>
            <a:lvl8pPr marL="3200560" indent="0">
              <a:buNone/>
              <a:defRPr sz="1000"/>
            </a:lvl8pPr>
            <a:lvl9pPr marL="3657783"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B0072DC-7326-43E7-806C-B690C439E8A8}"/>
              </a:ext>
            </a:extLst>
          </p:cNvPr>
          <p:cNvSpPr>
            <a:spLocks noGrp="1"/>
          </p:cNvSpPr>
          <p:nvPr>
            <p:ph type="dt" sz="half" idx="10"/>
          </p:nvPr>
        </p:nvSpPr>
        <p:spPr/>
        <p:txBody>
          <a:bodyPr/>
          <a:lstStyle/>
          <a:p>
            <a:fld id="{81B8F32D-D8B6-4B9E-9CBF-DCAC30B7B93D}" type="datetimeFigureOut">
              <a:rPr lang="en-US" smtClean="0"/>
              <a:pPr/>
              <a:t>4/22/2025</a:t>
            </a:fld>
            <a:endParaRPr lang="en-US"/>
          </a:p>
        </p:txBody>
      </p:sp>
      <p:sp>
        <p:nvSpPr>
          <p:cNvPr id="6" name="Footer Placeholder 5">
            <a:extLst>
              <a:ext uri="{FF2B5EF4-FFF2-40B4-BE49-F238E27FC236}">
                <a16:creationId xmlns:a16="http://schemas.microsoft.com/office/drawing/2014/main" id="{73F89A0F-B8C6-4AA6-A9C4-4A454F42241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E57A616-A4F2-4FC5-88DE-B4E6BA542895}"/>
              </a:ext>
            </a:extLst>
          </p:cNvPr>
          <p:cNvSpPr>
            <a:spLocks noGrp="1"/>
          </p:cNvSpPr>
          <p:nvPr>
            <p:ph type="sldNum" sz="quarter" idx="12"/>
          </p:nvPr>
        </p:nvSpPr>
        <p:spPr/>
        <p:txBody>
          <a:bodyPr/>
          <a:lstStyle/>
          <a:p>
            <a:fld id="{60553ECD-7F6D-420D-93CA-D8D15EB427AC}" type="slidenum">
              <a:rPr lang="en-US" smtClean="0"/>
              <a:pPr/>
              <a:t>‹#›</a:t>
            </a:fld>
            <a:endParaRPr lang="en-US"/>
          </a:p>
        </p:txBody>
      </p:sp>
    </p:spTree>
    <p:extLst>
      <p:ext uri="{BB962C8B-B14F-4D97-AF65-F5344CB8AC3E}">
        <p14:creationId xmlns:p14="http://schemas.microsoft.com/office/powerpoint/2010/main" val="40401874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B773D-D007-4687-BA9C-9F229829B5EF}"/>
              </a:ext>
            </a:extLst>
          </p:cNvPr>
          <p:cNvSpPr>
            <a:spLocks noGrp="1"/>
          </p:cNvSpPr>
          <p:nvPr>
            <p:ph type="title"/>
          </p:nvPr>
        </p:nvSpPr>
        <p:spPr>
          <a:xfrm>
            <a:off x="484633" y="978408"/>
            <a:ext cx="4287393" cy="2450593"/>
          </a:xfrm>
          <a:prstGeom prst="rect">
            <a:avLst/>
          </a:prstGeom>
        </p:spPr>
        <p:txBody>
          <a:bodyPr anchor="b"/>
          <a:lstStyle>
            <a:lvl1pPr>
              <a:defRPr lang="en-US" sz="5400" kern="1200" smtClean="0">
                <a:solidFill>
                  <a:schemeClr val="tx1"/>
                </a:solidFill>
                <a:latin typeface="+mj-lt"/>
                <a:ea typeface="+mj-ea"/>
                <a:cs typeface="+mj-cs"/>
              </a:defRPr>
            </a:lvl1pPr>
          </a:lstStyle>
          <a:p>
            <a:r>
              <a:rPr lang="en-US"/>
              <a:t>Click to edit Master title style</a:t>
            </a:r>
          </a:p>
        </p:txBody>
      </p:sp>
      <p:sp>
        <p:nvSpPr>
          <p:cNvPr id="3" name="Picture Placeholder 2">
            <a:extLst>
              <a:ext uri="{FF2B5EF4-FFF2-40B4-BE49-F238E27FC236}">
                <a16:creationId xmlns:a16="http://schemas.microsoft.com/office/drawing/2014/main" id="{3A3A75FC-78D2-4EF5-884F-11B7BACF799A}"/>
              </a:ext>
            </a:extLst>
          </p:cNvPr>
          <p:cNvSpPr>
            <a:spLocks noGrp="1"/>
          </p:cNvSpPr>
          <p:nvPr>
            <p:ph type="pic" idx="1"/>
          </p:nvPr>
        </p:nvSpPr>
        <p:spPr>
          <a:xfrm>
            <a:off x="5183188" y="987426"/>
            <a:ext cx="6446483" cy="4873625"/>
          </a:xfrm>
        </p:spPr>
        <p:txBody>
          <a:bodyPr/>
          <a:lstStyle>
            <a:lvl1pPr marL="0" indent="0">
              <a:buNone/>
              <a:defRPr sz="3200"/>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D7CE0BB-D335-4391-A23F-194C575CAF8F}"/>
              </a:ext>
            </a:extLst>
          </p:cNvPr>
          <p:cNvSpPr>
            <a:spLocks noGrp="1"/>
          </p:cNvSpPr>
          <p:nvPr>
            <p:ph type="body" sz="half" idx="2"/>
          </p:nvPr>
        </p:nvSpPr>
        <p:spPr>
          <a:xfrm>
            <a:off x="484633" y="3645074"/>
            <a:ext cx="4287393" cy="2223914"/>
          </a:xfrm>
        </p:spPr>
        <p:txBody>
          <a:bodyPr/>
          <a:lstStyle>
            <a:lvl1pPr marL="0" indent="0">
              <a:buNone/>
              <a:defRPr lang="en-US" sz="2400" i="1" kern="1200" smtClean="0">
                <a:solidFill>
                  <a:schemeClr val="tx1"/>
                </a:solidFill>
                <a:latin typeface="+mn-lt"/>
                <a:ea typeface="+mn-ea"/>
                <a:cs typeface="+mn-cs"/>
              </a:defRPr>
            </a:lvl1pPr>
            <a:lvl2pPr marL="457223" indent="0">
              <a:buNone/>
              <a:defRPr sz="1400"/>
            </a:lvl2pPr>
            <a:lvl3pPr marL="914446" indent="0">
              <a:buNone/>
              <a:defRPr sz="1200"/>
            </a:lvl3pPr>
            <a:lvl4pPr marL="1371669" indent="0">
              <a:buNone/>
              <a:defRPr sz="1000"/>
            </a:lvl4pPr>
            <a:lvl5pPr marL="1828891" indent="0">
              <a:buNone/>
              <a:defRPr sz="1000"/>
            </a:lvl5pPr>
            <a:lvl6pPr marL="2286114" indent="0">
              <a:buNone/>
              <a:defRPr sz="1000"/>
            </a:lvl6pPr>
            <a:lvl7pPr marL="2743337" indent="0">
              <a:buNone/>
              <a:defRPr sz="1000"/>
            </a:lvl7pPr>
            <a:lvl8pPr marL="3200560" indent="0">
              <a:buNone/>
              <a:defRPr sz="1000"/>
            </a:lvl8pPr>
            <a:lvl9pPr marL="3657783"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7701E1-B97B-4DA5-B9AD-07B7C12476AE}"/>
              </a:ext>
            </a:extLst>
          </p:cNvPr>
          <p:cNvSpPr>
            <a:spLocks noGrp="1"/>
          </p:cNvSpPr>
          <p:nvPr>
            <p:ph type="dt" sz="half" idx="10"/>
          </p:nvPr>
        </p:nvSpPr>
        <p:spPr/>
        <p:txBody>
          <a:bodyPr/>
          <a:lstStyle/>
          <a:p>
            <a:fld id="{81B8F32D-D8B6-4B9E-9CBF-DCAC30B7B93D}" type="datetimeFigureOut">
              <a:rPr lang="en-US" smtClean="0"/>
              <a:pPr/>
              <a:t>4/22/2025</a:t>
            </a:fld>
            <a:endParaRPr lang="en-US"/>
          </a:p>
        </p:txBody>
      </p:sp>
      <p:sp>
        <p:nvSpPr>
          <p:cNvPr id="6" name="Footer Placeholder 5">
            <a:extLst>
              <a:ext uri="{FF2B5EF4-FFF2-40B4-BE49-F238E27FC236}">
                <a16:creationId xmlns:a16="http://schemas.microsoft.com/office/drawing/2014/main" id="{076D9CF8-F42F-4618-9F26-8BFE56487AA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9CA2023-1ECA-4A96-BDC7-F7FA4368BE1B}"/>
              </a:ext>
            </a:extLst>
          </p:cNvPr>
          <p:cNvSpPr>
            <a:spLocks noGrp="1"/>
          </p:cNvSpPr>
          <p:nvPr>
            <p:ph type="sldNum" sz="quarter" idx="12"/>
          </p:nvPr>
        </p:nvSpPr>
        <p:spPr/>
        <p:txBody>
          <a:bodyPr/>
          <a:lstStyle/>
          <a:p>
            <a:fld id="{60553ECD-7F6D-420D-93CA-D8D15EB427AC}" type="slidenum">
              <a:rPr lang="en-US" smtClean="0"/>
              <a:pPr/>
              <a:t>‹#›</a:t>
            </a:fld>
            <a:endParaRPr lang="en-US"/>
          </a:p>
        </p:txBody>
      </p:sp>
    </p:spTree>
    <p:extLst>
      <p:ext uri="{BB962C8B-B14F-4D97-AF65-F5344CB8AC3E}">
        <p14:creationId xmlns:p14="http://schemas.microsoft.com/office/powerpoint/2010/main" val="160464109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1999A10-4355-4A13-B008-196B21ABEEAF}"/>
              </a:ext>
              <a:ext uri="{C183D7F6-B498-43B3-948B-1728B52AA6E4}">
                <adec:decorative xmlns:adec="http://schemas.microsoft.com/office/drawing/2017/decorative" val="1"/>
              </a:ext>
            </a:extLst>
          </p:cNvPr>
          <p:cNvSpPr/>
          <p:nvPr/>
        </p:nvSpPr>
        <p:spPr>
          <a:xfrm>
            <a:off x="482601" y="483577"/>
            <a:ext cx="11147071" cy="2434825"/>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a:extLst>
              <a:ext uri="{FF2B5EF4-FFF2-40B4-BE49-F238E27FC236}">
                <a16:creationId xmlns:a16="http://schemas.microsoft.com/office/drawing/2014/main" id="{BF36D448-AFEA-4483-B0E4-002840525CDD}"/>
              </a:ext>
            </a:extLst>
          </p:cNvPr>
          <p:cNvSpPr>
            <a:spLocks noGrp="1"/>
          </p:cNvSpPr>
          <p:nvPr>
            <p:ph type="title"/>
          </p:nvPr>
        </p:nvSpPr>
        <p:spPr>
          <a:xfrm>
            <a:off x="482601" y="978409"/>
            <a:ext cx="10506991" cy="17552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F216234-4516-4303-8F60-A8127D89A5E5}"/>
              </a:ext>
            </a:extLst>
          </p:cNvPr>
          <p:cNvSpPr>
            <a:spLocks noGrp="1"/>
          </p:cNvSpPr>
          <p:nvPr>
            <p:ph type="body" orient="vert" idx="1"/>
          </p:nvPr>
        </p:nvSpPr>
        <p:spPr>
          <a:xfrm>
            <a:off x="484193" y="3103132"/>
            <a:ext cx="10506991" cy="309294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46B5D50-A474-462B-A807-DF186B1C2F48}"/>
              </a:ext>
            </a:extLst>
          </p:cNvPr>
          <p:cNvSpPr>
            <a:spLocks noGrp="1"/>
          </p:cNvSpPr>
          <p:nvPr>
            <p:ph type="dt" sz="half" idx="10"/>
          </p:nvPr>
        </p:nvSpPr>
        <p:spPr/>
        <p:txBody>
          <a:bodyPr/>
          <a:lstStyle/>
          <a:p>
            <a:fld id="{81B8F32D-D8B6-4B9E-9CBF-DCAC30B7B93D}" type="datetimeFigureOut">
              <a:rPr lang="en-US" smtClean="0"/>
              <a:pPr/>
              <a:t>4/22/2025</a:t>
            </a:fld>
            <a:endParaRPr lang="en-US"/>
          </a:p>
        </p:txBody>
      </p:sp>
      <p:sp>
        <p:nvSpPr>
          <p:cNvPr id="5" name="Footer Placeholder 4">
            <a:extLst>
              <a:ext uri="{FF2B5EF4-FFF2-40B4-BE49-F238E27FC236}">
                <a16:creationId xmlns:a16="http://schemas.microsoft.com/office/drawing/2014/main" id="{F8BF1DAF-2E2D-46ED-AA3E-3D2FE40399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2FC771-EB13-4EB5-A0A2-3968C6ABBD4E}"/>
              </a:ext>
            </a:extLst>
          </p:cNvPr>
          <p:cNvSpPr>
            <a:spLocks noGrp="1"/>
          </p:cNvSpPr>
          <p:nvPr>
            <p:ph type="sldNum" sz="quarter" idx="12"/>
          </p:nvPr>
        </p:nvSpPr>
        <p:spPr/>
        <p:txBody>
          <a:bodyPr/>
          <a:lstStyle/>
          <a:p>
            <a:fld id="{60553ECD-7F6D-420D-93CA-D8D15EB427AC}" type="slidenum">
              <a:rPr lang="en-US" smtClean="0"/>
              <a:pPr/>
              <a:t>‹#›</a:t>
            </a:fld>
            <a:endParaRPr lang="en-US"/>
          </a:p>
        </p:txBody>
      </p:sp>
      <p:cxnSp>
        <p:nvCxnSpPr>
          <p:cNvPr id="8" name="Straight Connector 7">
            <a:extLst>
              <a:ext uri="{FF2B5EF4-FFF2-40B4-BE49-F238E27FC236}">
                <a16:creationId xmlns:a16="http://schemas.microsoft.com/office/drawing/2014/main" id="{B3B596B8-8230-4695-8D76-F06AFA8156C3}"/>
              </a:ext>
              <a:ext uri="{C183D7F6-B498-43B3-948B-1728B52AA6E4}">
                <adec:decorative xmlns:adec="http://schemas.microsoft.com/office/drawing/2017/decorative" val="1"/>
              </a:ext>
            </a:extLst>
          </p:cNvPr>
          <p:cNvCxnSpPr>
            <a:cxnSpLocks/>
          </p:cNvCxnSpPr>
          <p:nvPr/>
        </p:nvCxnSpPr>
        <p:spPr>
          <a:xfrm>
            <a:off x="482601" y="2918401"/>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4" name="Straight Connector 13">
            <a:extLst>
              <a:ext uri="{FF2B5EF4-FFF2-40B4-BE49-F238E27FC236}">
                <a16:creationId xmlns:a16="http://schemas.microsoft.com/office/drawing/2014/main" id="{C53EBF93-5FD9-4F4E-8485-7B937145CD08}"/>
              </a:ext>
              <a:ext uri="{C183D7F6-B498-43B3-948B-1728B52AA6E4}">
                <adec:decorative xmlns:adec="http://schemas.microsoft.com/office/drawing/2017/decorative" val="1"/>
              </a:ext>
            </a:extLst>
          </p:cNvPr>
          <p:cNvCxnSpPr>
            <a:cxnSpLocks/>
          </p:cNvCxnSpPr>
          <p:nvPr/>
        </p:nvCxnSpPr>
        <p:spPr>
          <a:xfrm>
            <a:off x="482601"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42380881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66B4D06-C7C6-4949-8EB2-F03ED999A2BB}"/>
              </a:ext>
            </a:extLst>
          </p:cNvPr>
          <p:cNvSpPr>
            <a:spLocks noGrp="1"/>
          </p:cNvSpPr>
          <p:nvPr>
            <p:ph type="title" orient="vert"/>
          </p:nvPr>
        </p:nvSpPr>
        <p:spPr>
          <a:xfrm>
            <a:off x="8041711" y="978409"/>
            <a:ext cx="2947881" cy="5124777"/>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C921B9D-8C11-4176-AF22-89F972E21284}"/>
              </a:ext>
            </a:extLst>
          </p:cNvPr>
          <p:cNvSpPr>
            <a:spLocks noGrp="1"/>
          </p:cNvSpPr>
          <p:nvPr>
            <p:ph type="body" orient="vert" idx="1"/>
          </p:nvPr>
        </p:nvSpPr>
        <p:spPr>
          <a:xfrm>
            <a:off x="484633" y="978409"/>
            <a:ext cx="7256453" cy="512477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AFA9E1C-8E18-4A35-9BD8-427B1D14BB8E}"/>
              </a:ext>
            </a:extLst>
          </p:cNvPr>
          <p:cNvSpPr>
            <a:spLocks noGrp="1"/>
          </p:cNvSpPr>
          <p:nvPr>
            <p:ph type="dt" sz="half" idx="10"/>
          </p:nvPr>
        </p:nvSpPr>
        <p:spPr/>
        <p:txBody>
          <a:bodyPr/>
          <a:lstStyle/>
          <a:p>
            <a:fld id="{81B8F32D-D8B6-4B9E-9CBF-DCAC30B7B93D}" type="datetimeFigureOut">
              <a:rPr lang="en-US" smtClean="0"/>
              <a:pPr/>
              <a:t>4/22/2025</a:t>
            </a:fld>
            <a:endParaRPr lang="en-US"/>
          </a:p>
        </p:txBody>
      </p:sp>
      <p:sp>
        <p:nvSpPr>
          <p:cNvPr id="5" name="Footer Placeholder 4">
            <a:extLst>
              <a:ext uri="{FF2B5EF4-FFF2-40B4-BE49-F238E27FC236}">
                <a16:creationId xmlns:a16="http://schemas.microsoft.com/office/drawing/2014/main" id="{2E116CDB-7BB6-4DD2-A626-6DA8E569F2D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6D0403B-439E-449F-83B1-799EEC239A20}"/>
              </a:ext>
            </a:extLst>
          </p:cNvPr>
          <p:cNvSpPr>
            <a:spLocks noGrp="1"/>
          </p:cNvSpPr>
          <p:nvPr>
            <p:ph type="sldNum" sz="quarter" idx="12"/>
          </p:nvPr>
        </p:nvSpPr>
        <p:spPr/>
        <p:txBody>
          <a:bodyPr/>
          <a:lstStyle/>
          <a:p>
            <a:fld id="{60553ECD-7F6D-420D-93CA-D8D15EB427AC}" type="slidenum">
              <a:rPr lang="en-US" smtClean="0"/>
              <a:pPr/>
              <a:t>‹#›</a:t>
            </a:fld>
            <a:endParaRPr lang="en-US"/>
          </a:p>
        </p:txBody>
      </p:sp>
    </p:spTree>
    <p:extLst>
      <p:ext uri="{BB962C8B-B14F-4D97-AF65-F5344CB8AC3E}">
        <p14:creationId xmlns:p14="http://schemas.microsoft.com/office/powerpoint/2010/main" val="34079632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1FFE8BC-D9E6-46CE-A208-B2F7D6C5FDBA}" type="datetimeFigureOut">
              <a:rPr lang="en-US" smtClean="0"/>
              <a:t>4/22/2025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BAAE57D-E70A-4483-93BC-364744296838}" type="slidenum">
              <a:rPr lang="en-US" smtClean="0"/>
              <a:t>‹#›</a:t>
            </a:fld>
            <a:endParaRPr lang="en-US"/>
          </a:p>
        </p:txBody>
      </p:sp>
    </p:spTree>
    <p:extLst>
      <p:ext uri="{BB962C8B-B14F-4D97-AF65-F5344CB8AC3E}">
        <p14:creationId xmlns:p14="http://schemas.microsoft.com/office/powerpoint/2010/main" val="33805961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C87A535-3CAC-46BC-B2B2-3AE83EC3A561}"/>
              </a:ext>
            </a:extLst>
          </p:cNvPr>
          <p:cNvSpPr>
            <a:spLocks noGrp="1"/>
          </p:cNvSpPr>
          <p:nvPr>
            <p:ph type="title"/>
          </p:nvPr>
        </p:nvSpPr>
        <p:spPr>
          <a:xfrm>
            <a:off x="482601" y="978409"/>
            <a:ext cx="10506991" cy="2153099"/>
          </a:xfrm>
          <a:prstGeom prst="rect">
            <a:avLst/>
          </a:prstGeom>
        </p:spPr>
        <p:txBody>
          <a:bodyPr vert="horz" lIns="91440" tIns="45720" rIns="91440" bIns="45720" rtlCol="0" anchor="ctr">
            <a:noAutofit/>
          </a:bodyPr>
          <a:lstStyle/>
          <a:p>
            <a:r>
              <a:rPr lang="en-US"/>
              <a:t>Click to edit Master title style</a:t>
            </a:r>
          </a:p>
        </p:txBody>
      </p:sp>
      <p:sp>
        <p:nvSpPr>
          <p:cNvPr id="3" name="Text Placeholder 2">
            <a:extLst>
              <a:ext uri="{FF2B5EF4-FFF2-40B4-BE49-F238E27FC236}">
                <a16:creationId xmlns:a16="http://schemas.microsoft.com/office/drawing/2014/main" id="{1D8EBDBD-59EC-46ED-BE79-6D37B531D692}"/>
              </a:ext>
            </a:extLst>
          </p:cNvPr>
          <p:cNvSpPr>
            <a:spLocks noGrp="1"/>
          </p:cNvSpPr>
          <p:nvPr>
            <p:ph type="body" idx="1"/>
          </p:nvPr>
        </p:nvSpPr>
        <p:spPr>
          <a:xfrm>
            <a:off x="482601" y="3306871"/>
            <a:ext cx="10506991" cy="257272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5921F5C-FD3D-42C7-90F4-5ECE6FFCFE7F}"/>
              </a:ext>
            </a:extLst>
          </p:cNvPr>
          <p:cNvSpPr>
            <a:spLocks noGrp="1"/>
          </p:cNvSpPr>
          <p:nvPr>
            <p:ph type="dt" sz="half" idx="2"/>
          </p:nvPr>
        </p:nvSpPr>
        <p:spPr>
          <a:xfrm>
            <a:off x="484632" y="100585"/>
            <a:ext cx="2743200" cy="365125"/>
          </a:xfrm>
          <a:prstGeom prst="rect">
            <a:avLst/>
          </a:prstGeom>
        </p:spPr>
        <p:txBody>
          <a:bodyPr vert="horz" lIns="91440" tIns="45720" rIns="91440" bIns="45720" rtlCol="0" anchor="ctr"/>
          <a:lstStyle>
            <a:lvl1pPr algn="l">
              <a:defRPr sz="900">
                <a:solidFill>
                  <a:schemeClr val="tx1"/>
                </a:solidFill>
              </a:defRPr>
            </a:lvl1pPr>
          </a:lstStyle>
          <a:p>
            <a:fld id="{81B8F32D-D8B6-4B9E-9CBF-DCAC30B7B93D}" type="datetimeFigureOut">
              <a:rPr lang="en-US" smtClean="0"/>
              <a:pPr/>
              <a:t>4/22/2025</a:t>
            </a:fld>
            <a:endParaRPr lang="en-US"/>
          </a:p>
        </p:txBody>
      </p:sp>
      <p:sp>
        <p:nvSpPr>
          <p:cNvPr id="5" name="Footer Placeholder 4">
            <a:extLst>
              <a:ext uri="{FF2B5EF4-FFF2-40B4-BE49-F238E27FC236}">
                <a16:creationId xmlns:a16="http://schemas.microsoft.com/office/drawing/2014/main" id="{0FE63D50-6D0B-4963-97B9-A32AE63235B8}"/>
              </a:ext>
            </a:extLst>
          </p:cNvPr>
          <p:cNvSpPr>
            <a:spLocks noGrp="1"/>
          </p:cNvSpPr>
          <p:nvPr>
            <p:ph type="ftr" sz="quarter" idx="3"/>
          </p:nvPr>
        </p:nvSpPr>
        <p:spPr>
          <a:xfrm>
            <a:off x="484632" y="6419089"/>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826B5E08-CAC3-4C87-B143-5F8956AE905D}"/>
              </a:ext>
            </a:extLst>
          </p:cNvPr>
          <p:cNvSpPr>
            <a:spLocks noGrp="1"/>
          </p:cNvSpPr>
          <p:nvPr>
            <p:ph type="sldNum" sz="quarter" idx="4"/>
          </p:nvPr>
        </p:nvSpPr>
        <p:spPr>
          <a:xfrm>
            <a:off x="10989591" y="100585"/>
            <a:ext cx="640080" cy="365125"/>
          </a:xfrm>
          <a:prstGeom prst="rect">
            <a:avLst/>
          </a:prstGeom>
        </p:spPr>
        <p:txBody>
          <a:bodyPr vert="horz" lIns="91440" tIns="45720" rIns="91440" bIns="45720" rtlCol="0" anchor="ctr"/>
          <a:lstStyle>
            <a:lvl1pPr algn="r">
              <a:defRPr sz="900">
                <a:solidFill>
                  <a:schemeClr val="tx1"/>
                </a:solidFill>
              </a:defRPr>
            </a:lvl1pPr>
          </a:lstStyle>
          <a:p>
            <a:fld id="{60553ECD-7F6D-420D-93CA-D8D15EB427AC}" type="slidenum">
              <a:rPr lang="en-US" smtClean="0"/>
              <a:pPr/>
              <a:t>‹#›</a:t>
            </a:fld>
            <a:endParaRPr lang="en-US"/>
          </a:p>
        </p:txBody>
      </p:sp>
      <p:cxnSp>
        <p:nvCxnSpPr>
          <p:cNvPr id="8" name="Straight Connector 7">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p:cNvCxnSpPr>
          <p:nvPr/>
        </p:nvCxnSpPr>
        <p:spPr>
          <a:xfrm>
            <a:off x="482601"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0" name="Straight Connector 9">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p:cNvCxnSpPr>
          <p:nvPr/>
        </p:nvCxnSpPr>
        <p:spPr>
          <a:xfrm>
            <a:off x="482601"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14330933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46" rtl="0" eaLnBrk="1" latinLnBrk="0" hangingPunct="1">
        <a:lnSpc>
          <a:spcPct val="100000"/>
        </a:lnSpc>
        <a:spcBef>
          <a:spcPct val="0"/>
        </a:spcBef>
        <a:buNone/>
        <a:defRPr sz="6600" kern="1200">
          <a:solidFill>
            <a:schemeClr val="tx1"/>
          </a:solidFill>
          <a:latin typeface="+mj-lt"/>
          <a:ea typeface="+mj-ea"/>
          <a:cs typeface="+mj-cs"/>
        </a:defRPr>
      </a:lvl1pPr>
    </p:titleStyle>
    <p:bodyStyle>
      <a:lvl1pPr marL="0" indent="0" algn="l" defTabSz="914446" rtl="0" eaLnBrk="1" latinLnBrk="0" hangingPunct="1">
        <a:lnSpc>
          <a:spcPct val="100000"/>
        </a:lnSpc>
        <a:spcBef>
          <a:spcPts val="1000"/>
        </a:spcBef>
        <a:buFont typeface="Arial" panose="020B0604020202020204" pitchFamily="34" charset="0"/>
        <a:buNone/>
        <a:defRPr sz="2400" kern="1200">
          <a:solidFill>
            <a:schemeClr val="tx1"/>
          </a:solidFill>
          <a:latin typeface="+mn-lt"/>
          <a:ea typeface="+mn-ea"/>
          <a:cs typeface="+mn-cs"/>
        </a:defRPr>
      </a:lvl1pPr>
      <a:lvl2pPr marL="685834" indent="-228611" algn="l" defTabSz="914446"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2pPr>
      <a:lvl3pPr marL="914446" indent="0" algn="l" defTabSz="914446" rtl="0" eaLnBrk="1" latinLnBrk="0" hangingPunct="1">
        <a:lnSpc>
          <a:spcPct val="100000"/>
        </a:lnSpc>
        <a:spcBef>
          <a:spcPts val="500"/>
        </a:spcBef>
        <a:buFont typeface="Arial" panose="020B0604020202020204" pitchFamily="34" charset="0"/>
        <a:buNone/>
        <a:defRPr sz="2000" kern="1200">
          <a:solidFill>
            <a:schemeClr val="tx1"/>
          </a:solidFill>
          <a:latin typeface="+mn-lt"/>
          <a:ea typeface="+mn-ea"/>
          <a:cs typeface="+mn-cs"/>
        </a:defRPr>
      </a:lvl3pPr>
      <a:lvl4pPr marL="1600280" indent="-228611" algn="l" defTabSz="914446"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1828891" indent="0" algn="l" defTabSz="914446" rtl="0" eaLnBrk="1" latinLnBrk="0" hangingPunct="1">
        <a:lnSpc>
          <a:spcPct val="100000"/>
        </a:lnSpc>
        <a:spcBef>
          <a:spcPts val="500"/>
        </a:spcBef>
        <a:buFont typeface="Arial" panose="020B0604020202020204" pitchFamily="34" charset="0"/>
        <a:buNone/>
        <a:defRPr sz="1800" kern="1200">
          <a:solidFill>
            <a:schemeClr val="tx1"/>
          </a:solidFill>
          <a:latin typeface="+mn-lt"/>
          <a:ea typeface="+mn-ea"/>
          <a:cs typeface="+mn-cs"/>
        </a:defRPr>
      </a:lvl5pPr>
      <a:lvl6pPr marL="2514726" indent="-228611" algn="l" defTabSz="91444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949" indent="-228611" algn="l" defTabSz="91444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171" indent="-228611" algn="l" defTabSz="91444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394" indent="-228611" algn="l" defTabSz="91444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46" rtl="0" eaLnBrk="1" latinLnBrk="0" hangingPunct="1">
        <a:defRPr sz="1800" kern="1200">
          <a:solidFill>
            <a:schemeClr val="tx1"/>
          </a:solidFill>
          <a:latin typeface="+mn-lt"/>
          <a:ea typeface="+mn-ea"/>
          <a:cs typeface="+mn-cs"/>
        </a:defRPr>
      </a:lvl1pPr>
      <a:lvl2pPr marL="457223" algn="l" defTabSz="914446" rtl="0" eaLnBrk="1" latinLnBrk="0" hangingPunct="1">
        <a:defRPr sz="1800" kern="1200">
          <a:solidFill>
            <a:schemeClr val="tx1"/>
          </a:solidFill>
          <a:latin typeface="+mn-lt"/>
          <a:ea typeface="+mn-ea"/>
          <a:cs typeface="+mn-cs"/>
        </a:defRPr>
      </a:lvl2pPr>
      <a:lvl3pPr marL="914446" algn="l" defTabSz="914446" rtl="0" eaLnBrk="1" latinLnBrk="0" hangingPunct="1">
        <a:defRPr sz="1800" kern="1200">
          <a:solidFill>
            <a:schemeClr val="tx1"/>
          </a:solidFill>
          <a:latin typeface="+mn-lt"/>
          <a:ea typeface="+mn-ea"/>
          <a:cs typeface="+mn-cs"/>
        </a:defRPr>
      </a:lvl3pPr>
      <a:lvl4pPr marL="1371669" algn="l" defTabSz="914446" rtl="0" eaLnBrk="1" latinLnBrk="0" hangingPunct="1">
        <a:defRPr sz="1800" kern="1200">
          <a:solidFill>
            <a:schemeClr val="tx1"/>
          </a:solidFill>
          <a:latin typeface="+mn-lt"/>
          <a:ea typeface="+mn-ea"/>
          <a:cs typeface="+mn-cs"/>
        </a:defRPr>
      </a:lvl4pPr>
      <a:lvl5pPr marL="1828891" algn="l" defTabSz="914446" rtl="0" eaLnBrk="1" latinLnBrk="0" hangingPunct="1">
        <a:defRPr sz="1800" kern="1200">
          <a:solidFill>
            <a:schemeClr val="tx1"/>
          </a:solidFill>
          <a:latin typeface="+mn-lt"/>
          <a:ea typeface="+mn-ea"/>
          <a:cs typeface="+mn-cs"/>
        </a:defRPr>
      </a:lvl5pPr>
      <a:lvl6pPr marL="2286114" algn="l" defTabSz="914446" rtl="0" eaLnBrk="1" latinLnBrk="0" hangingPunct="1">
        <a:defRPr sz="1800" kern="1200">
          <a:solidFill>
            <a:schemeClr val="tx1"/>
          </a:solidFill>
          <a:latin typeface="+mn-lt"/>
          <a:ea typeface="+mn-ea"/>
          <a:cs typeface="+mn-cs"/>
        </a:defRPr>
      </a:lvl6pPr>
      <a:lvl7pPr marL="2743337" algn="l" defTabSz="914446" rtl="0" eaLnBrk="1" latinLnBrk="0" hangingPunct="1">
        <a:defRPr sz="1800" kern="1200">
          <a:solidFill>
            <a:schemeClr val="tx1"/>
          </a:solidFill>
          <a:latin typeface="+mn-lt"/>
          <a:ea typeface="+mn-ea"/>
          <a:cs typeface="+mn-cs"/>
        </a:defRPr>
      </a:lvl7pPr>
      <a:lvl8pPr marL="3200560" algn="l" defTabSz="914446" rtl="0" eaLnBrk="1" latinLnBrk="0" hangingPunct="1">
        <a:defRPr sz="1800" kern="1200">
          <a:solidFill>
            <a:schemeClr val="tx1"/>
          </a:solidFill>
          <a:latin typeface="+mn-lt"/>
          <a:ea typeface="+mn-ea"/>
          <a:cs typeface="+mn-cs"/>
        </a:defRPr>
      </a:lvl8pPr>
      <a:lvl9pPr marL="3657783" algn="l" defTabSz="914446"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5.xml"/><Relationship Id="rId6" Type="http://schemas.microsoft.com/office/2007/relationships/hdphoto" Target="../media/hdphoto1.wdp"/><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g"/><Relationship Id="rId1" Type="http://schemas.openxmlformats.org/officeDocument/2006/relationships/slideLayout" Target="../slideLayouts/slideLayout7.xml"/><Relationship Id="rId4" Type="http://schemas.openxmlformats.org/officeDocument/2006/relationships/image" Target="../media/image6.jpg"/></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4.jpg"/><Relationship Id="rId1" Type="http://schemas.openxmlformats.org/officeDocument/2006/relationships/slideLayout" Target="../slideLayouts/slideLayout7.xml"/><Relationship Id="rId4" Type="http://schemas.openxmlformats.org/officeDocument/2006/relationships/image" Target="../media/image8.jpg"/></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4.jpg"/><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4.PNG"/><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930974" y="912555"/>
            <a:ext cx="6837415" cy="1936887"/>
          </a:xfrm>
        </p:spPr>
        <p:txBody>
          <a:bodyPr anchor="b">
            <a:normAutofit/>
          </a:bodyPr>
          <a:lstStyle/>
          <a:p>
            <a:pPr algn="ctr">
              <a:lnSpc>
                <a:spcPct val="90000"/>
              </a:lnSpc>
            </a:pPr>
            <a:r>
              <a:rPr lang="en-US" sz="2800" b="1" dirty="0">
                <a:solidFill>
                  <a:srgbClr val="002060"/>
                </a:solidFill>
                <a:latin typeface="Times New Roman" panose="02020603050405020304" pitchFamily="18" charset="0"/>
                <a:ea typeface="+mj-lt"/>
                <a:cs typeface="Times New Roman" panose="02020603050405020304" pitchFamily="18" charset="0"/>
              </a:rPr>
              <a:t> </a:t>
            </a:r>
            <a:r>
              <a:rPr lang="en-US" sz="2800" b="1" dirty="0">
                <a:solidFill>
                  <a:srgbClr val="002060"/>
                </a:solidFill>
                <a:latin typeface="Arial" panose="020B0604020202020204" pitchFamily="34" charset="0"/>
                <a:ea typeface="+mj-lt"/>
                <a:cs typeface="Arial" panose="020B0604020202020204" pitchFamily="34" charset="0"/>
              </a:rPr>
              <a:t>Chronic Kidney Disease among Elderly (65+) in urban Area</a:t>
            </a:r>
            <a:br>
              <a:rPr lang="en-US" sz="2800" b="1" dirty="0">
                <a:solidFill>
                  <a:srgbClr val="002060"/>
                </a:solidFill>
                <a:latin typeface="Times New Roman" panose="02020603050405020304" pitchFamily="18" charset="0"/>
                <a:ea typeface="+mj-lt"/>
                <a:cs typeface="Times New Roman" panose="02020603050405020304" pitchFamily="18" charset="0"/>
              </a:rPr>
            </a:br>
            <a:r>
              <a:rPr lang="en-US" sz="2800" b="1" dirty="0">
                <a:solidFill>
                  <a:srgbClr val="002060"/>
                </a:solidFill>
                <a:latin typeface="Times New Roman" panose="02020603050405020304" pitchFamily="18" charset="0"/>
                <a:ea typeface="+mj-lt"/>
                <a:cs typeface="Times New Roman" panose="02020603050405020304" pitchFamily="18" charset="0"/>
              </a:rPr>
              <a:t> </a:t>
            </a:r>
            <a:br>
              <a:rPr lang="en-US" sz="2800" b="1" dirty="0">
                <a:solidFill>
                  <a:srgbClr val="002060"/>
                </a:solidFill>
                <a:latin typeface="Times New Roman" panose="02020603050405020304" pitchFamily="18" charset="0"/>
                <a:ea typeface="+mj-lt"/>
                <a:cs typeface="Times New Roman" panose="02020603050405020304" pitchFamily="18" charset="0"/>
              </a:rPr>
            </a:br>
            <a:endParaRPr lang="en-US" sz="2800" dirty="0">
              <a:solidFill>
                <a:srgbClr val="002060"/>
              </a:solidFill>
              <a:latin typeface="Times New Roman" panose="02020603050405020304" pitchFamily="18" charset="0"/>
              <a:ea typeface="+mj-lt"/>
              <a:cs typeface="Times New Roman" panose="02020603050405020304" pitchFamily="18" charset="0"/>
            </a:endParaRPr>
          </a:p>
        </p:txBody>
      </p:sp>
      <p:sp>
        <p:nvSpPr>
          <p:cNvPr id="8" name="TextBox 7"/>
          <p:cNvSpPr txBox="1"/>
          <p:nvPr/>
        </p:nvSpPr>
        <p:spPr>
          <a:xfrm>
            <a:off x="419099" y="3709910"/>
            <a:ext cx="5089071" cy="2369880"/>
          </a:xfrm>
          <a:prstGeom prst="rect">
            <a:avLst/>
          </a:prstGeom>
          <a:noFill/>
        </p:spPr>
        <p:txBody>
          <a:bodyPr wrap="square" rtlCol="0" anchor="ctr">
            <a:spAutoFit/>
          </a:bodyPr>
          <a:lstStyle/>
          <a:p>
            <a:pPr algn="ctr" defTabSz="914446">
              <a:spcBef>
                <a:spcPct val="0"/>
              </a:spcBef>
            </a:pPr>
            <a:r>
              <a:rPr lang="en-US" sz="1600" b="1" dirty="0">
                <a:solidFill>
                  <a:srgbClr val="4472C4">
                    <a:lumMod val="50000"/>
                  </a:srgbClr>
                </a:solidFill>
                <a:latin typeface="Arial" panose="020B0604020202020204" pitchFamily="34" charset="0"/>
                <a:ea typeface="+mn-lt"/>
                <a:cs typeface="Arial" panose="020B0604020202020204" pitchFamily="34" charset="0"/>
              </a:rPr>
              <a:t>Presented by</a:t>
            </a:r>
          </a:p>
          <a:p>
            <a:pPr algn="ctr" defTabSz="914446">
              <a:spcBef>
                <a:spcPct val="0"/>
              </a:spcBef>
            </a:pPr>
            <a:endParaRPr lang="en-US" sz="1600" b="1" dirty="0">
              <a:solidFill>
                <a:srgbClr val="4472C4">
                  <a:lumMod val="50000"/>
                </a:srgbClr>
              </a:solidFill>
              <a:latin typeface="Arial" panose="020B0604020202020204" pitchFamily="34" charset="0"/>
              <a:ea typeface="+mn-lt"/>
              <a:cs typeface="Arial" panose="020B0604020202020204" pitchFamily="34" charset="0"/>
            </a:endParaRPr>
          </a:p>
          <a:p>
            <a:pPr algn="just" defTabSz="914446">
              <a:spcBef>
                <a:spcPct val="0"/>
              </a:spcBef>
            </a:pPr>
            <a:r>
              <a:rPr lang="en-US" sz="1600" dirty="0" err="1">
                <a:solidFill>
                  <a:srgbClr val="182230"/>
                </a:solidFill>
                <a:latin typeface="Arial" panose="020B0604020202020204" pitchFamily="34" charset="0"/>
                <a:ea typeface="+mn-lt"/>
                <a:cs typeface="Arial" panose="020B0604020202020204" pitchFamily="34" charset="0"/>
              </a:rPr>
              <a:t>Ruksana</a:t>
            </a:r>
            <a:r>
              <a:rPr lang="en-US" sz="1600" dirty="0">
                <a:solidFill>
                  <a:srgbClr val="182230"/>
                </a:solidFill>
                <a:latin typeface="Arial" panose="020B0604020202020204" pitchFamily="34" charset="0"/>
                <a:ea typeface="+mn-lt"/>
                <a:cs typeface="Arial" panose="020B0604020202020204" pitchFamily="34" charset="0"/>
              </a:rPr>
              <a:t> Akter-       Student ID: 2412069- Slide()</a:t>
            </a:r>
          </a:p>
          <a:p>
            <a:pPr algn="just" defTabSz="914446">
              <a:spcBef>
                <a:spcPct val="0"/>
              </a:spcBef>
            </a:pPr>
            <a:r>
              <a:rPr lang="en-US" sz="1600" dirty="0">
                <a:solidFill>
                  <a:srgbClr val="182230"/>
                </a:solidFill>
                <a:latin typeface="Arial" panose="020B0604020202020204" pitchFamily="34" charset="0"/>
                <a:ea typeface="+mn-lt"/>
                <a:cs typeface="Arial" panose="020B0604020202020204" pitchFamily="34" charset="0"/>
              </a:rPr>
              <a:t>Farzana Akter Nipa-Student ID:2415592- Slide(8-14)</a:t>
            </a:r>
          </a:p>
          <a:p>
            <a:pPr algn="just" defTabSz="914446">
              <a:spcBef>
                <a:spcPct val="0"/>
              </a:spcBef>
            </a:pPr>
            <a:r>
              <a:rPr lang="en-US" sz="1600" dirty="0" err="1">
                <a:solidFill>
                  <a:srgbClr val="182230"/>
                </a:solidFill>
                <a:latin typeface="Arial" panose="020B0604020202020204" pitchFamily="34" charset="0"/>
                <a:ea typeface="+mn-lt"/>
                <a:cs typeface="Arial" panose="020B0604020202020204" pitchFamily="34" charset="0"/>
              </a:rPr>
              <a:t>Fahid</a:t>
            </a:r>
            <a:r>
              <a:rPr lang="en-US" sz="1600" dirty="0">
                <a:solidFill>
                  <a:srgbClr val="182230"/>
                </a:solidFill>
                <a:latin typeface="Arial" panose="020B0604020202020204" pitchFamily="34" charset="0"/>
                <a:ea typeface="+mn-lt"/>
                <a:cs typeface="Arial" panose="020B0604020202020204" pitchFamily="34" charset="0"/>
              </a:rPr>
              <a:t> Naeem-         Student ID:2335403- Slide-(15-17)</a:t>
            </a:r>
          </a:p>
          <a:p>
            <a:pPr algn="just" defTabSz="914446">
              <a:spcBef>
                <a:spcPct val="0"/>
              </a:spcBef>
            </a:pPr>
            <a:endParaRPr lang="en-US" sz="1600" dirty="0">
              <a:solidFill>
                <a:srgbClr val="182230"/>
              </a:solidFill>
              <a:latin typeface="Arial" panose="020B0604020202020204" pitchFamily="34" charset="0"/>
              <a:ea typeface="+mn-lt"/>
              <a:cs typeface="Arial" panose="020B0604020202020204" pitchFamily="34" charset="0"/>
            </a:endParaRPr>
          </a:p>
          <a:p>
            <a:pPr algn="just" defTabSz="914446">
              <a:spcBef>
                <a:spcPct val="0"/>
              </a:spcBef>
            </a:pPr>
            <a:endParaRPr lang="en-US" sz="1600" dirty="0">
              <a:solidFill>
                <a:srgbClr val="182230"/>
              </a:solidFill>
              <a:latin typeface="Arial" panose="020B0604020202020204" pitchFamily="34" charset="0"/>
              <a:ea typeface="+mn-lt"/>
              <a:cs typeface="Arial" panose="020B0604020202020204" pitchFamily="34" charset="0"/>
            </a:endParaRPr>
          </a:p>
          <a:p>
            <a:pPr algn="ctr" defTabSz="914446">
              <a:spcBef>
                <a:spcPct val="0"/>
              </a:spcBef>
            </a:pPr>
            <a:endParaRPr lang="en-US" dirty="0">
              <a:solidFill>
                <a:srgbClr val="182230"/>
              </a:solidFill>
              <a:latin typeface="Times New Roman" panose="02020603050405020304" pitchFamily="18" charset="0"/>
              <a:ea typeface="+mn-lt"/>
              <a:cs typeface="Times New Roman" panose="02020603050405020304" pitchFamily="18" charset="0"/>
            </a:endParaRPr>
          </a:p>
          <a:p>
            <a:pPr algn="ctr" defTabSz="914446">
              <a:spcBef>
                <a:spcPct val="0"/>
              </a:spcBef>
            </a:pPr>
            <a:r>
              <a:rPr lang="en-US" dirty="0">
                <a:solidFill>
                  <a:srgbClr val="182230"/>
                </a:solidFill>
                <a:latin typeface="Times New Roman" panose="02020603050405020304" pitchFamily="18" charset="0"/>
                <a:ea typeface="+mn-lt"/>
                <a:cs typeface="Times New Roman" panose="02020603050405020304" pitchFamily="18" charset="0"/>
              </a:rPr>
              <a:t>    </a:t>
            </a:r>
            <a:endParaRPr lang="en-US" sz="1700" dirty="0">
              <a:solidFill>
                <a:prstClr val="black"/>
              </a:solidFill>
              <a:latin typeface="Calibri" panose="020F0502020204030204"/>
              <a:ea typeface="+mn-lt"/>
              <a:cs typeface="Calibri" panose="020F0502020204030204"/>
            </a:endParaRPr>
          </a:p>
        </p:txBody>
      </p:sp>
      <p:sp>
        <p:nvSpPr>
          <p:cNvPr id="9" name="TextBox 8"/>
          <p:cNvSpPr txBox="1"/>
          <p:nvPr/>
        </p:nvSpPr>
        <p:spPr>
          <a:xfrm>
            <a:off x="2306585" y="5448293"/>
            <a:ext cx="8986157" cy="682174"/>
          </a:xfrm>
          <a:prstGeom prst="rect">
            <a:avLst/>
          </a:prstGeom>
          <a:noFill/>
        </p:spPr>
        <p:txBody>
          <a:bodyPr wrap="square" rtlCol="0" anchor="b">
            <a:spAutoFit/>
          </a:bodyPr>
          <a:lstStyle/>
          <a:p>
            <a:pPr algn="ctr" defTabSz="914446">
              <a:spcBef>
                <a:spcPts val="600"/>
              </a:spcBef>
            </a:pPr>
            <a:r>
              <a:rPr lang="en-US" sz="2000" b="1" dirty="0">
                <a:solidFill>
                  <a:srgbClr val="7030A0"/>
                </a:solidFill>
                <a:latin typeface="Times New Roman" panose="02020603050405020304" pitchFamily="18" charset="0"/>
                <a:cs typeface="Times New Roman" panose="02020603050405020304" pitchFamily="18" charset="0"/>
              </a:rPr>
              <a:t> </a:t>
            </a:r>
            <a:r>
              <a:rPr lang="en-US" sz="1333" b="1" dirty="0">
                <a:solidFill>
                  <a:srgbClr val="7030A0"/>
                </a:solidFill>
                <a:latin typeface="Arial" panose="020B0604020202020204" pitchFamily="34" charset="0"/>
                <a:cs typeface="Arial" panose="020B0604020202020204" pitchFamily="34" charset="0"/>
              </a:rPr>
              <a:t>Public Health &amp; Social Care in Practice(MSc)</a:t>
            </a:r>
          </a:p>
          <a:p>
            <a:pPr algn="ctr" defTabSz="914446">
              <a:spcBef>
                <a:spcPts val="600"/>
              </a:spcBef>
            </a:pPr>
            <a:r>
              <a:rPr lang="en-US" sz="1333" b="1" dirty="0">
                <a:solidFill>
                  <a:srgbClr val="7030A0"/>
                </a:solidFill>
                <a:latin typeface="Arial" panose="020B0604020202020204" pitchFamily="34" charset="0"/>
                <a:cs typeface="Arial" panose="020B0604020202020204" pitchFamily="34" charset="0"/>
              </a:rPr>
              <a:t>University of Wales </a:t>
            </a:r>
            <a:r>
              <a:rPr lang="en-US" sz="1333" b="1" dirty="0" err="1">
                <a:solidFill>
                  <a:srgbClr val="7030A0"/>
                </a:solidFill>
                <a:latin typeface="Arial" panose="020B0604020202020204" pitchFamily="34" charset="0"/>
                <a:cs typeface="Arial" panose="020B0604020202020204" pitchFamily="34" charset="0"/>
              </a:rPr>
              <a:t>Triniry</a:t>
            </a:r>
            <a:r>
              <a:rPr lang="en-US" sz="1333" b="1" dirty="0">
                <a:solidFill>
                  <a:srgbClr val="7030A0"/>
                </a:solidFill>
                <a:latin typeface="Arial" panose="020B0604020202020204" pitchFamily="34" charset="0"/>
                <a:cs typeface="Arial" panose="020B0604020202020204" pitchFamily="34" charset="0"/>
              </a:rPr>
              <a:t> Saint David (London Campus)</a:t>
            </a:r>
          </a:p>
        </p:txBody>
      </p:sp>
      <p:sp>
        <p:nvSpPr>
          <p:cNvPr id="15" name="TextBox 14">
            <a:extLst>
              <a:ext uri="{FF2B5EF4-FFF2-40B4-BE49-F238E27FC236}">
                <a16:creationId xmlns:a16="http://schemas.microsoft.com/office/drawing/2014/main" id="{9F6C8115-E443-4677-82C7-05454B5BF8A3}"/>
              </a:ext>
            </a:extLst>
          </p:cNvPr>
          <p:cNvSpPr txBox="1"/>
          <p:nvPr/>
        </p:nvSpPr>
        <p:spPr>
          <a:xfrm>
            <a:off x="7101115" y="4150990"/>
            <a:ext cx="5537200" cy="1107996"/>
          </a:xfrm>
          <a:prstGeom prst="rect">
            <a:avLst/>
          </a:prstGeom>
          <a:noFill/>
        </p:spPr>
        <p:txBody>
          <a:bodyPr wrap="square" rtlCol="0" anchor="ctr">
            <a:spAutoFit/>
          </a:bodyPr>
          <a:lstStyle/>
          <a:p>
            <a:pPr algn="ctr" defTabSz="914446">
              <a:spcBef>
                <a:spcPct val="0"/>
              </a:spcBef>
            </a:pPr>
            <a:r>
              <a:rPr lang="en-US" sz="1600" b="1" dirty="0">
                <a:solidFill>
                  <a:srgbClr val="4472C4">
                    <a:lumMod val="50000"/>
                  </a:srgbClr>
                </a:solidFill>
                <a:latin typeface="Arial" panose="020B0604020202020204" pitchFamily="34" charset="0"/>
                <a:ea typeface="+mn-lt"/>
                <a:cs typeface="Arial" panose="020B0604020202020204" pitchFamily="34" charset="0"/>
              </a:rPr>
              <a:t>Presented to</a:t>
            </a:r>
          </a:p>
          <a:p>
            <a:pPr algn="ctr" defTabSz="914446">
              <a:spcBef>
                <a:spcPct val="0"/>
              </a:spcBef>
            </a:pPr>
            <a:r>
              <a:rPr lang="en-US" sz="1600" dirty="0" err="1">
                <a:solidFill>
                  <a:srgbClr val="182230"/>
                </a:solidFill>
                <a:latin typeface="Arial" panose="020B0604020202020204" pitchFamily="34" charset="0"/>
                <a:ea typeface="+mn-lt"/>
                <a:cs typeface="Arial" panose="020B0604020202020204" pitchFamily="34" charset="0"/>
              </a:rPr>
              <a:t>Dr.Ping</a:t>
            </a:r>
            <a:r>
              <a:rPr lang="en-US" sz="1600" dirty="0">
                <a:solidFill>
                  <a:srgbClr val="182230"/>
                </a:solidFill>
                <a:latin typeface="Arial" panose="020B0604020202020204" pitchFamily="34" charset="0"/>
                <a:ea typeface="+mn-lt"/>
                <a:cs typeface="Arial" panose="020B0604020202020204" pitchFamily="34" charset="0"/>
              </a:rPr>
              <a:t> Wu</a:t>
            </a:r>
          </a:p>
          <a:p>
            <a:pPr algn="ctr" defTabSz="914446">
              <a:spcBef>
                <a:spcPct val="0"/>
              </a:spcBef>
            </a:pPr>
            <a:r>
              <a:rPr lang="en-US" sz="1600" dirty="0">
                <a:solidFill>
                  <a:srgbClr val="182230"/>
                </a:solidFill>
                <a:latin typeface="Arial" panose="020B0604020202020204" pitchFamily="34" charset="0"/>
                <a:ea typeface="+mn-lt"/>
                <a:cs typeface="Arial" panose="020B0604020202020204" pitchFamily="34" charset="0"/>
              </a:rPr>
              <a:t>Lecturer</a:t>
            </a:r>
          </a:p>
          <a:p>
            <a:pPr algn="ctr" defTabSz="914446">
              <a:spcBef>
                <a:spcPct val="0"/>
              </a:spcBef>
            </a:pPr>
            <a:r>
              <a:rPr lang="en-US" b="1" dirty="0">
                <a:solidFill>
                  <a:srgbClr val="182230"/>
                </a:solidFill>
                <a:latin typeface="Times New Roman" panose="02020603050405020304" pitchFamily="18" charset="0"/>
                <a:ea typeface="+mn-lt"/>
                <a:cs typeface="Times New Roman" panose="02020603050405020304" pitchFamily="18" charset="0"/>
              </a:rPr>
              <a:t>    </a:t>
            </a:r>
            <a:endParaRPr lang="en-US" sz="1700" b="1" dirty="0">
              <a:solidFill>
                <a:prstClr val="black"/>
              </a:solidFill>
              <a:latin typeface="Calibri" panose="020F0502020204030204"/>
              <a:ea typeface="+mn-lt"/>
              <a:cs typeface="Calibri" panose="020F0502020204030204"/>
            </a:endParaRPr>
          </a:p>
        </p:txBody>
      </p:sp>
      <p:sp>
        <p:nvSpPr>
          <p:cNvPr id="3" name="Rectangle 2">
            <a:extLst>
              <a:ext uri="{FF2B5EF4-FFF2-40B4-BE49-F238E27FC236}">
                <a16:creationId xmlns:a16="http://schemas.microsoft.com/office/drawing/2014/main" id="{0A704F8F-8C3B-4B47-A9A0-BF66859610D0}"/>
              </a:ext>
            </a:extLst>
          </p:cNvPr>
          <p:cNvSpPr/>
          <p:nvPr/>
        </p:nvSpPr>
        <p:spPr>
          <a:xfrm>
            <a:off x="2184400" y="2993379"/>
            <a:ext cx="8406642" cy="687432"/>
          </a:xfrm>
          <a:prstGeom prst="rect">
            <a:avLst/>
          </a:prstGeom>
        </p:spPr>
        <p:txBody>
          <a:bodyPr wrap="square">
            <a:spAutoFit/>
          </a:bodyPr>
          <a:lstStyle/>
          <a:p>
            <a:pPr algn="ctr" defTabSz="914446">
              <a:spcBef>
                <a:spcPct val="0"/>
              </a:spcBef>
            </a:pPr>
            <a:r>
              <a:rPr lang="en-US" sz="1867" b="1" dirty="0">
                <a:solidFill>
                  <a:srgbClr val="182230"/>
                </a:solidFill>
                <a:latin typeface="Arial" panose="020B0604020202020204" pitchFamily="34" charset="0"/>
                <a:ea typeface="+mn-lt"/>
                <a:cs typeface="Arial" panose="020B0604020202020204" pitchFamily="34" charset="0"/>
              </a:rPr>
              <a:t>Module </a:t>
            </a:r>
            <a:r>
              <a:rPr lang="en-US" sz="1867" b="1" dirty="0" err="1">
                <a:solidFill>
                  <a:srgbClr val="182230"/>
                </a:solidFill>
                <a:latin typeface="Arial" panose="020B0604020202020204" pitchFamily="34" charset="0"/>
                <a:ea typeface="+mn-lt"/>
                <a:cs typeface="Arial" panose="020B0604020202020204" pitchFamily="34" charset="0"/>
              </a:rPr>
              <a:t>Name:</a:t>
            </a:r>
            <a:r>
              <a:rPr lang="en-US" sz="2000" dirty="0" err="1">
                <a:latin typeface="Arial" panose="020B0604020202020204" pitchFamily="34" charset="0"/>
                <a:cs typeface="Arial" panose="020B0604020202020204" pitchFamily="34" charset="0"/>
              </a:rPr>
              <a:t>Population</a:t>
            </a:r>
            <a:r>
              <a:rPr lang="en-US" sz="2000" dirty="0">
                <a:latin typeface="Arial" panose="020B0604020202020204" pitchFamily="34" charset="0"/>
                <a:cs typeface="Arial" panose="020B0604020202020204" pitchFamily="34" charset="0"/>
              </a:rPr>
              <a:t> Health and Digital Health Promotion </a:t>
            </a:r>
            <a:endParaRPr lang="en-US" sz="1867" b="1" dirty="0">
              <a:solidFill>
                <a:srgbClr val="182230"/>
              </a:solidFill>
              <a:latin typeface="Arial" panose="020B0604020202020204" pitchFamily="34" charset="0"/>
              <a:ea typeface="+mn-lt"/>
              <a:cs typeface="Arial" panose="020B0604020202020204" pitchFamily="34" charset="0"/>
            </a:endParaRPr>
          </a:p>
          <a:p>
            <a:pPr algn="ctr" defTabSz="914446">
              <a:spcBef>
                <a:spcPct val="0"/>
              </a:spcBef>
            </a:pPr>
            <a:r>
              <a:rPr lang="en-US" sz="1867" b="1" dirty="0">
                <a:solidFill>
                  <a:srgbClr val="182230"/>
                </a:solidFill>
                <a:latin typeface="Arial" panose="020B0604020202020204" pitchFamily="34" charset="0"/>
                <a:ea typeface="+mn-lt"/>
                <a:cs typeface="Arial" panose="020B0604020202020204" pitchFamily="34" charset="0"/>
              </a:rPr>
              <a:t>Module Code:</a:t>
            </a:r>
            <a:r>
              <a:rPr lang="en-US" sz="1867" dirty="0">
                <a:solidFill>
                  <a:srgbClr val="182230"/>
                </a:solidFill>
                <a:latin typeface="Arial" panose="020B0604020202020204" pitchFamily="34" charset="0"/>
                <a:ea typeface="+mn-lt"/>
                <a:cs typeface="Arial" panose="020B0604020202020204" pitchFamily="34" charset="0"/>
              </a:rPr>
              <a:t>LCHS7007</a:t>
            </a:r>
          </a:p>
        </p:txBody>
      </p:sp>
      <p:sp>
        <p:nvSpPr>
          <p:cNvPr id="18" name="Freeform 7">
            <a:extLst>
              <a:ext uri="{FF2B5EF4-FFF2-40B4-BE49-F238E27FC236}">
                <a16:creationId xmlns:a16="http://schemas.microsoft.com/office/drawing/2014/main" id="{2A0CE0C6-9BAE-4581-B698-DDF31DFEA4EB}"/>
              </a:ext>
            </a:extLst>
          </p:cNvPr>
          <p:cNvSpPr/>
          <p:nvPr/>
        </p:nvSpPr>
        <p:spPr>
          <a:xfrm>
            <a:off x="477786" y="482600"/>
            <a:ext cx="1828799" cy="1066800"/>
          </a:xfrm>
          <a:custGeom>
            <a:avLst/>
            <a:gdLst/>
            <a:ahLst/>
            <a:cxnLst/>
            <a:rect l="l" t="t" r="r" b="b"/>
            <a:pathLst>
              <a:path w="11027285" h="4327747">
                <a:moveTo>
                  <a:pt x="0" y="0"/>
                </a:moveTo>
                <a:lnTo>
                  <a:pt x="11027285" y="0"/>
                </a:lnTo>
                <a:lnTo>
                  <a:pt x="11027285" y="4327747"/>
                </a:lnTo>
                <a:lnTo>
                  <a:pt x="0" y="4327747"/>
                </a:lnTo>
                <a:lnTo>
                  <a:pt x="0" y="0"/>
                </a:lnTo>
                <a:close/>
              </a:path>
            </a:pathLst>
          </a:custGeom>
          <a:blipFill>
            <a:blip r:embed="rId3">
              <a:alphaModFix amt="23000"/>
            </a:blip>
            <a:stretch>
              <a:fillRect/>
            </a:stretch>
          </a:blipFill>
        </p:spPr>
        <p:txBody>
          <a:bodyPr/>
          <a:lstStyle/>
          <a:p>
            <a:pPr defTabSz="609630"/>
            <a:endParaRPr lang="en-US" sz="1200" dirty="0">
              <a:solidFill>
                <a:prstClr val="black"/>
              </a:solidFill>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4A6AF195-E919-4A8A-BD38-D3AFDDEC1C6F}"/>
              </a:ext>
            </a:extLst>
          </p:cNvPr>
          <p:cNvPicPr>
            <a:picLocks noChangeAspect="1"/>
          </p:cNvPicPr>
          <p:nvPr/>
        </p:nvPicPr>
        <p:blipFill>
          <a:blip r:embed="rId4"/>
          <a:stretch>
            <a:fillRect/>
          </a:stretch>
        </p:blipFill>
        <p:spPr>
          <a:xfrm>
            <a:off x="8433049" y="651032"/>
            <a:ext cx="3106812" cy="2055979"/>
          </a:xfrm>
          <a:prstGeom prst="rect">
            <a:avLst/>
          </a:prstGeom>
        </p:spPr>
      </p:pic>
      <p:pic>
        <p:nvPicPr>
          <p:cNvPr id="5" name="Picture 4">
            <a:extLst>
              <a:ext uri="{FF2B5EF4-FFF2-40B4-BE49-F238E27FC236}">
                <a16:creationId xmlns:a16="http://schemas.microsoft.com/office/drawing/2014/main" id="{8B72C586-0357-453B-970F-AEAD66207295}"/>
              </a:ext>
            </a:extLst>
          </p:cNvPr>
          <p:cNvPicPr>
            <a:picLocks noChangeAspect="1"/>
          </p:cNvPicPr>
          <p:nvPr/>
        </p:nvPicPr>
        <p:blipFill>
          <a:blip r:embed="rId5">
            <a:extLst>
              <a:ext uri="{BEBA8EAE-BF5A-486C-A8C5-ECC9F3942E4B}">
                <a14:imgProps xmlns:a14="http://schemas.microsoft.com/office/drawing/2010/main">
                  <a14:imgLayer r:embed="rId6">
                    <a14:imgEffect>
                      <a14:sharpenSoften amount="25000"/>
                    </a14:imgEffect>
                  </a14:imgLayer>
                </a14:imgProps>
              </a:ext>
            </a:extLst>
          </a:blip>
          <a:stretch>
            <a:fillRect/>
          </a:stretch>
        </p:blipFill>
        <p:spPr>
          <a:xfrm>
            <a:off x="796042" y="1810923"/>
            <a:ext cx="1134932" cy="1079634"/>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50000"/>
            <a:lum/>
          </a:blip>
          <a:srcRect/>
          <a:stretch>
            <a:fillRect t="-9000" b="-9000"/>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392250" y="235806"/>
            <a:ext cx="5344732" cy="3837905"/>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pic>
        <p:nvPicPr>
          <p:cNvPr id="9" name="Picture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422782" y="153004"/>
            <a:ext cx="3103809" cy="2500044"/>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sp>
        <p:nvSpPr>
          <p:cNvPr id="10" name="Oval 9"/>
          <p:cNvSpPr/>
          <p:nvPr/>
        </p:nvSpPr>
        <p:spPr>
          <a:xfrm>
            <a:off x="8251372" y="4310742"/>
            <a:ext cx="4011385" cy="1747157"/>
          </a:xfrm>
          <a:prstGeom prst="ellipse">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tx1"/>
                </a:solidFill>
                <a:latin typeface="Arial" panose="020B0604020202020204" pitchFamily="34" charset="0"/>
                <a:cs typeface="Arial" panose="020B0604020202020204" pitchFamily="34" charset="0"/>
              </a:rPr>
              <a:t>Chronic Kidney Disease among Elderly (65+) in urban Area</a:t>
            </a:r>
          </a:p>
        </p:txBody>
      </p:sp>
    </p:spTree>
    <p:extLst>
      <p:ext uri="{BB962C8B-B14F-4D97-AF65-F5344CB8AC3E}">
        <p14:creationId xmlns:p14="http://schemas.microsoft.com/office/powerpoint/2010/main" val="16387119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50000"/>
            <a:lum/>
          </a:blip>
          <a:srcRect/>
          <a:stretch>
            <a:fillRect t="-9000" b="-9000"/>
          </a:stretch>
        </a:blipFill>
        <a:effectLst/>
      </p:bgPr>
    </p:bg>
    <p:spTree>
      <p:nvGrpSpPr>
        <p:cNvPr id="1" name=""/>
        <p:cNvGrpSpPr/>
        <p:nvPr/>
      </p:nvGrpSpPr>
      <p:grpSpPr>
        <a:xfrm>
          <a:off x="0" y="0"/>
          <a:ext cx="0" cy="0"/>
          <a:chOff x="0" y="0"/>
          <a:chExt cx="0" cy="0"/>
        </a:xfrm>
      </p:grpSpPr>
      <p:sp>
        <p:nvSpPr>
          <p:cNvPr id="2" name="Oval Callout 1"/>
          <p:cNvSpPr/>
          <p:nvPr/>
        </p:nvSpPr>
        <p:spPr>
          <a:xfrm>
            <a:off x="3657600" y="0"/>
            <a:ext cx="4855335" cy="824248"/>
          </a:xfrm>
          <a:prstGeom prst="wedgeEllipseCallout">
            <a:avLst/>
          </a:prstGeom>
          <a:solidFill>
            <a:schemeClr val="accent6">
              <a:lumMod val="20000"/>
              <a:lumOff val="80000"/>
            </a:schemeClr>
          </a:solidFill>
          <a:ln w="28575">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i="1" dirty="0">
                <a:solidFill>
                  <a:schemeClr val="tx1"/>
                </a:solidFill>
                <a:latin typeface="Arial" panose="020B0604020202020204" pitchFamily="34" charset="0"/>
                <a:cs typeface="Arial" panose="020B0604020202020204" pitchFamily="34" charset="0"/>
              </a:rPr>
              <a:t>Activity Description</a:t>
            </a:r>
          </a:p>
        </p:txBody>
      </p:sp>
      <p:sp>
        <p:nvSpPr>
          <p:cNvPr id="5" name="Rounded Rectangle 4"/>
          <p:cNvSpPr/>
          <p:nvPr/>
        </p:nvSpPr>
        <p:spPr>
          <a:xfrm>
            <a:off x="128787" y="1146219"/>
            <a:ext cx="2421229" cy="4314423"/>
          </a:xfrm>
          <a:prstGeom prst="roundRect">
            <a:avLst/>
          </a:prstGeom>
          <a:solidFill>
            <a:schemeClr val="bg1">
              <a:lumMod val="95000"/>
            </a:schemeClr>
          </a:solidFill>
          <a:ln>
            <a:solidFill>
              <a:srgbClr val="C00000"/>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latin typeface="Arial" panose="020B0604020202020204" pitchFamily="34" charset="0"/>
                <a:cs typeface="Arial" panose="020B0604020202020204" pitchFamily="34" charset="0"/>
              </a:rPr>
              <a:t>Aim </a:t>
            </a:r>
          </a:p>
          <a:p>
            <a:pPr algn="ctr"/>
            <a:r>
              <a:rPr lang="en-US" dirty="0">
                <a:solidFill>
                  <a:schemeClr val="tx1"/>
                </a:solidFill>
                <a:latin typeface="Arial" panose="020B0604020202020204" pitchFamily="34" charset="0"/>
                <a:cs typeface="Arial" panose="020B0604020202020204" pitchFamily="34" charset="0"/>
              </a:rPr>
              <a:t>To improve early CKD complication identification, treatment, and prevention in urban-dwelling adults 65 and older</a:t>
            </a:r>
            <a:r>
              <a:rPr lang="en-US" dirty="0"/>
              <a:t>.</a:t>
            </a:r>
          </a:p>
        </p:txBody>
      </p:sp>
      <p:sp>
        <p:nvSpPr>
          <p:cNvPr id="7" name="Rounded Rectangle 6"/>
          <p:cNvSpPr/>
          <p:nvPr/>
        </p:nvSpPr>
        <p:spPr>
          <a:xfrm>
            <a:off x="281187" y="1298619"/>
            <a:ext cx="2421229" cy="4314423"/>
          </a:xfrm>
          <a:prstGeom prst="roundRect">
            <a:avLst/>
          </a:prstGeom>
          <a:solidFill>
            <a:schemeClr val="bg1">
              <a:lumMod val="95000"/>
            </a:schemeClr>
          </a:solidFill>
          <a:ln>
            <a:solidFill>
              <a:srgbClr val="C00000"/>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latin typeface="Arial" panose="020B0604020202020204" pitchFamily="34" charset="0"/>
                <a:cs typeface="Arial" panose="020B0604020202020204" pitchFamily="34" charset="0"/>
              </a:rPr>
              <a:t>Aim </a:t>
            </a:r>
          </a:p>
          <a:p>
            <a:pPr algn="ctr"/>
            <a:r>
              <a:rPr lang="en-US" dirty="0">
                <a:solidFill>
                  <a:schemeClr val="tx1"/>
                </a:solidFill>
                <a:latin typeface="Arial" panose="020B0604020202020204" pitchFamily="34" charset="0"/>
                <a:cs typeface="Arial" panose="020B0604020202020204" pitchFamily="34" charset="0"/>
              </a:rPr>
              <a:t>To improve early CKD complication identification, treatment, and prevention in urban-dwelling adults 65 and older</a:t>
            </a:r>
            <a:r>
              <a:rPr lang="en-US" dirty="0"/>
              <a:t>.</a:t>
            </a:r>
          </a:p>
        </p:txBody>
      </p:sp>
      <p:sp>
        <p:nvSpPr>
          <p:cNvPr id="9" name="Rounded Rectangle 8"/>
          <p:cNvSpPr/>
          <p:nvPr/>
        </p:nvSpPr>
        <p:spPr>
          <a:xfrm>
            <a:off x="8886424" y="1275007"/>
            <a:ext cx="3116686" cy="4056845"/>
          </a:xfrm>
          <a:prstGeom prst="roundRect">
            <a:avLst/>
          </a:prstGeom>
          <a:solidFill>
            <a:schemeClr val="bg1">
              <a:lumMod val="95000"/>
            </a:schemeClr>
          </a:solidFill>
          <a:ln>
            <a:solidFill>
              <a:srgbClr val="C00000"/>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latin typeface="Arial" panose="020B0604020202020204" pitchFamily="34" charset="0"/>
                <a:cs typeface="Arial" panose="020B0604020202020204" pitchFamily="34" charset="0"/>
              </a:rPr>
              <a:t>Content</a:t>
            </a:r>
          </a:p>
          <a:p>
            <a:pPr marL="285750" indent="-285750" algn="ctr">
              <a:buFont typeface="Wingdings" panose="05000000000000000000" pitchFamily="2" charset="2"/>
              <a:buChar char="ü"/>
            </a:pPr>
            <a:r>
              <a:rPr lang="en-US" dirty="0">
                <a:solidFill>
                  <a:schemeClr val="tx1"/>
                </a:solidFill>
                <a:latin typeface="Arial" panose="020B0604020202020204" pitchFamily="34" charset="0"/>
                <a:cs typeface="Arial" panose="020B0604020202020204" pitchFamily="34" charset="0"/>
              </a:rPr>
              <a:t>Rising awareness among the elder people about risk, symptoms and preventive strategies. </a:t>
            </a:r>
          </a:p>
          <a:p>
            <a:pPr marL="285750" indent="-285750" algn="ctr">
              <a:buFont typeface="Wingdings" panose="05000000000000000000" pitchFamily="2" charset="2"/>
              <a:buChar char="ü"/>
            </a:pPr>
            <a:r>
              <a:rPr lang="en-US" dirty="0">
                <a:solidFill>
                  <a:schemeClr val="tx1"/>
                </a:solidFill>
                <a:latin typeface="Arial" panose="020B0604020202020204" pitchFamily="34" charset="0"/>
                <a:cs typeface="Arial" panose="020B0604020202020204" pitchFamily="34" charset="0"/>
              </a:rPr>
              <a:t>Conduct session about “The Renal Care App” and educate them how to use it. </a:t>
            </a:r>
          </a:p>
        </p:txBody>
      </p:sp>
      <p:pic>
        <p:nvPicPr>
          <p:cNvPr id="10" name="Picture 9"/>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845156" y="1836847"/>
            <a:ext cx="2949263" cy="2933163"/>
          </a:xfrm>
          <a:prstGeom prst="rect">
            <a:avLst/>
          </a:prstGeom>
          <a:ln>
            <a:noFill/>
          </a:ln>
          <a:effectLst>
            <a:softEdge rad="112500"/>
          </a:effectLst>
        </p:spPr>
      </p:pic>
      <p:pic>
        <p:nvPicPr>
          <p:cNvPr id="11" name="Picture 10"/>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85267" y="1708057"/>
            <a:ext cx="2808668" cy="3061953"/>
          </a:xfrm>
          <a:prstGeom prst="rect">
            <a:avLst/>
          </a:prstGeom>
          <a:ln>
            <a:noFill/>
          </a:ln>
          <a:effectLst>
            <a:softEdge rad="112500"/>
          </a:effectLst>
        </p:spPr>
      </p:pic>
      <p:sp>
        <p:nvSpPr>
          <p:cNvPr id="12" name="Rectangle 11"/>
          <p:cNvSpPr/>
          <p:nvPr/>
        </p:nvSpPr>
        <p:spPr>
          <a:xfrm>
            <a:off x="6085267" y="4876259"/>
            <a:ext cx="2801157" cy="8886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solidFill>
                  <a:schemeClr val="tx1"/>
                </a:solidFill>
                <a:latin typeface="Arial" panose="020B0604020202020204" pitchFamily="34" charset="0"/>
                <a:cs typeface="Arial" panose="020B0604020202020204" pitchFamily="34" charset="0"/>
              </a:rPr>
              <a:t>(</a:t>
            </a:r>
            <a:r>
              <a:rPr lang="en-US" sz="1200" dirty="0" err="1">
                <a:solidFill>
                  <a:schemeClr val="tx1"/>
                </a:solidFill>
                <a:latin typeface="Arial" panose="020B0604020202020204" pitchFamily="34" charset="0"/>
                <a:cs typeface="Arial" panose="020B0604020202020204" pitchFamily="34" charset="0"/>
              </a:rPr>
              <a:t>Nephrocare</a:t>
            </a:r>
            <a:r>
              <a:rPr lang="en-US" sz="1200" dirty="0">
                <a:solidFill>
                  <a:schemeClr val="tx1"/>
                </a:solidFill>
                <a:latin typeface="Arial" panose="020B0604020202020204" pitchFamily="34" charset="0"/>
                <a:cs typeface="Arial" panose="020B0604020202020204" pitchFamily="34" charset="0"/>
              </a:rPr>
              <a:t> - </a:t>
            </a:r>
            <a:r>
              <a:rPr lang="en-US" sz="1200" dirty="0" err="1">
                <a:solidFill>
                  <a:schemeClr val="tx1"/>
                </a:solidFill>
                <a:latin typeface="Arial" panose="020B0604020202020204" pitchFamily="34" charset="0"/>
                <a:cs typeface="Arial" panose="020B0604020202020204" pitchFamily="34" charset="0"/>
              </a:rPr>
              <a:t>MyCompanion</a:t>
            </a:r>
            <a:r>
              <a:rPr lang="en-US" sz="1200" dirty="0">
                <a:solidFill>
                  <a:schemeClr val="tx1"/>
                </a:solidFill>
                <a:latin typeface="Arial" panose="020B0604020202020204" pitchFamily="34" charset="0"/>
                <a:cs typeface="Arial" panose="020B0604020202020204" pitchFamily="34" charset="0"/>
              </a:rPr>
              <a:t> App, 2025)</a:t>
            </a:r>
          </a:p>
        </p:txBody>
      </p:sp>
      <p:sp>
        <p:nvSpPr>
          <p:cNvPr id="13" name="Rectangle 12"/>
          <p:cNvSpPr/>
          <p:nvPr/>
        </p:nvSpPr>
        <p:spPr>
          <a:xfrm>
            <a:off x="3657600" y="4876259"/>
            <a:ext cx="1841679" cy="45559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solidFill>
                  <a:schemeClr val="tx1"/>
                </a:solidFill>
                <a:latin typeface="Arial" panose="020B0604020202020204" pitchFamily="34" charset="0"/>
                <a:cs typeface="Arial" panose="020B0604020202020204" pitchFamily="34" charset="0"/>
              </a:rPr>
              <a:t>(Brody, 2021)</a:t>
            </a:r>
          </a:p>
        </p:txBody>
      </p:sp>
    </p:spTree>
    <p:extLst>
      <p:ext uri="{BB962C8B-B14F-4D97-AF65-F5344CB8AC3E}">
        <p14:creationId xmlns:p14="http://schemas.microsoft.com/office/powerpoint/2010/main" val="17622615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50000"/>
            <a:lum/>
          </a:blip>
          <a:srcRect/>
          <a:stretch>
            <a:fillRect t="-9000" b="-9000"/>
          </a:stretch>
        </a:blipFill>
        <a:effectLst/>
      </p:bgPr>
    </p:bg>
    <p:spTree>
      <p:nvGrpSpPr>
        <p:cNvPr id="1" name=""/>
        <p:cNvGrpSpPr/>
        <p:nvPr/>
      </p:nvGrpSpPr>
      <p:grpSpPr>
        <a:xfrm>
          <a:off x="0" y="0"/>
          <a:ext cx="0" cy="0"/>
          <a:chOff x="0" y="0"/>
          <a:chExt cx="0" cy="0"/>
        </a:xfrm>
      </p:grpSpPr>
      <p:sp>
        <p:nvSpPr>
          <p:cNvPr id="2" name="Rounded Rectangle 1"/>
          <p:cNvSpPr/>
          <p:nvPr/>
        </p:nvSpPr>
        <p:spPr>
          <a:xfrm>
            <a:off x="1558344" y="0"/>
            <a:ext cx="8783391" cy="1210614"/>
          </a:xfrm>
          <a:prstGeom prst="roundRect">
            <a:avLst/>
          </a:prstGeom>
          <a:solidFill>
            <a:schemeClr val="accent6">
              <a:lumMod val="20000"/>
              <a:lumOff val="80000"/>
            </a:schemeClr>
          </a:solidFill>
          <a:ln>
            <a:solidFill>
              <a:srgbClr val="002060"/>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000" b="1" dirty="0">
                <a:solidFill>
                  <a:schemeClr val="tx1"/>
                </a:solidFill>
                <a:latin typeface="Arial" panose="020B0604020202020204" pitchFamily="34" charset="0"/>
                <a:cs typeface="Arial" panose="020B0604020202020204" pitchFamily="34" charset="0"/>
              </a:rPr>
              <a:t>Digital Technology for CKD</a:t>
            </a: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611" y="1253946"/>
            <a:ext cx="5181600" cy="1123950"/>
          </a:xfrm>
          <a:prstGeom prst="rect">
            <a:avLst/>
          </a:prstGeom>
        </p:spPr>
      </p:pic>
      <p:sp>
        <p:nvSpPr>
          <p:cNvPr id="4" name="Rectangle 3"/>
          <p:cNvSpPr/>
          <p:nvPr/>
        </p:nvSpPr>
        <p:spPr>
          <a:xfrm>
            <a:off x="23611" y="2421228"/>
            <a:ext cx="7265832" cy="4436772"/>
          </a:xfrm>
          <a:prstGeom prst="rect">
            <a:avLst/>
          </a:prstGeom>
          <a:solidFill>
            <a:schemeClr val="accent1">
              <a:lumMod val="20000"/>
              <a:lumOff val="80000"/>
            </a:schemeClr>
          </a:solidFill>
          <a:ln w="19050">
            <a:solidFill>
              <a:srgbClr val="00B0F0"/>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
              <a:buFont typeface="Wingdings" panose="05000000000000000000" pitchFamily="2" charset="2"/>
              <a:buChar char="Ø"/>
            </a:pPr>
            <a:r>
              <a:rPr lang="en-US" dirty="0">
                <a:solidFill>
                  <a:schemeClr val="tx1"/>
                </a:solidFill>
                <a:latin typeface="Arial" panose="020B0604020202020204" pitchFamily="34" charset="0"/>
                <a:cs typeface="Arial" panose="020B0604020202020204" pitchFamily="34" charset="0"/>
              </a:rPr>
              <a:t>For CKD patients, digital intervention like “MY Renal Care App” use to record blood pressure, weight and symptoms. It offers to do personalized care plan for the patients including analyzing patient data and create treatment plan which helps to reduce the risk of complications. </a:t>
            </a:r>
          </a:p>
          <a:p>
            <a:pPr marL="285750" indent="-285750" algn="just">
              <a:buFont typeface="Wingdings" panose="05000000000000000000" pitchFamily="2" charset="2"/>
              <a:buChar char="Ø"/>
            </a:pPr>
            <a:endParaRPr lang="en-US" dirty="0">
              <a:solidFill>
                <a:schemeClr val="tx1"/>
              </a:solidFill>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Ø"/>
            </a:pPr>
            <a:r>
              <a:rPr lang="en-US" dirty="0">
                <a:solidFill>
                  <a:schemeClr val="tx1"/>
                </a:solidFill>
                <a:latin typeface="Arial" panose="020B0604020202020204" pitchFamily="34" charset="0"/>
                <a:cs typeface="Arial" panose="020B0604020202020204" pitchFamily="34" charset="0"/>
              </a:rPr>
              <a:t>Also, telemedicine services are frequently integrated with </a:t>
            </a:r>
            <a:r>
              <a:rPr lang="en-US" dirty="0" err="1">
                <a:solidFill>
                  <a:schemeClr val="tx1"/>
                </a:solidFill>
                <a:latin typeface="Arial" panose="020B0604020202020204" pitchFamily="34" charset="0"/>
                <a:cs typeface="Arial" panose="020B0604020202020204" pitchFamily="34" charset="0"/>
              </a:rPr>
              <a:t>MyRenalCare</a:t>
            </a:r>
            <a:r>
              <a:rPr lang="en-US" dirty="0">
                <a:solidFill>
                  <a:schemeClr val="tx1"/>
                </a:solidFill>
                <a:latin typeface="Arial" panose="020B0604020202020204" pitchFamily="34" charset="0"/>
                <a:cs typeface="Arial" panose="020B0604020202020204" pitchFamily="34" charset="0"/>
              </a:rPr>
              <a:t>, allowing for prompt consultations without in-person visits. On the one hand, it helps to educate the patient about kidney health and build informed decisions. </a:t>
            </a:r>
          </a:p>
          <a:p>
            <a:pPr marL="285750" indent="-285750" algn="just">
              <a:buFont typeface="Wingdings" panose="05000000000000000000" pitchFamily="2" charset="2"/>
              <a:buChar char="Ø"/>
            </a:pPr>
            <a:endParaRPr lang="en-US" dirty="0">
              <a:solidFill>
                <a:schemeClr val="tx1"/>
              </a:solidFill>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Ø"/>
            </a:pPr>
            <a:r>
              <a:rPr lang="en-US" dirty="0">
                <a:solidFill>
                  <a:schemeClr val="tx1"/>
                </a:solidFill>
                <a:latin typeface="Arial" panose="020B0604020202020204" pitchFamily="34" charset="0"/>
                <a:cs typeface="Arial" panose="020B0604020202020204" pitchFamily="34" charset="0"/>
              </a:rPr>
              <a:t>On the other hand, it provides lifestyles recommendations for example tips on diet, exercise, and stress management. </a:t>
            </a:r>
          </a:p>
          <a:p>
            <a:pPr algn="just"/>
            <a:endParaRPr lang="en-US" dirty="0">
              <a:solidFill>
                <a:schemeClr val="tx1"/>
              </a:solidFill>
              <a:latin typeface="Arial" panose="020B0604020202020204" pitchFamily="34" charset="0"/>
              <a:cs typeface="Arial" panose="020B0604020202020204" pitchFamily="34" charset="0"/>
            </a:endParaRPr>
          </a:p>
        </p:txBody>
      </p:sp>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473401" y="2421228"/>
            <a:ext cx="4529707" cy="302275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0" name="Rectangle 9"/>
          <p:cNvSpPr/>
          <p:nvPr/>
        </p:nvSpPr>
        <p:spPr>
          <a:xfrm>
            <a:off x="7473401" y="6426558"/>
            <a:ext cx="4718599" cy="43144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latin typeface="Arial" panose="020B0604020202020204" pitchFamily="34" charset="0"/>
                <a:cs typeface="Arial" panose="020B0604020202020204" pitchFamily="34" charset="0"/>
              </a:rPr>
              <a:t> (</a:t>
            </a:r>
            <a:r>
              <a:rPr lang="en-US" sz="1200" dirty="0" err="1">
                <a:solidFill>
                  <a:schemeClr val="tx1"/>
                </a:solidFill>
                <a:latin typeface="Arial" panose="020B0604020202020204" pitchFamily="34" charset="0"/>
                <a:cs typeface="Arial" panose="020B0604020202020204" pitchFamily="34" charset="0"/>
              </a:rPr>
              <a:t>MyRenalCare</a:t>
            </a:r>
            <a:r>
              <a:rPr lang="en-US" sz="1200" dirty="0">
                <a:solidFill>
                  <a:schemeClr val="tx1"/>
                </a:solidFill>
                <a:latin typeface="Arial" panose="020B0604020202020204" pitchFamily="34" charset="0"/>
                <a:cs typeface="Arial" panose="020B0604020202020204" pitchFamily="34" charset="0"/>
              </a:rPr>
              <a:t> app helps kidney patients take control of their health, 2023).</a:t>
            </a:r>
            <a:endParaRPr lang="en-US" sz="1200" dirty="0"/>
          </a:p>
        </p:txBody>
      </p:sp>
    </p:spTree>
    <p:extLst>
      <p:ext uri="{BB962C8B-B14F-4D97-AF65-F5344CB8AC3E}">
        <p14:creationId xmlns:p14="http://schemas.microsoft.com/office/powerpoint/2010/main" val="17887707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50000"/>
            <a:lum/>
          </a:blip>
          <a:srcRect/>
          <a:stretch>
            <a:fillRect t="-9000" b="-9000"/>
          </a:stretch>
        </a:blipFill>
        <a:effectLst/>
      </p:bgPr>
    </p:bg>
    <p:spTree>
      <p:nvGrpSpPr>
        <p:cNvPr id="1" name=""/>
        <p:cNvGrpSpPr/>
        <p:nvPr/>
      </p:nvGrpSpPr>
      <p:grpSpPr>
        <a:xfrm>
          <a:off x="0" y="0"/>
          <a:ext cx="0" cy="0"/>
          <a:chOff x="0" y="0"/>
          <a:chExt cx="0" cy="0"/>
        </a:xfrm>
      </p:grpSpPr>
      <p:sp>
        <p:nvSpPr>
          <p:cNvPr id="2" name="Rounded Rectangle 1"/>
          <p:cNvSpPr/>
          <p:nvPr/>
        </p:nvSpPr>
        <p:spPr>
          <a:xfrm>
            <a:off x="773723" y="1"/>
            <a:ext cx="9481625" cy="928467"/>
          </a:xfrm>
          <a:prstGeom prst="roundRect">
            <a:avLst/>
          </a:prstGeom>
          <a:ln>
            <a:solidFill>
              <a:srgbClr val="C00000"/>
            </a:solidFill>
          </a:ln>
          <a:scene3d>
            <a:camera prst="orthographicFront"/>
            <a:lightRig rig="threePt" dir="t"/>
          </a:scene3d>
          <a:sp3d>
            <a:bevelT/>
          </a:sp3d>
        </p:spPr>
        <p:style>
          <a:lnRef idx="1">
            <a:schemeClr val="accent3"/>
          </a:lnRef>
          <a:fillRef idx="2">
            <a:schemeClr val="accent3"/>
          </a:fillRef>
          <a:effectRef idx="1">
            <a:schemeClr val="accent3"/>
          </a:effectRef>
          <a:fontRef idx="minor">
            <a:schemeClr val="dk1"/>
          </a:fontRef>
        </p:style>
        <p:txBody>
          <a:bodyPr rtlCol="0" anchor="ctr"/>
          <a:lstStyle/>
          <a:p>
            <a:pPr algn="ctr"/>
            <a:r>
              <a:rPr lang="en-US" sz="2800" b="1" dirty="0">
                <a:latin typeface="Arial" panose="020B0604020202020204" pitchFamily="34" charset="0"/>
                <a:cs typeface="Arial" panose="020B0604020202020204" pitchFamily="34" charset="0"/>
              </a:rPr>
              <a:t>Chronic Kidney Disease (CKD) Among Elderly</a:t>
            </a:r>
          </a:p>
        </p:txBody>
      </p:sp>
      <p:sp>
        <p:nvSpPr>
          <p:cNvPr id="3" name="Rectangle 2"/>
          <p:cNvSpPr/>
          <p:nvPr/>
        </p:nvSpPr>
        <p:spPr>
          <a:xfrm>
            <a:off x="1" y="2524259"/>
            <a:ext cx="12192000" cy="355456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b="1" dirty="0">
                <a:solidFill>
                  <a:schemeClr val="tx1"/>
                </a:solidFill>
                <a:latin typeface="Arial" panose="020B0604020202020204" pitchFamily="34" charset="0"/>
                <a:cs typeface="Arial" panose="020B0604020202020204" pitchFamily="34" charset="0"/>
              </a:rPr>
              <a:t>Introduction of Chronic Kidney Disease (CKD)</a:t>
            </a:r>
          </a:p>
          <a:p>
            <a:pPr algn="just">
              <a:lnSpc>
                <a:spcPct val="150000"/>
              </a:lnSpc>
            </a:pPr>
            <a:r>
              <a:rPr lang="en-US" dirty="0">
                <a:solidFill>
                  <a:schemeClr val="tx1"/>
                </a:solidFill>
                <a:latin typeface="Arial" panose="020B0604020202020204" pitchFamily="34" charset="0"/>
                <a:cs typeface="Arial" panose="020B0604020202020204" pitchFamily="34" charset="0"/>
              </a:rPr>
              <a:t>Chronic Kidney Disease refers to as a chronic long term condition where the kidney’s fail to work as effectively as they should, which frequently results in a gradual loss of kidney function. CKD can be caused by diabetes, high blood pressure, and other chronic conditions. Ultimately, in extreme cases, chronic kidney disease (CKD) can result in renal failure, necessitating dialysis or a kidney transplant (NHS, 2023). However, Chronic kidney disease (CKD) is a serious public health issue, especially for older adults (65 and older) living in urban areas (</a:t>
            </a:r>
            <a:r>
              <a:rPr lang="en-US" dirty="0" err="1">
                <a:solidFill>
                  <a:schemeClr val="tx1"/>
                </a:solidFill>
                <a:latin typeface="Arial" panose="020B0604020202020204" pitchFamily="34" charset="0"/>
                <a:cs typeface="Arial" panose="020B0604020202020204" pitchFamily="34" charset="0"/>
              </a:rPr>
              <a:t>Mallappallil</a:t>
            </a:r>
            <a:r>
              <a:rPr lang="en-US" dirty="0">
                <a:solidFill>
                  <a:schemeClr val="tx1"/>
                </a:solidFill>
                <a:latin typeface="Arial" panose="020B0604020202020204" pitchFamily="34" charset="0"/>
                <a:cs typeface="Arial" panose="020B0604020202020204" pitchFamily="34" charset="0"/>
              </a:rPr>
              <a:t> et al, 2014).</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58720" y="1083014"/>
            <a:ext cx="8094373" cy="1862544"/>
          </a:xfrm>
          <a:prstGeom prst="rect">
            <a:avLst/>
          </a:prstGeom>
        </p:spPr>
      </p:pic>
    </p:spTree>
    <p:extLst>
      <p:ext uri="{BB962C8B-B14F-4D97-AF65-F5344CB8AC3E}">
        <p14:creationId xmlns:p14="http://schemas.microsoft.com/office/powerpoint/2010/main" val="30245169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28789" y="0"/>
            <a:ext cx="3374266" cy="6858000"/>
          </a:xfrm>
          <a:prstGeom prst="rect">
            <a:avLst/>
          </a:prstGeom>
          <a:solidFill>
            <a:schemeClr val="accent2">
              <a:lumMod val="20000"/>
              <a:lumOff val="80000"/>
            </a:schemeClr>
          </a:solidFill>
          <a:ln w="28575">
            <a:solidFill>
              <a:srgbClr val="C00000"/>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b="1" dirty="0">
                <a:solidFill>
                  <a:schemeClr val="tx1"/>
                </a:solidFill>
                <a:latin typeface="Arial" panose="020B0604020202020204" pitchFamily="34" charset="0"/>
                <a:cs typeface="Arial" panose="020B0604020202020204" pitchFamily="34" charset="0"/>
              </a:rPr>
              <a:t>Prevalence of CKD among Elderly </a:t>
            </a:r>
          </a:p>
        </p:txBody>
      </p:sp>
      <p:sp>
        <p:nvSpPr>
          <p:cNvPr id="3" name="Rectangle 2"/>
          <p:cNvSpPr/>
          <p:nvPr/>
        </p:nvSpPr>
        <p:spPr>
          <a:xfrm>
            <a:off x="3606084" y="0"/>
            <a:ext cx="5087155" cy="649095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dirty="0">
                <a:solidFill>
                  <a:schemeClr val="tx1"/>
                </a:solidFill>
                <a:latin typeface="Arial" panose="020B0604020202020204" pitchFamily="34" charset="0"/>
                <a:cs typeface="Arial" panose="020B0604020202020204" pitchFamily="34" charset="0"/>
              </a:rPr>
              <a:t>The prevalence of CKD rises increasing with age. Almost 50% of persons 75 years of age and older in England have CKD (stages 1–5), with more than one-third having severe stages (3–5) (Public Health England, 2014). In worldwide, approximately 10-15% of elder people affected with CKD and a recent study showed that estimate that one in four women and one in five men suffer from CKD. In urban areas, chronic kidney disease has higher rates because of eating choices, sedentary activity, and a greater incidence of comorbid conditions including diabetes and hypertension (Wu et al., 2024). Urban environments offer more convenient access to medical services, which makes them perfect for focused treatments.  Nevertheless, socioeconomic variables and differences in healthcare access could accelerate the course of CKD (Wu et al., 2024b).</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796268" y="128787"/>
            <a:ext cx="3165627" cy="2246419"/>
          </a:xfrm>
          <a:prstGeom prst="rect">
            <a:avLst/>
          </a:prstGeom>
        </p:spPr>
      </p:pic>
      <p:sp>
        <p:nvSpPr>
          <p:cNvPr id="5" name="Rectangle 4"/>
          <p:cNvSpPr/>
          <p:nvPr/>
        </p:nvSpPr>
        <p:spPr>
          <a:xfrm>
            <a:off x="9324304" y="2375206"/>
            <a:ext cx="2318197" cy="57954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dirty="0">
                <a:solidFill>
                  <a:schemeClr val="tx1"/>
                </a:solidFill>
                <a:latin typeface="Arial" panose="020B0604020202020204" pitchFamily="34" charset="0"/>
                <a:cs typeface="Arial" panose="020B0604020202020204" pitchFamily="34" charset="0"/>
              </a:rPr>
              <a:t>(</a:t>
            </a:r>
            <a:r>
              <a:rPr lang="en-US" dirty="0" err="1">
                <a:solidFill>
                  <a:schemeClr val="tx1"/>
                </a:solidFill>
                <a:latin typeface="Arial" panose="020B0604020202020204" pitchFamily="34" charset="0"/>
                <a:cs typeface="Arial" panose="020B0604020202020204" pitchFamily="34" charset="0"/>
              </a:rPr>
              <a:t>Hirst</a:t>
            </a:r>
            <a:r>
              <a:rPr lang="en-US" dirty="0">
                <a:solidFill>
                  <a:schemeClr val="tx1"/>
                </a:solidFill>
                <a:latin typeface="Arial" panose="020B0604020202020204" pitchFamily="34" charset="0"/>
                <a:cs typeface="Arial" panose="020B0604020202020204" pitchFamily="34" charset="0"/>
              </a:rPr>
              <a:t> et al, 2020) </a:t>
            </a: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93239" y="2954755"/>
            <a:ext cx="3203234" cy="2756079"/>
          </a:xfrm>
          <a:prstGeom prst="rect">
            <a:avLst/>
          </a:prstGeom>
        </p:spPr>
      </p:pic>
      <p:sp>
        <p:nvSpPr>
          <p:cNvPr id="7" name="Rectangle 6"/>
          <p:cNvSpPr/>
          <p:nvPr/>
        </p:nvSpPr>
        <p:spPr>
          <a:xfrm>
            <a:off x="9231574" y="5651932"/>
            <a:ext cx="2730321" cy="67159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latin typeface="Arial" panose="020B0604020202020204" pitchFamily="34" charset="0"/>
                <a:cs typeface="Arial" panose="020B0604020202020204" pitchFamily="34" charset="0"/>
              </a:rPr>
              <a:t> (Liu et al, 2023)</a:t>
            </a:r>
          </a:p>
        </p:txBody>
      </p:sp>
    </p:spTree>
    <p:extLst>
      <p:ext uri="{BB962C8B-B14F-4D97-AF65-F5344CB8AC3E}">
        <p14:creationId xmlns:p14="http://schemas.microsoft.com/office/powerpoint/2010/main" val="27129383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1137508554"/>
              </p:ext>
            </p:extLst>
          </p:nvPr>
        </p:nvGraphicFramePr>
        <p:xfrm>
          <a:off x="1815921" y="1384479"/>
          <a:ext cx="8128000" cy="547352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Rounded Rectangle 5"/>
          <p:cNvSpPr/>
          <p:nvPr/>
        </p:nvSpPr>
        <p:spPr>
          <a:xfrm>
            <a:off x="1815921" y="0"/>
            <a:ext cx="8075052" cy="772732"/>
          </a:xfrm>
          <a:prstGeom prst="roundRect">
            <a:avLst/>
          </a:prstGeom>
          <a:noFill/>
          <a:ln w="381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tx1"/>
                </a:solidFill>
                <a:latin typeface="Arial" panose="020B0604020202020204" pitchFamily="34" charset="0"/>
                <a:cs typeface="Arial" panose="020B0604020202020204" pitchFamily="34" charset="0"/>
              </a:rPr>
              <a:t>Possible Consequences of Not Addressing CKD </a:t>
            </a:r>
          </a:p>
        </p:txBody>
      </p:sp>
    </p:spTree>
    <p:extLst>
      <p:ext uri="{BB962C8B-B14F-4D97-AF65-F5344CB8AC3E}">
        <p14:creationId xmlns:p14="http://schemas.microsoft.com/office/powerpoint/2010/main" val="38770567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0000"/>
            <a:lum/>
          </a:blip>
          <a:srcRect/>
          <a:stretch>
            <a:fillRect l="-1000" t="-25000" b="-25000"/>
          </a:stretch>
        </a:blipFill>
        <a:effectLst/>
      </p:bgPr>
    </p:bg>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80FB2F8E-2881-47D4-8327-19BA754CC378}"/>
              </a:ext>
            </a:extLst>
          </p:cNvPr>
          <p:cNvSpPr/>
          <p:nvPr/>
        </p:nvSpPr>
        <p:spPr>
          <a:xfrm>
            <a:off x="0" y="0"/>
            <a:ext cx="12192000" cy="930729"/>
          </a:xfrm>
          <a:prstGeom prst="round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b="1" dirty="0">
                <a:solidFill>
                  <a:schemeClr val="tx1"/>
                </a:solidFill>
                <a:latin typeface="Arial" panose="020B0604020202020204" pitchFamily="34" charset="0"/>
                <a:cs typeface="Arial" panose="020B0604020202020204" pitchFamily="34" charset="0"/>
              </a:rPr>
              <a:t>Application of a Planning Model</a:t>
            </a:r>
          </a:p>
        </p:txBody>
      </p:sp>
      <p:sp>
        <p:nvSpPr>
          <p:cNvPr id="3" name="Rectangle: Diagonal Corners Rounded 2">
            <a:extLst>
              <a:ext uri="{FF2B5EF4-FFF2-40B4-BE49-F238E27FC236}">
                <a16:creationId xmlns:a16="http://schemas.microsoft.com/office/drawing/2014/main" id="{19D8E198-17A8-4AF1-AACA-BD279AEC18AE}"/>
              </a:ext>
            </a:extLst>
          </p:cNvPr>
          <p:cNvSpPr/>
          <p:nvPr/>
        </p:nvSpPr>
        <p:spPr>
          <a:xfrm>
            <a:off x="278492" y="1230085"/>
            <a:ext cx="7647214" cy="5030407"/>
          </a:xfrm>
          <a:prstGeom prst="round2DiagRect">
            <a:avLst/>
          </a:prstGeom>
          <a:solidFill>
            <a:schemeClr val="tx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b="1" dirty="0">
                <a:solidFill>
                  <a:schemeClr val="tx1"/>
                </a:solidFill>
                <a:latin typeface="Arial" panose="020B0604020202020204" pitchFamily="34" charset="0"/>
                <a:cs typeface="Arial" panose="020B0604020202020204" pitchFamily="34" charset="0"/>
              </a:rPr>
              <a:t>          </a:t>
            </a:r>
          </a:p>
          <a:p>
            <a:pPr algn="just"/>
            <a:r>
              <a:rPr lang="en-US" b="1" dirty="0">
                <a:solidFill>
                  <a:schemeClr val="tx1"/>
                </a:solidFill>
                <a:latin typeface="Arial" panose="020B0604020202020204" pitchFamily="34" charset="0"/>
                <a:cs typeface="Arial" panose="020B0604020202020204" pitchFamily="34" charset="0"/>
              </a:rPr>
              <a:t>            Chosen Planning Model: PRECEDE-PROCEED Model</a:t>
            </a:r>
          </a:p>
          <a:p>
            <a:pPr algn="just"/>
            <a:endParaRPr lang="en-US" sz="1600" b="1" dirty="0">
              <a:solidFill>
                <a:schemeClr val="tx1"/>
              </a:solidFill>
              <a:latin typeface="Arial" panose="020B0604020202020204" pitchFamily="34" charset="0"/>
              <a:cs typeface="Arial" panose="020B0604020202020204" pitchFamily="34" charset="0"/>
            </a:endParaRPr>
          </a:p>
          <a:p>
            <a:pPr algn="just"/>
            <a:r>
              <a:rPr lang="en-US" sz="1600" dirty="0">
                <a:solidFill>
                  <a:schemeClr val="tx1"/>
                </a:solidFill>
                <a:latin typeface="Arial" panose="020B0604020202020204" pitchFamily="34" charset="0"/>
                <a:cs typeface="Arial" panose="020B0604020202020204" pitchFamily="34" charset="0"/>
              </a:rPr>
              <a:t>The PRECEDE-PROCEED model (Green &amp; </a:t>
            </a:r>
            <a:r>
              <a:rPr lang="en-US" sz="1600" dirty="0" err="1">
                <a:solidFill>
                  <a:schemeClr val="tx1"/>
                </a:solidFill>
                <a:latin typeface="Arial" panose="020B0604020202020204" pitchFamily="34" charset="0"/>
                <a:cs typeface="Arial" panose="020B0604020202020204" pitchFamily="34" charset="0"/>
              </a:rPr>
              <a:t>Kreuter</a:t>
            </a:r>
            <a:r>
              <a:rPr lang="en-US" sz="1600" dirty="0">
                <a:solidFill>
                  <a:schemeClr val="tx1"/>
                </a:solidFill>
                <a:latin typeface="Arial" panose="020B0604020202020204" pitchFamily="34" charset="0"/>
                <a:cs typeface="Arial" panose="020B0604020202020204" pitchFamily="34" charset="0"/>
              </a:rPr>
              <a:t>, 2005) is a widely used planning framework in public health that guides the development, implementation, and evaluation of health promotion programs. It contains of 2 main phases:</a:t>
            </a:r>
          </a:p>
          <a:p>
            <a:pPr algn="just"/>
            <a:endParaRPr lang="en-US" sz="1600" dirty="0">
              <a:solidFill>
                <a:schemeClr val="tx1"/>
              </a:solidFill>
              <a:latin typeface="Arial" panose="020B0604020202020204" pitchFamily="34" charset="0"/>
              <a:cs typeface="Arial" panose="020B0604020202020204" pitchFamily="34" charset="0"/>
            </a:endParaRPr>
          </a:p>
          <a:p>
            <a:pPr algn="just"/>
            <a:r>
              <a:rPr lang="en-US" sz="1600" dirty="0">
                <a:solidFill>
                  <a:schemeClr val="tx1"/>
                </a:solidFill>
                <a:latin typeface="Arial" panose="020B0604020202020204" pitchFamily="34" charset="0"/>
                <a:cs typeface="Arial" panose="020B0604020202020204" pitchFamily="34" charset="0"/>
              </a:rPr>
              <a:t>1.PRECEDE– It focuses on needs, behaviors, and environmental factors influencing health.</a:t>
            </a:r>
          </a:p>
          <a:p>
            <a:pPr algn="just"/>
            <a:endParaRPr lang="en-US" sz="1600" dirty="0">
              <a:solidFill>
                <a:schemeClr val="tx1"/>
              </a:solidFill>
              <a:latin typeface="Arial" panose="020B0604020202020204" pitchFamily="34" charset="0"/>
              <a:cs typeface="Arial" panose="020B0604020202020204" pitchFamily="34" charset="0"/>
            </a:endParaRPr>
          </a:p>
          <a:p>
            <a:pPr algn="just"/>
            <a:r>
              <a:rPr lang="en-US" sz="1600" dirty="0">
                <a:solidFill>
                  <a:schemeClr val="tx1"/>
                </a:solidFill>
                <a:latin typeface="Arial" panose="020B0604020202020204" pitchFamily="34" charset="0"/>
                <a:cs typeface="Arial" panose="020B0604020202020204" pitchFamily="34" charset="0"/>
              </a:rPr>
              <a:t>2.PROCEED– It guides implementation and evaluation.</a:t>
            </a:r>
          </a:p>
          <a:p>
            <a:pPr algn="just"/>
            <a:endParaRPr lang="en-US" sz="1600" dirty="0">
              <a:solidFill>
                <a:schemeClr val="tx1"/>
              </a:solidFill>
              <a:latin typeface="Arial" panose="020B0604020202020204" pitchFamily="34" charset="0"/>
              <a:cs typeface="Arial" panose="020B0604020202020204" pitchFamily="34" charset="0"/>
            </a:endParaRPr>
          </a:p>
          <a:p>
            <a:pPr algn="just"/>
            <a:r>
              <a:rPr lang="en-US" sz="1600" dirty="0">
                <a:solidFill>
                  <a:schemeClr val="tx1"/>
                </a:solidFill>
                <a:latin typeface="Arial" panose="020B0604020202020204" pitchFamily="34" charset="0"/>
                <a:cs typeface="Arial" panose="020B0604020202020204" pitchFamily="34" charset="0"/>
              </a:rPr>
              <a:t>This model is suitable for addressing CKD in elderly urban populations because it allows for a comprehensive assessment of risk factors (e.g., hypertension, diabetes, poor diet) and enables the design of targeted digital interventions</a:t>
            </a:r>
            <a:r>
              <a:rPr lang="en-US" sz="1600" dirty="0">
                <a:solidFill>
                  <a:schemeClr val="tx1"/>
                </a:solidFill>
              </a:rPr>
              <a:t>.</a:t>
            </a:r>
          </a:p>
        </p:txBody>
      </p:sp>
      <p:graphicFrame>
        <p:nvGraphicFramePr>
          <p:cNvPr id="4" name="Diagram 3">
            <a:extLst>
              <a:ext uri="{FF2B5EF4-FFF2-40B4-BE49-F238E27FC236}">
                <a16:creationId xmlns:a16="http://schemas.microsoft.com/office/drawing/2014/main" id="{59B8B57E-3876-45D3-92F0-0CB3BEA8E6F2}"/>
              </a:ext>
            </a:extLst>
          </p:cNvPr>
          <p:cNvGraphicFramePr/>
          <p:nvPr>
            <p:extLst>
              <p:ext uri="{D42A27DB-BD31-4B8C-83A1-F6EECF244321}">
                <p14:modId xmlns:p14="http://schemas.microsoft.com/office/powerpoint/2010/main" val="3390356364"/>
              </p:ext>
            </p:extLst>
          </p:nvPr>
        </p:nvGraphicFramePr>
        <p:xfrm>
          <a:off x="8128001" y="2161418"/>
          <a:ext cx="3873499" cy="25351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254354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E5811AA-90AC-40D1-AB45-2D74198D852A}"/>
              </a:ext>
            </a:extLst>
          </p:cNvPr>
          <p:cNvPicPr>
            <a:picLocks noChangeAspect="1"/>
          </p:cNvPicPr>
          <p:nvPr/>
        </p:nvPicPr>
        <p:blipFill>
          <a:blip r:embed="rId2"/>
          <a:stretch>
            <a:fillRect/>
          </a:stretch>
        </p:blipFill>
        <p:spPr>
          <a:xfrm>
            <a:off x="1956707" y="604158"/>
            <a:ext cx="8278585" cy="5441366"/>
          </a:xfrm>
          <a:prstGeom prst="rect">
            <a:avLst/>
          </a:prstGeom>
        </p:spPr>
      </p:pic>
    </p:spTree>
    <p:extLst>
      <p:ext uri="{BB962C8B-B14F-4D97-AF65-F5344CB8AC3E}">
        <p14:creationId xmlns:p14="http://schemas.microsoft.com/office/powerpoint/2010/main" val="25424364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0000"/>
            <a:lum/>
          </a:blip>
          <a:srcRect/>
          <a:stretch>
            <a:fillRect t="-25000" b="-25000"/>
          </a:stretch>
        </a:blipFill>
        <a:effectLst/>
      </p:bgPr>
    </p:bg>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2195F3A0-8694-4224-B131-5F5BE22DDF25}"/>
              </a:ext>
            </a:extLst>
          </p:cNvPr>
          <p:cNvSpPr/>
          <p:nvPr/>
        </p:nvSpPr>
        <p:spPr>
          <a:xfrm>
            <a:off x="0" y="0"/>
            <a:ext cx="12192000" cy="930729"/>
          </a:xfrm>
          <a:prstGeom prst="round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solidFill>
                  <a:schemeClr val="tx1"/>
                </a:solidFill>
                <a:latin typeface="Arial" panose="020B0604020202020204" pitchFamily="34" charset="0"/>
                <a:cs typeface="Arial" panose="020B0604020202020204" pitchFamily="34" charset="0"/>
              </a:rPr>
              <a:t>PRECEDE-PROCEED Model for Digital Health Promotion</a:t>
            </a:r>
          </a:p>
        </p:txBody>
      </p:sp>
      <p:sp>
        <p:nvSpPr>
          <p:cNvPr id="3" name="Rectangle: Diagonal Corners Rounded 2">
            <a:extLst>
              <a:ext uri="{FF2B5EF4-FFF2-40B4-BE49-F238E27FC236}">
                <a16:creationId xmlns:a16="http://schemas.microsoft.com/office/drawing/2014/main" id="{77158BEC-BCEC-4C1D-B515-263442030476}"/>
              </a:ext>
            </a:extLst>
          </p:cNvPr>
          <p:cNvSpPr/>
          <p:nvPr/>
        </p:nvSpPr>
        <p:spPr>
          <a:xfrm>
            <a:off x="217714" y="1202871"/>
            <a:ext cx="5464629" cy="2574472"/>
          </a:xfrm>
          <a:prstGeom prst="round2Diag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dirty="0">
                <a:solidFill>
                  <a:schemeClr val="tx1"/>
                </a:solidFill>
                <a:latin typeface="Arial" panose="020B0604020202020204" pitchFamily="34" charset="0"/>
                <a:cs typeface="Arial" panose="020B0604020202020204" pitchFamily="34" charset="0"/>
              </a:rPr>
              <a:t>1.</a:t>
            </a:r>
            <a:r>
              <a:rPr lang="en-US" b="1" dirty="0">
                <a:solidFill>
                  <a:schemeClr val="tx1"/>
                </a:solidFill>
                <a:latin typeface="Arial" panose="020B0604020202020204" pitchFamily="34" charset="0"/>
                <a:cs typeface="Arial" panose="020B0604020202020204" pitchFamily="34" charset="0"/>
              </a:rPr>
              <a:t>Social &amp; Epidemiological Assessment (PRECEDE Phase 1)</a:t>
            </a:r>
          </a:p>
          <a:p>
            <a:pPr algn="just"/>
            <a:r>
              <a:rPr lang="en-US" b="1" dirty="0">
                <a:solidFill>
                  <a:srgbClr val="7030A0"/>
                </a:solidFill>
                <a:latin typeface="Arial" panose="020B0604020202020204" pitchFamily="34" charset="0"/>
                <a:cs typeface="Arial" panose="020B0604020202020204" pitchFamily="34" charset="0"/>
              </a:rPr>
              <a:t>Problem Identification: </a:t>
            </a:r>
            <a:r>
              <a:rPr lang="en-US" dirty="0">
                <a:solidFill>
                  <a:schemeClr val="tx1"/>
                </a:solidFill>
                <a:latin typeface="Arial" panose="020B0604020202020204" pitchFamily="34" charset="0"/>
                <a:cs typeface="Arial" panose="020B0604020202020204" pitchFamily="34" charset="0"/>
              </a:rPr>
              <a:t>CKD prevalence is high among urban elderly due to comorbidities like diabetes and hypertension (Webster et al., 2017).</a:t>
            </a:r>
          </a:p>
          <a:p>
            <a:pPr algn="just"/>
            <a:endParaRPr lang="en-US" dirty="0">
              <a:solidFill>
                <a:schemeClr val="tx1"/>
              </a:solidFill>
              <a:latin typeface="Arial" panose="020B0604020202020204" pitchFamily="34" charset="0"/>
              <a:cs typeface="Arial" panose="020B0604020202020204" pitchFamily="34" charset="0"/>
            </a:endParaRPr>
          </a:p>
          <a:p>
            <a:pPr algn="just"/>
            <a:r>
              <a:rPr lang="en-US" b="1" dirty="0">
                <a:solidFill>
                  <a:srgbClr val="7030A0"/>
                </a:solidFill>
                <a:latin typeface="Arial" panose="020B0604020202020204" pitchFamily="34" charset="0"/>
                <a:cs typeface="Arial" panose="020B0604020202020204" pitchFamily="34" charset="0"/>
              </a:rPr>
              <a:t>Data Collection: </a:t>
            </a:r>
            <a:r>
              <a:rPr lang="en-US" dirty="0">
                <a:solidFill>
                  <a:schemeClr val="tx1"/>
                </a:solidFill>
                <a:latin typeface="Arial" panose="020B0604020202020204" pitchFamily="34" charset="0"/>
                <a:cs typeface="Arial" panose="020B0604020202020204" pitchFamily="34" charset="0"/>
              </a:rPr>
              <a:t>Use digital surveys and electronic health records (EHRs) to assess CKD risk factors in urban elderly populations.</a:t>
            </a:r>
          </a:p>
        </p:txBody>
      </p:sp>
      <p:sp>
        <p:nvSpPr>
          <p:cNvPr id="4" name="Rectangle: Diagonal Corners Rounded 3">
            <a:extLst>
              <a:ext uri="{FF2B5EF4-FFF2-40B4-BE49-F238E27FC236}">
                <a16:creationId xmlns:a16="http://schemas.microsoft.com/office/drawing/2014/main" id="{88F8187A-D3E4-43A3-8ED9-1F4B681AF633}"/>
              </a:ext>
            </a:extLst>
          </p:cNvPr>
          <p:cNvSpPr/>
          <p:nvPr/>
        </p:nvSpPr>
        <p:spPr>
          <a:xfrm>
            <a:off x="5720443" y="3521529"/>
            <a:ext cx="6014357" cy="2950028"/>
          </a:xfrm>
          <a:prstGeom prst="round2Diag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b="1" dirty="0">
                <a:solidFill>
                  <a:schemeClr val="tx1"/>
                </a:solidFill>
                <a:latin typeface="Arial" panose="020B0604020202020204" pitchFamily="34" charset="0"/>
                <a:cs typeface="Arial" panose="020B0604020202020204" pitchFamily="34" charset="0"/>
              </a:rPr>
              <a:t>2. Behavioral &amp; Environmental Assessment (PRECEDE Phase 2-3)</a:t>
            </a:r>
          </a:p>
          <a:p>
            <a:pPr algn="just"/>
            <a:r>
              <a:rPr lang="en-US" b="1" dirty="0">
                <a:solidFill>
                  <a:srgbClr val="7030A0"/>
                </a:solidFill>
                <a:latin typeface="Arial" panose="020B0604020202020204" pitchFamily="34" charset="0"/>
                <a:cs typeface="Arial" panose="020B0604020202020204" pitchFamily="34" charset="0"/>
              </a:rPr>
              <a:t>Behavioral Factors: </a:t>
            </a:r>
            <a:r>
              <a:rPr lang="en-US" dirty="0">
                <a:solidFill>
                  <a:schemeClr val="tx1"/>
                </a:solidFill>
                <a:latin typeface="Arial" panose="020B0604020202020204" pitchFamily="34" charset="0"/>
                <a:cs typeface="Arial" panose="020B0604020202020204" pitchFamily="34" charset="0"/>
              </a:rPr>
              <a:t>Low physical activity, high salt intake, and poor medication adherence contribute to CKD progression (Levey et al., 2020).</a:t>
            </a:r>
          </a:p>
          <a:p>
            <a:pPr algn="just"/>
            <a:endParaRPr lang="en-US" dirty="0">
              <a:solidFill>
                <a:schemeClr val="tx1"/>
              </a:solidFill>
              <a:latin typeface="Arial" panose="020B0604020202020204" pitchFamily="34" charset="0"/>
              <a:cs typeface="Arial" panose="020B0604020202020204" pitchFamily="34" charset="0"/>
            </a:endParaRPr>
          </a:p>
          <a:p>
            <a:pPr algn="just"/>
            <a:r>
              <a:rPr lang="en-US" b="1" dirty="0">
                <a:solidFill>
                  <a:srgbClr val="7030A0"/>
                </a:solidFill>
                <a:latin typeface="Arial" panose="020B0604020202020204" pitchFamily="34" charset="0"/>
                <a:cs typeface="Arial" panose="020B0604020202020204" pitchFamily="34" charset="0"/>
              </a:rPr>
              <a:t>Environmental Factors: </a:t>
            </a:r>
            <a:r>
              <a:rPr lang="en-US" dirty="0">
                <a:solidFill>
                  <a:schemeClr val="tx1"/>
                </a:solidFill>
                <a:latin typeface="Arial" panose="020B0604020202020204" pitchFamily="34" charset="0"/>
                <a:cs typeface="Arial" panose="020B0604020202020204" pitchFamily="34" charset="0"/>
              </a:rPr>
              <a:t>Urban areas may have limited access to kidney health education and preventive care.</a:t>
            </a:r>
          </a:p>
        </p:txBody>
      </p:sp>
    </p:spTree>
    <p:extLst>
      <p:ext uri="{BB962C8B-B14F-4D97-AF65-F5344CB8AC3E}">
        <p14:creationId xmlns:p14="http://schemas.microsoft.com/office/powerpoint/2010/main" val="17589655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0000"/>
            <a:lum/>
          </a:blip>
          <a:srcRect/>
          <a:stretch>
            <a:fillRect t="-25000" b="-25000"/>
          </a:stretch>
        </a:blipFill>
        <a:effectLst/>
      </p:bgPr>
    </p:bg>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69C233BF-42E5-4107-8476-A83D98D3B790}"/>
              </a:ext>
            </a:extLst>
          </p:cNvPr>
          <p:cNvSpPr/>
          <p:nvPr/>
        </p:nvSpPr>
        <p:spPr>
          <a:xfrm>
            <a:off x="0" y="0"/>
            <a:ext cx="12192000" cy="930729"/>
          </a:xfrm>
          <a:prstGeom prst="round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800" b="1" dirty="0">
                <a:solidFill>
                  <a:schemeClr val="tx1"/>
                </a:solidFill>
                <a:latin typeface="Arial" panose="020B0604020202020204" pitchFamily="34" charset="0"/>
                <a:cs typeface="Arial" panose="020B0604020202020204" pitchFamily="34" charset="0"/>
              </a:rPr>
              <a:t>Contd.……..</a:t>
            </a:r>
          </a:p>
        </p:txBody>
      </p:sp>
      <p:sp>
        <p:nvSpPr>
          <p:cNvPr id="4" name="Rectangle: Diagonal Corners Rounded 3">
            <a:extLst>
              <a:ext uri="{FF2B5EF4-FFF2-40B4-BE49-F238E27FC236}">
                <a16:creationId xmlns:a16="http://schemas.microsoft.com/office/drawing/2014/main" id="{FCC7618C-D122-49C6-9725-37A7F9920AFA}"/>
              </a:ext>
            </a:extLst>
          </p:cNvPr>
          <p:cNvSpPr/>
          <p:nvPr/>
        </p:nvSpPr>
        <p:spPr>
          <a:xfrm>
            <a:off x="266700" y="1115786"/>
            <a:ext cx="5671457" cy="3254828"/>
          </a:xfrm>
          <a:prstGeom prst="round2DiagRect">
            <a:avLst/>
          </a:prstGeom>
          <a:solidFill>
            <a:schemeClr val="accent6">
              <a:lumMod val="40000"/>
              <a:lumOff val="6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1600" b="1" dirty="0">
                <a:solidFill>
                  <a:schemeClr val="tx1"/>
                </a:solidFill>
                <a:latin typeface="Arial" panose="020B0604020202020204" pitchFamily="34" charset="0"/>
                <a:cs typeface="Arial" panose="020B0604020202020204" pitchFamily="34" charset="0"/>
              </a:rPr>
              <a:t>3. Digital Intervention Design (PRECEDE Phase 4)</a:t>
            </a:r>
          </a:p>
          <a:p>
            <a:pPr algn="just"/>
            <a:endParaRPr lang="en-US" sz="1600" b="1" dirty="0">
              <a:solidFill>
                <a:srgbClr val="7030A0"/>
              </a:solidFill>
              <a:latin typeface="Arial" panose="020B0604020202020204" pitchFamily="34" charset="0"/>
              <a:cs typeface="Arial" panose="020B0604020202020204" pitchFamily="34" charset="0"/>
            </a:endParaRPr>
          </a:p>
          <a:p>
            <a:pPr algn="just"/>
            <a:r>
              <a:rPr lang="en-US" sz="1600" b="1" dirty="0">
                <a:solidFill>
                  <a:srgbClr val="7030A0"/>
                </a:solidFill>
                <a:latin typeface="Arial" panose="020B0604020202020204" pitchFamily="34" charset="0"/>
                <a:cs typeface="Arial" panose="020B0604020202020204" pitchFamily="34" charset="0"/>
              </a:rPr>
              <a:t>Predisposing Strategies: </a:t>
            </a:r>
            <a:r>
              <a:rPr lang="en-US" sz="1600" dirty="0">
                <a:solidFill>
                  <a:schemeClr val="tx1"/>
                </a:solidFill>
                <a:latin typeface="Arial" panose="020B0604020202020204" pitchFamily="34" charset="0"/>
                <a:cs typeface="Arial" panose="020B0604020202020204" pitchFamily="34" charset="0"/>
              </a:rPr>
              <a:t>Use mobile health (mHealth) apps to educate elderly patients on CKD risks (e.g., "</a:t>
            </a:r>
            <a:r>
              <a:rPr lang="en-US" sz="1600" dirty="0" err="1">
                <a:solidFill>
                  <a:schemeClr val="tx1"/>
                </a:solidFill>
                <a:latin typeface="Arial" panose="020B0604020202020204" pitchFamily="34" charset="0"/>
                <a:cs typeface="Arial" panose="020B0604020202020204" pitchFamily="34" charset="0"/>
              </a:rPr>
              <a:t>MyKidneyHealth</a:t>
            </a:r>
            <a:r>
              <a:rPr lang="en-US" sz="1600" dirty="0">
                <a:solidFill>
                  <a:schemeClr val="tx1"/>
                </a:solidFill>
                <a:latin typeface="Arial" panose="020B0604020202020204" pitchFamily="34" charset="0"/>
                <a:cs typeface="Arial" panose="020B0604020202020204" pitchFamily="34" charset="0"/>
              </a:rPr>
              <a:t>" app for dietary tracking).</a:t>
            </a:r>
          </a:p>
          <a:p>
            <a:pPr algn="just"/>
            <a:endParaRPr lang="en-US" sz="1600" dirty="0">
              <a:solidFill>
                <a:schemeClr val="tx1"/>
              </a:solidFill>
              <a:latin typeface="Arial" panose="020B0604020202020204" pitchFamily="34" charset="0"/>
              <a:cs typeface="Arial" panose="020B0604020202020204" pitchFamily="34" charset="0"/>
            </a:endParaRPr>
          </a:p>
          <a:p>
            <a:pPr algn="just"/>
            <a:r>
              <a:rPr lang="en-US" sz="1600" b="1" dirty="0">
                <a:solidFill>
                  <a:srgbClr val="7030A0"/>
                </a:solidFill>
                <a:latin typeface="Arial" panose="020B0604020202020204" pitchFamily="34" charset="0"/>
                <a:cs typeface="Arial" panose="020B0604020202020204" pitchFamily="34" charset="0"/>
              </a:rPr>
              <a:t>Enabling Strategies: </a:t>
            </a:r>
            <a:r>
              <a:rPr lang="en-US" sz="1600" dirty="0">
                <a:solidFill>
                  <a:schemeClr val="tx1"/>
                </a:solidFill>
                <a:latin typeface="Arial" panose="020B0604020202020204" pitchFamily="34" charset="0"/>
                <a:cs typeface="Arial" panose="020B0604020202020204" pitchFamily="34" charset="0"/>
              </a:rPr>
              <a:t>Implement telemedicine consultations for remote monitoring of blood pressure and glucose levels (Bello et al., 2019).</a:t>
            </a:r>
          </a:p>
          <a:p>
            <a:pPr algn="just"/>
            <a:endParaRPr lang="en-US" sz="1600" dirty="0">
              <a:solidFill>
                <a:schemeClr val="tx1"/>
              </a:solidFill>
              <a:latin typeface="Arial" panose="020B0604020202020204" pitchFamily="34" charset="0"/>
              <a:cs typeface="Arial" panose="020B0604020202020204" pitchFamily="34" charset="0"/>
            </a:endParaRPr>
          </a:p>
          <a:p>
            <a:pPr algn="just"/>
            <a:r>
              <a:rPr lang="en-US" sz="1600" b="1" dirty="0">
                <a:solidFill>
                  <a:srgbClr val="7030A0"/>
                </a:solidFill>
                <a:latin typeface="Arial" panose="020B0604020202020204" pitchFamily="34" charset="0"/>
                <a:cs typeface="Arial" panose="020B0604020202020204" pitchFamily="34" charset="0"/>
              </a:rPr>
              <a:t>Reinforcing Strategies: </a:t>
            </a:r>
            <a:r>
              <a:rPr lang="en-US" sz="1600" dirty="0">
                <a:solidFill>
                  <a:schemeClr val="tx1"/>
                </a:solidFill>
                <a:latin typeface="Arial" panose="020B0604020202020204" pitchFamily="34" charset="0"/>
                <a:cs typeface="Arial" panose="020B0604020202020204" pitchFamily="34" charset="0"/>
              </a:rPr>
              <a:t>Use SMS reminders for medication adherence and follow-up tests.</a:t>
            </a:r>
          </a:p>
        </p:txBody>
      </p:sp>
      <p:sp>
        <p:nvSpPr>
          <p:cNvPr id="5" name="Rectangle: Diagonal Corners Rounded 4">
            <a:extLst>
              <a:ext uri="{FF2B5EF4-FFF2-40B4-BE49-F238E27FC236}">
                <a16:creationId xmlns:a16="http://schemas.microsoft.com/office/drawing/2014/main" id="{BCBDA6AA-C216-4B58-BBF8-298967C9A6DD}"/>
              </a:ext>
            </a:extLst>
          </p:cNvPr>
          <p:cNvSpPr/>
          <p:nvPr/>
        </p:nvSpPr>
        <p:spPr>
          <a:xfrm>
            <a:off x="6302829" y="3064329"/>
            <a:ext cx="5763985" cy="3320143"/>
          </a:xfrm>
          <a:prstGeom prst="round2DiagRect">
            <a:avLst/>
          </a:prstGeom>
          <a:solidFill>
            <a:schemeClr val="tx2">
              <a:lumMod val="20000"/>
              <a:lumOff val="80000"/>
            </a:schemeClr>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1600" b="1" dirty="0">
                <a:solidFill>
                  <a:schemeClr val="tx1"/>
                </a:solidFill>
                <a:latin typeface="Arial" panose="020B0604020202020204" pitchFamily="34" charset="0"/>
                <a:cs typeface="Arial" panose="020B0604020202020204" pitchFamily="34" charset="0"/>
              </a:rPr>
              <a:t>4. Implementation &amp; Evaluation (PROCEED Phase 5-8)</a:t>
            </a:r>
          </a:p>
          <a:p>
            <a:pPr algn="just"/>
            <a:endParaRPr lang="en-US" sz="1600" b="1" dirty="0">
              <a:solidFill>
                <a:schemeClr val="tx1"/>
              </a:solidFill>
              <a:latin typeface="Arial" panose="020B0604020202020204" pitchFamily="34" charset="0"/>
              <a:cs typeface="Arial" panose="020B0604020202020204" pitchFamily="34" charset="0"/>
            </a:endParaRPr>
          </a:p>
          <a:p>
            <a:pPr algn="just"/>
            <a:r>
              <a:rPr lang="en-US" sz="1600" b="1" dirty="0">
                <a:solidFill>
                  <a:srgbClr val="7030A0"/>
                </a:solidFill>
                <a:latin typeface="Arial" panose="020B0604020202020204" pitchFamily="34" charset="0"/>
                <a:cs typeface="Arial" panose="020B0604020202020204" pitchFamily="34" charset="0"/>
              </a:rPr>
              <a:t>Policy Level</a:t>
            </a:r>
            <a:r>
              <a:rPr lang="en-US" sz="1600" dirty="0">
                <a:solidFill>
                  <a:schemeClr val="tx1"/>
                </a:solidFill>
                <a:latin typeface="Arial" panose="020B0604020202020204" pitchFamily="34" charset="0"/>
                <a:cs typeface="Arial" panose="020B0604020202020204" pitchFamily="34" charset="0"/>
              </a:rPr>
              <a:t>: Advocate for digital CKD screening programs in urban geriatric clinics.</a:t>
            </a:r>
          </a:p>
          <a:p>
            <a:pPr algn="just"/>
            <a:endParaRPr lang="en-US" sz="1600" dirty="0">
              <a:solidFill>
                <a:schemeClr val="tx1"/>
              </a:solidFill>
              <a:latin typeface="Arial" panose="020B0604020202020204" pitchFamily="34" charset="0"/>
              <a:cs typeface="Arial" panose="020B0604020202020204" pitchFamily="34" charset="0"/>
            </a:endParaRPr>
          </a:p>
          <a:p>
            <a:pPr algn="just"/>
            <a:r>
              <a:rPr lang="en-US" sz="1600" b="1" dirty="0">
                <a:solidFill>
                  <a:srgbClr val="7030A0"/>
                </a:solidFill>
                <a:latin typeface="Arial" panose="020B0604020202020204" pitchFamily="34" charset="0"/>
                <a:cs typeface="Arial" panose="020B0604020202020204" pitchFamily="34" charset="0"/>
              </a:rPr>
              <a:t>Process Evaluation</a:t>
            </a:r>
            <a:r>
              <a:rPr lang="en-US" sz="1600" dirty="0">
                <a:solidFill>
                  <a:schemeClr val="tx1"/>
                </a:solidFill>
                <a:latin typeface="Arial" panose="020B0604020202020204" pitchFamily="34" charset="0"/>
                <a:cs typeface="Arial" panose="020B0604020202020204" pitchFamily="34" charset="0"/>
              </a:rPr>
              <a:t>: Monitor app engagement rates and telemedicine usage.</a:t>
            </a:r>
          </a:p>
          <a:p>
            <a:pPr algn="just"/>
            <a:endParaRPr lang="en-US" sz="1600" dirty="0">
              <a:solidFill>
                <a:schemeClr val="tx1"/>
              </a:solidFill>
              <a:latin typeface="Arial" panose="020B0604020202020204" pitchFamily="34" charset="0"/>
              <a:cs typeface="Arial" panose="020B0604020202020204" pitchFamily="34" charset="0"/>
            </a:endParaRPr>
          </a:p>
          <a:p>
            <a:pPr algn="just"/>
            <a:r>
              <a:rPr lang="en-US" sz="1600" b="1" dirty="0">
                <a:solidFill>
                  <a:srgbClr val="7030A0"/>
                </a:solidFill>
                <a:latin typeface="Arial" panose="020B0604020202020204" pitchFamily="34" charset="0"/>
                <a:cs typeface="Arial" panose="020B0604020202020204" pitchFamily="34" charset="0"/>
              </a:rPr>
              <a:t>Outcome Evaluation: </a:t>
            </a:r>
            <a:r>
              <a:rPr lang="en-US" sz="1600" dirty="0">
                <a:solidFill>
                  <a:schemeClr val="tx1"/>
                </a:solidFill>
                <a:latin typeface="Arial" panose="020B0604020202020204" pitchFamily="34" charset="0"/>
                <a:cs typeface="Arial" panose="020B0604020202020204" pitchFamily="34" charset="0"/>
              </a:rPr>
              <a:t>Measure changes in CKD awareness, blood pressure control, and hospitalizations.</a:t>
            </a:r>
          </a:p>
        </p:txBody>
      </p:sp>
    </p:spTree>
    <p:extLst>
      <p:ext uri="{BB962C8B-B14F-4D97-AF65-F5344CB8AC3E}">
        <p14:creationId xmlns:p14="http://schemas.microsoft.com/office/powerpoint/2010/main" val="38014400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0000"/>
            <a:lum/>
          </a:blip>
          <a:srcRect/>
          <a:stretch>
            <a:fillRect t="-25000" b="-25000"/>
          </a:stretch>
        </a:blipFill>
        <a:effectLst/>
      </p:bgPr>
    </p:bg>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57ABA010-B030-4D8A-BF9E-17B1552C3AD3}"/>
              </a:ext>
            </a:extLst>
          </p:cNvPr>
          <p:cNvSpPr/>
          <p:nvPr/>
        </p:nvSpPr>
        <p:spPr>
          <a:xfrm>
            <a:off x="0" y="0"/>
            <a:ext cx="12192000" cy="930729"/>
          </a:xfrm>
          <a:prstGeom prst="round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800" b="1" dirty="0">
                <a:solidFill>
                  <a:schemeClr val="tx1"/>
                </a:solidFill>
                <a:latin typeface="Arial" panose="020B0604020202020204" pitchFamily="34" charset="0"/>
                <a:cs typeface="Arial" panose="020B0604020202020204" pitchFamily="34" charset="0"/>
              </a:rPr>
              <a:t>Ewles and Simnett (2003)</a:t>
            </a:r>
          </a:p>
        </p:txBody>
      </p:sp>
      <p:sp>
        <p:nvSpPr>
          <p:cNvPr id="3" name="Rectangle 2">
            <a:extLst>
              <a:ext uri="{FF2B5EF4-FFF2-40B4-BE49-F238E27FC236}">
                <a16:creationId xmlns:a16="http://schemas.microsoft.com/office/drawing/2014/main" id="{04D9E17B-337F-4CA1-B8B6-8451ADC99D46}"/>
              </a:ext>
            </a:extLst>
          </p:cNvPr>
          <p:cNvSpPr/>
          <p:nvPr/>
        </p:nvSpPr>
        <p:spPr>
          <a:xfrm>
            <a:off x="340179" y="1352550"/>
            <a:ext cx="11511642" cy="4283528"/>
          </a:xfrm>
          <a:prstGeom prst="rect">
            <a:avLst/>
          </a:prstGeom>
          <a:solidFill>
            <a:schemeClr val="bg2"/>
          </a:solidFill>
          <a:ln>
            <a:noFill/>
          </a:ln>
        </p:spPr>
        <p:style>
          <a:lnRef idx="0">
            <a:scrgbClr r="0" g="0" b="0"/>
          </a:lnRef>
          <a:fillRef idx="0">
            <a:scrgbClr r="0" g="0" b="0"/>
          </a:fillRef>
          <a:effectRef idx="0">
            <a:scrgbClr r="0" g="0" b="0"/>
          </a:effectRef>
          <a:fontRef idx="minor">
            <a:schemeClr val="dk1"/>
          </a:fontRef>
        </p:style>
        <p:txBody>
          <a:bodyPr rtlCol="0" anchor="ctr"/>
          <a:lstStyle/>
          <a:p>
            <a:pPr algn="just"/>
            <a:r>
              <a:rPr lang="en-US" sz="1600" dirty="0">
                <a:latin typeface="Arial" panose="020B0604020202020204" pitchFamily="34" charset="0"/>
                <a:cs typeface="Arial" panose="020B0604020202020204" pitchFamily="34" charset="0"/>
              </a:rPr>
              <a:t>The Ewles and Simnett model provides a practical framework for planning, implementing &amp; evaluating health promotion interventions. The seven stages are:</a:t>
            </a:r>
          </a:p>
          <a:p>
            <a:pPr algn="just"/>
            <a:endParaRPr lang="en-US" sz="1600" dirty="0">
              <a:latin typeface="Arial" panose="020B0604020202020204" pitchFamily="34" charset="0"/>
              <a:cs typeface="Arial" panose="020B0604020202020204" pitchFamily="34" charset="0"/>
            </a:endParaRPr>
          </a:p>
          <a:p>
            <a:pPr algn="just"/>
            <a:r>
              <a:rPr lang="en-US" sz="1600" dirty="0">
                <a:latin typeface="Arial" panose="020B0604020202020204" pitchFamily="34" charset="0"/>
                <a:cs typeface="Arial" panose="020B0604020202020204" pitchFamily="34" charset="0"/>
              </a:rPr>
              <a:t>1.Identifying needs and priorities</a:t>
            </a:r>
          </a:p>
          <a:p>
            <a:pPr algn="just"/>
            <a:r>
              <a:rPr lang="en-US" sz="1600" dirty="0">
                <a:latin typeface="Arial" panose="020B0604020202020204" pitchFamily="34" charset="0"/>
                <a:cs typeface="Arial" panose="020B0604020202020204" pitchFamily="34" charset="0"/>
              </a:rPr>
              <a:t>2.Setting aims and objectives </a:t>
            </a:r>
          </a:p>
          <a:p>
            <a:pPr algn="just"/>
            <a:r>
              <a:rPr lang="en-US" sz="1600" dirty="0">
                <a:latin typeface="Arial" panose="020B0604020202020204" pitchFamily="34" charset="0"/>
                <a:cs typeface="Arial" panose="020B0604020202020204" pitchFamily="34" charset="0"/>
              </a:rPr>
              <a:t>3.Deciding on the best strategies</a:t>
            </a:r>
          </a:p>
          <a:p>
            <a:pPr algn="just"/>
            <a:r>
              <a:rPr lang="en-US" sz="1600" dirty="0">
                <a:latin typeface="Arial" panose="020B0604020202020204" pitchFamily="34" charset="0"/>
                <a:cs typeface="Arial" panose="020B0604020202020204" pitchFamily="34" charset="0"/>
              </a:rPr>
              <a:t>4.Identifying resources</a:t>
            </a:r>
          </a:p>
          <a:p>
            <a:pPr algn="just"/>
            <a:r>
              <a:rPr lang="en-US" sz="1600" dirty="0">
                <a:latin typeface="Arial" panose="020B0604020202020204" pitchFamily="34" charset="0"/>
                <a:cs typeface="Arial" panose="020B0604020202020204" pitchFamily="34" charset="0"/>
              </a:rPr>
              <a:t>5.Planning evaluation methods</a:t>
            </a:r>
          </a:p>
          <a:p>
            <a:pPr algn="just"/>
            <a:r>
              <a:rPr lang="en-US" sz="1600" dirty="0">
                <a:latin typeface="Arial" panose="020B0604020202020204" pitchFamily="34" charset="0"/>
                <a:cs typeface="Arial" panose="020B0604020202020204" pitchFamily="34" charset="0"/>
              </a:rPr>
              <a:t>6.Setting an action plan</a:t>
            </a:r>
          </a:p>
          <a:p>
            <a:pPr algn="just"/>
            <a:r>
              <a:rPr lang="en-US" sz="1600" dirty="0">
                <a:latin typeface="Arial" panose="020B0604020202020204" pitchFamily="34" charset="0"/>
                <a:cs typeface="Arial" panose="020B0604020202020204" pitchFamily="34" charset="0"/>
              </a:rPr>
              <a:t>7.Implementing and evaluating the intervention</a:t>
            </a:r>
          </a:p>
          <a:p>
            <a:pPr algn="just"/>
            <a:endParaRPr lang="en-US" sz="1600" dirty="0">
              <a:latin typeface="Arial" panose="020B0604020202020204" pitchFamily="34" charset="0"/>
              <a:cs typeface="Arial" panose="020B0604020202020204" pitchFamily="34" charset="0"/>
            </a:endParaRPr>
          </a:p>
          <a:p>
            <a:pPr algn="just"/>
            <a:r>
              <a:rPr lang="en-US" sz="1600" dirty="0">
                <a:latin typeface="Arial" panose="020B0604020202020204" pitchFamily="34" charset="0"/>
                <a:cs typeface="Arial" panose="020B0604020202020204" pitchFamily="34" charset="0"/>
              </a:rPr>
              <a:t>This model is particularly suitable for digital health interventions because it emphasizes structured planning, stakeholder involvement, and continuous evaluation—key components for successful technology-based health promotion (Ewles &amp; Simnett, 2003).</a:t>
            </a:r>
          </a:p>
        </p:txBody>
      </p:sp>
    </p:spTree>
    <p:extLst>
      <p:ext uri="{BB962C8B-B14F-4D97-AF65-F5344CB8AC3E}">
        <p14:creationId xmlns:p14="http://schemas.microsoft.com/office/powerpoint/2010/main" val="24572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0000"/>
            <a:lum/>
          </a:blip>
          <a:srcRect/>
          <a:stretch>
            <a:fillRect t="-25000" b="-25000"/>
          </a:stretch>
        </a:blipFill>
        <a:effectLst/>
      </p:bgPr>
    </p:bg>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AAF78175-7FDD-4129-81E8-BE379BB07349}"/>
              </a:ext>
            </a:extLst>
          </p:cNvPr>
          <p:cNvSpPr/>
          <p:nvPr/>
        </p:nvSpPr>
        <p:spPr>
          <a:xfrm>
            <a:off x="0" y="0"/>
            <a:ext cx="12192000" cy="930729"/>
          </a:xfrm>
          <a:prstGeom prst="round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tx1"/>
                </a:solidFill>
                <a:latin typeface="Arial" panose="020B0604020202020204" pitchFamily="34" charset="0"/>
                <a:cs typeface="Arial" panose="020B0604020202020204" pitchFamily="34" charset="0"/>
              </a:rPr>
              <a:t>Applying the Model to a Digital CKD Intervention for Elderly Urban Populations</a:t>
            </a:r>
          </a:p>
        </p:txBody>
      </p:sp>
      <p:sp>
        <p:nvSpPr>
          <p:cNvPr id="3" name="Rectangle: Rounded Corners 2">
            <a:extLst>
              <a:ext uri="{FF2B5EF4-FFF2-40B4-BE49-F238E27FC236}">
                <a16:creationId xmlns:a16="http://schemas.microsoft.com/office/drawing/2014/main" id="{5E3ADDD9-0219-4339-9C34-A57FDCA028FD}"/>
              </a:ext>
            </a:extLst>
          </p:cNvPr>
          <p:cNvSpPr/>
          <p:nvPr/>
        </p:nvSpPr>
        <p:spPr>
          <a:xfrm>
            <a:off x="157842" y="1148443"/>
            <a:ext cx="5410200" cy="2656114"/>
          </a:xfrm>
          <a:prstGeom prst="roundRect">
            <a:avLst/>
          </a:prstGeom>
          <a:solidFill>
            <a:schemeClr val="accent4">
              <a:lumMod val="40000"/>
              <a:lumOff val="60000"/>
            </a:schemeClr>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rgbClr val="404040"/>
                </a:solidFill>
                <a:latin typeface="Arial" panose="020B0604020202020204" pitchFamily="34" charset="0"/>
                <a:cs typeface="Arial" panose="020B0604020202020204" pitchFamily="34" charset="0"/>
              </a:rPr>
              <a:t>Stage 1: Identifying Needs and Priorities</a:t>
            </a:r>
            <a:endParaRPr lang="en-US" dirty="0">
              <a:solidFill>
                <a:srgbClr val="404040"/>
              </a:solidFill>
              <a:latin typeface="Arial" panose="020B0604020202020204" pitchFamily="34" charset="0"/>
              <a:cs typeface="Arial" panose="020B0604020202020204" pitchFamily="34" charset="0"/>
            </a:endParaRPr>
          </a:p>
          <a:p>
            <a:pPr algn="just">
              <a:buFont typeface="Arial" panose="020B0604020202020204" pitchFamily="34" charset="0"/>
              <a:buChar char="•"/>
            </a:pPr>
            <a:r>
              <a:rPr lang="en-US" sz="1600" b="1" dirty="0">
                <a:solidFill>
                  <a:srgbClr val="404040"/>
                </a:solidFill>
                <a:latin typeface="Arial" panose="020B0604020202020204" pitchFamily="34" charset="0"/>
                <a:cs typeface="Arial" panose="020B0604020202020204" pitchFamily="34" charset="0"/>
              </a:rPr>
              <a:t>Problem:</a:t>
            </a:r>
            <a:r>
              <a:rPr lang="en-US" sz="1600" dirty="0">
                <a:solidFill>
                  <a:srgbClr val="404040"/>
                </a:solidFill>
                <a:latin typeface="Arial" panose="020B0604020202020204" pitchFamily="34" charset="0"/>
                <a:cs typeface="Arial" panose="020B0604020202020204" pitchFamily="34" charset="0"/>
              </a:rPr>
              <a:t> CKD is prevalent among urban elderly due to hypertension, diabetes, and poor dietary habits (Webster et al., 2017).</a:t>
            </a:r>
          </a:p>
          <a:p>
            <a:pPr algn="just">
              <a:buFont typeface="Arial" panose="020B0604020202020204" pitchFamily="34" charset="0"/>
              <a:buChar char="•"/>
            </a:pPr>
            <a:r>
              <a:rPr lang="en-US" sz="1600" b="1" dirty="0">
                <a:solidFill>
                  <a:srgbClr val="404040"/>
                </a:solidFill>
                <a:latin typeface="Arial" panose="020B0604020202020204" pitchFamily="34" charset="0"/>
                <a:cs typeface="Arial" panose="020B0604020202020204" pitchFamily="34" charset="0"/>
              </a:rPr>
              <a:t>Digital Solution:</a:t>
            </a:r>
            <a:r>
              <a:rPr lang="en-US" sz="1600" dirty="0">
                <a:solidFill>
                  <a:srgbClr val="404040"/>
                </a:solidFill>
                <a:latin typeface="Arial" panose="020B0604020202020204" pitchFamily="34" charset="0"/>
                <a:cs typeface="Arial" panose="020B0604020202020204" pitchFamily="34" charset="0"/>
              </a:rPr>
              <a:t> Use electronic health records (EHRs) and community health surveys to identify high-risk groups.</a:t>
            </a:r>
          </a:p>
        </p:txBody>
      </p:sp>
      <p:sp>
        <p:nvSpPr>
          <p:cNvPr id="4" name="Rectangle: Rounded Corners 3">
            <a:extLst>
              <a:ext uri="{FF2B5EF4-FFF2-40B4-BE49-F238E27FC236}">
                <a16:creationId xmlns:a16="http://schemas.microsoft.com/office/drawing/2014/main" id="{AB342927-9071-43B4-99BD-57AA218DC519}"/>
              </a:ext>
            </a:extLst>
          </p:cNvPr>
          <p:cNvSpPr/>
          <p:nvPr/>
        </p:nvSpPr>
        <p:spPr>
          <a:xfrm>
            <a:off x="6362698" y="1091293"/>
            <a:ext cx="5410200" cy="2781300"/>
          </a:xfrm>
          <a:prstGeom prst="roundRect">
            <a:avLst/>
          </a:prstGeom>
          <a:solidFill>
            <a:schemeClr val="accent4">
              <a:lumMod val="20000"/>
              <a:lumOff val="80000"/>
            </a:schemeClr>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rgbClr val="404040"/>
                </a:solidFill>
                <a:latin typeface="Arial" panose="020B0604020202020204" pitchFamily="34" charset="0"/>
                <a:cs typeface="Arial" panose="020B0604020202020204" pitchFamily="34" charset="0"/>
              </a:rPr>
              <a:t>Stage 2: Setting Aims and Objectives</a:t>
            </a:r>
            <a:endParaRPr lang="en-US" dirty="0">
              <a:solidFill>
                <a:srgbClr val="404040"/>
              </a:solidFill>
              <a:latin typeface="Arial" panose="020B0604020202020204" pitchFamily="34" charset="0"/>
              <a:cs typeface="Arial" panose="020B0604020202020204" pitchFamily="34" charset="0"/>
            </a:endParaRPr>
          </a:p>
          <a:p>
            <a:pPr>
              <a:buFont typeface="Arial" panose="020B0604020202020204" pitchFamily="34" charset="0"/>
              <a:buChar char="•"/>
            </a:pPr>
            <a:r>
              <a:rPr lang="en-US" sz="1600" b="1" dirty="0">
                <a:solidFill>
                  <a:srgbClr val="404040"/>
                </a:solidFill>
                <a:latin typeface="Arial" panose="020B0604020202020204" pitchFamily="34" charset="0"/>
                <a:cs typeface="Arial" panose="020B0604020202020204" pitchFamily="34" charset="0"/>
              </a:rPr>
              <a:t>Aim:</a:t>
            </a:r>
            <a:r>
              <a:rPr lang="en-US" sz="1600" dirty="0">
                <a:solidFill>
                  <a:srgbClr val="404040"/>
                </a:solidFill>
                <a:latin typeface="Arial" panose="020B0604020202020204" pitchFamily="34" charset="0"/>
                <a:cs typeface="Arial" panose="020B0604020202020204" pitchFamily="34" charset="0"/>
              </a:rPr>
              <a:t> Reduce CKD progression in elderly urban adults through digital health education and remote monitoring.</a:t>
            </a:r>
          </a:p>
          <a:p>
            <a:pPr>
              <a:buFont typeface="Arial" panose="020B0604020202020204" pitchFamily="34" charset="0"/>
              <a:buChar char="•"/>
            </a:pPr>
            <a:r>
              <a:rPr lang="en-US" sz="1600" b="1" dirty="0">
                <a:solidFill>
                  <a:srgbClr val="404040"/>
                </a:solidFill>
                <a:latin typeface="Arial" panose="020B0604020202020204" pitchFamily="34" charset="0"/>
                <a:cs typeface="Arial" panose="020B0604020202020204" pitchFamily="34" charset="0"/>
              </a:rPr>
              <a:t>Objectives:</a:t>
            </a:r>
            <a:endParaRPr lang="en-US" sz="1600" dirty="0">
              <a:solidFill>
                <a:srgbClr val="404040"/>
              </a:solidFill>
              <a:latin typeface="Arial" panose="020B0604020202020204" pitchFamily="34" charset="0"/>
              <a:cs typeface="Arial" panose="020B0604020202020204" pitchFamily="34" charset="0"/>
            </a:endParaRPr>
          </a:p>
          <a:p>
            <a:pPr marL="742950" lvl="1" indent="-285750">
              <a:buFont typeface="Arial" panose="020B0604020202020204" pitchFamily="34" charset="0"/>
              <a:buChar char="•"/>
            </a:pPr>
            <a:r>
              <a:rPr lang="en-US" sz="1600" dirty="0">
                <a:solidFill>
                  <a:srgbClr val="404040"/>
                </a:solidFill>
                <a:latin typeface="Arial" panose="020B0604020202020204" pitchFamily="34" charset="0"/>
                <a:cs typeface="Arial" panose="020B0604020202020204" pitchFamily="34" charset="0"/>
              </a:rPr>
              <a:t>Increase CKD awareness by </a:t>
            </a:r>
            <a:r>
              <a:rPr lang="en-US" sz="1600" b="1" dirty="0">
                <a:solidFill>
                  <a:srgbClr val="404040"/>
                </a:solidFill>
                <a:latin typeface="Arial" panose="020B0604020202020204" pitchFamily="34" charset="0"/>
                <a:cs typeface="Arial" panose="020B0604020202020204" pitchFamily="34" charset="0"/>
              </a:rPr>
              <a:t>30%</a:t>
            </a:r>
            <a:r>
              <a:rPr lang="en-US" sz="1600" dirty="0">
                <a:solidFill>
                  <a:srgbClr val="404040"/>
                </a:solidFill>
                <a:latin typeface="Arial" panose="020B0604020202020204" pitchFamily="34" charset="0"/>
                <a:cs typeface="Arial" panose="020B0604020202020204" pitchFamily="34" charset="0"/>
              </a:rPr>
              <a:t> via a mobile app in 6 months.</a:t>
            </a:r>
          </a:p>
          <a:p>
            <a:pPr marL="742950" lvl="1" indent="-285750">
              <a:buFont typeface="Arial" panose="020B0604020202020204" pitchFamily="34" charset="0"/>
              <a:buChar char="•"/>
            </a:pPr>
            <a:r>
              <a:rPr lang="en-US" sz="1600" dirty="0">
                <a:solidFill>
                  <a:srgbClr val="404040"/>
                </a:solidFill>
                <a:latin typeface="Arial" panose="020B0604020202020204" pitchFamily="34" charset="0"/>
                <a:cs typeface="Arial" panose="020B0604020202020204" pitchFamily="34" charset="0"/>
              </a:rPr>
              <a:t>Improve medication adherence by </a:t>
            </a:r>
            <a:r>
              <a:rPr lang="en-US" sz="1600" b="1" dirty="0">
                <a:solidFill>
                  <a:srgbClr val="404040"/>
                </a:solidFill>
                <a:latin typeface="Arial" panose="020B0604020202020204" pitchFamily="34" charset="0"/>
                <a:cs typeface="Arial" panose="020B0604020202020204" pitchFamily="34" charset="0"/>
              </a:rPr>
              <a:t>20%</a:t>
            </a:r>
            <a:r>
              <a:rPr lang="en-US" sz="1600" dirty="0">
                <a:solidFill>
                  <a:srgbClr val="404040"/>
                </a:solidFill>
                <a:latin typeface="Arial" panose="020B0604020202020204" pitchFamily="34" charset="0"/>
                <a:cs typeface="Arial" panose="020B0604020202020204" pitchFamily="34" charset="0"/>
              </a:rPr>
              <a:t> using SMS reminders.</a:t>
            </a:r>
          </a:p>
        </p:txBody>
      </p:sp>
      <p:sp>
        <p:nvSpPr>
          <p:cNvPr id="5" name="Rectangle: Rounded Corners 4">
            <a:extLst>
              <a:ext uri="{FF2B5EF4-FFF2-40B4-BE49-F238E27FC236}">
                <a16:creationId xmlns:a16="http://schemas.microsoft.com/office/drawing/2014/main" id="{E74A3919-C43B-4FDC-AEF5-00F3577BB54A}"/>
              </a:ext>
            </a:extLst>
          </p:cNvPr>
          <p:cNvSpPr/>
          <p:nvPr/>
        </p:nvSpPr>
        <p:spPr>
          <a:xfrm>
            <a:off x="206827" y="3929743"/>
            <a:ext cx="5410200" cy="2748642"/>
          </a:xfrm>
          <a:prstGeom prst="roundRect">
            <a:avLst/>
          </a:prstGeom>
          <a:solidFill>
            <a:schemeClr val="accent2">
              <a:lumMod val="40000"/>
              <a:lumOff val="60000"/>
            </a:schemeClr>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rgbClr val="404040"/>
                </a:solidFill>
                <a:latin typeface="Arial" panose="020B0604020202020204" pitchFamily="34" charset="0"/>
                <a:cs typeface="Arial" panose="020B0604020202020204" pitchFamily="34" charset="0"/>
              </a:rPr>
              <a:t>Stage 3: Deciding on the Best Strategies</a:t>
            </a:r>
            <a:endParaRPr lang="en-US" dirty="0">
              <a:solidFill>
                <a:srgbClr val="404040"/>
              </a:solidFill>
              <a:latin typeface="Arial" panose="020B0604020202020204" pitchFamily="34" charset="0"/>
              <a:cs typeface="Arial" panose="020B0604020202020204" pitchFamily="34" charset="0"/>
            </a:endParaRPr>
          </a:p>
          <a:p>
            <a:pPr>
              <a:buFont typeface="Arial" panose="020B0604020202020204" pitchFamily="34" charset="0"/>
              <a:buChar char="•"/>
            </a:pPr>
            <a:r>
              <a:rPr lang="en-US" sz="1600" b="1" dirty="0">
                <a:solidFill>
                  <a:srgbClr val="404040"/>
                </a:solidFill>
                <a:latin typeface="Arial" panose="020B0604020202020204" pitchFamily="34" charset="0"/>
                <a:cs typeface="Arial" panose="020B0604020202020204" pitchFamily="34" charset="0"/>
              </a:rPr>
              <a:t>Digital Strategies Selected:</a:t>
            </a:r>
            <a:endParaRPr lang="en-US" sz="1600" dirty="0">
              <a:solidFill>
                <a:srgbClr val="404040"/>
              </a:solidFill>
              <a:latin typeface="Arial" panose="020B0604020202020204" pitchFamily="34" charset="0"/>
              <a:cs typeface="Arial" panose="020B0604020202020204" pitchFamily="34" charset="0"/>
            </a:endParaRPr>
          </a:p>
          <a:p>
            <a:pPr marL="742950" lvl="1" indent="-285750">
              <a:buFont typeface="Arial" panose="020B0604020202020204" pitchFamily="34" charset="0"/>
              <a:buChar char="•"/>
            </a:pPr>
            <a:r>
              <a:rPr lang="en-US" sz="1600" b="1" dirty="0">
                <a:solidFill>
                  <a:srgbClr val="404040"/>
                </a:solidFill>
                <a:latin typeface="Arial" panose="020B0604020202020204" pitchFamily="34" charset="0"/>
                <a:cs typeface="Arial" panose="020B0604020202020204" pitchFamily="34" charset="0"/>
              </a:rPr>
              <a:t>Mobile App (“Renal Care")</a:t>
            </a:r>
            <a:r>
              <a:rPr lang="en-US" sz="1600" dirty="0">
                <a:solidFill>
                  <a:srgbClr val="404040"/>
                </a:solidFill>
                <a:latin typeface="Arial" panose="020B0604020202020204" pitchFamily="34" charset="0"/>
                <a:cs typeface="Arial" panose="020B0604020202020204" pitchFamily="34" charset="0"/>
              </a:rPr>
              <a:t> – Provides CKD education, diet tracking, and appointment reminders.</a:t>
            </a:r>
          </a:p>
          <a:p>
            <a:pPr marL="742950" lvl="1" indent="-285750">
              <a:buFont typeface="Arial" panose="020B0604020202020204" pitchFamily="34" charset="0"/>
              <a:buChar char="•"/>
            </a:pPr>
            <a:r>
              <a:rPr lang="en-US" sz="1600" b="1" dirty="0">
                <a:solidFill>
                  <a:srgbClr val="404040"/>
                </a:solidFill>
                <a:latin typeface="Arial" panose="020B0604020202020204" pitchFamily="34" charset="0"/>
                <a:cs typeface="Arial" panose="020B0604020202020204" pitchFamily="34" charset="0"/>
              </a:rPr>
              <a:t>Telemedicine Consultations</a:t>
            </a:r>
            <a:r>
              <a:rPr lang="en-US" sz="1600" dirty="0">
                <a:solidFill>
                  <a:srgbClr val="404040"/>
                </a:solidFill>
                <a:latin typeface="Arial" panose="020B0604020202020204" pitchFamily="34" charset="0"/>
                <a:cs typeface="Arial" panose="020B0604020202020204" pitchFamily="34" charset="0"/>
              </a:rPr>
              <a:t> – Enables remote monitoring by nephrologists.</a:t>
            </a:r>
          </a:p>
          <a:p>
            <a:pPr marL="742950" lvl="1" indent="-285750">
              <a:buFont typeface="Arial" panose="020B0604020202020204" pitchFamily="34" charset="0"/>
              <a:buChar char="•"/>
            </a:pPr>
            <a:r>
              <a:rPr lang="en-US" sz="1600" b="1" dirty="0">
                <a:solidFill>
                  <a:srgbClr val="404040"/>
                </a:solidFill>
                <a:latin typeface="Arial" panose="020B0604020202020204" pitchFamily="34" charset="0"/>
                <a:cs typeface="Arial" panose="020B0604020202020204" pitchFamily="34" charset="0"/>
              </a:rPr>
              <a:t>Wearable Devices (e.g., smart BP monitors)</a:t>
            </a:r>
            <a:r>
              <a:rPr lang="en-US" sz="1600" dirty="0">
                <a:solidFill>
                  <a:srgbClr val="404040"/>
                </a:solidFill>
                <a:latin typeface="Arial" panose="020B0604020202020204" pitchFamily="34" charset="0"/>
                <a:cs typeface="Arial" panose="020B0604020202020204" pitchFamily="34" charset="0"/>
              </a:rPr>
              <a:t> – Sync data with healthcare providers.</a:t>
            </a:r>
          </a:p>
        </p:txBody>
      </p:sp>
      <p:sp>
        <p:nvSpPr>
          <p:cNvPr id="6" name="Rectangle: Rounded Corners 5">
            <a:extLst>
              <a:ext uri="{FF2B5EF4-FFF2-40B4-BE49-F238E27FC236}">
                <a16:creationId xmlns:a16="http://schemas.microsoft.com/office/drawing/2014/main" id="{D30DFD36-C50B-4C5D-8525-4EB4C6297496}"/>
              </a:ext>
            </a:extLst>
          </p:cNvPr>
          <p:cNvSpPr/>
          <p:nvPr/>
        </p:nvSpPr>
        <p:spPr>
          <a:xfrm>
            <a:off x="6362698" y="4034518"/>
            <a:ext cx="5410200" cy="2539092"/>
          </a:xfrm>
          <a:prstGeom prst="roundRect">
            <a:avLst/>
          </a:prstGeom>
          <a:solidFill>
            <a:schemeClr val="bg1">
              <a:lumMod val="95000"/>
            </a:schemeClr>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rgbClr val="404040"/>
                </a:solidFill>
                <a:latin typeface="Arial" panose="020B0604020202020204" pitchFamily="34" charset="0"/>
                <a:cs typeface="Arial" panose="020B0604020202020204" pitchFamily="34" charset="0"/>
              </a:rPr>
              <a:t>Stage 4: Identifying Resources</a:t>
            </a:r>
            <a:endParaRPr lang="en-US" dirty="0">
              <a:solidFill>
                <a:srgbClr val="404040"/>
              </a:solidFill>
              <a:latin typeface="Arial" panose="020B0604020202020204" pitchFamily="34" charset="0"/>
              <a:cs typeface="Arial" panose="020B0604020202020204" pitchFamily="34" charset="0"/>
            </a:endParaRPr>
          </a:p>
          <a:p>
            <a:pPr algn="just">
              <a:buFont typeface="Arial" panose="020B0604020202020204" pitchFamily="34" charset="0"/>
              <a:buChar char="•"/>
            </a:pPr>
            <a:r>
              <a:rPr lang="en-US" sz="1600" b="1" dirty="0">
                <a:solidFill>
                  <a:srgbClr val="404040"/>
                </a:solidFill>
                <a:latin typeface="Arial" panose="020B0604020202020204" pitchFamily="34" charset="0"/>
                <a:cs typeface="Arial" panose="020B0604020202020204" pitchFamily="34" charset="0"/>
              </a:rPr>
              <a:t>Human Resources:</a:t>
            </a:r>
            <a:r>
              <a:rPr lang="en-US" sz="1600" dirty="0">
                <a:solidFill>
                  <a:srgbClr val="404040"/>
                </a:solidFill>
                <a:latin typeface="Arial" panose="020B0604020202020204" pitchFamily="34" charset="0"/>
                <a:cs typeface="Arial" panose="020B0604020202020204" pitchFamily="34" charset="0"/>
              </a:rPr>
              <a:t> Geriatricians, app developers, community health workers.</a:t>
            </a:r>
          </a:p>
          <a:p>
            <a:pPr algn="just">
              <a:buFont typeface="Arial" panose="020B0604020202020204" pitchFamily="34" charset="0"/>
              <a:buChar char="•"/>
            </a:pPr>
            <a:r>
              <a:rPr lang="en-US" sz="1600" b="1" dirty="0">
                <a:solidFill>
                  <a:srgbClr val="404040"/>
                </a:solidFill>
                <a:latin typeface="Arial" panose="020B0604020202020204" pitchFamily="34" charset="0"/>
                <a:cs typeface="Arial" panose="020B0604020202020204" pitchFamily="34" charset="0"/>
              </a:rPr>
              <a:t>Technological Resources:</a:t>
            </a:r>
            <a:r>
              <a:rPr lang="en-US" sz="1600" dirty="0">
                <a:solidFill>
                  <a:srgbClr val="404040"/>
                </a:solidFill>
                <a:latin typeface="Arial" panose="020B0604020202020204" pitchFamily="34" charset="0"/>
                <a:cs typeface="Arial" panose="020B0604020202020204" pitchFamily="34" charset="0"/>
              </a:rPr>
              <a:t> Mobile app development, telehealth platforms, cloud-based health tracking.</a:t>
            </a:r>
          </a:p>
          <a:p>
            <a:pPr algn="just">
              <a:buFont typeface="Arial" panose="020B0604020202020204" pitchFamily="34" charset="0"/>
              <a:buChar char="•"/>
            </a:pPr>
            <a:r>
              <a:rPr lang="en-US" sz="1600" b="1" dirty="0">
                <a:solidFill>
                  <a:srgbClr val="404040"/>
                </a:solidFill>
                <a:latin typeface="Arial" panose="020B0604020202020204" pitchFamily="34" charset="0"/>
                <a:cs typeface="Arial" panose="020B0604020202020204" pitchFamily="34" charset="0"/>
              </a:rPr>
              <a:t>Financial Resources:</a:t>
            </a:r>
            <a:r>
              <a:rPr lang="en-US" sz="1600" dirty="0">
                <a:solidFill>
                  <a:srgbClr val="404040"/>
                </a:solidFill>
                <a:latin typeface="Arial" panose="020B0604020202020204" pitchFamily="34" charset="0"/>
                <a:cs typeface="Arial" panose="020B0604020202020204" pitchFamily="34" charset="0"/>
              </a:rPr>
              <a:t> Government health grants, NGO funding, private sector partnerships</a:t>
            </a:r>
            <a:r>
              <a:rPr lang="en-US" sz="1600" dirty="0">
                <a:solidFill>
                  <a:srgbClr val="404040"/>
                </a:solidFill>
                <a:latin typeface="DeepSeek-CJK-patch"/>
              </a:rPr>
              <a:t>.</a:t>
            </a:r>
          </a:p>
        </p:txBody>
      </p:sp>
    </p:spTree>
    <p:extLst>
      <p:ext uri="{BB962C8B-B14F-4D97-AF65-F5344CB8AC3E}">
        <p14:creationId xmlns:p14="http://schemas.microsoft.com/office/powerpoint/2010/main" val="34401124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0000"/>
            <a:lum/>
          </a:blip>
          <a:srcRect/>
          <a:stretch>
            <a:fillRect t="-25000" b="-25000"/>
          </a:stretch>
        </a:blipFill>
        <a:effectLst/>
      </p:bgPr>
    </p:bg>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B3BA37C5-2781-4678-B9C7-C6C2BBD3A2DD}"/>
              </a:ext>
            </a:extLst>
          </p:cNvPr>
          <p:cNvSpPr/>
          <p:nvPr/>
        </p:nvSpPr>
        <p:spPr>
          <a:xfrm>
            <a:off x="0" y="0"/>
            <a:ext cx="12192000" cy="930729"/>
          </a:xfrm>
          <a:prstGeom prst="round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800" b="1" dirty="0">
                <a:solidFill>
                  <a:schemeClr val="tx1"/>
                </a:solidFill>
                <a:latin typeface="Arial" panose="020B0604020202020204" pitchFamily="34" charset="0"/>
                <a:cs typeface="Arial" panose="020B0604020202020204" pitchFamily="34" charset="0"/>
              </a:rPr>
              <a:t>Contd.……..</a:t>
            </a:r>
          </a:p>
        </p:txBody>
      </p:sp>
      <p:sp>
        <p:nvSpPr>
          <p:cNvPr id="3" name="Rectangle: Rounded Corners 2">
            <a:extLst>
              <a:ext uri="{FF2B5EF4-FFF2-40B4-BE49-F238E27FC236}">
                <a16:creationId xmlns:a16="http://schemas.microsoft.com/office/drawing/2014/main" id="{53A25D5D-D90F-4457-9BD0-A9B02C924B5A}"/>
              </a:ext>
            </a:extLst>
          </p:cNvPr>
          <p:cNvSpPr/>
          <p:nvPr/>
        </p:nvSpPr>
        <p:spPr>
          <a:xfrm>
            <a:off x="157842" y="1148443"/>
            <a:ext cx="5410200" cy="2656114"/>
          </a:xfrm>
          <a:prstGeom prst="roundRect">
            <a:avLst/>
          </a:prstGeom>
          <a:solidFill>
            <a:schemeClr val="accent5">
              <a:lumMod val="40000"/>
              <a:lumOff val="60000"/>
            </a:schemeClr>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rgbClr val="404040"/>
                </a:solidFill>
                <a:latin typeface="Arial" panose="020B0604020202020204" pitchFamily="34" charset="0"/>
                <a:cs typeface="Arial" panose="020B0604020202020204" pitchFamily="34" charset="0"/>
              </a:rPr>
              <a:t>Stage 5: Planning Evaluation Methods</a:t>
            </a:r>
            <a:endParaRPr lang="en-US" dirty="0">
              <a:solidFill>
                <a:srgbClr val="404040"/>
              </a:solidFill>
              <a:latin typeface="Arial" panose="020B0604020202020204" pitchFamily="34" charset="0"/>
              <a:cs typeface="Arial" panose="020B0604020202020204" pitchFamily="34" charset="0"/>
            </a:endParaRPr>
          </a:p>
          <a:p>
            <a:pPr>
              <a:buFont typeface="Arial" panose="020B0604020202020204" pitchFamily="34" charset="0"/>
              <a:buChar char="•"/>
            </a:pPr>
            <a:r>
              <a:rPr lang="en-US" b="1" dirty="0">
                <a:solidFill>
                  <a:srgbClr val="404040"/>
                </a:solidFill>
                <a:latin typeface="Arial" panose="020B0604020202020204" pitchFamily="34" charset="0"/>
                <a:cs typeface="Arial" panose="020B0604020202020204" pitchFamily="34" charset="0"/>
              </a:rPr>
              <a:t>Process Evaluation:</a:t>
            </a:r>
            <a:endParaRPr lang="en-US" dirty="0">
              <a:solidFill>
                <a:srgbClr val="404040"/>
              </a:solidFill>
              <a:latin typeface="Arial" panose="020B0604020202020204" pitchFamily="34" charset="0"/>
              <a:cs typeface="Arial" panose="020B0604020202020204" pitchFamily="34" charset="0"/>
            </a:endParaRPr>
          </a:p>
          <a:p>
            <a:pPr marL="742950" lvl="1" indent="-285750">
              <a:buFont typeface="Arial" panose="020B0604020202020204" pitchFamily="34" charset="0"/>
              <a:buChar char="•"/>
            </a:pPr>
            <a:r>
              <a:rPr lang="en-US" sz="1600" dirty="0">
                <a:solidFill>
                  <a:srgbClr val="404040"/>
                </a:solidFill>
                <a:latin typeface="Arial" panose="020B0604020202020204" pitchFamily="34" charset="0"/>
                <a:cs typeface="Arial" panose="020B0604020202020204" pitchFamily="34" charset="0"/>
              </a:rPr>
              <a:t>Track app downloads, telemedicine usage rates.</a:t>
            </a:r>
          </a:p>
          <a:p>
            <a:pPr>
              <a:buFont typeface="Arial" panose="020B0604020202020204" pitchFamily="34" charset="0"/>
              <a:buChar char="•"/>
            </a:pPr>
            <a:r>
              <a:rPr lang="en-US" sz="1600" b="1" dirty="0">
                <a:solidFill>
                  <a:srgbClr val="404040"/>
                </a:solidFill>
                <a:latin typeface="Arial" panose="020B0604020202020204" pitchFamily="34" charset="0"/>
                <a:cs typeface="Arial" panose="020B0604020202020204" pitchFamily="34" charset="0"/>
              </a:rPr>
              <a:t>Outcome Evaluation:</a:t>
            </a:r>
            <a:endParaRPr lang="en-US" sz="1600" dirty="0">
              <a:solidFill>
                <a:srgbClr val="404040"/>
              </a:solidFill>
              <a:latin typeface="Arial" panose="020B0604020202020204" pitchFamily="34" charset="0"/>
              <a:cs typeface="Arial" panose="020B0604020202020204" pitchFamily="34" charset="0"/>
            </a:endParaRPr>
          </a:p>
          <a:p>
            <a:pPr marL="742950" lvl="1" indent="-285750">
              <a:buFont typeface="Arial" panose="020B0604020202020204" pitchFamily="34" charset="0"/>
              <a:buChar char="•"/>
            </a:pPr>
            <a:r>
              <a:rPr lang="en-US" sz="1600" dirty="0">
                <a:solidFill>
                  <a:srgbClr val="404040"/>
                </a:solidFill>
                <a:latin typeface="Arial" panose="020B0604020202020204" pitchFamily="34" charset="0"/>
                <a:cs typeface="Arial" panose="020B0604020202020204" pitchFamily="34" charset="0"/>
              </a:rPr>
              <a:t>Compare pre- and post-intervention blood pressure control and CKD awareness scores.</a:t>
            </a:r>
          </a:p>
        </p:txBody>
      </p:sp>
      <p:sp>
        <p:nvSpPr>
          <p:cNvPr id="4" name="Rectangle: Rounded Corners 3">
            <a:extLst>
              <a:ext uri="{FF2B5EF4-FFF2-40B4-BE49-F238E27FC236}">
                <a16:creationId xmlns:a16="http://schemas.microsoft.com/office/drawing/2014/main" id="{5CF3953F-62D1-47F6-8868-48376E7EB906}"/>
              </a:ext>
            </a:extLst>
          </p:cNvPr>
          <p:cNvSpPr/>
          <p:nvPr/>
        </p:nvSpPr>
        <p:spPr>
          <a:xfrm>
            <a:off x="3320142" y="4163785"/>
            <a:ext cx="5932716" cy="2530926"/>
          </a:xfrm>
          <a:prstGeom prst="roundRect">
            <a:avLst/>
          </a:prstGeom>
          <a:solidFill>
            <a:schemeClr val="accent1">
              <a:lumMod val="20000"/>
              <a:lumOff val="80000"/>
            </a:schemeClr>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rgbClr val="404040"/>
                </a:solidFill>
                <a:latin typeface="Arial" panose="020B0604020202020204" pitchFamily="34" charset="0"/>
                <a:cs typeface="Arial" panose="020B0604020202020204" pitchFamily="34" charset="0"/>
              </a:rPr>
              <a:t>Stage 7: Implementing and Evaluating the Intervention</a:t>
            </a:r>
            <a:endParaRPr lang="en-US" dirty="0">
              <a:solidFill>
                <a:srgbClr val="404040"/>
              </a:solidFill>
              <a:latin typeface="Arial" panose="020B0604020202020204" pitchFamily="34" charset="0"/>
              <a:cs typeface="Arial" panose="020B0604020202020204" pitchFamily="34" charset="0"/>
            </a:endParaRPr>
          </a:p>
          <a:p>
            <a:pPr algn="just">
              <a:buFont typeface="Arial" panose="020B0604020202020204" pitchFamily="34" charset="0"/>
              <a:buChar char="•"/>
            </a:pPr>
            <a:r>
              <a:rPr lang="en-US" sz="1600" b="1" dirty="0">
                <a:solidFill>
                  <a:srgbClr val="404040"/>
                </a:solidFill>
                <a:latin typeface="Arial" panose="020B0604020202020204" pitchFamily="34" charset="0"/>
                <a:cs typeface="Arial" panose="020B0604020202020204" pitchFamily="34" charset="0"/>
              </a:rPr>
              <a:t>Implementation:</a:t>
            </a:r>
            <a:r>
              <a:rPr lang="en-US" sz="1600" dirty="0">
                <a:solidFill>
                  <a:srgbClr val="404040"/>
                </a:solidFill>
                <a:latin typeface="Arial" panose="020B0604020202020204" pitchFamily="34" charset="0"/>
                <a:cs typeface="Arial" panose="020B0604020202020204" pitchFamily="34" charset="0"/>
              </a:rPr>
              <a:t> Roll out the app in urban health centers with tech support.</a:t>
            </a:r>
          </a:p>
          <a:p>
            <a:pPr algn="just">
              <a:buFont typeface="Arial" panose="020B0604020202020204" pitchFamily="34" charset="0"/>
              <a:buChar char="•"/>
            </a:pPr>
            <a:r>
              <a:rPr lang="en-US" sz="1600" b="1" dirty="0">
                <a:solidFill>
                  <a:srgbClr val="404040"/>
                </a:solidFill>
                <a:latin typeface="Arial" panose="020B0604020202020204" pitchFamily="34" charset="0"/>
                <a:cs typeface="Arial" panose="020B0604020202020204" pitchFamily="34" charset="0"/>
              </a:rPr>
              <a:t>Evaluation:</a:t>
            </a:r>
            <a:endParaRPr lang="en-US" sz="1600" dirty="0">
              <a:solidFill>
                <a:srgbClr val="404040"/>
              </a:solidFill>
              <a:latin typeface="Arial" panose="020B0604020202020204" pitchFamily="34" charset="0"/>
              <a:cs typeface="Arial" panose="020B0604020202020204" pitchFamily="34" charset="0"/>
            </a:endParaRPr>
          </a:p>
          <a:p>
            <a:pPr marL="742950" lvl="1" indent="-285750" algn="just">
              <a:buFont typeface="Arial" panose="020B0604020202020204" pitchFamily="34" charset="0"/>
              <a:buChar char="•"/>
            </a:pPr>
            <a:r>
              <a:rPr lang="en-US" sz="1600" b="1" dirty="0">
                <a:solidFill>
                  <a:srgbClr val="404040"/>
                </a:solidFill>
                <a:latin typeface="Arial" panose="020B0604020202020204" pitchFamily="34" charset="0"/>
                <a:cs typeface="Arial" panose="020B0604020202020204" pitchFamily="34" charset="0"/>
              </a:rPr>
              <a:t>Quantitative:</a:t>
            </a:r>
            <a:r>
              <a:rPr lang="en-US" sz="1600" dirty="0">
                <a:solidFill>
                  <a:srgbClr val="404040"/>
                </a:solidFill>
                <a:latin typeface="Arial" panose="020B0604020202020204" pitchFamily="34" charset="0"/>
                <a:cs typeface="Arial" panose="020B0604020202020204" pitchFamily="34" charset="0"/>
              </a:rPr>
              <a:t> Compare hospitalization rates before and after.</a:t>
            </a:r>
          </a:p>
          <a:p>
            <a:pPr marL="742950" lvl="1" indent="-285750" algn="just">
              <a:buFont typeface="Arial" panose="020B0604020202020204" pitchFamily="34" charset="0"/>
              <a:buChar char="•"/>
            </a:pPr>
            <a:r>
              <a:rPr lang="en-US" sz="1600" b="1" dirty="0">
                <a:solidFill>
                  <a:srgbClr val="404040"/>
                </a:solidFill>
                <a:latin typeface="Arial" panose="020B0604020202020204" pitchFamily="34" charset="0"/>
                <a:cs typeface="Arial" panose="020B0604020202020204" pitchFamily="34" charset="0"/>
              </a:rPr>
              <a:t>Qualitative:</a:t>
            </a:r>
            <a:r>
              <a:rPr lang="en-US" sz="1600" dirty="0">
                <a:solidFill>
                  <a:srgbClr val="404040"/>
                </a:solidFill>
                <a:latin typeface="Arial" panose="020B0604020202020204" pitchFamily="34" charset="0"/>
                <a:cs typeface="Arial" panose="020B0604020202020204" pitchFamily="34" charset="0"/>
              </a:rPr>
              <a:t> Conduct patient interviews on usability.</a:t>
            </a:r>
          </a:p>
        </p:txBody>
      </p:sp>
      <p:sp>
        <p:nvSpPr>
          <p:cNvPr id="7" name="Rectangle: Rounded Corners 6">
            <a:extLst>
              <a:ext uri="{FF2B5EF4-FFF2-40B4-BE49-F238E27FC236}">
                <a16:creationId xmlns:a16="http://schemas.microsoft.com/office/drawing/2014/main" id="{A361A35D-4724-4EC4-BB07-146A95278EB2}"/>
              </a:ext>
            </a:extLst>
          </p:cNvPr>
          <p:cNvSpPr/>
          <p:nvPr/>
        </p:nvSpPr>
        <p:spPr>
          <a:xfrm>
            <a:off x="5992585" y="1148443"/>
            <a:ext cx="5992586" cy="2530926"/>
          </a:xfrm>
          <a:prstGeom prst="roundRect">
            <a:avLst/>
          </a:prstGeom>
          <a:solidFill>
            <a:schemeClr val="tx2">
              <a:lumMod val="20000"/>
              <a:lumOff val="80000"/>
            </a:schemeClr>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b="1" dirty="0">
              <a:solidFill>
                <a:srgbClr val="404040"/>
              </a:solidFill>
              <a:latin typeface="DeepSeek-CJK-patch"/>
            </a:endParaRPr>
          </a:p>
          <a:p>
            <a:endParaRPr lang="en-US" b="1" dirty="0">
              <a:solidFill>
                <a:srgbClr val="404040"/>
              </a:solidFill>
              <a:latin typeface="DeepSeek-CJK-patch"/>
            </a:endParaRPr>
          </a:p>
          <a:p>
            <a:endParaRPr lang="en-US" b="1" dirty="0">
              <a:solidFill>
                <a:srgbClr val="404040"/>
              </a:solidFill>
              <a:latin typeface="DeepSeek-CJK-patch"/>
            </a:endParaRPr>
          </a:p>
          <a:p>
            <a:endParaRPr lang="en-US" b="1" dirty="0">
              <a:solidFill>
                <a:srgbClr val="404040"/>
              </a:solidFill>
              <a:latin typeface="DeepSeek-CJK-patch"/>
            </a:endParaRPr>
          </a:p>
          <a:p>
            <a:pPr algn="ctr"/>
            <a:r>
              <a:rPr lang="en-US" b="1" dirty="0">
                <a:solidFill>
                  <a:srgbClr val="404040"/>
                </a:solidFill>
                <a:latin typeface="Arial" panose="020B0604020202020204" pitchFamily="34" charset="0"/>
                <a:cs typeface="Arial" panose="020B0604020202020204" pitchFamily="34" charset="0"/>
              </a:rPr>
              <a:t>Stage 6: Setting an Action Plan</a:t>
            </a:r>
          </a:p>
          <a:p>
            <a:pPr algn="ctr"/>
            <a:endParaRPr lang="en-US" b="1" dirty="0">
              <a:solidFill>
                <a:srgbClr val="404040"/>
              </a:solidFill>
              <a:latin typeface="Arial" panose="020B0604020202020204" pitchFamily="34" charset="0"/>
              <a:cs typeface="Arial" panose="020B0604020202020204" pitchFamily="34" charset="0"/>
            </a:endParaRPr>
          </a:p>
          <a:p>
            <a:r>
              <a:rPr lang="en-US" sz="1600" dirty="0">
                <a:solidFill>
                  <a:srgbClr val="404040"/>
                </a:solidFill>
                <a:latin typeface="Arial" panose="020B0604020202020204" pitchFamily="34" charset="0"/>
                <a:cs typeface="Arial" panose="020B0604020202020204" pitchFamily="34" charset="0"/>
              </a:rPr>
              <a:t>Develop kidney care App—Responsible Party—Timeline</a:t>
            </a:r>
          </a:p>
          <a:p>
            <a:r>
              <a:rPr lang="en-US" sz="1400" dirty="0">
                <a:solidFill>
                  <a:srgbClr val="404040"/>
                </a:solidFill>
                <a:latin typeface="Arial" panose="020B0604020202020204" pitchFamily="34" charset="0"/>
                <a:cs typeface="Arial" panose="020B0604020202020204" pitchFamily="34" charset="0"/>
              </a:rPr>
              <a:t>Develop my ‘</a:t>
            </a:r>
            <a:r>
              <a:rPr lang="en-US" sz="1400" b="1" dirty="0">
                <a:solidFill>
                  <a:srgbClr val="404040"/>
                </a:solidFill>
                <a:latin typeface="Arial" panose="020B0604020202020204" pitchFamily="34" charset="0"/>
                <a:cs typeface="Arial" panose="020B0604020202020204" pitchFamily="34" charset="0"/>
              </a:rPr>
              <a:t>’Real Care App</a:t>
            </a:r>
            <a:r>
              <a:rPr lang="en-US" sz="1400" dirty="0">
                <a:solidFill>
                  <a:srgbClr val="404040"/>
                </a:solidFill>
                <a:latin typeface="Arial" panose="020B0604020202020204" pitchFamily="34" charset="0"/>
                <a:cs typeface="Arial" panose="020B0604020202020204" pitchFamily="34" charset="0"/>
              </a:rPr>
              <a:t>’’---Health Tech Company----3 Months</a:t>
            </a:r>
          </a:p>
          <a:p>
            <a:endParaRPr lang="en-US" sz="1400" dirty="0">
              <a:solidFill>
                <a:srgbClr val="404040"/>
              </a:solidFill>
              <a:latin typeface="Arial" panose="020B0604020202020204" pitchFamily="34" charset="0"/>
              <a:cs typeface="Arial" panose="020B0604020202020204" pitchFamily="34" charset="0"/>
            </a:endParaRPr>
          </a:p>
          <a:p>
            <a:r>
              <a:rPr lang="en-US" sz="1400" dirty="0">
                <a:solidFill>
                  <a:srgbClr val="404040"/>
                </a:solidFill>
                <a:latin typeface="Arial" panose="020B0604020202020204" pitchFamily="34" charset="0"/>
                <a:cs typeface="Arial" panose="020B0604020202020204" pitchFamily="34" charset="0"/>
              </a:rPr>
              <a:t>Train Healthcare Staff           ----Local Clinics                ----2 Months</a:t>
            </a:r>
          </a:p>
          <a:p>
            <a:endParaRPr lang="en-US" sz="1400" dirty="0">
              <a:solidFill>
                <a:srgbClr val="404040"/>
              </a:solidFill>
              <a:latin typeface="Arial" panose="020B0604020202020204" pitchFamily="34" charset="0"/>
              <a:cs typeface="Arial" panose="020B0604020202020204" pitchFamily="34" charset="0"/>
            </a:endParaRPr>
          </a:p>
          <a:p>
            <a:r>
              <a:rPr lang="en-US" sz="1400" dirty="0">
                <a:solidFill>
                  <a:srgbClr val="404040"/>
                </a:solidFill>
                <a:latin typeface="Arial" panose="020B0604020202020204" pitchFamily="34" charset="0"/>
                <a:cs typeface="Arial" panose="020B0604020202020204" pitchFamily="34" charset="0"/>
              </a:rPr>
              <a:t>Pilot Testing                          -----50 elderly Patients    -----1 Month</a:t>
            </a:r>
          </a:p>
          <a:p>
            <a:endParaRPr lang="en-US" b="1" dirty="0">
              <a:solidFill>
                <a:srgbClr val="404040"/>
              </a:solidFill>
              <a:latin typeface="Arial" panose="020B0604020202020204" pitchFamily="34" charset="0"/>
              <a:cs typeface="Arial" panose="020B0604020202020204" pitchFamily="34" charset="0"/>
            </a:endParaRPr>
          </a:p>
          <a:p>
            <a:endParaRPr lang="en-US" b="1" dirty="0">
              <a:solidFill>
                <a:srgbClr val="404040"/>
              </a:solidFill>
              <a:latin typeface="Arial" panose="020B0604020202020204" pitchFamily="34" charset="0"/>
              <a:cs typeface="Arial" panose="020B0604020202020204" pitchFamily="34" charset="0"/>
            </a:endParaRPr>
          </a:p>
          <a:p>
            <a:endParaRPr lang="en-US" b="1" dirty="0">
              <a:solidFill>
                <a:srgbClr val="404040"/>
              </a:solidFill>
              <a:latin typeface="DeepSeek-CJK-patch"/>
            </a:endParaRPr>
          </a:p>
          <a:p>
            <a:endParaRPr lang="en-US" b="1" dirty="0">
              <a:solidFill>
                <a:srgbClr val="404040"/>
              </a:solidFill>
              <a:latin typeface="DeepSeek-CJK-patch"/>
            </a:endParaRPr>
          </a:p>
          <a:p>
            <a:endParaRPr lang="en-US" dirty="0">
              <a:solidFill>
                <a:srgbClr val="404040"/>
              </a:solidFill>
              <a:latin typeface="DeepSeek-CJK-patch"/>
            </a:endParaRPr>
          </a:p>
        </p:txBody>
      </p:sp>
    </p:spTree>
    <p:extLst>
      <p:ext uri="{BB962C8B-B14F-4D97-AF65-F5344CB8AC3E}">
        <p14:creationId xmlns:p14="http://schemas.microsoft.com/office/powerpoint/2010/main" val="22249881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1EF954-D52C-C526-462A-BD13A60D8FB1}"/>
              </a:ext>
            </a:extLst>
          </p:cNvPr>
          <p:cNvSpPr>
            <a:spLocks noGrp="1"/>
          </p:cNvSpPr>
          <p:nvPr>
            <p:ph type="title"/>
          </p:nvPr>
        </p:nvSpPr>
        <p:spPr>
          <a:xfrm>
            <a:off x="508237" y="713232"/>
            <a:ext cx="4089042" cy="5431536"/>
          </a:xfrm>
        </p:spPr>
        <p:txBody>
          <a:bodyPr>
            <a:normAutofit/>
          </a:bodyPr>
          <a:lstStyle/>
          <a:p>
            <a:pPr algn="ctr"/>
            <a:r>
              <a:rPr lang="en-GB" sz="5400" b="1" kern="0" dirty="0">
                <a:effectLst/>
                <a:latin typeface="Arial" panose="020B0604020202020204" pitchFamily="34" charset="0"/>
                <a:ea typeface="Times New Roman" panose="02020603050405020304" pitchFamily="18" charset="0"/>
                <a:cs typeface="Arial" panose="020B0604020202020204" pitchFamily="34" charset="0"/>
              </a:rPr>
              <a:t>Health and Social Benefits to Elders 65+</a:t>
            </a:r>
            <a:r>
              <a:rPr lang="en-GB" sz="5400" dirty="0">
                <a:effectLst/>
                <a:latin typeface="Arial" panose="020B0604020202020204" pitchFamily="34" charset="0"/>
                <a:cs typeface="Arial" panose="020B0604020202020204" pitchFamily="34" charset="0"/>
              </a:rPr>
              <a:t> </a:t>
            </a:r>
            <a:endParaRPr lang="en-US" sz="5400" dirty="0">
              <a:latin typeface="Arial" panose="020B0604020202020204" pitchFamily="34" charset="0"/>
              <a:cs typeface="Arial" panose="020B0604020202020204" pitchFamily="34" charset="0"/>
            </a:endParaRPr>
          </a:p>
        </p:txBody>
      </p:sp>
      <p:sp>
        <p:nvSpPr>
          <p:cNvPr id="15"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xmln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7384B9E-1C7F-8971-CC75-4B9F1F2C33A5}"/>
              </a:ext>
            </a:extLst>
          </p:cNvPr>
          <p:cNvSpPr>
            <a:spLocks noGrp="1"/>
          </p:cNvSpPr>
          <p:nvPr>
            <p:ph idx="1"/>
          </p:nvPr>
        </p:nvSpPr>
        <p:spPr>
          <a:xfrm>
            <a:off x="5126417" y="606520"/>
            <a:ext cx="6224335" cy="5431536"/>
          </a:xfrm>
        </p:spPr>
        <p:txBody>
          <a:bodyPr anchor="ctr">
            <a:normAutofit lnSpcReduction="10000"/>
          </a:bodyPr>
          <a:lstStyle/>
          <a:p>
            <a:pPr marL="342900" lvl="0" indent="-342900">
              <a:buSzPts val="1000"/>
              <a:buFont typeface="Symbol" pitchFamily="2" charset="2"/>
              <a:buChar char=""/>
              <a:tabLst>
                <a:tab pos="457200" algn="l"/>
              </a:tabLst>
            </a:pPr>
            <a:r>
              <a:rPr lang="en-GB" sz="1700" b="1" kern="0" dirty="0">
                <a:effectLst/>
                <a:latin typeface="Arial" panose="020B0604020202020204" pitchFamily="34" charset="0"/>
                <a:ea typeface="Times New Roman" panose="02020603050405020304" pitchFamily="18" charset="0"/>
                <a:cs typeface="Arial" panose="020B0604020202020204" pitchFamily="34" charset="0"/>
              </a:rPr>
              <a:t>Early Detection &amp; Disease Management</a:t>
            </a:r>
            <a:br>
              <a:rPr lang="en-GB" sz="1700" kern="0" dirty="0">
                <a:effectLst/>
                <a:latin typeface="Arial" panose="020B0604020202020204" pitchFamily="34" charset="0"/>
                <a:ea typeface="Times New Roman" panose="02020603050405020304" pitchFamily="18" charset="0"/>
                <a:cs typeface="Arial" panose="020B0604020202020204" pitchFamily="34" charset="0"/>
              </a:rPr>
            </a:br>
            <a:r>
              <a:rPr lang="en-GB" sz="1700" kern="0" dirty="0">
                <a:effectLst/>
                <a:latin typeface="Arial" panose="020B0604020202020204" pitchFamily="34" charset="0"/>
                <a:ea typeface="Times New Roman" panose="02020603050405020304" pitchFamily="18" charset="0"/>
                <a:cs typeface="Arial" panose="020B0604020202020204" pitchFamily="34" charset="0"/>
              </a:rPr>
              <a:t>The app provides real-time BP and glucose tracking via wearable devices, enabling early-stage CKD detection and reducing disease progression risks.</a:t>
            </a:r>
            <a:endParaRPr lang="en-GB" sz="1700" kern="100" dirty="0">
              <a:effectLst/>
              <a:latin typeface="Arial" panose="020B0604020202020204" pitchFamily="34" charset="0"/>
              <a:ea typeface="Aptos" panose="020B0004020202020204" pitchFamily="34" charset="0"/>
              <a:cs typeface="Arial" panose="020B0604020202020204" pitchFamily="34" charset="0"/>
            </a:endParaRPr>
          </a:p>
          <a:p>
            <a:pPr marL="914400">
              <a:buNone/>
            </a:pPr>
            <a:r>
              <a:rPr lang="en-GB" sz="1700" i="1" kern="0" dirty="0">
                <a:effectLst/>
                <a:latin typeface="Arial" panose="020B0604020202020204" pitchFamily="34" charset="0"/>
                <a:ea typeface="Times New Roman" panose="02020603050405020304" pitchFamily="18" charset="0"/>
                <a:cs typeface="Arial" panose="020B0604020202020204" pitchFamily="34" charset="0"/>
              </a:rPr>
              <a:t>Approximately 19.3% of adults aged 65+ in the UK have CKD stages 1–5 (Public Health England, 2020).</a:t>
            </a:r>
            <a:endParaRPr lang="en-GB" sz="17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buSzPts val="1000"/>
              <a:buFont typeface="Symbol" pitchFamily="2" charset="2"/>
              <a:buChar char=""/>
              <a:tabLst>
                <a:tab pos="457200" algn="l"/>
              </a:tabLst>
            </a:pPr>
            <a:r>
              <a:rPr lang="en-GB" sz="1700" b="1" kern="0" dirty="0">
                <a:effectLst/>
                <a:latin typeface="Arial" panose="020B0604020202020204" pitchFamily="34" charset="0"/>
                <a:ea typeface="Times New Roman" panose="02020603050405020304" pitchFamily="18" charset="0"/>
                <a:cs typeface="Arial" panose="020B0604020202020204" pitchFamily="34" charset="0"/>
              </a:rPr>
              <a:t>Reduced Hospital Admissions</a:t>
            </a:r>
            <a:br>
              <a:rPr lang="en-GB" sz="1700" kern="0" dirty="0">
                <a:effectLst/>
                <a:latin typeface="Arial" panose="020B0604020202020204" pitchFamily="34" charset="0"/>
                <a:ea typeface="Times New Roman" panose="02020603050405020304" pitchFamily="18" charset="0"/>
                <a:cs typeface="Arial" panose="020B0604020202020204" pitchFamily="34" charset="0"/>
              </a:rPr>
            </a:br>
            <a:r>
              <a:rPr lang="en-GB" sz="1700" kern="0" dirty="0">
                <a:effectLst/>
                <a:latin typeface="Arial" panose="020B0604020202020204" pitchFamily="34" charset="0"/>
                <a:ea typeface="Times New Roman" panose="02020603050405020304" pitchFamily="18" charset="0"/>
                <a:cs typeface="Arial" panose="020B0604020202020204" pitchFamily="34" charset="0"/>
              </a:rPr>
              <a:t>Remote self-monitoring reduces unplanned hospitalizations.</a:t>
            </a:r>
            <a:endParaRPr lang="en-GB" sz="1700" kern="100" dirty="0">
              <a:effectLst/>
              <a:latin typeface="Arial" panose="020B0604020202020204" pitchFamily="34" charset="0"/>
              <a:ea typeface="Aptos" panose="020B0004020202020204" pitchFamily="34" charset="0"/>
              <a:cs typeface="Arial" panose="020B0604020202020204" pitchFamily="34" charset="0"/>
            </a:endParaRPr>
          </a:p>
          <a:p>
            <a:pPr marL="914400">
              <a:buNone/>
            </a:pPr>
            <a:r>
              <a:rPr lang="en-GB" sz="1700" i="1" kern="0" dirty="0">
                <a:effectLst/>
                <a:latin typeface="Arial" panose="020B0604020202020204" pitchFamily="34" charset="0"/>
                <a:ea typeface="Times New Roman" panose="02020603050405020304" pitchFamily="18" charset="0"/>
                <a:cs typeface="Arial" panose="020B0604020202020204" pitchFamily="34" charset="0"/>
              </a:rPr>
              <a:t>Digital interventions can reduce hospital visits for CKD by 25% (</a:t>
            </a:r>
            <a:r>
              <a:rPr lang="en-GB" sz="1700" kern="100" dirty="0">
                <a:effectLst/>
                <a:latin typeface="Arial" panose="020B0604020202020204" pitchFamily="34" charset="0"/>
                <a:ea typeface="Aptos" panose="020B0004020202020204" pitchFamily="34" charset="0"/>
                <a:cs typeface="Arial" panose="020B0604020202020204" pitchFamily="34" charset="0"/>
              </a:rPr>
              <a:t>Zoccali</a:t>
            </a:r>
            <a:r>
              <a:rPr lang="en-GB" sz="1700" i="1" kern="0" dirty="0">
                <a:effectLst/>
                <a:latin typeface="Arial" panose="020B0604020202020204" pitchFamily="34" charset="0"/>
                <a:ea typeface="Times New Roman" panose="02020603050405020304" pitchFamily="18" charset="0"/>
                <a:cs typeface="Arial" panose="020B0604020202020204" pitchFamily="34" charset="0"/>
              </a:rPr>
              <a:t> et al., 2024).</a:t>
            </a:r>
            <a:endParaRPr lang="en-GB" sz="17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buSzPts val="1000"/>
              <a:buFont typeface="Symbol" pitchFamily="2" charset="2"/>
              <a:buChar char=""/>
              <a:tabLst>
                <a:tab pos="457200" algn="l"/>
              </a:tabLst>
            </a:pPr>
            <a:r>
              <a:rPr lang="en-GB" sz="1700" b="1" kern="0" dirty="0">
                <a:effectLst/>
                <a:latin typeface="Arial" panose="020B0604020202020204" pitchFamily="34" charset="0"/>
                <a:ea typeface="Times New Roman" panose="02020603050405020304" pitchFamily="18" charset="0"/>
                <a:cs typeface="Arial" panose="020B0604020202020204" pitchFamily="34" charset="0"/>
              </a:rPr>
              <a:t>Improved Quality of Life</a:t>
            </a:r>
            <a:br>
              <a:rPr lang="en-GB" sz="1700" kern="0" dirty="0">
                <a:effectLst/>
                <a:latin typeface="Arial" panose="020B0604020202020204" pitchFamily="34" charset="0"/>
                <a:ea typeface="Times New Roman" panose="02020603050405020304" pitchFamily="18" charset="0"/>
                <a:cs typeface="Arial" panose="020B0604020202020204" pitchFamily="34" charset="0"/>
              </a:rPr>
            </a:br>
            <a:r>
              <a:rPr lang="en-GB" sz="1700" kern="0" dirty="0">
                <a:effectLst/>
                <a:latin typeface="Arial" panose="020B0604020202020204" pitchFamily="34" charset="0"/>
                <a:ea typeface="Times New Roman" panose="02020603050405020304" pitchFamily="18" charset="0"/>
                <a:cs typeface="Arial" panose="020B0604020202020204" pitchFamily="34" charset="0"/>
              </a:rPr>
              <a:t>Promotes independence and self-care, lowering stress and enhancing autonomy.</a:t>
            </a:r>
            <a:endParaRPr lang="en-GB" sz="1700" kern="100" dirty="0">
              <a:effectLst/>
              <a:latin typeface="Arial" panose="020B0604020202020204" pitchFamily="34" charset="0"/>
              <a:ea typeface="Aptos" panose="020B0004020202020204" pitchFamily="34" charset="0"/>
              <a:cs typeface="Arial" panose="020B0604020202020204" pitchFamily="34" charset="0"/>
            </a:endParaRPr>
          </a:p>
          <a:p>
            <a:pPr marL="914400">
              <a:buNone/>
            </a:pPr>
            <a:r>
              <a:rPr lang="en-GB" sz="1700" i="1" kern="0" dirty="0">
                <a:effectLst/>
                <a:latin typeface="Arial" panose="020B0604020202020204" pitchFamily="34" charset="0"/>
                <a:ea typeface="Times New Roman" panose="02020603050405020304" pitchFamily="18" charset="0"/>
                <a:cs typeface="Arial" panose="020B0604020202020204" pitchFamily="34" charset="0"/>
              </a:rPr>
              <a:t>65% of older adults using health apps reported feeling more in control of their health (Pew Research </a:t>
            </a:r>
            <a:r>
              <a:rPr lang="en-GB" sz="1700" i="1" kern="0" dirty="0" err="1">
                <a:effectLst/>
                <a:latin typeface="Arial" panose="020B0604020202020204" pitchFamily="34" charset="0"/>
                <a:ea typeface="Times New Roman" panose="02020603050405020304" pitchFamily="18" charset="0"/>
                <a:cs typeface="Arial" panose="020B0604020202020204" pitchFamily="34" charset="0"/>
              </a:rPr>
              <a:t>Center</a:t>
            </a:r>
            <a:r>
              <a:rPr lang="en-GB" sz="1700" i="1" kern="0" dirty="0">
                <a:effectLst/>
                <a:latin typeface="Arial" panose="020B0604020202020204" pitchFamily="34" charset="0"/>
                <a:ea typeface="Times New Roman" panose="02020603050405020304" pitchFamily="18" charset="0"/>
                <a:cs typeface="Arial" panose="020B0604020202020204" pitchFamily="34" charset="0"/>
              </a:rPr>
              <a:t>, 2021).</a:t>
            </a:r>
            <a:endParaRPr lang="en-GB" sz="17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buSzPts val="1000"/>
              <a:buFont typeface="Symbol" pitchFamily="2" charset="2"/>
              <a:buChar char=""/>
              <a:tabLst>
                <a:tab pos="457200" algn="l"/>
              </a:tabLst>
            </a:pPr>
            <a:r>
              <a:rPr lang="en-GB" sz="1700" b="1" kern="0" dirty="0">
                <a:effectLst/>
                <a:latin typeface="Arial" panose="020B0604020202020204" pitchFamily="34" charset="0"/>
                <a:ea typeface="Times New Roman" panose="02020603050405020304" pitchFamily="18" charset="0"/>
                <a:cs typeface="Arial" panose="020B0604020202020204" pitchFamily="34" charset="0"/>
              </a:rPr>
              <a:t>Increased Engagement with Healthcare</a:t>
            </a:r>
            <a:br>
              <a:rPr lang="en-GB" sz="1700" kern="0" dirty="0">
                <a:effectLst/>
                <a:latin typeface="Arial" panose="020B0604020202020204" pitchFamily="34" charset="0"/>
                <a:ea typeface="Times New Roman" panose="02020603050405020304" pitchFamily="18" charset="0"/>
                <a:cs typeface="Arial" panose="020B0604020202020204" pitchFamily="34" charset="0"/>
              </a:rPr>
            </a:br>
            <a:r>
              <a:rPr lang="en-GB" sz="1700" kern="0" dirty="0">
                <a:effectLst/>
                <a:latin typeface="Arial" panose="020B0604020202020204" pitchFamily="34" charset="0"/>
                <a:ea typeface="Times New Roman" panose="02020603050405020304" pitchFamily="18" charset="0"/>
                <a:cs typeface="Arial" panose="020B0604020202020204" pitchFamily="34" charset="0"/>
              </a:rPr>
              <a:t>Daily health tips and teleconsultation improve engagement in preventive care.</a:t>
            </a:r>
            <a:endParaRPr lang="en-GB" sz="1700" kern="100" dirty="0">
              <a:effectLst/>
              <a:latin typeface="Arial" panose="020B0604020202020204" pitchFamily="34" charset="0"/>
              <a:ea typeface="Aptos" panose="020B00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558102A9-33C9-4FD2-AD76-DC5F4084B78E}"/>
              </a:ext>
            </a:extLst>
          </p:cNvPr>
          <p:cNvPicPr>
            <a:picLocks noChangeAspect="1"/>
          </p:cNvPicPr>
          <p:nvPr/>
        </p:nvPicPr>
        <p:blipFill>
          <a:blip r:embed="rId2"/>
          <a:stretch>
            <a:fillRect/>
          </a:stretch>
        </p:blipFill>
        <p:spPr>
          <a:xfrm>
            <a:off x="508237" y="0"/>
            <a:ext cx="2830032" cy="1872815"/>
          </a:xfrm>
          <a:prstGeom prst="rect">
            <a:avLst/>
          </a:prstGeom>
        </p:spPr>
      </p:pic>
    </p:spTree>
    <p:extLst>
      <p:ext uri="{BB962C8B-B14F-4D97-AF65-F5344CB8AC3E}">
        <p14:creationId xmlns:p14="http://schemas.microsoft.com/office/powerpoint/2010/main" val="22818650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FBFF5F-8675-2567-448A-D1764EDBC2C6}"/>
              </a:ext>
            </a:extLst>
          </p:cNvPr>
          <p:cNvSpPr>
            <a:spLocks noGrp="1"/>
          </p:cNvSpPr>
          <p:nvPr>
            <p:ph type="title"/>
          </p:nvPr>
        </p:nvSpPr>
        <p:spPr>
          <a:xfrm>
            <a:off x="838200" y="365125"/>
            <a:ext cx="10515600" cy="1325563"/>
          </a:xfrm>
        </p:spPr>
        <p:txBody>
          <a:bodyPr>
            <a:normAutofit fontScale="90000"/>
          </a:bodyPr>
          <a:lstStyle/>
          <a:p>
            <a:r>
              <a:rPr lang="en-GB" sz="4600" b="1" kern="0" dirty="0">
                <a:effectLst/>
                <a:latin typeface="Arial" panose="020B0604020202020204" pitchFamily="34" charset="0"/>
                <a:ea typeface="Times New Roman" panose="02020603050405020304" pitchFamily="18" charset="0"/>
                <a:cs typeface="Arial" panose="020B0604020202020204" pitchFamily="34" charset="0"/>
              </a:rPr>
              <a:t>Implications on Policy and Public Health</a:t>
            </a:r>
            <a:endParaRPr lang="en-US" sz="4600" dirty="0">
              <a:latin typeface="Arial" panose="020B0604020202020204" pitchFamily="34" charset="0"/>
              <a:cs typeface="Arial" panose="020B0604020202020204" pitchFamily="34" charset="0"/>
            </a:endParaRP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xmln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E7AD98E-E269-D6A6-7859-A1CA7C16E9B8}"/>
              </a:ext>
            </a:extLst>
          </p:cNvPr>
          <p:cNvSpPr>
            <a:spLocks noGrp="1"/>
          </p:cNvSpPr>
          <p:nvPr>
            <p:ph idx="1"/>
          </p:nvPr>
        </p:nvSpPr>
        <p:spPr>
          <a:xfrm>
            <a:off x="838200" y="1929384"/>
            <a:ext cx="10515600" cy="4251960"/>
          </a:xfrm>
        </p:spPr>
        <p:txBody>
          <a:bodyPr>
            <a:normAutofit lnSpcReduction="10000"/>
          </a:bodyPr>
          <a:lstStyle/>
          <a:p>
            <a:pPr marL="342900" lvl="0" indent="-342900">
              <a:buSzPts val="1000"/>
              <a:buFont typeface="Symbol" pitchFamily="2" charset="2"/>
              <a:buChar char=""/>
              <a:tabLst>
                <a:tab pos="457200" algn="l"/>
              </a:tabLst>
            </a:pPr>
            <a:r>
              <a:rPr lang="en-GB" sz="2200" b="1" kern="0" dirty="0">
                <a:effectLst/>
                <a:latin typeface="Arial" panose="020B0604020202020204" pitchFamily="34" charset="0"/>
                <a:ea typeface="Times New Roman" panose="02020603050405020304" pitchFamily="18" charset="0"/>
                <a:cs typeface="Arial" panose="020B0604020202020204" pitchFamily="34" charset="0"/>
              </a:rPr>
              <a:t>Supports NHS Long-Term Plan (2019)</a:t>
            </a:r>
            <a:br>
              <a:rPr lang="en-GB" sz="2200" kern="0" dirty="0">
                <a:effectLst/>
                <a:latin typeface="Arial" panose="020B0604020202020204" pitchFamily="34" charset="0"/>
                <a:ea typeface="Times New Roman" panose="02020603050405020304" pitchFamily="18" charset="0"/>
                <a:cs typeface="Arial" panose="020B0604020202020204" pitchFamily="34" charset="0"/>
              </a:rPr>
            </a:br>
            <a:r>
              <a:rPr lang="en-GB" sz="2200" kern="0" dirty="0">
                <a:effectLst/>
                <a:latin typeface="Arial" panose="020B0604020202020204" pitchFamily="34" charset="0"/>
                <a:ea typeface="Times New Roman" panose="02020603050405020304" pitchFamily="18" charset="0"/>
                <a:cs typeface="Arial" panose="020B0604020202020204" pitchFamily="34" charset="0"/>
              </a:rPr>
              <a:t>The plan prioritizes prevention and digital health innovation for chronic conditions.</a:t>
            </a:r>
            <a:endParaRPr lang="en-GB" sz="2200" kern="100" dirty="0">
              <a:effectLst/>
              <a:latin typeface="Arial" panose="020B0604020202020204" pitchFamily="34" charset="0"/>
              <a:ea typeface="Aptos" panose="020B0004020202020204" pitchFamily="34" charset="0"/>
              <a:cs typeface="Arial" panose="020B0604020202020204" pitchFamily="34" charset="0"/>
            </a:endParaRPr>
          </a:p>
          <a:p>
            <a:pPr marL="914400">
              <a:buNone/>
            </a:pPr>
            <a:r>
              <a:rPr lang="en-GB" sz="2200" i="1" kern="0" dirty="0">
                <a:effectLst/>
                <a:latin typeface="Arial" panose="020B0604020202020204" pitchFamily="34" charset="0"/>
                <a:ea typeface="Times New Roman" panose="02020603050405020304" pitchFamily="18" charset="0"/>
                <a:cs typeface="Arial" panose="020B0604020202020204" pitchFamily="34" charset="0"/>
              </a:rPr>
              <a:t>“Digital-first” health interventions can reduce unnecessary face-to-face appointments by 30% (NHS England, 2019).</a:t>
            </a:r>
            <a:endParaRPr lang="en-GB" sz="22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buSzPts val="1000"/>
              <a:buFont typeface="Symbol" pitchFamily="2" charset="2"/>
              <a:buChar char=""/>
              <a:tabLst>
                <a:tab pos="457200" algn="l"/>
              </a:tabLst>
            </a:pPr>
            <a:r>
              <a:rPr lang="en-GB" sz="2200" b="1" kern="0" dirty="0">
                <a:effectLst/>
                <a:latin typeface="Arial" panose="020B0604020202020204" pitchFamily="34" charset="0"/>
                <a:ea typeface="Times New Roman" panose="02020603050405020304" pitchFamily="18" charset="0"/>
                <a:cs typeface="Arial" panose="020B0604020202020204" pitchFamily="34" charset="0"/>
              </a:rPr>
              <a:t>Health Equity and Accessibility</a:t>
            </a:r>
            <a:br>
              <a:rPr lang="en-GB" sz="2200" kern="0" dirty="0">
                <a:effectLst/>
                <a:latin typeface="Arial" panose="020B0604020202020204" pitchFamily="34" charset="0"/>
                <a:ea typeface="Times New Roman" panose="02020603050405020304" pitchFamily="18" charset="0"/>
                <a:cs typeface="Arial" panose="020B0604020202020204" pitchFamily="34" charset="0"/>
              </a:rPr>
            </a:br>
            <a:r>
              <a:rPr lang="en-GB" sz="2200" kern="0" dirty="0">
                <a:effectLst/>
                <a:latin typeface="Arial" panose="020B0604020202020204" pitchFamily="34" charset="0"/>
                <a:ea typeface="Times New Roman" panose="02020603050405020304" pitchFamily="18" charset="0"/>
                <a:cs typeface="Arial" panose="020B0604020202020204" pitchFamily="34" charset="0"/>
              </a:rPr>
              <a:t>Highlights the digital divide in elders, calling for public funding for wearable devices and training.</a:t>
            </a:r>
            <a:endParaRPr lang="en-GB" sz="2200" kern="100" dirty="0">
              <a:effectLst/>
              <a:latin typeface="Arial" panose="020B0604020202020204" pitchFamily="34" charset="0"/>
              <a:ea typeface="Aptos" panose="020B0004020202020204" pitchFamily="34" charset="0"/>
              <a:cs typeface="Arial" panose="020B0604020202020204" pitchFamily="34" charset="0"/>
            </a:endParaRPr>
          </a:p>
          <a:p>
            <a:pPr marL="914400">
              <a:buNone/>
            </a:pPr>
            <a:r>
              <a:rPr lang="en-GB" sz="2200" i="1" kern="0" dirty="0">
                <a:effectLst/>
                <a:latin typeface="Arial" panose="020B0604020202020204" pitchFamily="34" charset="0"/>
                <a:ea typeface="Times New Roman" panose="02020603050405020304" pitchFamily="18" charset="0"/>
                <a:cs typeface="Arial" panose="020B0604020202020204" pitchFamily="34" charset="0"/>
              </a:rPr>
              <a:t>40% of UK adults over 65 lack basic digital skills (Lloyds Bank UK Consumer Digital Index, 2022).</a:t>
            </a:r>
            <a:endParaRPr lang="en-GB" sz="22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buSzPts val="1000"/>
              <a:buFont typeface="Symbol" pitchFamily="2" charset="2"/>
              <a:buChar char=""/>
              <a:tabLst>
                <a:tab pos="457200" algn="l"/>
              </a:tabLst>
            </a:pPr>
            <a:r>
              <a:rPr lang="en-GB" sz="2200" b="1" kern="0" dirty="0">
                <a:effectLst/>
                <a:latin typeface="Arial" panose="020B0604020202020204" pitchFamily="34" charset="0"/>
                <a:ea typeface="Times New Roman" panose="02020603050405020304" pitchFamily="18" charset="0"/>
                <a:cs typeface="Arial" panose="020B0604020202020204" pitchFamily="34" charset="0"/>
              </a:rPr>
              <a:t>Data-Driven Policy Formation</a:t>
            </a:r>
            <a:br>
              <a:rPr lang="en-GB" sz="2200" kern="0" dirty="0">
                <a:effectLst/>
                <a:latin typeface="Arial" panose="020B0604020202020204" pitchFamily="34" charset="0"/>
                <a:ea typeface="Times New Roman" panose="02020603050405020304" pitchFamily="18" charset="0"/>
                <a:cs typeface="Arial" panose="020B0604020202020204" pitchFamily="34" charset="0"/>
              </a:rPr>
            </a:br>
            <a:r>
              <a:rPr lang="en-GB" sz="2200" kern="0" dirty="0">
                <a:effectLst/>
                <a:latin typeface="Arial" panose="020B0604020202020204" pitchFamily="34" charset="0"/>
                <a:ea typeface="Times New Roman" panose="02020603050405020304" pitchFamily="18" charset="0"/>
                <a:cs typeface="Arial" panose="020B0604020202020204" pitchFamily="34" charset="0"/>
              </a:rPr>
              <a:t>Real-time population data from apps can help councils design targeted CKD prevention campaigns.</a:t>
            </a:r>
            <a:endParaRPr lang="en-GB" sz="2200"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22999817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4EB6A3-1008-0490-89BC-DD65D4083EFD}"/>
              </a:ext>
            </a:extLst>
          </p:cNvPr>
          <p:cNvSpPr>
            <a:spLocks noGrp="1"/>
          </p:cNvSpPr>
          <p:nvPr>
            <p:ph type="title"/>
          </p:nvPr>
        </p:nvSpPr>
        <p:spPr>
          <a:xfrm>
            <a:off x="841248" y="548640"/>
            <a:ext cx="3600860" cy="5431536"/>
          </a:xfrm>
        </p:spPr>
        <p:txBody>
          <a:bodyPr>
            <a:normAutofit/>
          </a:bodyPr>
          <a:lstStyle/>
          <a:p>
            <a:r>
              <a:rPr lang="en-GB" sz="5000" b="1" kern="0" dirty="0">
                <a:effectLst/>
                <a:latin typeface="Arial" panose="020B0604020202020204" pitchFamily="34" charset="0"/>
                <a:ea typeface="Times New Roman" panose="02020603050405020304" pitchFamily="18" charset="0"/>
                <a:cs typeface="Arial" panose="020B0604020202020204" pitchFamily="34" charset="0"/>
              </a:rPr>
              <a:t>Implications on Research and Education</a:t>
            </a:r>
            <a:endParaRPr lang="en-US" sz="5000" dirty="0">
              <a:latin typeface="Arial" panose="020B0604020202020204" pitchFamily="34" charset="0"/>
              <a:cs typeface="Arial" panose="020B0604020202020204" pitchFamily="34" charset="0"/>
            </a:endParaRP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xmln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E5A7FCE-A8E8-F3FB-76EF-7490894F2ECF}"/>
              </a:ext>
            </a:extLst>
          </p:cNvPr>
          <p:cNvSpPr>
            <a:spLocks noGrp="1"/>
          </p:cNvSpPr>
          <p:nvPr>
            <p:ph idx="1"/>
          </p:nvPr>
        </p:nvSpPr>
        <p:spPr>
          <a:xfrm>
            <a:off x="5126418" y="552091"/>
            <a:ext cx="6224335" cy="5431536"/>
          </a:xfrm>
        </p:spPr>
        <p:txBody>
          <a:bodyPr anchor="ctr">
            <a:normAutofit lnSpcReduction="10000"/>
          </a:bodyPr>
          <a:lstStyle/>
          <a:p>
            <a:pPr marL="342900" lvl="0" indent="-342900">
              <a:buSzPts val="1000"/>
              <a:buFont typeface="Symbol" pitchFamily="2" charset="2"/>
              <a:buChar char=""/>
              <a:tabLst>
                <a:tab pos="457200" algn="l"/>
              </a:tabLst>
            </a:pPr>
            <a:r>
              <a:rPr lang="en-GB" sz="2000" b="1" kern="0" dirty="0">
                <a:effectLst/>
                <a:latin typeface="Arial" panose="020B0604020202020204" pitchFamily="34" charset="0"/>
                <a:ea typeface="Times New Roman" panose="02020603050405020304" pitchFamily="18" charset="0"/>
                <a:cs typeface="Arial" panose="020B0604020202020204" pitchFamily="34" charset="0"/>
              </a:rPr>
              <a:t>Expands Geriatric Digital Health Research</a:t>
            </a:r>
            <a:br>
              <a:rPr lang="en-GB" sz="2000" kern="0" dirty="0">
                <a:effectLst/>
                <a:latin typeface="Arial" panose="020B0604020202020204" pitchFamily="34" charset="0"/>
                <a:ea typeface="Times New Roman" panose="02020603050405020304" pitchFamily="18" charset="0"/>
                <a:cs typeface="Arial" panose="020B0604020202020204" pitchFamily="34" charset="0"/>
              </a:rPr>
            </a:br>
            <a:r>
              <a:rPr lang="en-GB" sz="2000" kern="0" dirty="0">
                <a:effectLst/>
                <a:latin typeface="Arial" panose="020B0604020202020204" pitchFamily="34" charset="0"/>
                <a:ea typeface="Times New Roman" panose="02020603050405020304" pitchFamily="18" charset="0"/>
                <a:cs typeface="Arial" panose="020B0604020202020204" pitchFamily="34" charset="0"/>
              </a:rPr>
              <a:t>Enables longitudinal studies on CKD progression and digital adherence.</a:t>
            </a:r>
            <a:endParaRPr lang="en-GB" sz="2000" kern="100" dirty="0">
              <a:effectLst/>
              <a:latin typeface="Arial" panose="020B0604020202020204" pitchFamily="34" charset="0"/>
              <a:ea typeface="Aptos" panose="020B0004020202020204" pitchFamily="34" charset="0"/>
              <a:cs typeface="Arial" panose="020B0604020202020204" pitchFamily="34" charset="0"/>
            </a:endParaRPr>
          </a:p>
          <a:p>
            <a:pPr marL="914400">
              <a:buNone/>
            </a:pPr>
            <a:r>
              <a:rPr lang="en-GB" sz="2000" i="1" kern="0" dirty="0">
                <a:effectLst/>
                <a:latin typeface="Arial" panose="020B0604020202020204" pitchFamily="34" charset="0"/>
                <a:ea typeface="Times New Roman" panose="02020603050405020304" pitchFamily="18" charset="0"/>
                <a:cs typeface="Arial" panose="020B0604020202020204" pitchFamily="34" charset="0"/>
              </a:rPr>
              <a:t>Remote health monitoring improves research accuracy and recruitment among elderly populations (</a:t>
            </a:r>
            <a:r>
              <a:rPr lang="en-GB" sz="2000" kern="100" dirty="0">
                <a:effectLst/>
                <a:latin typeface="Arial" panose="020B0604020202020204" pitchFamily="34" charset="0"/>
                <a:ea typeface="Aptos" panose="020B0004020202020204" pitchFamily="34" charset="0"/>
                <a:cs typeface="Arial" panose="020B0604020202020204" pitchFamily="34" charset="0"/>
              </a:rPr>
              <a:t>Yin et al., 2024</a:t>
            </a:r>
            <a:r>
              <a:rPr lang="en-GB" sz="2000" i="1" kern="0" dirty="0">
                <a:effectLst/>
                <a:latin typeface="Arial" panose="020B0604020202020204" pitchFamily="34" charset="0"/>
                <a:ea typeface="Times New Roman" panose="02020603050405020304" pitchFamily="18" charset="0"/>
                <a:cs typeface="Arial" panose="020B0604020202020204" pitchFamily="34" charset="0"/>
              </a:rPr>
              <a:t>).</a:t>
            </a:r>
            <a:endParaRPr lang="en-GB" sz="20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buSzPts val="1000"/>
              <a:buFont typeface="Symbol" pitchFamily="2" charset="2"/>
              <a:buChar char=""/>
              <a:tabLst>
                <a:tab pos="457200" algn="l"/>
              </a:tabLst>
            </a:pPr>
            <a:r>
              <a:rPr lang="en-GB" sz="2000" b="1" kern="0" dirty="0">
                <a:effectLst/>
                <a:latin typeface="Arial" panose="020B0604020202020204" pitchFamily="34" charset="0"/>
                <a:ea typeface="Times New Roman" panose="02020603050405020304" pitchFamily="18" charset="0"/>
                <a:cs typeface="Arial" panose="020B0604020202020204" pitchFamily="34" charset="0"/>
              </a:rPr>
              <a:t>Enhances Health Literacy Among Elders</a:t>
            </a:r>
            <a:br>
              <a:rPr lang="en-GB" sz="2000" kern="0" dirty="0">
                <a:effectLst/>
                <a:latin typeface="Arial" panose="020B0604020202020204" pitchFamily="34" charset="0"/>
                <a:ea typeface="Times New Roman" panose="02020603050405020304" pitchFamily="18" charset="0"/>
                <a:cs typeface="Arial" panose="020B0604020202020204" pitchFamily="34" charset="0"/>
              </a:rPr>
            </a:br>
            <a:r>
              <a:rPr lang="en-GB" sz="2000" kern="0" dirty="0">
                <a:effectLst/>
                <a:latin typeface="Arial" panose="020B0604020202020204" pitchFamily="34" charset="0"/>
                <a:ea typeface="Times New Roman" panose="02020603050405020304" pitchFamily="18" charset="0"/>
                <a:cs typeface="Arial" panose="020B0604020202020204" pitchFamily="34" charset="0"/>
              </a:rPr>
              <a:t>App features include CKD education modules, quizzes, and symptom checkers, fostering self-awareness.</a:t>
            </a:r>
            <a:endParaRPr lang="en-GB" sz="20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buSzPts val="1000"/>
              <a:buFont typeface="Symbol" pitchFamily="2" charset="2"/>
              <a:buChar char=""/>
              <a:tabLst>
                <a:tab pos="457200" algn="l"/>
              </a:tabLst>
            </a:pPr>
            <a:r>
              <a:rPr lang="en-GB" sz="2000" b="1" kern="0" dirty="0">
                <a:effectLst/>
                <a:latin typeface="Arial" panose="020B0604020202020204" pitchFamily="34" charset="0"/>
                <a:ea typeface="Times New Roman" panose="02020603050405020304" pitchFamily="18" charset="0"/>
                <a:cs typeface="Arial" panose="020B0604020202020204" pitchFamily="34" charset="0"/>
              </a:rPr>
              <a:t>Professional Training &amp; Curriculum Development</a:t>
            </a:r>
            <a:br>
              <a:rPr lang="en-GB" sz="2000" kern="0" dirty="0">
                <a:effectLst/>
                <a:latin typeface="Arial" panose="020B0604020202020204" pitchFamily="34" charset="0"/>
                <a:ea typeface="Times New Roman" panose="02020603050405020304" pitchFamily="18" charset="0"/>
                <a:cs typeface="Arial" panose="020B0604020202020204" pitchFamily="34" charset="0"/>
              </a:rPr>
            </a:br>
            <a:r>
              <a:rPr lang="en-GB" sz="2000" kern="0" dirty="0">
                <a:effectLst/>
                <a:latin typeface="Arial" panose="020B0604020202020204" pitchFamily="34" charset="0"/>
                <a:ea typeface="Times New Roman" panose="02020603050405020304" pitchFamily="18" charset="0"/>
                <a:cs typeface="Arial" panose="020B0604020202020204" pitchFamily="34" charset="0"/>
              </a:rPr>
              <a:t>Encourages inclusion of telehealth, wearable tech, and AI-based health management in public health education.</a:t>
            </a:r>
            <a:endParaRPr lang="en-GB" sz="2000" kern="100" dirty="0">
              <a:effectLst/>
              <a:latin typeface="Arial" panose="020B0604020202020204" pitchFamily="34" charset="0"/>
              <a:ea typeface="Aptos" panose="020B0004020202020204" pitchFamily="34" charset="0"/>
              <a:cs typeface="Arial" panose="020B0604020202020204" pitchFamily="34" charset="0"/>
            </a:endParaRPr>
          </a:p>
          <a:p>
            <a:pPr marL="914400"/>
            <a:r>
              <a:rPr lang="en-GB" sz="2000" i="1" kern="0" dirty="0">
                <a:effectLst/>
                <a:latin typeface="Arial" panose="020B0604020202020204" pitchFamily="34" charset="0"/>
                <a:ea typeface="Times New Roman" panose="02020603050405020304" pitchFamily="18" charset="0"/>
                <a:cs typeface="Arial" panose="020B0604020202020204" pitchFamily="34" charset="0"/>
              </a:rPr>
              <a:t>90% of public health students agreed digital health should be integrated into core curricula (</a:t>
            </a:r>
            <a:r>
              <a:rPr lang="en-GB" sz="2000" kern="100" dirty="0">
                <a:effectLst/>
                <a:latin typeface="Arial" panose="020B0604020202020204" pitchFamily="34" charset="0"/>
                <a:ea typeface="Aptos" panose="020B0004020202020204" pitchFamily="34" charset="0"/>
                <a:cs typeface="Arial" panose="020B0604020202020204" pitchFamily="34" charset="0"/>
              </a:rPr>
              <a:t>Zainal</a:t>
            </a:r>
            <a:r>
              <a:rPr lang="en-GB" sz="2000" i="1" kern="0" dirty="0">
                <a:effectLst/>
                <a:latin typeface="Arial" panose="020B0604020202020204" pitchFamily="34" charset="0"/>
                <a:ea typeface="Times New Roman" panose="02020603050405020304" pitchFamily="18" charset="0"/>
                <a:cs typeface="Arial" panose="020B0604020202020204" pitchFamily="34" charset="0"/>
              </a:rPr>
              <a:t> et al., 2022).</a:t>
            </a:r>
            <a:endParaRPr lang="en-GB" sz="2000"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25977188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4542767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1602182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7356892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40983460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LevelVTI">
  <a:themeElements>
    <a:clrScheme name="Custom 88">
      <a:dk1>
        <a:sysClr val="windowText" lastClr="000000"/>
      </a:dk1>
      <a:lt1>
        <a:sysClr val="window" lastClr="FFFFFF"/>
      </a:lt1>
      <a:dk2>
        <a:srgbClr val="182230"/>
      </a:dk2>
      <a:lt2>
        <a:srgbClr val="F2F2F2"/>
      </a:lt2>
      <a:accent1>
        <a:srgbClr val="00BAC8"/>
      </a:accent1>
      <a:accent2>
        <a:srgbClr val="794DFF"/>
      </a:accent2>
      <a:accent3>
        <a:srgbClr val="00D17D"/>
      </a:accent3>
      <a:accent4>
        <a:srgbClr val="E69500"/>
      </a:accent4>
      <a:accent5>
        <a:srgbClr val="FE5D21"/>
      </a:accent5>
      <a:accent6>
        <a:srgbClr val="939393"/>
      </a:accent6>
      <a:hlink>
        <a:srgbClr val="3E8FF1"/>
      </a:hlink>
      <a:folHlink>
        <a:srgbClr val="939393"/>
      </a:folHlink>
    </a:clrScheme>
    <a:fontScheme name="Seaford">
      <a:majorFont>
        <a:latin typeface="Seaford"/>
        <a:ea typeface=""/>
        <a:cs typeface=""/>
      </a:majorFont>
      <a:minorFont>
        <a:latin typeface="Seafor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evelVTI" id="{64F43929-0387-4D33-907F-72B939BCAF99}" vid="{D804DF84-3298-4A39-BA0E-21F83D68BC2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431</TotalTime>
  <Words>1342</Words>
  <Application>Microsoft Office PowerPoint</Application>
  <PresentationFormat>Widescreen</PresentationFormat>
  <Paragraphs>166</Paragraphs>
  <Slides>21</Slides>
  <Notes>1</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21</vt:i4>
      </vt:variant>
    </vt:vector>
  </HeadingPairs>
  <TitlesOfParts>
    <vt:vector size="32" baseType="lpstr">
      <vt:lpstr>Aptos</vt:lpstr>
      <vt:lpstr>Arial</vt:lpstr>
      <vt:lpstr>Calibri</vt:lpstr>
      <vt:lpstr>Calibri Light</vt:lpstr>
      <vt:lpstr>DeepSeek-CJK-patch</vt:lpstr>
      <vt:lpstr>Seaford</vt:lpstr>
      <vt:lpstr>Symbol</vt:lpstr>
      <vt:lpstr>Times New Roman</vt:lpstr>
      <vt:lpstr>Wingdings</vt:lpstr>
      <vt:lpstr>Office Theme</vt:lpstr>
      <vt:lpstr>LevelVTI</vt:lpstr>
      <vt:lpstr> Chronic Kidney Disease among Elderly (65+) in urban Area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Health and Social Benefits to Elders 65+ </vt:lpstr>
      <vt:lpstr>Implications on Policy and Public Health</vt:lpstr>
      <vt:lpstr>Implications on Research and Education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Farzana Akter</cp:lastModifiedBy>
  <cp:revision>41</cp:revision>
  <dcterms:created xsi:type="dcterms:W3CDTF">2025-04-11T08:57:39Z</dcterms:created>
  <dcterms:modified xsi:type="dcterms:W3CDTF">2025-04-22T16:26:54Z</dcterms:modified>
</cp:coreProperties>
</file>