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B4D1B3-A8AD-4DB8-8FBA-F4EDE21E234A}" v="1" dt="2024-09-13T06:36:16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63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un Thomas" userId="27184e59-ba07-4a7b-832c-aee75a727c7a" providerId="ADAL" clId="{76B4D1B3-A8AD-4DB8-8FBA-F4EDE21E234A}"/>
    <pc:docChg chg="modSld">
      <pc:chgData name="Alun Thomas" userId="27184e59-ba07-4a7b-832c-aee75a727c7a" providerId="ADAL" clId="{76B4D1B3-A8AD-4DB8-8FBA-F4EDE21E234A}" dt="2024-09-13T06:36:34.533" v="6" actId="1076"/>
      <pc:docMkLst>
        <pc:docMk/>
      </pc:docMkLst>
      <pc:sldChg chg="addSp delSp modSp mod">
        <pc:chgData name="Alun Thomas" userId="27184e59-ba07-4a7b-832c-aee75a727c7a" providerId="ADAL" clId="{76B4D1B3-A8AD-4DB8-8FBA-F4EDE21E234A}" dt="2024-09-13T06:36:34.533" v="6" actId="1076"/>
        <pc:sldMkLst>
          <pc:docMk/>
          <pc:sldMk cId="1468337005" sldId="256"/>
        </pc:sldMkLst>
        <pc:picChg chg="add mod ord">
          <ac:chgData name="Alun Thomas" userId="27184e59-ba07-4a7b-832c-aee75a727c7a" providerId="ADAL" clId="{76B4D1B3-A8AD-4DB8-8FBA-F4EDE21E234A}" dt="2024-09-13T06:36:29.319" v="5" actId="14100"/>
          <ac:picMkLst>
            <pc:docMk/>
            <pc:sldMk cId="1468337005" sldId="256"/>
            <ac:picMk id="3" creationId="{52380B2D-95D6-E909-EC70-0612A0B8C0C3}"/>
          </ac:picMkLst>
        </pc:picChg>
        <pc:picChg chg="mod">
          <ac:chgData name="Alun Thomas" userId="27184e59-ba07-4a7b-832c-aee75a727c7a" providerId="ADAL" clId="{76B4D1B3-A8AD-4DB8-8FBA-F4EDE21E234A}" dt="2024-09-13T06:36:34.533" v="6" actId="1076"/>
          <ac:picMkLst>
            <pc:docMk/>
            <pc:sldMk cId="1468337005" sldId="256"/>
            <ac:picMk id="14" creationId="{5687CC5F-E05D-1C84-D4F2-2D9F5767B61A}"/>
          </ac:picMkLst>
        </pc:picChg>
        <pc:picChg chg="del">
          <ac:chgData name="Alun Thomas" userId="27184e59-ba07-4a7b-832c-aee75a727c7a" providerId="ADAL" clId="{76B4D1B3-A8AD-4DB8-8FBA-F4EDE21E234A}" dt="2024-09-13T06:36:16.675" v="0" actId="478"/>
          <ac:picMkLst>
            <pc:docMk/>
            <pc:sldMk cId="1468337005" sldId="256"/>
            <ac:picMk id="1027" creationId="{6CD1E9A7-0AD4-5F3D-75AB-75779DB110F6}"/>
          </ac:picMkLst>
        </pc:picChg>
        <pc:cxnChg chg="mod">
          <ac:chgData name="Alun Thomas" userId="27184e59-ba07-4a7b-832c-aee75a727c7a" providerId="ADAL" clId="{76B4D1B3-A8AD-4DB8-8FBA-F4EDE21E234A}" dt="2024-09-13T06:36:34.533" v="6" actId="1076"/>
          <ac:cxnSpMkLst>
            <pc:docMk/>
            <pc:sldMk cId="1468337005" sldId="256"/>
            <ac:cxnSpMk id="15" creationId="{0704E283-F79C-0720-5341-65B8E5B729A6}"/>
          </ac:cxnSpMkLst>
        </pc:cxn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11-22T08:32:23.41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172 44 4607 0 0,'0'0'952'0'0,"0"5"-1148"0"0,-1 15-116 0 0,0-15-28 0 0,-13 1-146 0 0,2-2 420 0 0,0 2 380 0 0,0 0 0 0 0,0 1 0 0 0,-11 9 0 0 0,20-14-86 0 0,1 0-9 0 0,-14 13-26 0 0,13-13-198 0 0,1 0-1 0 0,0 1 0 0 0,0-1 0 0 0,0 1 0 0 0,0-1 0 0 0,-22 33 5052 0 0,23-37-4922 0 0,-3-9-11 0 0,3 8 2 0 0,2-2-11 0 0,7-25-29 0 0,-1 9-43 0 0,-6 16 70 0 0,0 1 8 0 0,3-17 2502 0 0,-6 19-2427 0 0,-7-5 336 0 0,7 7-449 0 0,-27-16 3480 0 0,38 17-3410 0 0,27 2-46 0 0,-26-2 124 0 0,-2-2-142 0 0,25-1 2 0 0,-24 1 208 0 0,-1-1-158 0 0,24-9 4 0 0,-23 9 346 0 0,-1-1-365 0 0,27-6 12 0 0,-27 7 390 0 0,2 4-412 0 0,28 7-1 0 0,-29-6 71 0 0,-1 0-110 0 0,23 8-1 0 0,-23-8 0 0 0,1 0 6 0 0,28 7 15 0 0,-18-6-15 0 0,18 0 0 0 0,-17-2-16 0 0,19 0-31 0 0,-20-1 38 0 0,17 2 15 0 0,-27-2-6 0 0,1 0-6 0 0,48 7 220 0 0,-4 1-102 0 0,-8-3-171 0 0,11 0-11 0 0,0-1 11 0 0,-2-3 42 0 0,-4-1 0 0 0,-2 1-42 0 0,-5 1 0 0 0,-26-1 31 0 0,16 1-20 0 0,-16-3 20 0 0,-6-1-33 0 0,-5 1 2 0 0,0-1 0 0 0,0 1 0 0 0,0-2 0 0 0,11-2 0 0 0,37-8 53 0 0,-45 9-55 0 0,-2 1 8 0 0,1 0-1 0 0,-1 1 1 0 0,11-1-1 0 0,18-3 48 0 0,-18 3-11 0 0,16-2-31 0 0,-17 3 20 0 0,28-3-31 0 0,8-3-11 0 0,-6 0 0 0 0,0-3 0 0 0,9-5 53 0 0,-18 4-42 0 0,11 2-11 0 0,-5 4 11 0 0,-27 5 42 0 0,27 6 11 0 0,2 6 1 0 0,-27-6-6 0 0,21 8-36 0 0,-21-7 19 0 0,29 7-31 0 0,7-3-11 0 0,-5-5 11 0 0,-1-6 31 0 0,15 0 22 0 0,-24 2-53 0 0,12-1 130 0 0,6-1 2559 0 0,-49 0-1957 0 0,2-1-820 0 0,7 1-89 0 0,12 2-2774 0 0,21 3 2636 0 0,3-1 271 0 0,0 0 33 0 0,2-2 0 0 0,2-4 0 0 0,1-2 0 0 0,3 0 0 0 0,1 1 0 0 0,2 4 0 0 0,1 4 0 0 0,1 4 0 0 0,-1 1 0 0 0,-2 1 0 0 0,-1-3 0 0 0,-1-4 0 0 0,0-7 0 0 0,-2-4 0 0 0,-13 1 0 0 0,0-1 0 0 0,15 0 0 0 0,3 4 0 0 0,-2 3 0 0 0,-1 1 0 0 0,-1 1 0 0 0,1 1 0 0 0,-2 0 0 0 0,-1-2 11 0 0,0 1 31 0 0,1 0-31 0 0,0 3-11 0 0,-13-1 0 0 0,-2-2 0 0 0,0 1 0 0 0,0 0 11 0 0,5-1 31 0 0,8 3-31 0 0,-8 1-11 0 0,10 1 0 0 0,-42-5 2 0 0,34 1 49 0 0,-13-2-40 0 0,12-4-11 0 0,2 0 0 0 0,0-3 0 0 0,1-2 0 0 0,1 2 0 0 0,0-2 0 0 0,-3 2 0 0 0,-2 4 0 0 0,0 2 0 0 0,-3 2 0 0 0,0 3 0 0 0,1 1 0 0 0,1 3 0 0 0,0 1 0 0 0,6 0 53 0 0,-18-5-42 0 0,9-1-11 0 0,13-2 0 0 0,1-5 0 0 0,-44 2 2 0 0,-10 0 10 0 0,1 1 1 0 0,-1-1-1 0 0,0-1 1 0 0,13-3-1 0 0,15-4 52 0 0,2-2 0 0 0,-5 0-11 0 0,18-5 18 0 0,-40 12-61 0 0,-5 2-1 0 0,1 1 0 0 0,-1-1 1 0 0,0 1-1 0 0,1 0 0 0 0,10-1 0 0 0,20-2 13 0 0,-19 2 20 0 0,22-2-31 0 0,3-3-11 0 0,1-2 0 0 0,8-6 0 0 0,-2-1 0 0 0,-6 1 12 0 0,-9 3 48 0 0,-27 9 12 0 0,-1 0-12 0 0,22-12-37 0 0,-15 9 19 0 0,13-3-20 0 0,-19 6 295 0 0,0 5-240 0 0,21 7-5 0 0,-21-7 147 0 0,-9 1-166 0 0,-20 37-145 0 0,16-34-38 0 0,3-4-94 0 0,-3 2-163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7E6DD-23C2-FE73-23B8-EF6279846B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75A08C-F0EA-F0F2-9613-EEE5F92060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5994A-12C8-6769-D146-B11C3D668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2FDC7-55DC-720E-EC13-A23336285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196AF-AC9D-C110-5537-ACE59FECC9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464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71E29-A6D4-681A-CE47-BFE99AA80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07526-BFB6-4DA5-6C16-87331F879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CA941B-3B23-2341-3EFF-88BF2194F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72DD4-5573-7BFA-FE93-AB6B452D6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42197-81E7-A250-C959-B213FB130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21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3C9D8-ADCF-830B-B432-23141DA85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DD7A0F-7106-5FB5-24C4-6F75F5C4D9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266DB-4F71-13BC-52D9-17C1A7932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9B386D-618D-E040-CC2A-75499B1DB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5917BB-EA11-CCBC-3E32-4C6B8A48F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575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1953-9C3F-E660-424B-A79FA44C5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5E6C8-2D8F-840B-19D7-B7BE49226E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C976B7-DD87-5100-98F5-B96ED04F64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1568EF-CC16-9914-3D87-55F364CF4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FFAF33-E67B-CB60-450D-3BF2F2B63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0C1D6B-E06E-3D4D-05FA-197DC4CE9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9272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86CC3-C354-40DE-0594-F54CEFF23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F99CC1-7D64-3295-5D03-9AEE0FA09C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1DCF92-3B79-9B07-22F0-3CA0BACD61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29B773-B6DC-18DD-89D6-005C22DF64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C3989C-2FDF-215F-8293-609BB19071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6F68AC-8C1F-43CA-842F-A9AB4144C7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CC05F-87D8-F34D-FE49-8E72EC87B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A47FD6-A2E7-9FF7-924F-74547A514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7659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D7C8D-25F1-9413-80CB-16D982D2F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5F5D46-6EE2-40D6-B662-280095712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1EF496-8573-4DB2-F137-BE756728F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B2532-9739-BE29-0194-A7F79F194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492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70CE85-76E1-5F9A-51E0-05E76C9D8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0B3C26-FBA8-3392-4B3D-29C9C87F0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7EAC0-4346-9981-D382-93D8AD836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433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A0E25-F93A-55E2-2A55-A76E5E99B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80C45-9661-140B-8EDC-2ED7CEFDD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E517AE-2B41-D57A-FFE1-BC4FB94D35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D59545-C0E6-719A-DC0E-B2BB6A7EE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C9A509-B59B-848B-31F9-89EFDD8F5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A58560-98AD-C39B-B741-60650073E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521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9AB1F-DB5F-DAAC-B475-518715D59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A46DE4-CF3F-B413-BB6C-A4689CA64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56F712-361B-EE6A-6A99-BE6F8DBCFD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F105C-3B82-AD9F-C11D-84DB936B9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99FF5E-F160-9E80-0238-208F249A8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07F2B4-E9D4-2C22-6F2E-35F899587A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152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9062B-0C99-37DE-FB3B-4DE3F5239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E6ECE3-21E1-ECE7-36BC-821E7EA8D2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10A6F4-98D6-F053-91DE-A80062ED1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7FDAC9-D443-9C45-BFD8-6C5F5AB17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23459-6C79-E39A-4681-45BC3CF90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545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F710B7-4EA3-DA34-E1CD-B2FB12143F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BF9B9C-4DF7-4CB4-C11F-E3F1C97E93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4429E-A9E5-CAD0-CC4F-7DE21C5A68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B52C7-D469-A78F-9181-991F9D6F8C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DB839-093C-29D1-27D3-5C53DDCA55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013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DD3053-0CE0-9BB1-86EC-D1C93DBC1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B8A81D-2288-1B08-E85B-8B3A712A98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024C0-051D-CEFF-2DAA-FFBAABD80F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659EC9-12E6-4679-BF37-3FA7B010D689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3814D-0F9C-C901-A3DF-9E037CE0631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6A6819-A8AD-EDD0-7D76-C4D40CBC96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02642A-14D1-4698-91D1-8EFB461432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067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customXml" Target="../ink/ink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2380B2D-95D6-E909-EC70-0612A0B8C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788" y="3199392"/>
            <a:ext cx="5259308" cy="2929378"/>
          </a:xfrm>
          <a:prstGeom prst="rect">
            <a:avLst/>
          </a:prstGeom>
        </p:spPr>
      </p:pic>
      <p:pic>
        <p:nvPicPr>
          <p:cNvPr id="1026" name="x_Picture 2">
            <a:extLst>
              <a:ext uri="{FF2B5EF4-FFF2-40B4-BE49-F238E27FC236}">
                <a16:creationId xmlns:a16="http://schemas.microsoft.com/office/drawing/2014/main" id="{F6CFCA22-3B4B-C09C-9DB5-309282F616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" y="4763"/>
            <a:ext cx="5729423" cy="2082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FFAB3585-137C-9F30-EB7F-E42E34B15C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93501" y="706700"/>
            <a:ext cx="716181" cy="1188490"/>
          </a:xfrm>
          <a:prstGeom prst="rect">
            <a:avLst/>
          </a:prstGeom>
        </p:spPr>
      </p:pic>
      <p:pic>
        <p:nvPicPr>
          <p:cNvPr id="7" name="Picture 6" descr="A red and black rectangular object&#10;&#10;Description automatically generated">
            <a:extLst>
              <a:ext uri="{FF2B5EF4-FFF2-40B4-BE49-F238E27FC236}">
                <a16:creationId xmlns:a16="http://schemas.microsoft.com/office/drawing/2014/main" id="{B2AA5F1D-EF4E-540B-B197-5B8EEBD770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854" y="1317927"/>
            <a:ext cx="716180" cy="1245956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C58A1F7A-6743-464D-C302-4091C120C59E}"/>
              </a:ext>
            </a:extLst>
          </p:cNvPr>
          <p:cNvCxnSpPr>
            <a:cxnSpLocks/>
          </p:cNvCxnSpPr>
          <p:nvPr/>
        </p:nvCxnSpPr>
        <p:spPr>
          <a:xfrm flipH="1" flipV="1">
            <a:off x="2038574" y="640080"/>
            <a:ext cx="898264" cy="1828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CB5D22DE-FC0E-6D20-FE0E-D5EE49C82BAC}"/>
              </a:ext>
            </a:extLst>
          </p:cNvPr>
          <p:cNvCxnSpPr>
            <a:cxnSpLocks/>
          </p:cNvCxnSpPr>
          <p:nvPr/>
        </p:nvCxnSpPr>
        <p:spPr>
          <a:xfrm flipV="1">
            <a:off x="2936838" y="640080"/>
            <a:ext cx="1145689" cy="133241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5687CC5F-E05D-1C84-D4F2-2D9F5767B6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7437" y="4365700"/>
            <a:ext cx="716181" cy="1188490"/>
          </a:xfrm>
          <a:prstGeom prst="rect">
            <a:avLst/>
          </a:prstGeom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0704E283-F79C-0720-5341-65B8E5B729A6}"/>
              </a:ext>
            </a:extLst>
          </p:cNvPr>
          <p:cNvCxnSpPr>
            <a:cxnSpLocks/>
          </p:cNvCxnSpPr>
          <p:nvPr/>
        </p:nvCxnSpPr>
        <p:spPr>
          <a:xfrm flipH="1">
            <a:off x="3782510" y="4481960"/>
            <a:ext cx="898264" cy="907229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val 16">
            <a:extLst>
              <a:ext uri="{FF2B5EF4-FFF2-40B4-BE49-F238E27FC236}">
                <a16:creationId xmlns:a16="http://schemas.microsoft.com/office/drawing/2014/main" id="{E5CBCEC6-CACC-1F22-00E3-F10F3C2DBF74}"/>
              </a:ext>
            </a:extLst>
          </p:cNvPr>
          <p:cNvSpPr/>
          <p:nvPr/>
        </p:nvSpPr>
        <p:spPr>
          <a:xfrm>
            <a:off x="6096000" y="514906"/>
            <a:ext cx="439271" cy="4317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91E493E-90A1-19DD-3670-F3C001D90EC0}"/>
              </a:ext>
            </a:extLst>
          </p:cNvPr>
          <p:cNvSpPr/>
          <p:nvPr/>
        </p:nvSpPr>
        <p:spPr>
          <a:xfrm>
            <a:off x="5082722" y="3199392"/>
            <a:ext cx="439271" cy="4317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</a:t>
            </a:r>
          </a:p>
        </p:txBody>
      </p:sp>
      <p:pic>
        <p:nvPicPr>
          <p:cNvPr id="1028" name="x_Picture 4">
            <a:extLst>
              <a:ext uri="{FF2B5EF4-FFF2-40B4-BE49-F238E27FC236}">
                <a16:creationId xmlns:a16="http://schemas.microsoft.com/office/drawing/2014/main" id="{044DCBA3-81DA-D65B-D891-65B693958F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746" y="2263869"/>
            <a:ext cx="4343400" cy="378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A3A82935-227F-1CE5-C6F9-93BD8600AB0E}"/>
              </a:ext>
            </a:extLst>
          </p:cNvPr>
          <p:cNvSpPr/>
          <p:nvPr/>
        </p:nvSpPr>
        <p:spPr>
          <a:xfrm>
            <a:off x="11501452" y="2086984"/>
            <a:ext cx="439271" cy="4317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pic>
        <p:nvPicPr>
          <p:cNvPr id="20" name="Picture 19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1870AF66-6B36-F6C4-7B97-849BBA0618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3290" y="3036914"/>
            <a:ext cx="716181" cy="1188490"/>
          </a:xfrm>
          <a:prstGeom prst="rect">
            <a:avLst/>
          </a:prstGeom>
        </p:spPr>
      </p:pic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E0413D1-F75B-2B67-550B-F131C96FE2E9}"/>
              </a:ext>
            </a:extLst>
          </p:cNvPr>
          <p:cNvCxnSpPr>
            <a:cxnSpLocks/>
          </p:cNvCxnSpPr>
          <p:nvPr/>
        </p:nvCxnSpPr>
        <p:spPr>
          <a:xfrm flipH="1" flipV="1">
            <a:off x="8188363" y="2970294"/>
            <a:ext cx="898264" cy="1828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48ED7788-3D5A-845C-AC5C-264BDCD17C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2607" y="5318145"/>
            <a:ext cx="716181" cy="1188490"/>
          </a:xfrm>
          <a:prstGeom prst="rect">
            <a:avLst/>
          </a:prstGeom>
        </p:spPr>
      </p:pic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3C0EE0C-0B5F-64B3-C297-F1A5ECE96B72}"/>
              </a:ext>
            </a:extLst>
          </p:cNvPr>
          <p:cNvCxnSpPr>
            <a:cxnSpLocks/>
          </p:cNvCxnSpPr>
          <p:nvPr/>
        </p:nvCxnSpPr>
        <p:spPr>
          <a:xfrm flipH="1" flipV="1">
            <a:off x="8107680" y="5251525"/>
            <a:ext cx="898264" cy="1828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8337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x_Picture 4">
            <a:extLst>
              <a:ext uri="{FF2B5EF4-FFF2-40B4-BE49-F238E27FC236}">
                <a16:creationId xmlns:a16="http://schemas.microsoft.com/office/drawing/2014/main" id="{1367C9DE-A217-4AF4-B3A7-3D10FA5328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626" y="677116"/>
            <a:ext cx="4343400" cy="378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E10D71C6-5023-24A6-8312-0C06469ACED5}"/>
              </a:ext>
            </a:extLst>
          </p:cNvPr>
          <p:cNvSpPr/>
          <p:nvPr/>
        </p:nvSpPr>
        <p:spPr>
          <a:xfrm>
            <a:off x="4826332" y="500231"/>
            <a:ext cx="439271" cy="4317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</a:t>
            </a:r>
          </a:p>
        </p:txBody>
      </p:sp>
      <p:pic>
        <p:nvPicPr>
          <p:cNvPr id="4" name="Picture 3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C1FCE0FA-FFF7-75D5-0EF2-EB02315332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8170" y="1450161"/>
            <a:ext cx="716181" cy="118849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9E6D01D-C14E-2D81-D367-4B74B4B293D3}"/>
              </a:ext>
            </a:extLst>
          </p:cNvPr>
          <p:cNvCxnSpPr>
            <a:cxnSpLocks/>
          </p:cNvCxnSpPr>
          <p:nvPr/>
        </p:nvCxnSpPr>
        <p:spPr>
          <a:xfrm flipH="1" flipV="1">
            <a:off x="1513243" y="1383541"/>
            <a:ext cx="898264" cy="1828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67DFBF5E-8A80-B9F7-308A-FFDC8BE0A4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87487" y="3731392"/>
            <a:ext cx="716181" cy="118849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04C44691-1B80-B9C9-4ABF-281D2A8C78B8}"/>
              </a:ext>
            </a:extLst>
          </p:cNvPr>
          <p:cNvCxnSpPr>
            <a:cxnSpLocks/>
          </p:cNvCxnSpPr>
          <p:nvPr/>
        </p:nvCxnSpPr>
        <p:spPr>
          <a:xfrm flipH="1" flipV="1">
            <a:off x="1432560" y="3664772"/>
            <a:ext cx="898264" cy="18288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x_Picture 6">
            <a:extLst>
              <a:ext uri="{FF2B5EF4-FFF2-40B4-BE49-F238E27FC236}">
                <a16:creationId xmlns:a16="http://schemas.microsoft.com/office/drawing/2014/main" id="{AF077E49-BA4A-40E1-9F7D-2743B388C3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5111" y="408175"/>
            <a:ext cx="4267200" cy="555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960BE5E4-1BCB-0303-0C99-9AE7404AFF7E}"/>
              </a:ext>
            </a:extLst>
          </p:cNvPr>
          <p:cNvCxnSpPr>
            <a:cxnSpLocks/>
          </p:cNvCxnSpPr>
          <p:nvPr/>
        </p:nvCxnSpPr>
        <p:spPr>
          <a:xfrm>
            <a:off x="4738744" y="2703146"/>
            <a:ext cx="1726602" cy="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6D9C15F9-C465-C716-B326-A356D2BDEB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5073" y="5443652"/>
            <a:ext cx="716181" cy="1188490"/>
          </a:xfrm>
          <a:prstGeom prst="rect">
            <a:avLst/>
          </a:prstGeom>
        </p:spPr>
      </p:pic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43EC72AB-58D5-E298-A304-BA56FF74BCBF}"/>
              </a:ext>
            </a:extLst>
          </p:cNvPr>
          <p:cNvCxnSpPr>
            <a:cxnSpLocks/>
          </p:cNvCxnSpPr>
          <p:nvPr/>
        </p:nvCxnSpPr>
        <p:spPr>
          <a:xfrm>
            <a:off x="8014447" y="5443652"/>
            <a:ext cx="1000461" cy="91157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1341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al 2">
            <a:extLst>
              <a:ext uri="{FF2B5EF4-FFF2-40B4-BE49-F238E27FC236}">
                <a16:creationId xmlns:a16="http://schemas.microsoft.com/office/drawing/2014/main" id="{E10D71C6-5023-24A6-8312-0C06469ACED5}"/>
              </a:ext>
            </a:extLst>
          </p:cNvPr>
          <p:cNvSpPr/>
          <p:nvPr/>
        </p:nvSpPr>
        <p:spPr>
          <a:xfrm>
            <a:off x="4826332" y="500231"/>
            <a:ext cx="439271" cy="43176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4</a:t>
            </a:r>
          </a:p>
        </p:txBody>
      </p:sp>
      <p:pic>
        <p:nvPicPr>
          <p:cNvPr id="3074" name="x_Picture 7">
            <a:extLst>
              <a:ext uri="{FF2B5EF4-FFF2-40B4-BE49-F238E27FC236}">
                <a16:creationId xmlns:a16="http://schemas.microsoft.com/office/drawing/2014/main" id="{4E38392D-8312-7F83-5D5A-4A99A3364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04" y="1415462"/>
            <a:ext cx="5798988" cy="40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red and white rectangular object&#10;&#10;Description automatically generated">
            <a:extLst>
              <a:ext uri="{FF2B5EF4-FFF2-40B4-BE49-F238E27FC236}">
                <a16:creationId xmlns:a16="http://schemas.microsoft.com/office/drawing/2014/main" id="{C1FCE0FA-FFF7-75D5-0EF2-EB02315332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6598" y="5442537"/>
            <a:ext cx="716181" cy="118849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9E6D01D-C14E-2D81-D367-4B74B4B293D3}"/>
              </a:ext>
            </a:extLst>
          </p:cNvPr>
          <p:cNvCxnSpPr>
            <a:cxnSpLocks/>
          </p:cNvCxnSpPr>
          <p:nvPr/>
        </p:nvCxnSpPr>
        <p:spPr>
          <a:xfrm flipH="1" flipV="1">
            <a:off x="4616424" y="5442537"/>
            <a:ext cx="540174" cy="31818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CF3FEB9-8D4A-1DB8-1105-7CE76671B5C6}"/>
                  </a:ext>
                </a:extLst>
              </p14:cNvPr>
              <p14:cNvContentPartPr/>
              <p14:nvPr/>
            </p14:nvContentPartPr>
            <p14:xfrm>
              <a:off x="895045" y="4676379"/>
              <a:ext cx="2350800" cy="709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CF3FEB9-8D4A-1DB8-1105-7CE76671B5C6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41405" y="4568379"/>
                <a:ext cx="2458440" cy="286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056080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</Words>
  <Application>Microsoft Office PowerPoint</Application>
  <PresentationFormat>Widescreen</PresentationFormat>
  <Paragraphs>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Alun Thomas</dc:creator>
  <cp:lastModifiedBy>Alun Thomas</cp:lastModifiedBy>
  <cp:revision>1</cp:revision>
  <dcterms:created xsi:type="dcterms:W3CDTF">2023-11-22T08:23:39Z</dcterms:created>
  <dcterms:modified xsi:type="dcterms:W3CDTF">2024-09-13T06:36:35Z</dcterms:modified>
</cp:coreProperties>
</file>