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2.xml" ContentType="application/vnd.openxmlformats-officedocument.presentationml.notesSlide+xml"/>
  <Override PartName="/ppt/tags/tag6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7.xml" ContentType="application/vnd.openxmlformats-officedocument.presentationml.tags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7" r:id="rId1"/>
  </p:sldMasterIdLst>
  <p:notesMasterIdLst>
    <p:notesMasterId r:id="rId25"/>
  </p:notesMasterIdLst>
  <p:sldIdLst>
    <p:sldId id="481" r:id="rId2"/>
    <p:sldId id="491" r:id="rId3"/>
    <p:sldId id="490" r:id="rId4"/>
    <p:sldId id="492" r:id="rId5"/>
    <p:sldId id="493" r:id="rId6"/>
    <p:sldId id="336" r:id="rId7"/>
    <p:sldId id="337" r:id="rId8"/>
    <p:sldId id="338" r:id="rId9"/>
    <p:sldId id="344" r:id="rId10"/>
    <p:sldId id="345" r:id="rId11"/>
    <p:sldId id="346" r:id="rId12"/>
    <p:sldId id="299" r:id="rId13"/>
    <p:sldId id="347" r:id="rId14"/>
    <p:sldId id="375" r:id="rId15"/>
    <p:sldId id="348" r:id="rId16"/>
    <p:sldId id="349" r:id="rId17"/>
    <p:sldId id="350" r:id="rId18"/>
    <p:sldId id="351" r:id="rId19"/>
    <p:sldId id="355" r:id="rId20"/>
    <p:sldId id="352" r:id="rId21"/>
    <p:sldId id="356" r:id="rId22"/>
    <p:sldId id="367" r:id="rId23"/>
    <p:sldId id="35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2" autoAdjust="0"/>
    <p:restoredTop sz="94675" autoAdjust="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outlineViewPr>
    <p:cViewPr>
      <p:scale>
        <a:sx n="33" d="100"/>
        <a:sy n="33" d="100"/>
      </p:scale>
      <p:origin x="0" y="-24519"/>
    </p:cViewPr>
  </p:outlin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25" d="100"/>
        <a:sy n="125" d="100"/>
      </p:scale>
      <p:origin x="0" y="-219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DA6ECDA-8E4D-4334-974E-AE2001485B30}"/>
    <pc:docChg chg="delSld delMainMaster">
      <pc:chgData name="David Holley" userId="45123e1e-ac21-4ee3-b53e-8d97b4b34e1e" providerId="ADAL" clId="{EDA6ECDA-8E4D-4334-974E-AE2001485B30}" dt="2025-11-21T10:25:14.067" v="1" actId="47"/>
      <pc:docMkLst>
        <pc:docMk/>
      </pc:docMkLst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966766279" sldId="25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16132011" sldId="257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491537608" sldId="25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521807456" sldId="25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58126121" sldId="26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363584973" sldId="26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21850949" sldId="26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180423603" sldId="26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08110908" sldId="26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95643713" sldId="26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50220055" sldId="267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845041546" sldId="26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892206434" sldId="26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94762373" sldId="27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06418847" sldId="27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364688866" sldId="27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514698911" sldId="27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12680345" sldId="27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85680340" sldId="30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080870007" sldId="32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516673322" sldId="32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382499471" sldId="32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791834758" sldId="32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813330555" sldId="32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34811860" sldId="32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533325622" sldId="327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061333489" sldId="32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275785689" sldId="32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593471634" sldId="33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5677827" sldId="33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522787715" sldId="33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781550796" sldId="33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138466509" sldId="33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99657366" sldId="33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242503618" sldId="34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832517304" sldId="34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428363017" sldId="34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375709346" sldId="35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848567063" sldId="35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09398261" sldId="36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091515449" sldId="36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161377705" sldId="36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057391157" sldId="36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30442270" sldId="37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714358439" sldId="37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06607234" sldId="37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30901018" sldId="377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606255782" sldId="37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244690366" sldId="37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04664718" sldId="38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64456579" sldId="38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80603253" sldId="38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662411719" sldId="38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38625098" sldId="38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551543136" sldId="38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846700475" sldId="38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96438679" sldId="387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97287035" sldId="38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633669794" sldId="38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015580133" sldId="39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23651057" sldId="39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46379657" sldId="39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219475485" sldId="39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35724273" sldId="39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89681494" sldId="39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748644989" sldId="39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139280571" sldId="397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809504683" sldId="39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264429964" sldId="39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517316497" sldId="40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713685787" sldId="40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078943414" sldId="40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181857285" sldId="40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077298900" sldId="408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564492965" sldId="41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113590220" sldId="41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41806279" sldId="41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724687173" sldId="41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962904756" sldId="41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484404170" sldId="41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950927254" sldId="41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07585203" sldId="42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781860083" sldId="42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111880261" sldId="42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158553184" sldId="42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746092" sldId="44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01562191" sldId="44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48818098" sldId="44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568129029" sldId="44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680161641" sldId="44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577899067" sldId="44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558304076" sldId="44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49111032" sldId="44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177114421" sldId="44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117596778" sldId="45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661552118" sldId="45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36158441" sldId="45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53106469" sldId="45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365064686" sldId="45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336482470" sldId="45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077828631" sldId="45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263764853" sldId="45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196658568" sldId="45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44190925" sldId="45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064273418" sldId="46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348719182" sldId="46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09155809" sldId="46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70251386" sldId="46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611701071" sldId="46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13469850" sldId="46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135798711" sldId="46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566365480" sldId="46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22961931" sldId="46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819194540" sldId="47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40908185" sldId="47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726634231" sldId="47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38905999" sldId="47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225041210" sldId="47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772513605" sldId="47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718671027" sldId="47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806121692" sldId="47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6660153" sldId="48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696159336" sldId="483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842553334" sldId="485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3840847599" sldId="486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38372364" sldId="48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847982103" sldId="49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68265261" sldId="50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189657312" sldId="50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170257598" sldId="50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03702070" sldId="50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393878349" sldId="50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780825216" sldId="50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877539062" sldId="50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03560260" sldId="51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817041500" sldId="51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39703559" sldId="51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58226026" sldId="51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28702570" sldId="51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167270704" sldId="51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3159737" sldId="51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806962149" sldId="51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469328069" sldId="51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619312687" sldId="519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708744494" sldId="52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96421474" sldId="521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2469872787" sldId="52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413285804" sldId="52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855223804" sldId="52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988047492" sldId="52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271253810" sldId="52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819499249" sldId="52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954563378" sldId="52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72013050" sldId="53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891085765" sldId="53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403518217" sldId="53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78589993" sldId="53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91328059" sldId="53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622936098" sldId="53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424405063" sldId="53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22685606" sldId="53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59890563" sldId="53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099332354" sldId="54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864223907" sldId="54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48425509" sldId="54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975378785" sldId="54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456356080" sldId="54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737758809" sldId="54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710483446" sldId="54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426228406" sldId="54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97071959" sldId="54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68081417" sldId="55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892334247" sldId="55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09984888" sldId="55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257607064" sldId="55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526524535" sldId="55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3263887" sldId="55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426178393" sldId="55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86769465" sldId="55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957807457" sldId="55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8350769" sldId="55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940791197" sldId="56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131552304" sldId="56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874746722" sldId="56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15470795" sldId="56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223256662" sldId="56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251371729" sldId="56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013704532" sldId="56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082799285" sldId="57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65220036" sldId="57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928324029" sldId="57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41835673" sldId="57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98697767" sldId="57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289054009" sldId="58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026074681" sldId="58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345890226" sldId="58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133432684" sldId="58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751680468" sldId="58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91383019" sldId="58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233199746" sldId="58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760727659" sldId="58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702213419" sldId="58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778280336" sldId="59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450162851" sldId="59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46741309" sldId="59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446548161" sldId="59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32944113" sldId="59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35703343" sldId="59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952980877" sldId="59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605815611" sldId="59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929300044" sldId="59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021770548" sldId="59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799353649" sldId="60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82129400" sldId="60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74661778" sldId="60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930470398" sldId="60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595550381" sldId="604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4227139158" sldId="60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568947096" sldId="60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036108009" sldId="60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825222814" sldId="60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12210387" sldId="61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146518956" sldId="61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914728719" sldId="61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24998826" sldId="61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10667377" sldId="61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417706484" sldId="61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925781075" sldId="61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822487321" sldId="617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495091329" sldId="61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210744330" sldId="61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437452429" sldId="62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745652599" sldId="62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949050178" sldId="62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373856832" sldId="62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055118868" sldId="62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25343809" sldId="63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517344852" sldId="63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127172830" sldId="63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4773185" sldId="63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065596329" sldId="63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546075691" sldId="63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787376121" sldId="63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442439425" sldId="63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305171141" sldId="63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520079104" sldId="64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115521210" sldId="64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813012676" sldId="642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697037914" sldId="64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2658617535" sldId="64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649899296" sldId="64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497845351" sldId="646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464019580" sldId="64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970731483" sldId="650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3632570731" sldId="651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10567457" sldId="652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055699404" sldId="653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106316837" sldId="654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39897323" sldId="655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4205468130" sldId="658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60067920" sldId="659"/>
        </pc:sldMkLst>
      </pc:sldChg>
      <pc:sldChg chg="del">
        <pc:chgData name="David Holley" userId="45123e1e-ac21-4ee3-b53e-8d97b4b34e1e" providerId="ADAL" clId="{EDA6ECDA-8E4D-4334-974E-AE2001485B30}" dt="2025-11-21T10:25:14.067" v="1" actId="47"/>
        <pc:sldMkLst>
          <pc:docMk/>
          <pc:sldMk cId="1273399719" sldId="660"/>
        </pc:sldMkLst>
      </pc:sldChg>
      <pc:sldChg chg="del">
        <pc:chgData name="David Holley" userId="45123e1e-ac21-4ee3-b53e-8d97b4b34e1e" providerId="ADAL" clId="{EDA6ECDA-8E4D-4334-974E-AE2001485B30}" dt="2025-11-21T10:24:32.086" v="0" actId="47"/>
        <pc:sldMkLst>
          <pc:docMk/>
          <pc:sldMk cId="1447021957" sldId="662"/>
        </pc:sldMkLst>
      </pc:sldChg>
      <pc:sldMasterChg chg="del delSldLayout">
        <pc:chgData name="David Holley" userId="45123e1e-ac21-4ee3-b53e-8d97b4b34e1e" providerId="ADAL" clId="{EDA6ECDA-8E4D-4334-974E-AE2001485B30}" dt="2025-11-21T10:25:14.067" v="1" actId="47"/>
        <pc:sldMasterMkLst>
          <pc:docMk/>
          <pc:sldMasterMk cId="2538755721" sldId="2147483664"/>
        </pc:sldMasterMkLst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538755721" sldId="2147483664"/>
            <pc:sldLayoutMk cId="2081944818" sldId="2147483665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538755721" sldId="2147483664"/>
            <pc:sldLayoutMk cId="2533990302" sldId="2147483666"/>
          </pc:sldLayoutMkLst>
        </pc:sldLayoutChg>
      </pc:sldMasterChg>
      <pc:sldMasterChg chg="del delSldLayout">
        <pc:chgData name="David Holley" userId="45123e1e-ac21-4ee3-b53e-8d97b4b34e1e" providerId="ADAL" clId="{EDA6ECDA-8E4D-4334-974E-AE2001485B30}" dt="2025-11-21T10:25:14.067" v="1" actId="47"/>
        <pc:sldMasterMkLst>
          <pc:docMk/>
          <pc:sldMasterMk cId="0" sldId="2147483674"/>
        </pc:sldMasterMkLst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0" sldId="2147483674"/>
            <pc:sldLayoutMk cId="0" sldId="2147483650"/>
          </pc:sldLayoutMkLst>
        </pc:sldLayoutChg>
      </pc:sldMasterChg>
      <pc:sldMasterChg chg="delSldLayout">
        <pc:chgData name="David Holley" userId="45123e1e-ac21-4ee3-b53e-8d97b4b34e1e" providerId="ADAL" clId="{EDA6ECDA-8E4D-4334-974E-AE2001485B30}" dt="2025-11-21T10:25:14.067" v="1" actId="47"/>
        <pc:sldMasterMkLst>
          <pc:docMk/>
          <pc:sldMasterMk cId="2267814461" sldId="2147483677"/>
        </pc:sldMasterMkLst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346789413" sldId="2147483695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2969297992" sldId="2147483696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2516769363" sldId="2147483697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1411346049" sldId="2147483698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1263339977" sldId="2147483699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2010247527" sldId="2147483700"/>
          </pc:sldLayoutMkLst>
        </pc:sldLayoutChg>
        <pc:sldLayoutChg chg="del">
          <pc:chgData name="David Holley" userId="45123e1e-ac21-4ee3-b53e-8d97b4b34e1e" providerId="ADAL" clId="{EDA6ECDA-8E4D-4334-974E-AE2001485B30}" dt="2025-11-21T10:25:14.067" v="1" actId="47"/>
          <pc:sldLayoutMkLst>
            <pc:docMk/>
            <pc:sldMasterMk cId="2267814461" sldId="2147483677"/>
            <pc:sldLayoutMk cId="3449524932" sldId="2147483701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d.holley\Documents\Swansea\Info%20and%20Presentation%20Material\Group%20Ecercise%20Model%20Answer\Delay%20calculation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d.holley\Documents\Swansea\Info%20and%20Presentation%20Material\Group%20Ecercise%20Model%20Answer\Delay%20calculation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Burning Rate Curve (% Boron)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smooth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Pellet!$B$3:$B$5</c:f>
              <c:numCache>
                <c:formatCode>General</c:formatCode>
                <c:ptCount val="3"/>
                <c:pt idx="0">
                  <c:v>3</c:v>
                </c:pt>
                <c:pt idx="1">
                  <c:v>8</c:v>
                </c:pt>
                <c:pt idx="2">
                  <c:v>40</c:v>
                </c:pt>
              </c:numCache>
            </c:numRef>
          </c:xVal>
          <c:yVal>
            <c:numRef>
              <c:f>Pellet!$E$3:$E$5</c:f>
              <c:numCache>
                <c:formatCode>General</c:formatCode>
                <c:ptCount val="3"/>
                <c:pt idx="0">
                  <c:v>14.941176470588236</c:v>
                </c:pt>
                <c:pt idx="1">
                  <c:v>42.333333333333336</c:v>
                </c:pt>
                <c:pt idx="2">
                  <c:v>8.466666666666665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7615-4AA4-A9D2-B623E3A521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7101152"/>
        <c:axId val="657110664"/>
      </c:scatterChart>
      <c:valAx>
        <c:axId val="65710115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% Boron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7110664"/>
        <c:crosses val="autoZero"/>
        <c:crossBetween val="midCat"/>
      </c:valAx>
      <c:valAx>
        <c:axId val="6571106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000" b="0" i="0" u="none" strike="noStrike" baseline="0">
                    <a:effectLst/>
                  </a:rPr>
                  <a:t>Burn Rate (mm/s)</a:t>
                </a:r>
                <a:endParaRPr lang="en-US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7101152"/>
        <c:crosses val="autoZero"/>
        <c:crossBetween val="midCat"/>
      </c:valAx>
      <c:spPr>
        <a:noFill/>
        <a:ln w="25400">
          <a:noFill/>
        </a:ln>
        <a:effectLst/>
      </c:spPr>
    </c:plotArea>
    <c:plotVisOnly val="1"/>
    <c:dispBlanksAs val="gap"/>
    <c:showDLblsOverMax val="0"/>
  </c:chart>
  <c:spPr>
    <a:solidFill>
      <a:schemeClr val="accent4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200"/>
              <a:t>Boron (10%) Bismuth</a:t>
            </a:r>
            <a:r>
              <a:rPr lang="en-US" sz="1200" baseline="0"/>
              <a:t> Oxide, Chromic Oxide Burn Rate v Diluent % </a:t>
            </a:r>
            <a:endParaRPr lang="en-US" sz="120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0132347866614683"/>
          <c:y val="0.10717146714566238"/>
          <c:w val="0.72871656292153464"/>
          <c:h val="0.7556399451356014"/>
        </c:manualLayout>
      </c:layout>
      <c:scatterChart>
        <c:scatterStyle val="lineMarker"/>
        <c:varyColors val="0"/>
        <c:ser>
          <c:idx val="0"/>
          <c:order val="0"/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1"/>
                </a:solidFill>
                <a:prstDash val="sysDot"/>
              </a:ln>
              <a:effectLst/>
            </c:spPr>
            <c:trendlineType val="linear"/>
            <c:dispRSqr val="0"/>
            <c:dispEq val="1"/>
            <c:trendlineLbl>
              <c:layout>
                <c:manualLayout>
                  <c:x val="1.3094460861465944E-2"/>
                  <c:y val="-0.15969814707691377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Pellet!$A$27:$A$35</c:f>
              <c:numCache>
                <c:formatCode>General</c:formatCode>
                <c:ptCount val="9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  <c:pt idx="5">
                  <c:v>25</c:v>
                </c:pt>
                <c:pt idx="6">
                  <c:v>30</c:v>
                </c:pt>
                <c:pt idx="7">
                  <c:v>35</c:v>
                </c:pt>
                <c:pt idx="8">
                  <c:v>40</c:v>
                </c:pt>
              </c:numCache>
            </c:numRef>
          </c:xVal>
          <c:yVal>
            <c:numRef>
              <c:f>Pellet!$G$27:$G$35</c:f>
              <c:numCache>
                <c:formatCode>General</c:formatCode>
                <c:ptCount val="9"/>
                <c:pt idx="0">
                  <c:v>36.285714285714285</c:v>
                </c:pt>
                <c:pt idx="1">
                  <c:v>32.279499999999999</c:v>
                </c:pt>
                <c:pt idx="2">
                  <c:v>28.273000000000003</c:v>
                </c:pt>
                <c:pt idx="3">
                  <c:v>24.266500000000001</c:v>
                </c:pt>
                <c:pt idx="4">
                  <c:v>20.260000000000002</c:v>
                </c:pt>
                <c:pt idx="5">
                  <c:v>16.253500000000003</c:v>
                </c:pt>
                <c:pt idx="6">
                  <c:v>12.247</c:v>
                </c:pt>
                <c:pt idx="7">
                  <c:v>8.2405000000000008</c:v>
                </c:pt>
                <c:pt idx="8">
                  <c:v>4.2333333333333325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15D-4887-A27F-2CE11308617E}"/>
            </c:ext>
          </c:extLst>
        </c:ser>
        <c:ser>
          <c:idx val="1"/>
          <c:order val="1"/>
          <c:tx>
            <c:v>Series 2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trendline>
            <c:spPr>
              <a:ln w="19050" cap="rnd">
                <a:solidFill>
                  <a:schemeClr val="accent2"/>
                </a:solidFill>
                <a:prstDash val="sysDot"/>
              </a:ln>
              <a:effectLst/>
            </c:spPr>
            <c:trendlineType val="linear"/>
            <c:dispRSqr val="0"/>
            <c:dispEq val="1"/>
            <c:trendlineLbl>
              <c:layout>
                <c:manualLayout>
                  <c:x val="-3.7589571726695768E-2"/>
                  <c:y val="9.4766667913247519E-4"/>
                </c:manualLayout>
              </c:layout>
              <c:numFmt formatCode="General" sourceLinked="0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anchor="ctr" anchorCtr="1"/>
                <a:lstStyle/>
                <a:p>
                  <a:pPr>
                    <a:defRPr sz="900" b="0" i="0" u="none" strike="noStrike" kern="1200" baseline="0">
                      <a:solidFill>
                        <a:schemeClr val="tx1">
                          <a:lumMod val="65000"/>
                          <a:lumOff val="3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</c:trendlineLbl>
          </c:trendline>
          <c:xVal>
            <c:numRef>
              <c:f>Pellet!$A$27:$A$35</c:f>
              <c:numCache>
                <c:formatCode>General</c:formatCode>
                <c:ptCount val="9"/>
                <c:pt idx="0">
                  <c:v>0</c:v>
                </c:pt>
                <c:pt idx="1">
                  <c:v>5</c:v>
                </c:pt>
                <c:pt idx="2">
                  <c:v>10</c:v>
                </c:pt>
                <c:pt idx="3">
                  <c:v>15</c:v>
                </c:pt>
                <c:pt idx="4">
                  <c:v>20</c:v>
                </c:pt>
                <c:pt idx="5">
                  <c:v>25</c:v>
                </c:pt>
                <c:pt idx="6">
                  <c:v>30</c:v>
                </c:pt>
                <c:pt idx="7">
                  <c:v>35</c:v>
                </c:pt>
                <c:pt idx="8">
                  <c:v>40</c:v>
                </c:pt>
              </c:numCache>
            </c:numRef>
          </c:xVal>
          <c:yVal>
            <c:numRef>
              <c:f>Pellet!$I$27:$I$35</c:f>
              <c:numCache>
                <c:formatCode>General</c:formatCode>
                <c:ptCount val="9"/>
                <c:pt idx="0">
                  <c:v>34.9</c:v>
                </c:pt>
                <c:pt idx="1">
                  <c:v>29</c:v>
                </c:pt>
                <c:pt idx="2">
                  <c:v>27</c:v>
                </c:pt>
                <c:pt idx="3">
                  <c:v>23.8</c:v>
                </c:pt>
                <c:pt idx="4">
                  <c:v>21</c:v>
                </c:pt>
                <c:pt idx="5">
                  <c:v>16.5</c:v>
                </c:pt>
                <c:pt idx="6">
                  <c:v>10.5</c:v>
                </c:pt>
                <c:pt idx="7">
                  <c:v>7.8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315D-4887-A27F-2CE1130861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473670280"/>
        <c:axId val="473665688"/>
      </c:scatterChart>
      <c:valAx>
        <c:axId val="47367028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% Chromic Oxide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0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3665688"/>
        <c:crosses val="autoZero"/>
        <c:crossBetween val="midCat"/>
      </c:valAx>
      <c:valAx>
        <c:axId val="4736656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100" b="0" i="0" baseline="0">
                    <a:effectLst/>
                  </a:rPr>
                  <a:t>Burn Rate (mm / second)</a:t>
                </a:r>
                <a:endParaRPr lang="en-GB" sz="600">
                  <a:effectLst/>
                </a:endParaRPr>
              </a:p>
            </c:rich>
          </c:tx>
          <c:layout>
            <c:manualLayout>
              <c:xMode val="edge"/>
              <c:yMode val="edge"/>
              <c:x val="2.4535261559962732E-2"/>
              <c:y val="0.3520674102125499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7367028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4">
        <a:lumMod val="75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AB1A0F-71CA-4AE4-8C1D-DFE1C0440507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E64DBC-AAC9-4C89-AA68-4C455435CD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514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137A548E-3ADC-4A31-B06E-C6A61E571115}" type="slidenum">
              <a:rPr lang="en-GB" altLang="en-US" smtClean="0">
                <a:solidFill>
                  <a:schemeClr val="tx1"/>
                </a:solidFill>
                <a:cs typeface="Arial" panose="020B0604020202020204" pitchFamily="34" charset="0"/>
              </a:rPr>
              <a:pPr/>
              <a:t>14</a:t>
            </a:fld>
            <a:endParaRPr lang="en-GB" altLang="en-US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sp>
        <p:nvSpPr>
          <p:cNvPr id="45061" name="Header Placeholder 4"/>
          <p:cNvSpPr>
            <a:spLocks noGrp="1"/>
          </p:cNvSpPr>
          <p:nvPr>
            <p:ph type="hdr" sz="quarter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tx1"/>
                </a:solidFill>
                <a:cs typeface="Arial" panose="020B0604020202020204" pitchFamily="34" charset="0"/>
              </a:rPr>
              <a:t>Lecture 4 Basic Chemistry</a:t>
            </a:r>
          </a:p>
        </p:txBody>
      </p:sp>
    </p:spTree>
    <p:extLst>
      <p:ext uri="{BB962C8B-B14F-4D97-AF65-F5344CB8AC3E}">
        <p14:creationId xmlns:p14="http://schemas.microsoft.com/office/powerpoint/2010/main" val="2614299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I’ve started very top level here with more of a functional flow than a sequence diagram as I’ve not worked out precisely how the process will run.</a:t>
            </a:r>
          </a:p>
          <a:p>
            <a:endParaRPr lang="en-GB" dirty="0"/>
          </a:p>
          <a:p>
            <a:r>
              <a:rPr lang="en-GB" dirty="0"/>
              <a:t>I’m interested in inputs and outputs both good and bad. What does good look like when we pass onto the next phase of the operation.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958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I’ve started very top level here with more of a functional flow than a sequence diagram as I’ve not worked out precisely how the process will run.</a:t>
            </a:r>
          </a:p>
          <a:p>
            <a:endParaRPr lang="en-GB" dirty="0"/>
          </a:p>
          <a:p>
            <a:r>
              <a:rPr lang="en-GB" dirty="0"/>
              <a:t>I’m interested in inputs and outputs both good and bad. What does good look like when we pass onto the next phase of the operation.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675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109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A4FDE8-7B49-4D01-8834-BBCEFACEDB11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282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674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01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322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913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7826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57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984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067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449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892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9185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016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8126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5837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81432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437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011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8144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6.png"/><Relationship Id="rId4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1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2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3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4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2" Type="http://schemas.microsoft.com/office/2007/relationships/media" Target="../media/media11.m4a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6.png"/><Relationship Id="rId4" Type="http://schemas.openxmlformats.org/officeDocument/2006/relationships/chart" Target="../charts/char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6.png"/><Relationship Id="rId5" Type="http://schemas.openxmlformats.org/officeDocument/2006/relationships/image" Target="../media/image10.emf"/><Relationship Id="rId4" Type="http://schemas.openxmlformats.org/officeDocument/2006/relationships/notesSlide" Target="../notesSlides/notesSlid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6.png"/><Relationship Id="rId4" Type="http://schemas.openxmlformats.org/officeDocument/2006/relationships/chart" Target="../charts/char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media19.m4a"/><Relationship Id="rId2" Type="http://schemas.microsoft.com/office/2007/relationships/media" Target="../media/media19.m4a"/><Relationship Id="rId1" Type="http://schemas.openxmlformats.org/officeDocument/2006/relationships/tags" Target="../tags/tag6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2" Type="http://schemas.microsoft.com/office/2007/relationships/media" Target="../media/media21.m4a"/><Relationship Id="rId1" Type="http://schemas.openxmlformats.org/officeDocument/2006/relationships/tags" Target="../tags/tag7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BFC55-53C5-E39B-0B23-A2600A616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F82B2-4249-6EEA-C6F7-C687048E34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3E55B32-C26E-BA22-46F0-1C2C8EBF4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569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79"/>
    </mc:Choice>
    <mc:Fallback xmlns="">
      <p:transition spd="slow" advTm="10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2636838" y="2268538"/>
            <a:ext cx="6627514" cy="4165600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625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sz="3600"/>
              <a:t>Delay</a:t>
            </a:r>
          </a:p>
        </p:txBody>
      </p:sp>
      <p:sp>
        <p:nvSpPr>
          <p:cNvPr id="26627" name="TextBox 3"/>
          <p:cNvSpPr txBox="1">
            <a:spLocks noChangeArrowheads="1"/>
          </p:cNvSpPr>
          <p:nvPr/>
        </p:nvSpPr>
        <p:spPr bwMode="auto">
          <a:xfrm>
            <a:off x="1992313" y="1268413"/>
            <a:ext cx="8064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>
                <a:latin typeface="Times New Roman" pitchFamily="18" charset="0"/>
                <a:cs typeface="Times New Roman" pitchFamily="18" charset="0"/>
              </a:rPr>
              <a:t>It is often required to introduce a time delay between one igniferous event and another.</a:t>
            </a:r>
          </a:p>
        </p:txBody>
      </p:sp>
      <p:pic>
        <p:nvPicPr>
          <p:cNvPr id="26628" name="Picture 2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36838" y="2268538"/>
            <a:ext cx="6699250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EB462C4-7F85-7DF6-A41B-86A9C4B2D5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81543233"/>
      </p:ext>
    </p:extLst>
  </p:cSld>
  <p:clrMapOvr>
    <a:masterClrMapping/>
  </p:clrMapOvr>
  <p:transition advTm="65444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3224213" y="2901950"/>
            <a:ext cx="5518150" cy="13652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0355" name="Title 1"/>
          <p:cNvSpPr>
            <a:spLocks noGrp="1"/>
          </p:cNvSpPr>
          <p:nvPr>
            <p:ph type="title"/>
          </p:nvPr>
        </p:nvSpPr>
        <p:spPr>
          <a:xfrm>
            <a:off x="264740" y="133899"/>
            <a:ext cx="9404723" cy="1400530"/>
          </a:xfrm>
        </p:spPr>
        <p:txBody>
          <a:bodyPr/>
          <a:lstStyle/>
          <a:p>
            <a:r>
              <a:rPr lang="en-GB" altLang="en-US" dirty="0"/>
              <a:t>Timing an Event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3224213" y="2901950"/>
            <a:ext cx="1397000" cy="1365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Event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7345363" y="2909888"/>
            <a:ext cx="1397000" cy="1365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Another Event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622801" y="3741738"/>
            <a:ext cx="2722563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622801" y="2909888"/>
            <a:ext cx="2722563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 Delay</a:t>
            </a:r>
          </a:p>
        </p:txBody>
      </p:sp>
      <p:sp>
        <p:nvSpPr>
          <p:cNvPr id="8" name="Rectangle 7"/>
          <p:cNvSpPr/>
          <p:nvPr/>
        </p:nvSpPr>
        <p:spPr>
          <a:xfrm>
            <a:off x="4622801" y="3663950"/>
            <a:ext cx="2722563" cy="77788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622801" y="3435351"/>
            <a:ext cx="2722563" cy="79375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grpSp>
        <p:nvGrpSpPr>
          <p:cNvPr id="18" name="Group 17"/>
          <p:cNvGrpSpPr>
            <a:grpSpLocks/>
          </p:cNvGrpSpPr>
          <p:nvPr/>
        </p:nvGrpSpPr>
        <p:grpSpPr bwMode="auto">
          <a:xfrm>
            <a:off x="501190" y="1129506"/>
            <a:ext cx="10343023" cy="2514630"/>
            <a:chOff x="144999" y="613349"/>
            <a:chExt cx="14984216" cy="3352911"/>
          </a:xfrm>
        </p:grpSpPr>
        <p:sp>
          <p:nvSpPr>
            <p:cNvPr id="10" name="Rectangle 9"/>
            <p:cNvSpPr/>
            <p:nvPr/>
          </p:nvSpPr>
          <p:spPr>
            <a:xfrm>
              <a:off x="6300972" y="3782105"/>
              <a:ext cx="3369792" cy="184155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000"/>
            </a:p>
          </p:txBody>
        </p:sp>
        <p:sp>
          <p:nvSpPr>
            <p:cNvPr id="100371" name="TextBox 11"/>
            <p:cNvSpPr txBox="1">
              <a:spLocks noChangeArrowheads="1"/>
            </p:cNvSpPr>
            <p:nvPr/>
          </p:nvSpPr>
          <p:spPr bwMode="auto">
            <a:xfrm>
              <a:off x="144999" y="613349"/>
              <a:ext cx="14984216" cy="8617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dirty="0"/>
                <a:t>If the starting event leaves the delay open, It burns vented then a gassy delay composition may </a:t>
              </a:r>
            </a:p>
            <a:p>
              <a:r>
                <a:rPr lang="en-GB" altLang="en-US" dirty="0"/>
                <a:t>be used. Gunpowder, SR623 (</a:t>
              </a:r>
              <a:r>
                <a:rPr lang="en-GB" altLang="en-US" dirty="0" err="1"/>
                <a:t>Purpurin</a:t>
              </a:r>
              <a:r>
                <a:rPr lang="en-GB" altLang="en-US" dirty="0"/>
                <a:t>, Barium Nitrate, Potassium Nitrate)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501190" y="2092306"/>
            <a:ext cx="9215438" cy="1558945"/>
            <a:chOff x="-1313396" y="1652696"/>
            <a:chExt cx="12191402" cy="2077614"/>
          </a:xfrm>
        </p:grpSpPr>
        <p:sp>
          <p:nvSpPr>
            <p:cNvPr id="13" name="Rectangle 12"/>
            <p:cNvSpPr/>
            <p:nvPr/>
          </p:nvSpPr>
          <p:spPr>
            <a:xfrm>
              <a:off x="4156837" y="3535665"/>
              <a:ext cx="131490" cy="184064"/>
            </a:xfrm>
            <a:prstGeom prst="rect">
              <a:avLst/>
            </a:prstGeom>
            <a:solidFill>
              <a:schemeClr val="accent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7404956" y="3535664"/>
              <a:ext cx="336024" cy="194644"/>
            </a:xfrm>
            <a:prstGeom prst="rect">
              <a:avLst/>
            </a:prstGeom>
            <a:solidFill>
              <a:schemeClr val="accent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7" name="Isosceles Triangle 16"/>
            <p:cNvSpPr/>
            <p:nvPr/>
          </p:nvSpPr>
          <p:spPr>
            <a:xfrm rot="16200000" flipH="1">
              <a:off x="7502949" y="3492278"/>
              <a:ext cx="194642" cy="281421"/>
            </a:xfrm>
            <a:prstGeom prst="triangle">
              <a:avLst>
                <a:gd name="adj" fmla="val 50002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00369" name="TextBox 18"/>
            <p:cNvSpPr txBox="1">
              <a:spLocks noChangeArrowheads="1"/>
            </p:cNvSpPr>
            <p:nvPr/>
          </p:nvSpPr>
          <p:spPr bwMode="auto">
            <a:xfrm>
              <a:off x="-1313396" y="1652696"/>
              <a:ext cx="12191402" cy="4922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dirty="0"/>
                <a:t>Normally a priming “pick up” and an output composition is needed (SR 41 / 44, SR 252)</a:t>
              </a:r>
            </a:p>
          </p:txBody>
        </p:sp>
      </p:grp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01190" y="4545807"/>
            <a:ext cx="7639920" cy="8617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/>
              <a:t>Delay normally (normally) drawn in a tube (Lead, now aluminium)</a:t>
            </a:r>
          </a:p>
          <a:p>
            <a:endParaRPr lang="en-GB" altLang="en-US" sz="1600" dirty="0"/>
          </a:p>
          <a:p>
            <a:r>
              <a:rPr lang="en-GB" altLang="en-US" sz="1600" dirty="0"/>
              <a:t> 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501190" y="4953001"/>
            <a:ext cx="11228694" cy="677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000" dirty="0"/>
              <a:t>If</a:t>
            </a:r>
            <a:r>
              <a:rPr lang="en-GB" altLang="en-US" dirty="0"/>
              <a:t> pressed there will be several increments filled down the length. Pressed delays are tolerated, but only where the number of interfaces can be managed to two or three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BB9FBB8-397A-90FF-6323-E3593C91BCA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60123500"/>
      </p:ext>
    </p:extLst>
  </p:cSld>
  <p:clrMapOvr>
    <a:masterClrMapping/>
  </p:clrMapOvr>
  <p:transition advTm="9957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3224213" y="2901950"/>
            <a:ext cx="5518150" cy="136525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01379" name="Title 1"/>
          <p:cNvSpPr>
            <a:spLocks noGrp="1"/>
          </p:cNvSpPr>
          <p:nvPr>
            <p:ph type="title"/>
          </p:nvPr>
        </p:nvSpPr>
        <p:spPr>
          <a:xfrm>
            <a:off x="164331" y="98071"/>
            <a:ext cx="9404723" cy="1400530"/>
          </a:xfrm>
        </p:spPr>
        <p:txBody>
          <a:bodyPr/>
          <a:lstStyle/>
          <a:p>
            <a:r>
              <a:rPr lang="en-GB" altLang="en-US" dirty="0"/>
              <a:t>Timing an Event</a:t>
            </a:r>
          </a:p>
        </p:txBody>
      </p:sp>
      <p:sp>
        <p:nvSpPr>
          <p:cNvPr id="4" name="Rectangle 3"/>
          <p:cNvSpPr/>
          <p:nvPr/>
        </p:nvSpPr>
        <p:spPr>
          <a:xfrm>
            <a:off x="3224213" y="2901950"/>
            <a:ext cx="1397000" cy="1365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Event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7345363" y="2909888"/>
            <a:ext cx="1397000" cy="1365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Another Event</a:t>
            </a:r>
          </a:p>
        </p:txBody>
      </p:sp>
      <p:sp>
        <p:nvSpPr>
          <p:cNvPr id="6" name="Rectangle 5"/>
          <p:cNvSpPr/>
          <p:nvPr/>
        </p:nvSpPr>
        <p:spPr>
          <a:xfrm>
            <a:off x="4622801" y="3741738"/>
            <a:ext cx="2722563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622801" y="2909888"/>
            <a:ext cx="2722563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 Delay</a:t>
            </a:r>
          </a:p>
        </p:txBody>
      </p:sp>
      <p:sp>
        <p:nvSpPr>
          <p:cNvPr id="8" name="Rectangle 7"/>
          <p:cNvSpPr/>
          <p:nvPr/>
        </p:nvSpPr>
        <p:spPr>
          <a:xfrm>
            <a:off x="4622801" y="3663950"/>
            <a:ext cx="2722563" cy="77788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622801" y="3435351"/>
            <a:ext cx="2722563" cy="79375"/>
          </a:xfrm>
          <a:prstGeom prst="rect">
            <a:avLst/>
          </a:prstGeom>
          <a:solidFill>
            <a:schemeClr val="tx1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grpSp>
        <p:nvGrpSpPr>
          <p:cNvPr id="18" name="Group 17"/>
          <p:cNvGrpSpPr>
            <a:grpSpLocks/>
          </p:cNvGrpSpPr>
          <p:nvPr/>
        </p:nvGrpSpPr>
        <p:grpSpPr bwMode="auto">
          <a:xfrm>
            <a:off x="334170" y="985447"/>
            <a:ext cx="10048695" cy="2676916"/>
            <a:chOff x="-1586820" y="159952"/>
            <a:chExt cx="13397423" cy="3569196"/>
          </a:xfrm>
        </p:grpSpPr>
        <p:sp>
          <p:nvSpPr>
            <p:cNvPr id="10" name="Rectangle 9"/>
            <p:cNvSpPr/>
            <p:nvPr/>
          </p:nvSpPr>
          <p:spPr>
            <a:xfrm>
              <a:off x="4130997" y="3544999"/>
              <a:ext cx="3369523" cy="184149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01395" name="TextBox 11"/>
            <p:cNvSpPr txBox="1">
              <a:spLocks noChangeArrowheads="1"/>
            </p:cNvSpPr>
            <p:nvPr/>
          </p:nvSpPr>
          <p:spPr bwMode="auto">
            <a:xfrm>
              <a:off x="-1586820" y="159952"/>
              <a:ext cx="13397423" cy="1600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dirty="0"/>
                <a:t>If the starting event leaves the delay closed, It burns vented then a gasless delay composition is required.</a:t>
              </a:r>
            </a:p>
            <a:p>
              <a:endParaRPr lang="en-GB" altLang="en-US" dirty="0"/>
            </a:p>
            <a:p>
              <a:r>
                <a:rPr lang="en-GB" altLang="en-US" dirty="0"/>
                <a:t>Boron / bismuth oxide / chromic oxide or other “thermite” type composition </a:t>
              </a:r>
            </a:p>
          </p:txBody>
        </p:sp>
      </p:grpSp>
      <p:grpSp>
        <p:nvGrpSpPr>
          <p:cNvPr id="20" name="Group 19"/>
          <p:cNvGrpSpPr>
            <a:grpSpLocks/>
          </p:cNvGrpSpPr>
          <p:nvPr/>
        </p:nvGrpSpPr>
        <p:grpSpPr bwMode="auto">
          <a:xfrm>
            <a:off x="344726" y="2265336"/>
            <a:ext cx="9795745" cy="1401790"/>
            <a:chOff x="-1635410" y="1870299"/>
            <a:chExt cx="13059380" cy="1870318"/>
          </a:xfrm>
        </p:grpSpPr>
        <p:sp>
          <p:nvSpPr>
            <p:cNvPr id="13" name="Rectangle 12"/>
            <p:cNvSpPr/>
            <p:nvPr/>
          </p:nvSpPr>
          <p:spPr>
            <a:xfrm>
              <a:off x="4131317" y="3545752"/>
              <a:ext cx="103705" cy="194865"/>
            </a:xfrm>
            <a:prstGeom prst="rect">
              <a:avLst/>
            </a:prstGeom>
            <a:solidFill>
              <a:schemeClr val="accent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7405397" y="3558461"/>
              <a:ext cx="249736" cy="171565"/>
            </a:xfrm>
            <a:prstGeom prst="rect">
              <a:avLst/>
            </a:prstGeom>
            <a:solidFill>
              <a:schemeClr val="accent3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/>
            </a:p>
          </p:txBody>
        </p:sp>
        <p:sp>
          <p:nvSpPr>
            <p:cNvPr id="17" name="Isosceles Triangle 16"/>
            <p:cNvSpPr/>
            <p:nvPr/>
          </p:nvSpPr>
          <p:spPr>
            <a:xfrm rot="16200000" flipH="1">
              <a:off x="7490822" y="3503682"/>
              <a:ext cx="171565" cy="258291"/>
            </a:xfrm>
            <a:prstGeom prst="triangle">
              <a:avLst>
                <a:gd name="adj" fmla="val 50002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dirty="0"/>
            </a:p>
          </p:txBody>
        </p:sp>
        <p:sp>
          <p:nvSpPr>
            <p:cNvPr id="101393" name="TextBox 18"/>
            <p:cNvSpPr txBox="1">
              <a:spLocks noChangeArrowheads="1"/>
            </p:cNvSpPr>
            <p:nvPr/>
          </p:nvSpPr>
          <p:spPr bwMode="auto">
            <a:xfrm>
              <a:off x="-1635410" y="1870299"/>
              <a:ext cx="13059380" cy="4927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 dirty="0"/>
                <a:t>A priming “pick up” and an output composition is needed but the priming should be gasless. </a:t>
              </a:r>
            </a:p>
          </p:txBody>
        </p:sp>
      </p:grp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334170" y="4606925"/>
            <a:ext cx="8281193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/>
              <a:t>Delay normally (normally) drawn in a tube (Lead, now aluminium)</a:t>
            </a:r>
          </a:p>
          <a:p>
            <a:endParaRPr lang="en-GB" altLang="en-US" dirty="0"/>
          </a:p>
          <a:p>
            <a:r>
              <a:rPr lang="en-GB" altLang="en-US" dirty="0"/>
              <a:t> 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12955" y="5060951"/>
            <a:ext cx="901520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dirty="0"/>
              <a:t>If pressed there will be several increments filled down the length. Pressed delays are fine, but only where the number of interfaces can be managed to two or three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72D7C37-018F-0C67-00E2-64EC96ACBAC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04670548"/>
      </p:ext>
    </p:extLst>
  </p:cSld>
  <p:clrMapOvr>
    <a:masterClrMapping/>
  </p:clrMapOvr>
  <p:transition advTm="56842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sz="3600"/>
              <a:t>Delay</a:t>
            </a:r>
          </a:p>
        </p:txBody>
      </p:sp>
      <p:sp>
        <p:nvSpPr>
          <p:cNvPr id="27651" name="TextBox 3"/>
          <p:cNvSpPr txBox="1">
            <a:spLocks noChangeArrowheads="1"/>
          </p:cNvSpPr>
          <p:nvPr/>
        </p:nvSpPr>
        <p:spPr bwMode="auto">
          <a:xfrm>
            <a:off x="1992313" y="1052513"/>
            <a:ext cx="8064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dirty="0">
                <a:latin typeface="+mj-lt"/>
                <a:cs typeface="Times New Roman" pitchFamily="18" charset="0"/>
              </a:rPr>
              <a:t>Aircrew Escape System – Delay element.</a:t>
            </a:r>
          </a:p>
        </p:txBody>
      </p:sp>
      <p:pic>
        <p:nvPicPr>
          <p:cNvPr id="27652" name="Picture 5" descr="Fig 0402 delay - F111 copy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4113" y="1700214"/>
            <a:ext cx="7200900" cy="357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Straight Arrow Connector 6"/>
          <p:cNvCxnSpPr/>
          <p:nvPr/>
        </p:nvCxnSpPr>
        <p:spPr>
          <a:xfrm>
            <a:off x="1631950" y="3489325"/>
            <a:ext cx="865188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9048751" y="3481388"/>
            <a:ext cx="792163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655" name="TextBox 7"/>
          <p:cNvSpPr txBox="1">
            <a:spLocks noChangeArrowheads="1"/>
          </p:cNvSpPr>
          <p:nvPr/>
        </p:nvSpPr>
        <p:spPr bwMode="auto">
          <a:xfrm>
            <a:off x="1504302" y="2443787"/>
            <a:ext cx="103505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  <a:cs typeface="Times New Roman" pitchFamily="18" charset="0"/>
              </a:rPr>
              <a:t>Pressure from</a:t>
            </a:r>
          </a:p>
          <a:p>
            <a:r>
              <a:rPr lang="en-GB" sz="1400" dirty="0">
                <a:latin typeface="+mj-lt"/>
                <a:cs typeface="Times New Roman" pitchFamily="18" charset="0"/>
              </a:rPr>
              <a:t>Rocket motor</a:t>
            </a:r>
          </a:p>
        </p:txBody>
      </p:sp>
      <p:sp>
        <p:nvSpPr>
          <p:cNvPr id="27656" name="TextBox 12"/>
          <p:cNvSpPr txBox="1">
            <a:spLocks noChangeArrowheads="1"/>
          </p:cNvSpPr>
          <p:nvPr/>
        </p:nvSpPr>
        <p:spPr bwMode="auto">
          <a:xfrm>
            <a:off x="9625014" y="2649855"/>
            <a:ext cx="1152525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400" dirty="0">
                <a:latin typeface="+mj-lt"/>
                <a:cs typeface="Times New Roman" pitchFamily="18" charset="0"/>
              </a:rPr>
              <a:t>Output to</a:t>
            </a:r>
          </a:p>
          <a:p>
            <a:r>
              <a:rPr lang="en-GB" sz="1400" dirty="0">
                <a:latin typeface="+mj-lt"/>
                <a:cs typeface="Times New Roman" pitchFamily="18" charset="0"/>
              </a:rPr>
              <a:t>Explosive</a:t>
            </a:r>
          </a:p>
          <a:p>
            <a:r>
              <a:rPr lang="en-GB" sz="1400" dirty="0">
                <a:latin typeface="+mj-lt"/>
                <a:cs typeface="Times New Roman" pitchFamily="18" charset="0"/>
              </a:rPr>
              <a:t>Bolt</a:t>
            </a:r>
          </a:p>
        </p:txBody>
      </p:sp>
      <p:sp>
        <p:nvSpPr>
          <p:cNvPr id="27657" name="TextBox 13"/>
          <p:cNvSpPr txBox="1">
            <a:spLocks noChangeArrowheads="1"/>
          </p:cNvSpPr>
          <p:nvPr/>
        </p:nvSpPr>
        <p:spPr bwMode="auto">
          <a:xfrm>
            <a:off x="1919288" y="5589588"/>
            <a:ext cx="446474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SCID – Small Column Insulated Delay.</a:t>
            </a:r>
          </a:p>
        </p:txBody>
      </p:sp>
      <p:sp>
        <p:nvSpPr>
          <p:cNvPr id="27658" name="TextBox 10"/>
          <p:cNvSpPr txBox="1">
            <a:spLocks noChangeArrowheads="1"/>
          </p:cNvSpPr>
          <p:nvPr/>
        </p:nvSpPr>
        <p:spPr bwMode="auto">
          <a:xfrm>
            <a:off x="1919289" y="6011864"/>
            <a:ext cx="6048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 err="1">
                <a:latin typeface="+mj-lt"/>
                <a:cs typeface="Times New Roman" pitchFamily="18" charset="0"/>
              </a:rPr>
              <a:t>Hivelite</a:t>
            </a:r>
            <a:r>
              <a:rPr lang="en-GB" dirty="0">
                <a:latin typeface="+mj-lt"/>
                <a:cs typeface="Times New Roman" pitchFamily="18" charset="0"/>
              </a:rPr>
              <a:t> – Cs</a:t>
            </a:r>
            <a:r>
              <a:rPr lang="en-GB" baseline="-25000" dirty="0">
                <a:latin typeface="+mj-lt"/>
                <a:cs typeface="Times New Roman" pitchFamily="18" charset="0"/>
              </a:rPr>
              <a:t>2</a:t>
            </a:r>
            <a:r>
              <a:rPr lang="en-GB" dirty="0">
                <a:latin typeface="+mj-lt"/>
                <a:cs typeface="Times New Roman" pitchFamily="18" charset="0"/>
              </a:rPr>
              <a:t>B</a:t>
            </a:r>
            <a:r>
              <a:rPr lang="en-GB" baseline="-25000" dirty="0">
                <a:latin typeface="+mj-lt"/>
                <a:cs typeface="Times New Roman" pitchFamily="18" charset="0"/>
              </a:rPr>
              <a:t>10</a:t>
            </a:r>
            <a:r>
              <a:rPr lang="en-GB" dirty="0">
                <a:latin typeface="+mj-lt"/>
                <a:cs typeface="Times New Roman" pitchFamily="18" charset="0"/>
              </a:rPr>
              <a:t>H</a:t>
            </a:r>
            <a:r>
              <a:rPr lang="en-GB" baseline="-25000" dirty="0">
                <a:latin typeface="+mj-lt"/>
                <a:cs typeface="Times New Roman" pitchFamily="18" charset="0"/>
              </a:rPr>
              <a:t>10</a:t>
            </a:r>
            <a:r>
              <a:rPr lang="en-GB" dirty="0">
                <a:latin typeface="+mj-lt"/>
                <a:cs typeface="Times New Roman" pitchFamily="18" charset="0"/>
              </a:rPr>
              <a:t> / KNO</a:t>
            </a:r>
            <a:r>
              <a:rPr lang="en-GB" baseline="-25000" dirty="0">
                <a:latin typeface="+mj-lt"/>
                <a:cs typeface="Times New Roman" pitchFamily="18" charset="0"/>
              </a:rPr>
              <a:t>3</a:t>
            </a:r>
            <a:r>
              <a:rPr lang="en-GB" dirty="0">
                <a:latin typeface="+mj-lt"/>
                <a:cs typeface="Times New Roman" pitchFamily="18" charset="0"/>
              </a:rPr>
              <a:t> / polyethylene binder.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6FE135D-B6FB-5B86-5537-6332DE0471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4275863"/>
      </p:ext>
    </p:extLst>
  </p:cSld>
  <p:clrMapOvr>
    <a:masterClrMapping/>
  </p:clrMapOvr>
  <p:transition advTm="5569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279" x="5257800" y="5854700"/>
          <p14:tracePt t="294" x="5251450" y="5854700"/>
          <p14:tracePt t="303" x="5238750" y="5854700"/>
          <p14:tracePt t="311" x="5219700" y="5854700"/>
          <p14:tracePt t="319" x="5200650" y="5854700"/>
          <p14:tracePt t="333" x="5168900" y="5854700"/>
          <p14:tracePt t="350" x="4997450" y="5886450"/>
          <p14:tracePt t="367" x="4813300" y="5924550"/>
          <p14:tracePt t="384" x="4546600" y="5975350"/>
          <p14:tracePt t="400" x="4210050" y="6057900"/>
          <p14:tracePt t="417" x="3937000" y="6108700"/>
          <p14:tracePt t="434" x="3600450" y="6178550"/>
          <p14:tracePt t="450" x="3321050" y="6235700"/>
          <p14:tracePt t="467" x="3098800" y="6273800"/>
          <p14:tracePt t="484" x="2870200" y="6330950"/>
          <p14:tracePt t="500" x="2724150" y="6369050"/>
          <p14:tracePt t="518" x="2622550" y="6394450"/>
          <p14:tracePt t="534" x="2520950" y="6413500"/>
          <p14:tracePt t="551" x="2400300" y="6419850"/>
          <p14:tracePt t="567" x="2311400" y="6426200"/>
          <p14:tracePt t="584" x="2076450" y="6426200"/>
          <p14:tracePt t="601" x="1885950" y="6426200"/>
          <p14:tracePt t="618" x="1663700" y="6413500"/>
          <p14:tracePt t="635" x="1485900" y="6400800"/>
          <p14:tracePt t="650" x="1358900" y="6381750"/>
          <p14:tracePt t="667" x="1289050" y="6369050"/>
          <p14:tracePt t="684" x="1276350" y="6362700"/>
          <p14:tracePt t="719" x="1270000" y="6362700"/>
          <p14:tracePt t="727" x="1263650" y="6356350"/>
          <p14:tracePt t="736" x="1225550" y="6337300"/>
          <p14:tracePt t="750" x="1143000" y="6292850"/>
          <p14:tracePt t="767" x="1028700" y="6235700"/>
          <p14:tracePt t="784" x="927100" y="6159500"/>
          <p14:tracePt t="801" x="857250" y="6115050"/>
          <p14:tracePt t="817" x="812800" y="6083300"/>
          <p14:tracePt t="834" x="793750" y="6070600"/>
          <p14:tracePt t="851" x="781050" y="6064250"/>
          <p14:tracePt t="1151" x="774700" y="6064250"/>
          <p14:tracePt t="1159" x="768350" y="6057900"/>
          <p14:tracePt t="1167" x="762000" y="6057900"/>
          <p14:tracePt t="1184" x="730250" y="6057900"/>
          <p14:tracePt t="1201" x="723900" y="6057900"/>
          <p14:tracePt t="27732" x="736600" y="6051550"/>
          <p14:tracePt t="27737" x="819150" y="6019800"/>
          <p14:tracePt t="27746" x="939800" y="5994400"/>
          <p14:tracePt t="27754" x="1219200" y="5969000"/>
          <p14:tracePt t="27769" x="1517650" y="5956300"/>
          <p14:tracePt t="27786" x="2222500" y="5956300"/>
          <p14:tracePt t="27803" x="2914650" y="5975350"/>
          <p14:tracePt t="27819" x="3467100" y="6096000"/>
          <p14:tracePt t="27836" x="3619500" y="6153150"/>
          <p14:tracePt t="27853" x="3829050" y="6197600"/>
          <p14:tracePt t="27869" x="4146550" y="6216650"/>
          <p14:tracePt t="27886" x="4432300" y="6229350"/>
          <p14:tracePt t="27903" x="4565650" y="6210300"/>
          <p14:tracePt t="27919" x="4591050" y="6203950"/>
          <p14:tracePt t="27939" x="4584700" y="6197600"/>
          <p14:tracePt t="27953" x="4559300" y="6191250"/>
          <p14:tracePt t="27970" x="4457700" y="6165850"/>
          <p14:tracePt t="27987" x="4273550" y="6127750"/>
          <p14:tracePt t="28002" x="4203700" y="6121400"/>
          <p14:tracePt t="28019" x="3905250" y="6089650"/>
          <p14:tracePt t="28036" x="3759200" y="6089650"/>
          <p14:tracePt t="28054" x="3746500" y="6089650"/>
          <p14:tracePt t="28069" x="3765550" y="6089650"/>
          <p14:tracePt t="28086" x="3797300" y="6089650"/>
          <p14:tracePt t="28103" x="3841750" y="6102350"/>
          <p14:tracePt t="28120" x="3886200" y="6108700"/>
          <p14:tracePt t="28136" x="4051300" y="6146800"/>
          <p14:tracePt t="28153" x="4356100" y="6165850"/>
          <p14:tracePt t="28170" x="4864100" y="6051550"/>
          <p14:tracePt t="28186" x="5156200" y="6051550"/>
          <p14:tracePt t="28426" x="5149850" y="6038850"/>
          <p14:tracePt t="28435" x="5080000" y="5988050"/>
          <p14:tracePt t="28443" x="5003800" y="5911850"/>
          <p14:tracePt t="28454" x="4953000" y="5854700"/>
          <p14:tracePt t="28471" x="4914900" y="5816600"/>
          <p14:tracePt t="28491" x="4908550" y="5765800"/>
          <p14:tracePt t="28503" x="4908550" y="5702300"/>
          <p14:tracePt t="28520" x="4908550" y="5562600"/>
          <p14:tracePt t="28536" x="4908550" y="5461000"/>
          <p14:tracePt t="28553" x="4908550" y="5391150"/>
          <p14:tracePt t="28570" x="4908550" y="5295900"/>
          <p14:tracePt t="28586" x="4908550" y="5226050"/>
          <p14:tracePt t="28787" x="4902200" y="5226050"/>
          <p14:tracePt t="28795" x="4895850" y="5226050"/>
          <p14:tracePt t="28803" x="4870450" y="5219700"/>
          <p14:tracePt t="28820" x="4730750" y="5080000"/>
          <p14:tracePt t="28837" x="4343400" y="4781550"/>
          <p14:tracePt t="28853" x="3886200" y="4514850"/>
          <p14:tracePt t="28870" x="3441700" y="4305300"/>
          <p14:tracePt t="28887" x="3155950" y="4248150"/>
          <p14:tracePt t="28903" x="2965450" y="4248150"/>
          <p14:tracePt t="28920" x="2908300" y="4216400"/>
          <p14:tracePt t="28937" x="2901950" y="4210050"/>
          <p14:tracePt t="29179" x="2914650" y="4191000"/>
          <p14:tracePt t="29190" x="2946400" y="4165600"/>
          <p14:tracePt t="29195" x="2984500" y="4133850"/>
          <p14:tracePt t="29203" x="3022600" y="4108450"/>
          <p14:tracePt t="29220" x="3092450" y="4051300"/>
          <p14:tracePt t="29237" x="3194050" y="3905250"/>
          <p14:tracePt t="29253" x="3289300" y="3790950"/>
          <p14:tracePt t="29270" x="3397250" y="3683000"/>
          <p14:tracePt t="29287" x="3517900" y="3581400"/>
          <p14:tracePt t="29304" x="3625850" y="3486150"/>
          <p14:tracePt t="29320" x="3721100" y="3416300"/>
          <p14:tracePt t="29337" x="3797300" y="3340100"/>
          <p14:tracePt t="29354" x="3854450" y="3289300"/>
          <p14:tracePt t="29371" x="3917950" y="3206750"/>
          <p14:tracePt t="29387" x="3924300" y="3194050"/>
          <p14:tracePt t="29404" x="3937000" y="3162300"/>
          <p14:tracePt t="29420" x="3924300" y="3136900"/>
          <p14:tracePt t="29437" x="3867150" y="3117850"/>
          <p14:tracePt t="29454" x="3778250" y="3092450"/>
          <p14:tracePt t="29470" x="3676650" y="3092450"/>
          <p14:tracePt t="29487" x="3556000" y="3086100"/>
          <p14:tracePt t="29504" x="3460750" y="3086100"/>
          <p14:tracePt t="29520" x="3384550" y="3086100"/>
          <p14:tracePt t="29538" x="3352800" y="3086100"/>
          <p14:tracePt t="29554" x="3333750" y="3086100"/>
          <p14:tracePt t="29571" x="3321050" y="3086100"/>
          <p14:tracePt t="29587" x="3295650" y="3105150"/>
          <p14:tracePt t="29604" x="3257550" y="3149600"/>
          <p14:tracePt t="29620" x="3232150" y="3187700"/>
          <p14:tracePt t="29637" x="3219450" y="3225800"/>
          <p14:tracePt t="29654" x="3213100" y="3238500"/>
          <p14:tracePt t="29675" x="3213100" y="3244850"/>
          <p14:tracePt t="29699" x="3225800" y="3244850"/>
          <p14:tracePt t="29707" x="3257550" y="3238500"/>
          <p14:tracePt t="29720" x="3308350" y="3213100"/>
          <p14:tracePt t="29737" x="3403600" y="3143250"/>
          <p14:tracePt t="29755" x="3492500" y="3054350"/>
          <p14:tracePt t="29771" x="3530600" y="3003550"/>
          <p14:tracePt t="29787" x="3530600" y="2978150"/>
          <p14:tracePt t="29804" x="3479800" y="2965450"/>
          <p14:tracePt t="29821" x="3384550" y="2971800"/>
          <p14:tracePt t="29837" x="3244850" y="3022600"/>
          <p14:tracePt t="29854" x="3098800" y="3098800"/>
          <p14:tracePt t="29871" x="2984500" y="3194050"/>
          <p14:tracePt t="29887" x="2901950" y="3276600"/>
          <p14:tracePt t="29904" x="2870200" y="3346450"/>
          <p14:tracePt t="29921" x="2870200" y="3422650"/>
          <p14:tracePt t="29937" x="2901950" y="3511550"/>
          <p14:tracePt t="29955" x="3009900" y="3619500"/>
          <p14:tracePt t="29971" x="3067050" y="3651250"/>
          <p14:tracePt t="29987" x="3270250" y="3689350"/>
          <p14:tracePt t="30004" x="3384550" y="3689350"/>
          <p14:tracePt t="30021" x="3460750" y="3651250"/>
          <p14:tracePt t="30038" x="3505200" y="3587750"/>
          <p14:tracePt t="30054" x="3511550" y="3498850"/>
          <p14:tracePt t="30071" x="3479800" y="3409950"/>
          <p14:tracePt t="30087" x="3429000" y="3352800"/>
          <p14:tracePt t="30104" x="3346450" y="3314700"/>
          <p14:tracePt t="30123" x="3219450" y="3302000"/>
          <p14:tracePt t="30138" x="3168650" y="3302000"/>
          <p14:tracePt t="30155" x="3098800" y="3308350"/>
          <p14:tracePt t="30171" x="3060700" y="3333750"/>
          <p14:tracePt t="30187" x="3041650" y="3365500"/>
          <p14:tracePt t="30205" x="3041650" y="3378200"/>
          <p14:tracePt t="30221" x="3041650" y="3390900"/>
          <p14:tracePt t="30237" x="3067050" y="3409950"/>
          <p14:tracePt t="30254" x="3143250" y="3429000"/>
          <p14:tracePt t="30271" x="3244850" y="3429000"/>
          <p14:tracePt t="30288" x="3321050" y="3429000"/>
          <p14:tracePt t="30304" x="3365500" y="3429000"/>
          <p14:tracePt t="30321" x="3378200" y="3429000"/>
          <p14:tracePt t="30338" x="3378200" y="3422650"/>
          <p14:tracePt t="30355" x="3378200" y="3409950"/>
          <p14:tracePt t="30371" x="3352800" y="3397250"/>
          <p14:tracePt t="30387" x="3289300" y="3371850"/>
          <p14:tracePt t="30404" x="3244850" y="3371850"/>
          <p14:tracePt t="30421" x="3194050" y="3365500"/>
          <p14:tracePt t="30438" x="3149600" y="3359150"/>
          <p14:tracePt t="30457" x="3092450" y="3352800"/>
          <p14:tracePt t="30471" x="3048000" y="3346450"/>
          <p14:tracePt t="30487" x="3022600" y="3333750"/>
          <p14:tracePt t="30504" x="2990850" y="3327400"/>
          <p14:tracePt t="30521" x="2978150" y="3321050"/>
          <p14:tracePt t="30538" x="2965450" y="3321050"/>
          <p14:tracePt t="30555" x="2959100" y="3321050"/>
          <p14:tracePt t="30571" x="2946400" y="3321050"/>
          <p14:tracePt t="30589" x="2933700" y="3321050"/>
          <p14:tracePt t="30604" x="2914650" y="3308350"/>
          <p14:tracePt t="30621" x="2901950" y="3308350"/>
          <p14:tracePt t="30638" x="2882900" y="3308350"/>
          <p14:tracePt t="30655" x="2870200" y="3308350"/>
          <p14:tracePt t="30671" x="2857500" y="3308350"/>
          <p14:tracePt t="30688" x="2851150" y="3308350"/>
          <p14:tracePt t="30707" x="2844800" y="3308350"/>
          <p14:tracePt t="30721" x="2838450" y="3308350"/>
          <p14:tracePt t="30738" x="2832100" y="3308350"/>
          <p14:tracePt t="30755" x="2813050" y="3308350"/>
          <p14:tracePt t="30772" x="2806700" y="3308350"/>
          <p14:tracePt t="30788" x="2794000" y="3308350"/>
          <p14:tracePt t="30804" x="2781300" y="3308350"/>
          <p14:tracePt t="30821" x="2755900" y="3308350"/>
          <p14:tracePt t="30838" x="2724150" y="3308350"/>
          <p14:tracePt t="30855" x="2692400" y="3308350"/>
          <p14:tracePt t="30871" x="2654300" y="3308350"/>
          <p14:tracePt t="30888" x="2622550" y="3308350"/>
          <p14:tracePt t="30905" x="2603500" y="3308350"/>
          <p14:tracePt t="30921" x="2578100" y="3308350"/>
          <p14:tracePt t="30938" x="2559050" y="3308350"/>
          <p14:tracePt t="30957" x="2533650" y="3314700"/>
          <p14:tracePt t="30971" x="2520950" y="3314700"/>
          <p14:tracePt t="30988" x="2514600" y="3314700"/>
          <p14:tracePt t="31005" x="2501900" y="3314700"/>
          <p14:tracePt t="31022" x="2495550" y="3321050"/>
          <p14:tracePt t="31040" x="2470150" y="3327400"/>
          <p14:tracePt t="31055" x="2457450" y="3327400"/>
          <p14:tracePt t="31071" x="2438400" y="3340100"/>
          <p14:tracePt t="31088" x="2425700" y="3340100"/>
          <p14:tracePt t="31105" x="2413000" y="3340100"/>
          <p14:tracePt t="31121" x="2400300" y="3346450"/>
          <p14:tracePt t="31139" x="2393950" y="3346450"/>
          <p14:tracePt t="31155" x="2387600" y="3346450"/>
          <p14:tracePt t="31179" x="2381250" y="3346450"/>
          <p14:tracePt t="31196" x="2374900" y="3352800"/>
          <p14:tracePt t="31211" x="2368550" y="3352800"/>
          <p14:tracePt t="31222" x="2362200" y="3359150"/>
          <p14:tracePt t="31238" x="2355850" y="3359150"/>
          <p14:tracePt t="31255" x="2343150" y="3359150"/>
          <p14:tracePt t="31403" x="2343150" y="3365500"/>
          <p14:tracePt t="31411" x="2349500" y="3365500"/>
          <p14:tracePt t="31422" x="2368550" y="3365500"/>
          <p14:tracePt t="31438" x="2413000" y="3365500"/>
          <p14:tracePt t="31455" x="2489200" y="3365500"/>
          <p14:tracePt t="31472" x="2540000" y="3365500"/>
          <p14:tracePt t="31489" x="2616200" y="3359150"/>
          <p14:tracePt t="31505" x="2679700" y="3359150"/>
          <p14:tracePt t="31522" x="2736850" y="3359150"/>
          <p14:tracePt t="31539" x="2806700" y="3359150"/>
          <p14:tracePt t="31556" x="2870200" y="3365500"/>
          <p14:tracePt t="31572" x="2933700" y="3371850"/>
          <p14:tracePt t="31589" x="3022600" y="3371850"/>
          <p14:tracePt t="31605" x="3067050" y="3371850"/>
          <p14:tracePt t="31622" x="3117850" y="3371850"/>
          <p14:tracePt t="31639" x="3168650" y="3371850"/>
          <p14:tracePt t="31655" x="3232150" y="3371850"/>
          <p14:tracePt t="31672" x="3308350" y="3371850"/>
          <p14:tracePt t="31689" x="3409950" y="3365500"/>
          <p14:tracePt t="31709" x="3556000" y="3365500"/>
          <p14:tracePt t="31722" x="3575050" y="3365500"/>
          <p14:tracePt t="31738" x="3606800" y="3365500"/>
          <p14:tracePt t="31755" x="3619500" y="3365500"/>
          <p14:tracePt t="31788" x="3625850" y="3365500"/>
          <p14:tracePt t="31804" x="3632200" y="3365500"/>
          <p14:tracePt t="31811" x="3638550" y="3365500"/>
          <p14:tracePt t="31822" x="3651250" y="3365500"/>
          <p14:tracePt t="31839" x="3683000" y="3365500"/>
          <p14:tracePt t="31855" x="3740150" y="3365500"/>
          <p14:tracePt t="31872" x="3810000" y="3365500"/>
          <p14:tracePt t="31889" x="3905250" y="3365500"/>
          <p14:tracePt t="31905" x="3987800" y="3365500"/>
          <p14:tracePt t="31923" x="4057650" y="3365500"/>
          <p14:tracePt t="31938" x="4089400" y="3365500"/>
          <p14:tracePt t="31955" x="4095750" y="3365500"/>
          <p14:tracePt t="31972" x="4102100" y="3365500"/>
          <p14:tracePt t="31989" x="4108450" y="3365500"/>
          <p14:tracePt t="32005" x="4114800" y="3365500"/>
          <p14:tracePt t="32564" x="4140200" y="3365500"/>
          <p14:tracePt t="32572" x="4197350" y="3371850"/>
          <p14:tracePt t="32580" x="4286250" y="3384550"/>
          <p14:tracePt t="32590" x="4438650" y="3403600"/>
          <p14:tracePt t="32606" x="4857750" y="3409950"/>
          <p14:tracePt t="32623" x="5238750" y="3409950"/>
          <p14:tracePt t="32639" x="5549900" y="3409950"/>
          <p14:tracePt t="32657" x="5651500" y="3409950"/>
          <p14:tracePt t="32672" x="5670550" y="3409950"/>
          <p14:tracePt t="32764" x="5670550" y="3403600"/>
          <p14:tracePt t="32779" x="5664200" y="3403600"/>
          <p14:tracePt t="32788" x="5657850" y="3403600"/>
          <p14:tracePt t="32852" x="5657850" y="3397250"/>
          <p14:tracePt t="32876" x="5657850" y="3384550"/>
          <p14:tracePt t="32883" x="5657850" y="3378200"/>
          <p14:tracePt t="32891" x="5657850" y="3371850"/>
          <p14:tracePt t="32908" x="5657850" y="3359150"/>
          <p14:tracePt t="32923" x="5657850" y="3346450"/>
          <p14:tracePt t="32939" x="5626100" y="3302000"/>
          <p14:tracePt t="32956" x="5600700" y="3282950"/>
          <p14:tracePt t="32973" x="5568950" y="3263900"/>
          <p14:tracePt t="32990" x="5556250" y="3251200"/>
          <p14:tracePt t="33006" x="5543550" y="3244850"/>
          <p14:tracePt t="33023" x="5537200" y="3232150"/>
          <p14:tracePt t="33040" x="5524500" y="3213100"/>
          <p14:tracePt t="33056" x="5518150" y="3206750"/>
          <p14:tracePt t="33075" x="5499100" y="3194050"/>
          <p14:tracePt t="33090" x="5492750" y="3181350"/>
          <p14:tracePt t="33107" x="5473700" y="3175000"/>
          <p14:tracePt t="33108" x="5461000" y="3175000"/>
          <p14:tracePt t="33123" x="5454650" y="3168650"/>
          <p14:tracePt t="33141" x="5422900" y="3168650"/>
          <p14:tracePt t="33157" x="5403850" y="3168650"/>
          <p14:tracePt t="33173" x="5359400" y="3187700"/>
          <p14:tracePt t="33189" x="5327650" y="3206750"/>
          <p14:tracePt t="33210" x="5270500" y="3263900"/>
          <p14:tracePt t="33223" x="5200650" y="3314700"/>
          <p14:tracePt t="33240" x="5137150" y="3352800"/>
          <p14:tracePt t="33256" x="5099050" y="3371850"/>
          <p14:tracePt t="33273" x="5073650" y="3378200"/>
          <p14:tracePt t="33290" x="5060950" y="3378200"/>
          <p14:tracePt t="33307" x="5054600" y="3378200"/>
          <p14:tracePt t="33324" x="5035550" y="3378200"/>
          <p14:tracePt t="33339" x="5016500" y="3371850"/>
          <p14:tracePt t="33356" x="4991100" y="3365500"/>
          <p14:tracePt t="33373" x="4959350" y="3359150"/>
          <p14:tracePt t="33390" x="4902200" y="3340100"/>
          <p14:tracePt t="33406" x="4819650" y="3295650"/>
          <p14:tracePt t="33423" x="4756150" y="3251200"/>
          <p14:tracePt t="33440" x="4686300" y="3219450"/>
          <p14:tracePt t="33456" x="4654550" y="3194050"/>
          <p14:tracePt t="33473" x="4648200" y="3194050"/>
          <p14:tracePt t="33556" x="4641850" y="3194050"/>
          <p14:tracePt t="33564" x="4641850" y="3200400"/>
          <p14:tracePt t="33579" x="4641850" y="3206750"/>
          <p14:tracePt t="33590" x="4635500" y="3213100"/>
          <p14:tracePt t="33606" x="4635500" y="3219450"/>
          <p14:tracePt t="33627" x="4629150" y="3219450"/>
          <p14:tracePt t="33724" x="4635500" y="3219450"/>
          <p14:tracePt t="33732" x="4654550" y="3219450"/>
          <p14:tracePt t="33740" x="4679950" y="3206750"/>
          <p14:tracePt t="33757" x="4730750" y="3194050"/>
          <p14:tracePt t="33773" x="4819650" y="3162300"/>
          <p14:tracePt t="33790" x="4889500" y="3149600"/>
          <p14:tracePt t="33807" x="4933950" y="3136900"/>
          <p14:tracePt t="33824" x="4959350" y="3130550"/>
          <p14:tracePt t="33892" x="4965700" y="3130550"/>
          <p14:tracePt t="33900" x="4978400" y="3130550"/>
          <p14:tracePt t="33908" x="4984750" y="3130550"/>
          <p14:tracePt t="33923" x="4997450" y="3130550"/>
          <p14:tracePt t="33940" x="5003800" y="3130550"/>
          <p14:tracePt t="34027" x="5010150" y="3130550"/>
          <p14:tracePt t="34035" x="5016500" y="3130550"/>
          <p14:tracePt t="34044" x="5016500" y="3162300"/>
          <p14:tracePt t="34059" x="5029200" y="3181350"/>
          <p14:tracePt t="34073" x="5048250" y="3251200"/>
          <p14:tracePt t="34091" x="5067300" y="3340100"/>
          <p14:tracePt t="34107" x="5080000" y="3467100"/>
          <p14:tracePt t="34124" x="5099050" y="3600450"/>
          <p14:tracePt t="34141" x="5105400" y="3721100"/>
          <p14:tracePt t="34157" x="5111750" y="3752850"/>
          <p14:tracePt t="34174" x="5111750" y="3759200"/>
          <p14:tracePt t="34332" x="5105400" y="3771900"/>
          <p14:tracePt t="34340" x="5099050" y="3778250"/>
          <p14:tracePt t="34348" x="5099050" y="3790950"/>
          <p14:tracePt t="34357" x="5092700" y="3797300"/>
          <p14:tracePt t="34374" x="5080000" y="3803650"/>
          <p14:tracePt t="34390" x="5067300" y="3816350"/>
          <p14:tracePt t="34435" x="5060950" y="3816350"/>
          <p14:tracePt t="34444" x="5060950" y="3803650"/>
          <p14:tracePt t="34452" x="5048250" y="3784600"/>
          <p14:tracePt t="34461" x="5035550" y="3740150"/>
          <p14:tracePt t="34474" x="5022850" y="3702050"/>
          <p14:tracePt t="34491" x="4997450" y="3644900"/>
          <p14:tracePt t="34509" x="4997450" y="3638550"/>
          <p14:tracePt t="34526" x="4997450" y="3625850"/>
          <p14:tracePt t="34540" x="5010150" y="3625850"/>
          <p14:tracePt t="34557" x="5048250" y="3625850"/>
          <p14:tracePt t="34575" x="5099050" y="3625850"/>
          <p14:tracePt t="34590" x="5130800" y="3625850"/>
          <p14:tracePt t="34607" x="5143500" y="3625850"/>
          <p14:tracePt t="34701" x="5149850" y="3625850"/>
          <p14:tracePt t="34708" x="5149850" y="3619500"/>
          <p14:tracePt t="34716" x="5162550" y="3600450"/>
          <p14:tracePt t="34724" x="5175250" y="3568700"/>
          <p14:tracePt t="34742" x="5213350" y="3486150"/>
          <p14:tracePt t="34757" x="5238750" y="3409950"/>
          <p14:tracePt t="34774" x="5264150" y="3346450"/>
          <p14:tracePt t="34791" x="5270500" y="3314700"/>
          <p14:tracePt t="34807" x="5270500" y="3302000"/>
          <p14:tracePt t="34824" x="5270500" y="3282950"/>
          <p14:tracePt t="34843" x="5270500" y="3244850"/>
          <p14:tracePt t="34857" x="5270500" y="3238500"/>
          <p14:tracePt t="34876" x="5270500" y="3187700"/>
          <p14:tracePt t="34892" x="5270500" y="3155950"/>
          <p14:tracePt t="34907" x="5270500" y="3143250"/>
          <p14:tracePt t="34924" x="5270500" y="3105150"/>
          <p14:tracePt t="34941" x="5276850" y="3092450"/>
          <p14:tracePt t="34958" x="5283200" y="3086100"/>
          <p14:tracePt t="34974" x="5289550" y="3079750"/>
          <p14:tracePt t="35045" x="5289550" y="3073400"/>
          <p14:tracePt t="35052" x="5276850" y="3073400"/>
          <p14:tracePt t="35060" x="5270500" y="3073400"/>
          <p14:tracePt t="35074" x="5264150" y="3073400"/>
          <p14:tracePt t="35091" x="5232400" y="3073400"/>
          <p14:tracePt t="35108" x="5213350" y="3073400"/>
          <p14:tracePt t="35124" x="5168900" y="3079750"/>
          <p14:tracePt t="35143" x="5156200" y="3098800"/>
          <p14:tracePt t="35157" x="5124450" y="3143250"/>
          <p14:tracePt t="35174" x="5105400" y="3213100"/>
          <p14:tracePt t="35191" x="5080000" y="3295650"/>
          <p14:tracePt t="35208" x="5054600" y="3384550"/>
          <p14:tracePt t="35224" x="5035550" y="3479800"/>
          <p14:tracePt t="35241" x="5029200" y="3530600"/>
          <p14:tracePt t="35258" x="5029200" y="3549650"/>
          <p14:tracePt t="35275" x="5029200" y="3556000"/>
          <p14:tracePt t="35291" x="5048250" y="3556000"/>
          <p14:tracePt t="35308" x="5067300" y="3556000"/>
          <p14:tracePt t="35324" x="5181600" y="3517900"/>
          <p14:tracePt t="35344" x="5276850" y="3429000"/>
          <p14:tracePt t="35357" x="5321300" y="3365500"/>
          <p14:tracePt t="35376" x="5346700" y="3282950"/>
          <p14:tracePt t="35391" x="5346700" y="3225800"/>
          <p14:tracePt t="35408" x="5334000" y="3194050"/>
          <p14:tracePt t="35425" x="5302250" y="3162300"/>
          <p14:tracePt t="35443" x="5264150" y="3149600"/>
          <p14:tracePt t="35458" x="5257800" y="3149600"/>
          <p14:tracePt t="35474" x="5232400" y="3149600"/>
          <p14:tracePt t="35492" x="5194300" y="3162300"/>
          <p14:tracePt t="35508" x="5175250" y="3181350"/>
          <p14:tracePt t="35525" x="5111750" y="3314700"/>
          <p14:tracePt t="35541" x="5092700" y="3409950"/>
          <p14:tracePt t="35558" x="5067300" y="3562350"/>
          <p14:tracePt t="35575" x="5060950" y="3721100"/>
          <p14:tracePt t="35592" x="5054600" y="3867150"/>
          <p14:tracePt t="35608" x="5054600" y="3994150"/>
          <p14:tracePt t="35624" x="5067300" y="4051300"/>
          <p14:tracePt t="35643" x="5073650" y="4057650"/>
          <p14:tracePt t="35658" x="5099050" y="4070350"/>
          <p14:tracePt t="35674" x="5130800" y="4044950"/>
          <p14:tracePt t="35691" x="5213350" y="3917950"/>
          <p14:tracePt t="35709" x="5270500" y="3771900"/>
          <p14:tracePt t="35724" x="5302250" y="3625850"/>
          <p14:tracePt t="35741" x="5308600" y="3524250"/>
          <p14:tracePt t="35759" x="5314950" y="3473450"/>
          <p14:tracePt t="35775" x="5314950" y="3441700"/>
          <p14:tracePt t="35791" x="5308600" y="3429000"/>
          <p14:tracePt t="35808" x="5289550" y="3416300"/>
          <p14:tracePt t="35825" x="5270500" y="3409950"/>
          <p14:tracePt t="35842" x="5238750" y="3403600"/>
          <p14:tracePt t="35858" x="5207000" y="3409950"/>
          <p14:tracePt t="35876" x="5175250" y="3429000"/>
          <p14:tracePt t="35892" x="5162550" y="3441700"/>
          <p14:tracePt t="35908" x="5156200" y="3460750"/>
          <p14:tracePt t="35925" x="5149850" y="3467100"/>
          <p14:tracePt t="35944" x="5149850" y="3492500"/>
          <p14:tracePt t="35958" x="5162550" y="3511550"/>
          <p14:tracePt t="35974" x="5194300" y="3530600"/>
          <p14:tracePt t="35991" x="5276850" y="3562350"/>
          <p14:tracePt t="36008" x="5346700" y="3575050"/>
          <p14:tracePt t="36025" x="5429250" y="3568700"/>
          <p14:tracePt t="36042" x="5473700" y="3530600"/>
          <p14:tracePt t="36060" x="5499100" y="3397250"/>
          <p14:tracePt t="36075" x="5499100" y="3340100"/>
          <p14:tracePt t="36093" x="5461000" y="3175000"/>
          <p14:tracePt t="36108" x="5410200" y="3105150"/>
          <p14:tracePt t="36125" x="5372100" y="3060700"/>
          <p14:tracePt t="36143" x="5346700" y="3048000"/>
          <p14:tracePt t="36158" x="5334000" y="3048000"/>
          <p14:tracePt t="36175" x="5302250" y="3060700"/>
          <p14:tracePt t="36192" x="5270500" y="3111500"/>
          <p14:tracePt t="36210" x="5219700" y="3194050"/>
          <p14:tracePt t="36225" x="5181600" y="3295650"/>
          <p14:tracePt t="36242" x="5156200" y="3384550"/>
          <p14:tracePt t="36259" x="5149850" y="3460750"/>
          <p14:tracePt t="36275" x="5149850" y="3517900"/>
          <p14:tracePt t="36292" x="5162550" y="3549650"/>
          <p14:tracePt t="36308" x="5213350" y="3575050"/>
          <p14:tracePt t="36325" x="5283200" y="3581400"/>
          <p14:tracePt t="36342" x="5365750" y="3556000"/>
          <p14:tracePt t="36360" x="5441950" y="3505200"/>
          <p14:tracePt t="36375" x="5492750" y="3435350"/>
          <p14:tracePt t="36392" x="5499100" y="3397250"/>
          <p14:tracePt t="36408" x="5499100" y="3365500"/>
          <p14:tracePt t="36426" x="5486400" y="3340100"/>
          <p14:tracePt t="36442" x="5461000" y="3314700"/>
          <p14:tracePt t="36458" x="5397500" y="3295650"/>
          <p14:tracePt t="36476" x="5283200" y="3289300"/>
          <p14:tracePt t="36492" x="5226050" y="3289300"/>
          <p14:tracePt t="36509" x="5137150" y="3321050"/>
          <p14:tracePt t="36526" x="5111750" y="3346450"/>
          <p14:tracePt t="36542" x="5092700" y="3378200"/>
          <p14:tracePt t="36559" x="5073650" y="3454400"/>
          <p14:tracePt t="36575" x="5073650" y="3517900"/>
          <p14:tracePt t="36593" x="5073650" y="3606800"/>
          <p14:tracePt t="36608" x="5086350" y="3676650"/>
          <p14:tracePt t="36625" x="5111750" y="3727450"/>
          <p14:tracePt t="36645" x="5181600" y="3778250"/>
          <p14:tracePt t="36660" x="5207000" y="3790950"/>
          <p14:tracePt t="36676" x="5257800" y="3797300"/>
          <p14:tracePt t="36692" x="5314950" y="3778250"/>
          <p14:tracePt t="36709" x="5391150" y="3695700"/>
          <p14:tracePt t="36725" x="5429250" y="3543300"/>
          <p14:tracePt t="36742" x="5429250" y="3422650"/>
          <p14:tracePt t="36759" x="5422900" y="3333750"/>
          <p14:tracePt t="36775" x="5397500" y="3257550"/>
          <p14:tracePt t="36792" x="5372100" y="3225800"/>
          <p14:tracePt t="36809" x="5340350" y="3206750"/>
          <p14:tracePt t="36825" x="5314950" y="3194050"/>
          <p14:tracePt t="36845" x="5251450" y="3194050"/>
          <p14:tracePt t="36859" x="5232400" y="3194050"/>
          <p14:tracePt t="36877" x="5162550" y="3244850"/>
          <p14:tracePt t="36892" x="5099050" y="3308350"/>
          <p14:tracePt t="36909" x="5041900" y="3378200"/>
          <p14:tracePt t="36925" x="5003800" y="3435350"/>
          <p14:tracePt t="36942" x="4991100" y="3473450"/>
          <p14:tracePt t="36959" x="4991100" y="3511550"/>
          <p14:tracePt t="36976" x="4991100" y="3536950"/>
          <p14:tracePt t="36993" x="4997450" y="3549650"/>
          <p14:tracePt t="37009" x="5029200" y="3556000"/>
          <p14:tracePt t="37026" x="5086350" y="3562350"/>
          <p14:tracePt t="37044" x="5168900" y="3549650"/>
          <p14:tracePt t="37059" x="5194300" y="3530600"/>
          <p14:tracePt t="37077" x="5226050" y="3486150"/>
          <p14:tracePt t="37093" x="5232400" y="3467100"/>
          <p14:tracePt t="37109" x="5232400" y="3448050"/>
          <p14:tracePt t="37172" x="5238750" y="3448050"/>
          <p14:tracePt t="37181" x="5257800" y="3448050"/>
          <p14:tracePt t="37188" x="5270500" y="3448050"/>
          <p14:tracePt t="37196" x="5295900" y="3448050"/>
          <p14:tracePt t="37209" x="5321300" y="3448050"/>
          <p14:tracePt t="37226" x="5397500" y="3454400"/>
          <p14:tracePt t="37243" x="5435600" y="3454400"/>
          <p14:tracePt t="37259" x="5441950" y="3454400"/>
          <p14:tracePt t="37292" x="5435600" y="3448050"/>
          <p14:tracePt t="37300" x="5416550" y="3441700"/>
          <p14:tracePt t="37309" x="5403850" y="3435350"/>
          <p14:tracePt t="37326" x="5372100" y="3429000"/>
          <p14:tracePt t="37343" x="5327650" y="3429000"/>
          <p14:tracePt t="37361" x="5289550" y="3429000"/>
          <p14:tracePt t="37376" x="5270500" y="3429000"/>
          <p14:tracePt t="37393" x="5257800" y="3429000"/>
          <p14:tracePt t="37410" x="5251450" y="3429000"/>
          <p14:tracePt t="37709" x="5257800" y="3429000"/>
          <p14:tracePt t="37716" x="5264150" y="3435350"/>
          <p14:tracePt t="37726" x="5270500" y="3435350"/>
          <p14:tracePt t="37743" x="5276850" y="3435350"/>
          <p14:tracePt t="37759" x="5295900" y="3435350"/>
          <p14:tracePt t="37776" x="5308600" y="3435350"/>
          <p14:tracePt t="37793" x="5327650" y="3435350"/>
          <p14:tracePt t="37809" x="5353050" y="3435350"/>
          <p14:tracePt t="37826" x="5372100" y="3429000"/>
          <p14:tracePt t="37845" x="5410200" y="3429000"/>
          <p14:tracePt t="37860" x="5429250" y="3429000"/>
          <p14:tracePt t="37876" x="5467350" y="3422650"/>
          <p14:tracePt t="37893" x="5492750" y="3422650"/>
          <p14:tracePt t="37910" x="5505450" y="3416300"/>
          <p14:tracePt t="37926" x="5511800" y="3416300"/>
          <p14:tracePt t="37943" x="5524500" y="3416300"/>
          <p14:tracePt t="37960" x="5537200" y="3416300"/>
          <p14:tracePt t="37976" x="5549900" y="3416300"/>
          <p14:tracePt t="37993" x="5562600" y="3416300"/>
          <p14:tracePt t="38010" x="5575300" y="3416300"/>
          <p14:tracePt t="38026" x="5600700" y="3416300"/>
          <p14:tracePt t="38043" x="5632450" y="3416300"/>
          <p14:tracePt t="38062" x="5683250" y="3416300"/>
          <p14:tracePt t="38076" x="5702300" y="3416300"/>
          <p14:tracePt t="38093" x="5727700" y="3416300"/>
          <p14:tracePt t="38110" x="5734050" y="3416300"/>
          <p14:tracePt t="38253" x="5740400" y="3416300"/>
          <p14:tracePt t="38268" x="5746750" y="3409950"/>
          <p14:tracePt t="38276" x="5746750" y="3403600"/>
          <p14:tracePt t="38284" x="5746750" y="3397250"/>
          <p14:tracePt t="38293" x="5753100" y="3384550"/>
          <p14:tracePt t="38310" x="5765800" y="3359150"/>
          <p14:tracePt t="38327" x="5772150" y="3340100"/>
          <p14:tracePt t="38344" x="5784850" y="3321050"/>
          <p14:tracePt t="38361" x="5791200" y="3308350"/>
          <p14:tracePt t="38377" x="5791200" y="3302000"/>
          <p14:tracePt t="38393" x="5797550" y="3295650"/>
          <p14:tracePt t="38411" x="5803900" y="3289300"/>
          <p14:tracePt t="38428" x="5822950" y="3276600"/>
          <p14:tracePt t="38443" x="5835650" y="3270250"/>
          <p14:tracePt t="38460" x="5842000" y="3257550"/>
          <p14:tracePt t="38476" x="5848350" y="3257550"/>
          <p14:tracePt t="38493" x="5861050" y="3251200"/>
          <p14:tracePt t="38510" x="5867400" y="3244850"/>
          <p14:tracePt t="38527" x="5880100" y="3244850"/>
          <p14:tracePt t="38544" x="5892800" y="3244850"/>
          <p14:tracePt t="38561" x="5905500" y="3238500"/>
          <p14:tracePt t="38577" x="5930900" y="3232150"/>
          <p14:tracePt t="38593" x="5969000" y="3232150"/>
          <p14:tracePt t="38610" x="6013450" y="3225800"/>
          <p14:tracePt t="38626" x="6064250" y="3219450"/>
          <p14:tracePt t="38644" x="6134100" y="3219450"/>
          <p14:tracePt t="38660" x="6229350" y="3213100"/>
          <p14:tracePt t="38677" x="6311900" y="3213100"/>
          <p14:tracePt t="38694" x="6375400" y="3213100"/>
          <p14:tracePt t="38710" x="6426200" y="3213100"/>
          <p14:tracePt t="38727" x="6477000" y="3213100"/>
          <p14:tracePt t="38743" x="6534150" y="3213100"/>
          <p14:tracePt t="38760" x="6591300" y="3213100"/>
          <p14:tracePt t="38777" x="6648450" y="3213100"/>
          <p14:tracePt t="38793" x="6705600" y="3213100"/>
          <p14:tracePt t="38810" x="6775450" y="3213100"/>
          <p14:tracePt t="38827" x="6845300" y="3213100"/>
          <p14:tracePt t="38844" x="6902450" y="3213100"/>
          <p14:tracePt t="38862" x="6985000" y="3213100"/>
          <p14:tracePt t="38877" x="7016750" y="3213100"/>
          <p14:tracePt t="38894" x="7073900" y="3213100"/>
          <p14:tracePt t="38911" x="7105650" y="3213100"/>
          <p14:tracePt t="38927" x="7137400" y="3213100"/>
          <p14:tracePt t="38944" x="7181850" y="3213100"/>
          <p14:tracePt t="38960" x="7232650" y="3213100"/>
          <p14:tracePt t="38977" x="7277100" y="3213100"/>
          <p14:tracePt t="38994" x="7321550" y="3213100"/>
          <p14:tracePt t="39010" x="7359650" y="3213100"/>
          <p14:tracePt t="39027" x="7391400" y="3213100"/>
          <p14:tracePt t="39044" x="7423150" y="3213100"/>
          <p14:tracePt t="39062" x="7467600" y="3213100"/>
          <p14:tracePt t="39077" x="7480300" y="3213100"/>
          <p14:tracePt t="39132" x="7473950" y="3213100"/>
          <p14:tracePt t="39140" x="7454900" y="3213100"/>
          <p14:tracePt t="39149" x="7442200" y="3219450"/>
          <p14:tracePt t="39161" x="7423150" y="3219450"/>
          <p14:tracePt t="39177" x="7385050" y="3225800"/>
          <p14:tracePt t="39197" x="7264400" y="3225800"/>
          <p14:tracePt t="39211" x="7219950" y="3225800"/>
          <p14:tracePt t="39228" x="7092950" y="3225800"/>
          <p14:tracePt t="39228" x="7023100" y="3225800"/>
          <p14:tracePt t="39244" x="6940550" y="3225800"/>
          <p14:tracePt t="39262" x="6667500" y="3225800"/>
          <p14:tracePt t="39277" x="6489700" y="3213100"/>
          <p14:tracePt t="39294" x="6362700" y="3213100"/>
          <p14:tracePt t="39310" x="6280150" y="3213100"/>
          <p14:tracePt t="39327" x="6216650" y="3213100"/>
          <p14:tracePt t="39344" x="6165850" y="3213100"/>
          <p14:tracePt t="39361" x="6089650" y="3213100"/>
          <p14:tracePt t="39378" x="5994400" y="3213100"/>
          <p14:tracePt t="39394" x="5911850" y="3213100"/>
          <p14:tracePt t="39410" x="5842000" y="3213100"/>
          <p14:tracePt t="39427" x="5803900" y="3213100"/>
          <p14:tracePt t="39446" x="5772150" y="3213100"/>
          <p14:tracePt t="39460" x="5759450" y="3213100"/>
          <p14:tracePt t="39477" x="5746750" y="3213100"/>
          <p14:tracePt t="39494" x="5727700" y="3213100"/>
          <p14:tracePt t="39511" x="5715000" y="3213100"/>
          <p14:tracePt t="39527" x="5702300" y="3213100"/>
          <p14:tracePt t="39544" x="5689600" y="3213100"/>
          <p14:tracePt t="39561" x="5676900" y="3219450"/>
          <p14:tracePt t="39577" x="5670550" y="3263900"/>
          <p14:tracePt t="39596" x="5670550" y="3346450"/>
          <p14:tracePt t="39611" x="5670550" y="3378200"/>
          <p14:tracePt t="39629" x="5695950" y="3498850"/>
          <p14:tracePt t="39644" x="5708650" y="3530600"/>
          <p14:tracePt t="39661" x="5727700" y="3587750"/>
          <p14:tracePt t="39677" x="5746750" y="3619500"/>
          <p14:tracePt t="39694" x="5753100" y="3632200"/>
          <p14:tracePt t="39711" x="5759450" y="3632200"/>
          <p14:tracePt t="39727" x="5759450" y="3638550"/>
          <p14:tracePt t="39745" x="5765800" y="3638550"/>
          <p14:tracePt t="39764" x="5778500" y="3644900"/>
          <p14:tracePt t="39778" x="5778500" y="3651250"/>
          <p14:tracePt t="39794" x="5797550" y="3663950"/>
          <p14:tracePt t="39811" x="5822950" y="3683000"/>
          <p14:tracePt t="39827" x="5842000" y="3702050"/>
          <p14:tracePt t="39845" x="5873750" y="3714750"/>
          <p14:tracePt t="39861" x="5924550" y="3733800"/>
          <p14:tracePt t="39879" x="5962650" y="3740150"/>
          <p14:tracePt t="39894" x="6000750" y="3740150"/>
          <p14:tracePt t="39911" x="6038850" y="3746500"/>
          <p14:tracePt t="39927" x="6096000" y="3759200"/>
          <p14:tracePt t="39944" x="6165850" y="3765550"/>
          <p14:tracePt t="39961" x="6235700" y="3778250"/>
          <p14:tracePt t="39978" x="6280150" y="3778250"/>
          <p14:tracePt t="39994" x="6350000" y="3784600"/>
          <p14:tracePt t="40011" x="6419850" y="3784600"/>
          <p14:tracePt t="40028" x="6470650" y="3784600"/>
          <p14:tracePt t="40044" x="6597650" y="3790950"/>
          <p14:tracePt t="40063" x="6692900" y="3803650"/>
          <p14:tracePt t="40078" x="6788150" y="3816350"/>
          <p14:tracePt t="40094" x="6877050" y="3822700"/>
          <p14:tracePt t="40111" x="6953250" y="3829050"/>
          <p14:tracePt t="40128" x="7016750" y="3829050"/>
          <p14:tracePt t="40145" x="7067550" y="3835400"/>
          <p14:tracePt t="40161" x="7131050" y="3835400"/>
          <p14:tracePt t="40178" x="7175500" y="3835400"/>
          <p14:tracePt t="40194" x="7239000" y="3848100"/>
          <p14:tracePt t="40212" x="7302500" y="3848100"/>
          <p14:tracePt t="40227" x="7327900" y="3848100"/>
          <p14:tracePt t="40244" x="7378700" y="3854450"/>
          <p14:tracePt t="40262" x="7435850" y="3860800"/>
          <p14:tracePt t="40277" x="7467600" y="3860800"/>
          <p14:tracePt t="40294" x="7486650" y="3860800"/>
          <p14:tracePt t="40311" x="7493000" y="3860800"/>
          <p14:tracePt t="40404" x="7486650" y="3860800"/>
          <p14:tracePt t="40412" x="7473950" y="3860800"/>
          <p14:tracePt t="40420" x="7461250" y="3860800"/>
          <p14:tracePt t="40428" x="7448550" y="3860800"/>
          <p14:tracePt t="40444" x="7410450" y="3854450"/>
          <p14:tracePt t="40461" x="7321550" y="3841750"/>
          <p14:tracePt t="40478" x="7239000" y="3835400"/>
          <p14:tracePt t="40494" x="7124700" y="3816350"/>
          <p14:tracePt t="40511" x="7035800" y="3803650"/>
          <p14:tracePt t="40527" x="6940550" y="3790950"/>
          <p14:tracePt t="40544" x="6883400" y="3790950"/>
          <p14:tracePt t="40561" x="6819900" y="3778250"/>
          <p14:tracePt t="40578" x="6762750" y="3771900"/>
          <p14:tracePt t="40594" x="6705600" y="3765550"/>
          <p14:tracePt t="40612" x="6584950" y="3746500"/>
          <p14:tracePt t="40629" x="6546850" y="3740150"/>
          <p14:tracePt t="40644" x="6464300" y="3727450"/>
          <p14:tracePt t="40662" x="6356350" y="3714750"/>
          <p14:tracePt t="40678" x="6318250" y="3708400"/>
          <p14:tracePt t="40695" x="6280150" y="3702050"/>
          <p14:tracePt t="40712" x="6261100" y="3702050"/>
          <p14:tracePt t="40728" x="6242050" y="3702050"/>
          <p14:tracePt t="40745" x="6223000" y="3702050"/>
          <p14:tracePt t="40763" x="6197600" y="3702050"/>
          <p14:tracePt t="40778" x="6178550" y="3702050"/>
          <p14:tracePt t="40794" x="6159500" y="3702050"/>
          <p14:tracePt t="40812" x="6127750" y="3708400"/>
          <p14:tracePt t="40829" x="6089650" y="3714750"/>
          <p14:tracePt t="40845" x="6064250" y="3721100"/>
          <p14:tracePt t="40862" x="6019800" y="3727450"/>
          <p14:tracePt t="40878" x="5994400" y="3733800"/>
          <p14:tracePt t="40895" x="5962650" y="3733800"/>
          <p14:tracePt t="40912" x="5930900" y="3733800"/>
          <p14:tracePt t="40928" x="5899150" y="3733800"/>
          <p14:tracePt t="40946" x="5867400" y="3733800"/>
          <p14:tracePt t="40961" x="5854700" y="3733800"/>
          <p14:tracePt t="40978" x="5842000" y="3733800"/>
          <p14:tracePt t="40995" x="5835650" y="3733800"/>
          <p14:tracePt t="41012" x="5829300" y="3733800"/>
          <p14:tracePt t="41028" x="5822950" y="3733800"/>
          <p14:tracePt t="41060" x="5816600" y="3733800"/>
          <p14:tracePt t="41068" x="5810250" y="3708400"/>
          <p14:tracePt t="41080" x="5797550" y="3670300"/>
          <p14:tracePt t="41095" x="5784850" y="3575050"/>
          <p14:tracePt t="41111" x="5778500" y="3492500"/>
          <p14:tracePt t="41129" x="5772150" y="3422650"/>
          <p14:tracePt t="41146" x="5772150" y="3378200"/>
          <p14:tracePt t="41162" x="5784850" y="3359150"/>
          <p14:tracePt t="41178" x="5784850" y="3340100"/>
          <p14:tracePt t="41195" x="5797550" y="3327400"/>
          <p14:tracePt t="41230" x="5797550" y="3321050"/>
          <p14:tracePt t="41253" x="5797550" y="3314700"/>
          <p14:tracePt t="41278" x="5803900" y="3308350"/>
          <p14:tracePt t="41285" x="5803900" y="3302000"/>
          <p14:tracePt t="41295" x="5803900" y="3295650"/>
          <p14:tracePt t="41313" x="5810250" y="3282950"/>
          <p14:tracePt t="41328" x="5816600" y="3263900"/>
          <p14:tracePt t="41346" x="5816600" y="3251200"/>
          <p14:tracePt t="41362" x="5829300" y="3232150"/>
          <p14:tracePt t="41378" x="5842000" y="3225800"/>
          <p14:tracePt t="41395" x="5848350" y="3213100"/>
          <p14:tracePt t="41412" x="5867400" y="3206750"/>
          <p14:tracePt t="41429" x="5892800" y="3187700"/>
          <p14:tracePt t="41445" x="5911850" y="3175000"/>
          <p14:tracePt t="41463" x="5924550" y="3175000"/>
          <p14:tracePt t="41478" x="5943600" y="3162300"/>
          <p14:tracePt t="41495" x="5969000" y="3162300"/>
          <p14:tracePt t="41512" x="6007100" y="3162300"/>
          <p14:tracePt t="41529" x="6051550" y="3162300"/>
          <p14:tracePt t="41546" x="6108700" y="3162300"/>
          <p14:tracePt t="41562" x="6191250" y="3162300"/>
          <p14:tracePt t="41579" x="6267450" y="3162300"/>
          <p14:tracePt t="41595" x="6337300" y="3162300"/>
          <p14:tracePt t="41612" x="6407150" y="3162300"/>
          <p14:tracePt t="41629" x="6451600" y="3162300"/>
          <p14:tracePt t="41646" x="6534150" y="3162300"/>
          <p14:tracePt t="41662" x="6604000" y="3155950"/>
          <p14:tracePt t="41679" x="6667500" y="3155950"/>
          <p14:tracePt t="41695" x="6724650" y="3155950"/>
          <p14:tracePt t="41712" x="6788150" y="3155950"/>
          <p14:tracePt t="41729" x="6838950" y="3155950"/>
          <p14:tracePt t="41746" x="6883400" y="3155950"/>
          <p14:tracePt t="41762" x="6927850" y="3155950"/>
          <p14:tracePt t="41780" x="6953250" y="3155950"/>
          <p14:tracePt t="41795" x="6997700" y="3155950"/>
          <p14:tracePt t="41812" x="7061200" y="3155950"/>
          <p14:tracePt t="41829" x="7080250" y="3155950"/>
          <p14:tracePt t="41848" x="7156450" y="3155950"/>
          <p14:tracePt t="41862" x="7200900" y="3155950"/>
          <p14:tracePt t="41879" x="7226300" y="3155950"/>
          <p14:tracePt t="41895" x="7251700" y="3155950"/>
          <p14:tracePt t="41912" x="7277100" y="3155950"/>
          <p14:tracePt t="41930" x="7296150" y="3155950"/>
          <p14:tracePt t="41946" x="7315200" y="3155950"/>
          <p14:tracePt t="41965" x="7321550" y="3155950"/>
          <p14:tracePt t="41997" x="7327900" y="3155950"/>
          <p14:tracePt t="42078" x="7308850" y="3155950"/>
          <p14:tracePt t="42085" x="7296150" y="3155950"/>
          <p14:tracePt t="42096" x="7277100" y="3155950"/>
          <p14:tracePt t="42112" x="7207250" y="3155950"/>
          <p14:tracePt t="42130" x="7112000" y="3155950"/>
          <p14:tracePt t="42147" x="6997700" y="3168650"/>
          <p14:tracePt t="42162" x="6896100" y="3175000"/>
          <p14:tracePt t="42179" x="6800850" y="3181350"/>
          <p14:tracePt t="42197" x="6718300" y="3181350"/>
          <p14:tracePt t="42213" x="6667500" y="3181350"/>
          <p14:tracePt t="42229" x="6597650" y="3181350"/>
          <p14:tracePt t="42246" x="6527800" y="3181350"/>
          <p14:tracePt t="42262" x="6438900" y="3168650"/>
          <p14:tracePt t="42279" x="6375400" y="3162300"/>
          <p14:tracePt t="42296" x="6311900" y="3149600"/>
          <p14:tracePt t="42312" x="6267450" y="3143250"/>
          <p14:tracePt t="42329" x="6229350" y="3136900"/>
          <p14:tracePt t="42347" x="6191250" y="3136900"/>
          <p14:tracePt t="42363" x="6159500" y="3130550"/>
          <p14:tracePt t="42380" x="6115050" y="3124200"/>
          <p14:tracePt t="42396" x="6051550" y="3117850"/>
          <p14:tracePt t="42413" x="6007100" y="3111500"/>
          <p14:tracePt t="42429" x="5956300" y="3111500"/>
          <p14:tracePt t="42446" x="5943600" y="3111500"/>
          <p14:tracePt t="42463" x="5937250" y="3111500"/>
          <p14:tracePt t="42501" x="5930900" y="3111500"/>
          <p14:tracePt t="42526" x="5924550" y="3111500"/>
          <p14:tracePt t="42533" x="5918200" y="3111500"/>
          <p14:tracePt t="42541" x="5911850" y="3111500"/>
          <p14:tracePt t="42548" x="5899150" y="3111500"/>
          <p14:tracePt t="42563" x="5880100" y="3111500"/>
          <p14:tracePt t="42579" x="5842000" y="3117850"/>
          <p14:tracePt t="42597" x="5803900" y="3124200"/>
          <p14:tracePt t="42613" x="5791200" y="3124200"/>
          <p14:tracePt t="42629" x="5784850" y="3124200"/>
          <p14:tracePt t="42741" x="5778500" y="3130550"/>
          <p14:tracePt t="42822" x="5778500" y="3143250"/>
          <p14:tracePt t="42839" x="5797550" y="3143250"/>
          <p14:tracePt t="42845" x="5816600" y="3155950"/>
          <p14:tracePt t="42853" x="5861050" y="3155950"/>
          <p14:tracePt t="42863" x="5899150" y="3162300"/>
          <p14:tracePt t="42880" x="6032500" y="3168650"/>
          <p14:tracePt t="42896" x="6140450" y="3175000"/>
          <p14:tracePt t="42913" x="6261100" y="3175000"/>
          <p14:tracePt t="42930" x="6337300" y="3175000"/>
          <p14:tracePt t="42946" x="6388100" y="3175000"/>
          <p14:tracePt t="42965" x="6515100" y="3175000"/>
          <p14:tracePt t="42979" x="6565900" y="3175000"/>
          <p14:tracePt t="42997" x="6648450" y="3175000"/>
          <p14:tracePt t="43013" x="6737350" y="3175000"/>
          <p14:tracePt t="43030" x="6845300" y="3181350"/>
          <p14:tracePt t="43049" x="6883400" y="3181350"/>
          <p14:tracePt t="43064" x="6921500" y="3181350"/>
          <p14:tracePt t="43080" x="6953250" y="3181350"/>
          <p14:tracePt t="43096" x="6991350" y="3181350"/>
          <p14:tracePt t="43113" x="7067550" y="3181350"/>
          <p14:tracePt t="43130" x="7175500" y="3175000"/>
          <p14:tracePt t="43146" x="7302500" y="3175000"/>
          <p14:tracePt t="43163" x="7391400" y="3175000"/>
          <p14:tracePt t="43181" x="7467600" y="3175000"/>
          <p14:tracePt t="43197" x="7493000" y="3175000"/>
          <p14:tracePt t="43214" x="7531100" y="3175000"/>
          <p14:tracePt t="43230" x="7543800" y="3175000"/>
          <p14:tracePt t="43247" x="7556500" y="3175000"/>
          <p14:tracePt t="43263" x="7581900" y="3175000"/>
          <p14:tracePt t="43281" x="7607300" y="3175000"/>
          <p14:tracePt t="43296" x="7620000" y="3175000"/>
          <p14:tracePt t="43313" x="7632700" y="3175000"/>
          <p14:tracePt t="43381" x="7620000" y="3175000"/>
          <p14:tracePt t="43389" x="7607300" y="3175000"/>
          <p14:tracePt t="43398" x="7588250" y="3175000"/>
          <p14:tracePt t="43414" x="7543800" y="3175000"/>
          <p14:tracePt t="43430" x="7467600" y="3175000"/>
          <p14:tracePt t="43446" x="7385050" y="3175000"/>
          <p14:tracePt t="43464" x="7264400" y="3175000"/>
          <p14:tracePt t="43480" x="7112000" y="3175000"/>
          <p14:tracePt t="43496" x="6959600" y="3175000"/>
          <p14:tracePt t="43513" x="6819900" y="3175000"/>
          <p14:tracePt t="43531" x="6692900" y="3175000"/>
          <p14:tracePt t="43549" x="6565900" y="3175000"/>
          <p14:tracePt t="43565" x="6483350" y="3168650"/>
          <p14:tracePt t="43580" x="6451600" y="3168650"/>
          <p14:tracePt t="43597" x="6388100" y="3162300"/>
          <p14:tracePt t="43613" x="6318250" y="3162300"/>
          <p14:tracePt t="43630" x="6248400" y="3162300"/>
          <p14:tracePt t="43647" x="6197600" y="3162300"/>
          <p14:tracePt t="43666" x="6140450" y="3168650"/>
          <p14:tracePt t="43680" x="6083300" y="3175000"/>
          <p14:tracePt t="43697" x="6032500" y="3181350"/>
          <p14:tracePt t="43714" x="5994400" y="3181350"/>
          <p14:tracePt t="43730" x="5962650" y="3187700"/>
          <p14:tracePt t="43747" x="5949950" y="3194050"/>
          <p14:tracePt t="43765" x="5918200" y="3200400"/>
          <p14:tracePt t="43781" x="5911850" y="3206750"/>
          <p14:tracePt t="43797" x="5880100" y="3232150"/>
          <p14:tracePt t="43814" x="5822950" y="3302000"/>
          <p14:tracePt t="43830" x="5778500" y="3371850"/>
          <p14:tracePt t="43847" x="5746750" y="3435350"/>
          <p14:tracePt t="43864" x="5727700" y="3492500"/>
          <p14:tracePt t="43880" x="5715000" y="3543300"/>
          <p14:tracePt t="43897" x="5715000" y="3587750"/>
          <p14:tracePt t="43914" x="5721350" y="3619500"/>
          <p14:tracePt t="43931" x="5746750" y="3657600"/>
          <p14:tracePt t="43948" x="5791200" y="3708400"/>
          <p14:tracePt t="43963" x="5861050" y="3752850"/>
          <p14:tracePt t="43981" x="5911850" y="3784600"/>
          <p14:tracePt t="43997" x="6013450" y="3829050"/>
          <p14:tracePt t="44014" x="6076950" y="3848100"/>
          <p14:tracePt t="44030" x="6140450" y="3873500"/>
          <p14:tracePt t="44050" x="6223000" y="3886200"/>
          <p14:tracePt t="44065" x="6299200" y="3898900"/>
          <p14:tracePt t="44080" x="6394450" y="3898900"/>
          <p14:tracePt t="44097" x="6508750" y="3898900"/>
          <p14:tracePt t="44114" x="6642100" y="3898900"/>
          <p14:tracePt t="44130" x="6775450" y="3898900"/>
          <p14:tracePt t="44148" x="6896100" y="3892550"/>
          <p14:tracePt t="44164" x="6991350" y="3873500"/>
          <p14:tracePt t="44182" x="7080250" y="3854450"/>
          <p14:tracePt t="44197" x="7124700" y="3841750"/>
          <p14:tracePt t="44214" x="7156450" y="3829050"/>
          <p14:tracePt t="44230" x="7188200" y="3829050"/>
          <p14:tracePt t="44247" x="7207250" y="3822700"/>
          <p14:tracePt t="44264" x="7219950" y="3816350"/>
          <p14:tracePt t="44281" x="7226300" y="3816350"/>
          <p14:tracePt t="44297" x="7232650" y="3816350"/>
          <p14:tracePt t="44421" x="7226300" y="3816350"/>
          <p14:tracePt t="44429" x="7219950" y="3816350"/>
          <p14:tracePt t="44445" x="7213600" y="3816350"/>
          <p14:tracePt t="44453" x="7200900" y="3816350"/>
          <p14:tracePt t="44464" x="7188200" y="3816350"/>
          <p14:tracePt t="44482" x="7131050" y="3816350"/>
          <p14:tracePt t="44497" x="7042150" y="3810000"/>
          <p14:tracePt t="44514" x="6946900" y="3810000"/>
          <p14:tracePt t="44531" x="6870700" y="3810000"/>
          <p14:tracePt t="44549" x="6788150" y="3816350"/>
          <p14:tracePt t="44565" x="6750050" y="3816350"/>
          <p14:tracePt t="44581" x="6692900" y="3816350"/>
          <p14:tracePt t="44599" x="6584950" y="3816350"/>
          <p14:tracePt t="44614" x="6515100" y="3810000"/>
          <p14:tracePt t="44631" x="6445250" y="3810000"/>
          <p14:tracePt t="44647" x="6400800" y="3803650"/>
          <p14:tracePt t="44664" x="6356350" y="3797300"/>
          <p14:tracePt t="44681" x="6324600" y="3784600"/>
          <p14:tracePt t="44698" x="6286500" y="3771900"/>
          <p14:tracePt t="44715" x="6229350" y="3752850"/>
          <p14:tracePt t="44731" x="6159500" y="3727450"/>
          <p14:tracePt t="44748" x="6089650" y="3708400"/>
          <p14:tracePt t="44766" x="6038850" y="3695700"/>
          <p14:tracePt t="44782" x="6019800" y="3689350"/>
          <p14:tracePt t="44797" x="6007100" y="3689350"/>
          <p14:tracePt t="44814" x="5988050" y="3683000"/>
          <p14:tracePt t="44831" x="5962650" y="3676650"/>
          <p14:tracePt t="44848" x="5924550" y="3657600"/>
          <p14:tracePt t="44864" x="5899150" y="3644900"/>
          <p14:tracePt t="44880" x="5880100" y="3632200"/>
          <p14:tracePt t="44897" x="5867400" y="3625850"/>
          <p14:tracePt t="44914" x="5854700" y="3613150"/>
          <p14:tracePt t="44931" x="5842000" y="3600450"/>
          <p14:tracePt t="44948" x="5842000" y="3594100"/>
          <p14:tracePt t="44966" x="5835650" y="3594100"/>
          <p14:tracePt t="45021" x="5835650" y="3587750"/>
          <p14:tracePt t="45045" x="5835650" y="3575050"/>
          <p14:tracePt t="45070" x="5842000" y="3568700"/>
          <p14:tracePt t="45077" x="5842000" y="3562350"/>
          <p14:tracePt t="45093" x="5842000" y="3556000"/>
          <p14:tracePt t="45117" x="5842000" y="3549650"/>
          <p14:tracePt t="45134" x="5842000" y="3543300"/>
          <p14:tracePt t="45141" x="5842000" y="3536950"/>
          <p14:tracePt t="45149" x="5835650" y="3536950"/>
          <p14:tracePt t="45189" x="5835650" y="3530600"/>
          <p14:tracePt t="45221" x="5835650" y="3524250"/>
          <p14:tracePt t="45342" x="5842000" y="3524250"/>
          <p14:tracePt t="45358" x="5848350" y="3524250"/>
          <p14:tracePt t="45366" x="5854700" y="3524250"/>
          <p14:tracePt t="45373" x="5867400" y="3524250"/>
          <p14:tracePt t="45381" x="5873750" y="3524250"/>
          <p14:tracePt t="45398" x="5886450" y="3524250"/>
          <p14:tracePt t="45415" x="5937250" y="3530600"/>
          <p14:tracePt t="45431" x="5962650" y="3536950"/>
          <p14:tracePt t="45448" x="5994400" y="3536950"/>
          <p14:tracePt t="45465" x="6013450" y="3536950"/>
          <p14:tracePt t="45483" x="6019800" y="3536950"/>
          <p14:tracePt t="45498" x="6032500" y="3536950"/>
          <p14:tracePt t="45526" x="6038850" y="3536950"/>
          <p14:tracePt t="45557" x="6045200" y="3536950"/>
          <p14:tracePt t="45613" x="6051550" y="3536950"/>
          <p14:tracePt t="45621" x="6064250" y="3536950"/>
          <p14:tracePt t="45638" x="6076950" y="3536950"/>
          <p14:tracePt t="45648" x="6083300" y="3536950"/>
          <p14:tracePt t="45665" x="6096000" y="3536950"/>
          <p14:tracePt t="46086" x="6102350" y="3530600"/>
          <p14:tracePt t="46102" x="6108700" y="3517900"/>
          <p14:tracePt t="46117" x="6115050" y="3511550"/>
          <p14:tracePt t="46125" x="6115050" y="3505200"/>
          <p14:tracePt t="46133" x="6121400" y="3498850"/>
          <p14:tracePt t="46150" x="6127750" y="3486150"/>
          <p14:tracePt t="46189" x="6127750" y="3479800"/>
          <p14:tracePt t="46493" x="6134100" y="3479800"/>
          <p14:tracePt t="46557" x="6140450" y="3479800"/>
          <p14:tracePt t="46574" x="6146800" y="3473450"/>
          <p14:tracePt t="46590" x="6153150" y="3473450"/>
          <p14:tracePt t="46605" x="6165850" y="3473450"/>
          <p14:tracePt t="46613" x="6172200" y="3473450"/>
          <p14:tracePt t="46621" x="6178550" y="3473450"/>
          <p14:tracePt t="46638" x="6184900" y="3473450"/>
          <p14:tracePt t="46649" x="6191250" y="3473450"/>
          <p14:tracePt t="46666" x="6197600" y="3473450"/>
          <p14:tracePt t="46682" x="6203950" y="3473450"/>
          <p14:tracePt t="46700" x="6210300" y="3473450"/>
          <p14:tracePt t="46716" x="6223000" y="3473450"/>
          <p14:tracePt t="46734" x="6235700" y="3473450"/>
          <p14:tracePt t="46749" x="6242050" y="3473450"/>
          <p14:tracePt t="46766" x="6254750" y="3473450"/>
          <p14:tracePt t="46782" x="6267450" y="3473450"/>
          <p14:tracePt t="46799" x="6280150" y="3473450"/>
          <p14:tracePt t="46816" x="6299200" y="3473450"/>
          <p14:tracePt t="46832" x="6311900" y="3473450"/>
          <p14:tracePt t="46849" x="6324600" y="3473450"/>
          <p14:tracePt t="46865" x="6343650" y="3473450"/>
          <p14:tracePt t="46883" x="6350000" y="3473450"/>
          <p14:tracePt t="46899" x="6369050" y="3473450"/>
          <p14:tracePt t="46915" x="6381750" y="3473450"/>
          <p14:tracePt t="46932" x="6394450" y="3473450"/>
          <p14:tracePt t="46949" x="6407150" y="3473450"/>
          <p14:tracePt t="46966" x="6432550" y="3473450"/>
          <p14:tracePt t="46984" x="6445250" y="3473450"/>
          <p14:tracePt t="46999" x="6457950" y="3473450"/>
          <p14:tracePt t="47016" x="6483350" y="3473450"/>
          <p14:tracePt t="47035" x="6502400" y="3467100"/>
          <p14:tracePt t="47049" x="6515100" y="3467100"/>
          <p14:tracePt t="47066" x="6534150" y="3467100"/>
          <p14:tracePt t="47083" x="6553200" y="3467100"/>
          <p14:tracePt t="47100" x="6572250" y="3467100"/>
          <p14:tracePt t="47118" x="6591300" y="3460750"/>
          <p14:tracePt t="47133" x="6604000" y="3460750"/>
          <p14:tracePt t="47149" x="6610350" y="3460750"/>
          <p14:tracePt t="47166" x="6616700" y="3460750"/>
          <p14:tracePt t="47182" x="6635750" y="3460750"/>
          <p14:tracePt t="47199" x="6642100" y="3460750"/>
          <p14:tracePt t="47216" x="6667500" y="3460750"/>
          <p14:tracePt t="47233" x="6680200" y="3460750"/>
          <p14:tracePt t="47249" x="6699250" y="3460750"/>
          <p14:tracePt t="47265" x="6711950" y="3460750"/>
          <p14:tracePt t="47282" x="6724650" y="3460750"/>
          <p14:tracePt t="47299" x="6737350" y="3460750"/>
          <p14:tracePt t="47316" x="6750050" y="3460750"/>
          <p14:tracePt t="47333" x="6762750" y="3460750"/>
          <p14:tracePt t="47349" x="6781800" y="3460750"/>
          <p14:tracePt t="47366" x="6800850" y="3460750"/>
          <p14:tracePt t="47383" x="6813550" y="3460750"/>
          <p14:tracePt t="47399" x="6819900" y="3460750"/>
          <p14:tracePt t="47417" x="6832600" y="3460750"/>
          <p14:tracePt t="47432" x="6858000" y="3460750"/>
          <p14:tracePt t="47449" x="6877050" y="3460750"/>
          <p14:tracePt t="47466" x="6896100" y="3460750"/>
          <p14:tracePt t="47485" x="6921500" y="3460750"/>
          <p14:tracePt t="47500" x="6934200" y="3460750"/>
          <p14:tracePt t="47516" x="6953250" y="3460750"/>
          <p14:tracePt t="47533" x="6965950" y="3460750"/>
          <p14:tracePt t="47550" x="6978650" y="3460750"/>
          <p14:tracePt t="47566" x="6991350" y="3460750"/>
          <p14:tracePt t="47583" x="7004050" y="3460750"/>
          <p14:tracePt t="47600" x="7023100" y="3460750"/>
          <p14:tracePt t="47616" x="7048500" y="3460750"/>
          <p14:tracePt t="47633" x="7073900" y="3460750"/>
          <p14:tracePt t="47649" x="7105650" y="3460750"/>
          <p14:tracePt t="47666" x="7124700" y="3460750"/>
          <p14:tracePt t="47683" x="7143750" y="3460750"/>
          <p14:tracePt t="47700" x="7156450" y="3460750"/>
          <p14:tracePt t="47716" x="7181850" y="3460750"/>
          <p14:tracePt t="47736" x="7213600" y="3460750"/>
          <p14:tracePt t="47749" x="7232650" y="3460750"/>
          <p14:tracePt t="47766" x="7283450" y="3460750"/>
          <p14:tracePt t="47783" x="7321550" y="3460750"/>
          <p14:tracePt t="47800" x="7372350" y="3460750"/>
          <p14:tracePt t="47816" x="7404100" y="3454400"/>
          <p14:tracePt t="47832" x="7429500" y="3448050"/>
          <p14:tracePt t="47850" x="7454900" y="3441700"/>
          <p14:tracePt t="47866" x="7467600" y="3441700"/>
          <p14:tracePt t="47883" x="7499350" y="3441700"/>
          <p14:tracePt t="47900" x="7524750" y="3441700"/>
          <p14:tracePt t="47916" x="7543800" y="3441700"/>
          <p14:tracePt t="47933" x="7581900" y="3441700"/>
          <p14:tracePt t="47950" x="7594600" y="3441700"/>
          <p14:tracePt t="47966" x="7626350" y="3441700"/>
          <p14:tracePt t="47983" x="7639050" y="3441700"/>
          <p14:tracePt t="48000" x="7664450" y="3441700"/>
          <p14:tracePt t="48017" x="7696200" y="3441700"/>
          <p14:tracePt t="48035" x="7721600" y="3441700"/>
          <p14:tracePt t="48049" x="7740650" y="3441700"/>
          <p14:tracePt t="48067" x="7753350" y="3441700"/>
          <p14:tracePt t="48083" x="7772400" y="3441700"/>
          <p14:tracePt t="48100" x="7797800" y="3441700"/>
          <p14:tracePt t="48116" x="7823200" y="3435350"/>
          <p14:tracePt t="48136" x="7880350" y="3435350"/>
          <p14:tracePt t="48150" x="7905750" y="3435350"/>
          <p14:tracePt t="48166" x="7931150" y="3435350"/>
          <p14:tracePt t="48183" x="7950200" y="3435350"/>
          <p14:tracePt t="48200" x="7962900" y="3435350"/>
          <p14:tracePt t="48217" x="7981950" y="3435350"/>
          <p14:tracePt t="48236" x="8007350" y="3435350"/>
          <p14:tracePt t="48250" x="8032750" y="3435350"/>
          <p14:tracePt t="48266" x="8064500" y="3435350"/>
          <p14:tracePt t="48283" x="8089900" y="3435350"/>
          <p14:tracePt t="48300" x="8115300" y="3435350"/>
          <p14:tracePt t="48316" x="8134350" y="3435350"/>
          <p14:tracePt t="48335" x="8166100" y="3435350"/>
          <p14:tracePt t="48349" x="8172450" y="3435350"/>
          <p14:tracePt t="48366" x="8197850" y="3435350"/>
          <p14:tracePt t="48383" x="8216900" y="3435350"/>
          <p14:tracePt t="48400" x="8229600" y="3435350"/>
          <p14:tracePt t="48417" x="8242300" y="3435350"/>
          <p14:tracePt t="48433" x="8261350" y="3435350"/>
          <p14:tracePt t="48450" x="8274050" y="3435350"/>
          <p14:tracePt t="48467" x="8286750" y="3435350"/>
          <p14:tracePt t="48484" x="8299450" y="3435350"/>
          <p14:tracePt t="48500" x="8318500" y="3435350"/>
          <p14:tracePt t="48517" x="8324850" y="3435350"/>
          <p14:tracePt t="48535" x="8343900" y="3435350"/>
          <p14:tracePt t="48557" x="8350250" y="3435350"/>
          <p14:tracePt t="48622" x="8356600" y="3435350"/>
          <p14:tracePt t="48630" x="8362950" y="3435350"/>
          <p14:tracePt t="48638" x="8369300" y="3435350"/>
          <p14:tracePt t="48650" x="8382000" y="3435350"/>
          <p14:tracePt t="48667" x="8401050" y="3435350"/>
          <p14:tracePt t="48683" x="8426450" y="3435350"/>
          <p14:tracePt t="48700" x="8458200" y="3435350"/>
          <p14:tracePt t="48717" x="8477250" y="3435350"/>
          <p14:tracePt t="48736" x="8509000" y="3435350"/>
          <p14:tracePt t="48750" x="8528050" y="3435350"/>
          <p14:tracePt t="48767" x="8547100" y="3441700"/>
          <p14:tracePt t="48784" x="8566150" y="3448050"/>
          <p14:tracePt t="48800" x="8572500" y="3448050"/>
          <p14:tracePt t="48817" x="8597900" y="3454400"/>
          <p14:tracePt t="48834" x="8616950" y="3460750"/>
          <p14:tracePt t="48850" x="8636000" y="3467100"/>
          <p14:tracePt t="48867" x="8661400" y="3473450"/>
          <p14:tracePt t="48884" x="8680450" y="3479800"/>
          <p14:tracePt t="48901" x="8699500" y="3492500"/>
          <p14:tracePt t="48918" x="8724900" y="3492500"/>
          <p14:tracePt t="48934" x="8731250" y="3498850"/>
          <p14:tracePt t="48952" x="8763000" y="3511550"/>
          <p14:tracePt t="48967" x="8788400" y="3511550"/>
          <p14:tracePt t="48984" x="8807450" y="3511550"/>
          <p14:tracePt t="49002" x="8826500" y="3517900"/>
          <p14:tracePt t="49017" x="8832850" y="3517900"/>
          <p14:tracePt t="49033" x="8839200" y="3517900"/>
          <p14:tracePt t="49051" x="8845550" y="3517900"/>
          <p14:tracePt t="49069" x="8858250" y="3517900"/>
          <p14:tracePt t="49084" x="8864600" y="3517900"/>
          <p14:tracePt t="49101" x="8877300" y="3517900"/>
          <p14:tracePt t="49119" x="8890000" y="3498850"/>
          <p14:tracePt t="49136" x="8909050" y="3486150"/>
          <p14:tracePt t="49150" x="8921750" y="3473450"/>
          <p14:tracePt t="49167" x="8934450" y="3467100"/>
          <p14:tracePt t="49190" x="8934450" y="3460750"/>
          <p14:tracePt t="49254" x="8934450" y="3454400"/>
          <p14:tracePt t="49270" x="8934450" y="3448050"/>
          <p14:tracePt t="49285" x="8928100" y="3435350"/>
          <p14:tracePt t="49294" x="8915400" y="3435350"/>
          <p14:tracePt t="49302" x="8909050" y="3429000"/>
          <p14:tracePt t="49318" x="8890000" y="3416300"/>
          <p14:tracePt t="49334" x="8858250" y="3409950"/>
          <p14:tracePt t="49351" x="8820150" y="3397250"/>
          <p14:tracePt t="49367" x="8788400" y="3397250"/>
          <p14:tracePt t="49384" x="8756650" y="3390900"/>
          <p14:tracePt t="49401" x="8743950" y="3390900"/>
          <p14:tracePt t="49417" x="8737600" y="3384550"/>
          <p14:tracePt t="49434" x="8724900" y="3384550"/>
          <p14:tracePt t="49454" x="8718550" y="3384550"/>
          <p14:tracePt t="49478" x="8705850" y="3384550"/>
          <p14:tracePt t="49486" x="8705850" y="3390900"/>
          <p14:tracePt t="49501" x="8699500" y="3397250"/>
          <p14:tracePt t="49518" x="8693150" y="3409950"/>
          <p14:tracePt t="49534" x="8686800" y="3429000"/>
          <p14:tracePt t="49551" x="8686800" y="3441700"/>
          <p14:tracePt t="49568" x="8674100" y="3460750"/>
          <p14:tracePt t="49584" x="8674100" y="3479800"/>
          <p14:tracePt t="49601" x="8674100" y="3498850"/>
          <p14:tracePt t="49618" x="8674100" y="3517900"/>
          <p14:tracePt t="49635" x="8674100" y="3530600"/>
          <p14:tracePt t="49651" x="8674100" y="3549650"/>
          <p14:tracePt t="49668" x="8680450" y="3568700"/>
          <p14:tracePt t="49684" x="8693150" y="3581400"/>
          <p14:tracePt t="49702" x="8705850" y="3594100"/>
          <p14:tracePt t="49717" x="8712200" y="3600450"/>
          <p14:tracePt t="49734" x="8750300" y="3613150"/>
          <p14:tracePt t="49751" x="8782050" y="3613150"/>
          <p14:tracePt t="49768" x="8820150" y="3613150"/>
          <p14:tracePt t="49784" x="8858250" y="3613150"/>
          <p14:tracePt t="49801" x="8883650" y="3606800"/>
          <p14:tracePt t="49818" x="8902700" y="3581400"/>
          <p14:tracePt t="49834" x="8921750" y="3543300"/>
          <p14:tracePt t="49851" x="8921750" y="3511550"/>
          <p14:tracePt t="49868" x="8921750" y="3486150"/>
          <p14:tracePt t="49885" x="8921750" y="3467100"/>
          <p14:tracePt t="49902" x="8909050" y="3441700"/>
          <p14:tracePt t="49917" x="8909050" y="3435350"/>
          <p14:tracePt t="49934" x="8883650" y="3409950"/>
          <p14:tracePt t="49951" x="8864600" y="3397250"/>
          <p14:tracePt t="49968" x="8826500" y="3390900"/>
          <p14:tracePt t="49985" x="8782050" y="3390900"/>
          <p14:tracePt t="50001" x="8743950" y="3390900"/>
          <p14:tracePt t="50018" x="8724900" y="3397250"/>
          <p14:tracePt t="50034" x="8705850" y="3416300"/>
          <p14:tracePt t="50054" x="8680450" y="3448050"/>
          <p14:tracePt t="50068" x="8674100" y="3460750"/>
          <p14:tracePt t="50085" x="8674100" y="3486150"/>
          <p14:tracePt t="50086" x="8674100" y="3498850"/>
          <p14:tracePt t="50101" x="8674100" y="3517900"/>
          <p14:tracePt t="50118" x="8674100" y="3543300"/>
          <p14:tracePt t="50135" x="8674100" y="3562350"/>
          <p14:tracePt t="50151" x="8686800" y="3575050"/>
          <p14:tracePt t="50169" x="8699500" y="3575050"/>
          <p14:tracePt t="50184" x="8731250" y="3581400"/>
          <p14:tracePt t="50201" x="8756650" y="3581400"/>
          <p14:tracePt t="50219" x="8782050" y="3581400"/>
          <p14:tracePt t="50235" x="8794750" y="3568700"/>
          <p14:tracePt t="50251" x="8794750" y="3536950"/>
          <p14:tracePt t="50268" x="8801100" y="3505200"/>
          <p14:tracePt t="50285" x="8794750" y="3486150"/>
          <p14:tracePt t="50301" x="8775700" y="3460750"/>
          <p14:tracePt t="50318" x="8756650" y="3454400"/>
          <p14:tracePt t="50335" x="8731250" y="3448050"/>
          <p14:tracePt t="50351" x="8724900" y="3448050"/>
          <p14:tracePt t="50368" x="8718550" y="3448050"/>
          <p14:tracePt t="50385" x="8705850" y="3454400"/>
          <p14:tracePt t="50402" x="8693150" y="3467100"/>
          <p14:tracePt t="50418" x="8693150" y="3473450"/>
          <p14:tracePt t="50435" x="8686800" y="3479800"/>
          <p14:tracePt t="50606" x="8693150" y="3479800"/>
          <p14:tracePt t="50614" x="8705850" y="3479800"/>
          <p14:tracePt t="50622" x="8718550" y="3479800"/>
          <p14:tracePt t="50636" x="8743950" y="3479800"/>
          <p14:tracePt t="50651" x="8807450" y="3479800"/>
          <p14:tracePt t="50668" x="8902700" y="3479800"/>
          <p14:tracePt t="50685" x="9029700" y="3479800"/>
          <p14:tracePt t="50702" x="9105900" y="3479800"/>
          <p14:tracePt t="50718" x="9182100" y="3479800"/>
          <p14:tracePt t="50735" x="9213850" y="3479800"/>
          <p14:tracePt t="50752" x="9264650" y="3479800"/>
          <p14:tracePt t="50768" x="9321800" y="3479800"/>
          <p14:tracePt t="50785" x="9404350" y="3479800"/>
          <p14:tracePt t="50802" x="9505950" y="3479800"/>
          <p14:tracePt t="50818" x="9582150" y="3479800"/>
          <p14:tracePt t="50835" x="9613900" y="3479800"/>
          <p14:tracePt t="52376" x="9620250" y="3479800"/>
          <p14:tracePt t="52454" x="9626600" y="3479800"/>
          <p14:tracePt t="52495" x="9632950" y="3479800"/>
          <p14:tracePt t="52510" x="9639300" y="3479800"/>
          <p14:tracePt t="52822" x="9632950" y="3479800"/>
          <p14:tracePt t="52870" x="9626600" y="3479800"/>
          <p14:tracePt t="52903" x="9620250" y="3486150"/>
          <p14:tracePt t="52934" x="9613900" y="3486150"/>
          <p14:tracePt t="52942" x="9607550" y="3486150"/>
          <p14:tracePt t="52959" x="9601200" y="3486150"/>
          <p14:tracePt t="52982" x="9594850" y="3486150"/>
          <p14:tracePt t="52998" x="9588500" y="3486150"/>
          <p14:tracePt t="53005" x="9582150" y="3486150"/>
          <p14:tracePt t="53020" x="9575800" y="3486150"/>
          <p14:tracePt t="53037" x="9569450" y="3486150"/>
          <p14:tracePt t="53054" x="9556750" y="3486150"/>
          <p14:tracePt t="53071" x="9537700" y="3486150"/>
          <p14:tracePt t="53087" x="9531350" y="3486150"/>
          <p14:tracePt t="53104" x="9499600" y="3486150"/>
          <p14:tracePt t="53120" x="9480550" y="3492500"/>
          <p14:tracePt t="53137" x="9474200" y="3492500"/>
          <p14:tracePt t="53158" x="9467850" y="3498850"/>
          <p14:tracePt t="53170" x="9461500" y="3498850"/>
          <p14:tracePt t="53187" x="9448800" y="3505200"/>
          <p14:tracePt t="53204" x="9442450" y="3505200"/>
          <p14:tracePt t="55290" x="0" y="0"/>
        </p14:tracePtLst>
      </p14:laserTrace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/>
          <p:cNvSpPr/>
          <p:nvPr/>
        </p:nvSpPr>
        <p:spPr>
          <a:xfrm>
            <a:off x="10434286" y="3261257"/>
            <a:ext cx="487671" cy="8043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ectangle 47"/>
          <p:cNvSpPr/>
          <p:nvPr/>
        </p:nvSpPr>
        <p:spPr>
          <a:xfrm>
            <a:off x="8498797" y="4087107"/>
            <a:ext cx="2423160" cy="397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8498797" y="2918705"/>
            <a:ext cx="2423160" cy="397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9" y="169254"/>
            <a:ext cx="10168128" cy="1400530"/>
          </a:xfrm>
        </p:spPr>
        <p:txBody>
          <a:bodyPr/>
          <a:lstStyle/>
          <a:p>
            <a:r>
              <a:rPr lang="en-GB" dirty="0"/>
              <a:t>Managing burn rates </a:t>
            </a:r>
            <a:br>
              <a:rPr lang="en-GB" dirty="0"/>
            </a:br>
            <a:r>
              <a:rPr lang="en-GB" dirty="0"/>
              <a:t>Creating a delay</a:t>
            </a:r>
          </a:p>
        </p:txBody>
      </p:sp>
      <p:sp>
        <p:nvSpPr>
          <p:cNvPr id="5" name="Rectangle 4"/>
          <p:cNvSpPr/>
          <p:nvPr/>
        </p:nvSpPr>
        <p:spPr>
          <a:xfrm>
            <a:off x="1792222" y="3739901"/>
            <a:ext cx="694946" cy="32253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792221" y="4484502"/>
            <a:ext cx="4785641" cy="2151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pic>
        <p:nvPicPr>
          <p:cNvPr id="8" name="Picture 9" descr="762B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62" t="93741" r="15101" b="78"/>
          <a:stretch/>
        </p:blipFill>
        <p:spPr bwMode="auto">
          <a:xfrm rot="5400000">
            <a:off x="1401113" y="3335475"/>
            <a:ext cx="1527844" cy="763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/>
          <p:cNvSpPr/>
          <p:nvPr/>
        </p:nvSpPr>
        <p:spPr>
          <a:xfrm>
            <a:off x="1792218" y="2816352"/>
            <a:ext cx="783444" cy="24028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792221" y="2703554"/>
            <a:ext cx="4785641" cy="2151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006499" y="3909469"/>
            <a:ext cx="3484422" cy="24033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 rot="5400000">
            <a:off x="6132850" y="4248916"/>
            <a:ext cx="542552" cy="3474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 rot="5400000">
            <a:off x="6185533" y="2849888"/>
            <a:ext cx="437185" cy="34747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006499" y="3200547"/>
            <a:ext cx="3479989" cy="24041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6006499" y="3071878"/>
            <a:ext cx="228323" cy="21590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6006500" y="4108211"/>
            <a:ext cx="228323" cy="21590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6006499" y="3399022"/>
            <a:ext cx="3479988" cy="125038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6006499" y="3810620"/>
            <a:ext cx="3479988" cy="109271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6006499" y="3512085"/>
            <a:ext cx="2811643" cy="301681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6002065" y="3510640"/>
            <a:ext cx="296765" cy="30232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8822576" y="3508294"/>
            <a:ext cx="296765" cy="30232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C00000"/>
                </a:solidFill>
              </a:ln>
              <a:solidFill>
                <a:schemeClr val="accent1"/>
              </a:solidFill>
            </a:endParaRPr>
          </a:p>
        </p:txBody>
      </p:sp>
      <p:pic>
        <p:nvPicPr>
          <p:cNvPr id="24" name="Picture 9" descr="762B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3" t="73295" r="16074" b="9138"/>
          <a:stretch/>
        </p:blipFill>
        <p:spPr bwMode="auto">
          <a:xfrm rot="16200000">
            <a:off x="9483206" y="3070542"/>
            <a:ext cx="1267481" cy="123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/>
          <p:cNvSpPr txBox="1"/>
          <p:nvPr/>
        </p:nvSpPr>
        <p:spPr>
          <a:xfrm>
            <a:off x="64009" y="2838958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Cap Holder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68402" y="3755761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Cap 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211612" y="2424931"/>
            <a:ext cx="1606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Lead Sheath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773189" y="1844676"/>
            <a:ext cx="18309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Cu / Ni Sleeve 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20771" y="5203307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Fuze</a:t>
            </a:r>
            <a:r>
              <a:rPr lang="en-GB" dirty="0"/>
              <a:t> Body 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9119341" y="1803075"/>
            <a:ext cx="2728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Gunpowder Magazine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710606" y="5089858"/>
            <a:ext cx="2539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Priming Composition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801752" y="4668167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Delay Composition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589137" y="5203307"/>
            <a:ext cx="27991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Take over composition</a:t>
            </a:r>
          </a:p>
          <a:p>
            <a:endParaRPr lang="en-GB" dirty="0"/>
          </a:p>
        </p:txBody>
      </p:sp>
      <p:cxnSp>
        <p:nvCxnSpPr>
          <p:cNvPr id="36" name="Straight Arrow Connector 35"/>
          <p:cNvCxnSpPr/>
          <p:nvPr/>
        </p:nvCxnSpPr>
        <p:spPr>
          <a:xfrm>
            <a:off x="6391790" y="2227413"/>
            <a:ext cx="1188721" cy="142287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 flipH="1">
            <a:off x="8093677" y="2815799"/>
            <a:ext cx="2132" cy="58322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1486352" y="2967045"/>
            <a:ext cx="970582" cy="2412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 flipV="1">
            <a:off x="6986150" y="3678482"/>
            <a:ext cx="391399" cy="99805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endCxn id="8" idx="2"/>
          </p:cNvCxnSpPr>
          <p:nvPr/>
        </p:nvCxnSpPr>
        <p:spPr>
          <a:xfrm flipV="1">
            <a:off x="1172981" y="3717434"/>
            <a:ext cx="610096" cy="28396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stCxn id="33" idx="0"/>
            <a:endCxn id="22" idx="2"/>
          </p:cNvCxnSpPr>
          <p:nvPr/>
        </p:nvCxnSpPr>
        <p:spPr>
          <a:xfrm flipH="1" flipV="1">
            <a:off x="8970959" y="3810621"/>
            <a:ext cx="1017760" cy="139268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 flipV="1">
            <a:off x="3099816" y="4752011"/>
            <a:ext cx="271737" cy="52251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stCxn id="30" idx="2"/>
          </p:cNvCxnSpPr>
          <p:nvPr/>
        </p:nvCxnSpPr>
        <p:spPr>
          <a:xfrm flipH="1">
            <a:off x="10116946" y="2172407"/>
            <a:ext cx="366711" cy="80521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endCxn id="21" idx="1"/>
          </p:cNvCxnSpPr>
          <p:nvPr/>
        </p:nvCxnSpPr>
        <p:spPr>
          <a:xfrm flipV="1">
            <a:off x="5309543" y="3661804"/>
            <a:ext cx="692522" cy="145278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890F5E0B-7EE5-6107-CF92-3A44FAB878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4389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97"/>
    </mc:Choice>
    <mc:Fallback xmlns="">
      <p:transition spd="slow" advTm="57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3090" x="2990850" y="6565900"/>
          <p14:tracePt t="3099" x="3017838" y="6483350"/>
          <p14:tracePt t="3113" x="3054350" y="6375400"/>
          <p14:tracePt t="3128" x="3119438" y="6229350"/>
          <p14:tracePt t="3145" x="3163888" y="6127750"/>
          <p14:tracePt t="3162" x="3173413" y="6073775"/>
          <p14:tracePt t="3178" x="3190875" y="6010275"/>
          <p14:tracePt t="3195" x="3200400" y="5946775"/>
          <p14:tracePt t="3212" x="3209925" y="5900738"/>
          <p14:tracePt t="3228" x="3227388" y="5864225"/>
          <p14:tracePt t="3245" x="3227388" y="5837238"/>
          <p14:tracePt t="3262" x="3227388" y="5808663"/>
          <p14:tracePt t="3278" x="3236913" y="5791200"/>
          <p14:tracePt t="3295" x="3246438" y="5754688"/>
          <p14:tracePt t="3312" x="3263900" y="5718175"/>
          <p14:tracePt t="3328" x="3273425" y="5672138"/>
          <p14:tracePt t="3345" x="3300413" y="5626100"/>
          <p14:tracePt t="3362" x="3328988" y="5572125"/>
          <p14:tracePt t="3378" x="3373438" y="5472113"/>
          <p14:tracePt t="3395" x="3419475" y="5353050"/>
          <p14:tracePt t="3412" x="3446463" y="5262563"/>
          <p14:tracePt t="3428" x="3482975" y="5189538"/>
          <p14:tracePt t="3445" x="3482975" y="5160963"/>
          <p14:tracePt t="3462" x="3502025" y="5133975"/>
          <p14:tracePt t="3618" x="3511550" y="5116513"/>
          <p14:tracePt t="3626" x="3511550" y="5106988"/>
          <p14:tracePt t="3634" x="3511550" y="5080000"/>
          <p14:tracePt t="3645" x="3519488" y="5060950"/>
          <p14:tracePt t="3662" x="3538538" y="5024438"/>
          <p14:tracePt t="3679" x="3546475" y="4979988"/>
          <p14:tracePt t="3695" x="3582988" y="4943475"/>
          <p14:tracePt t="3712" x="3629025" y="4924425"/>
          <p14:tracePt t="3729" x="3702050" y="4897438"/>
          <p14:tracePt t="3745" x="3802063" y="4878388"/>
          <p14:tracePt t="3762" x="3911600" y="4878388"/>
          <p14:tracePt t="3778" x="4011613" y="4870450"/>
          <p14:tracePt t="3795" x="4067175" y="4870450"/>
          <p14:tracePt t="3812" x="4084638" y="4870450"/>
          <p14:tracePt t="3829" x="4094163" y="4870450"/>
          <p14:tracePt t="3850" x="4103688" y="4870450"/>
          <p14:tracePt t="3874" x="4113213" y="4870450"/>
          <p14:tracePt t="3882" x="4140200" y="4870450"/>
          <p14:tracePt t="3895" x="4149725" y="4870450"/>
          <p14:tracePt t="3912" x="4213225" y="4870450"/>
          <p14:tracePt t="3929" x="4286250" y="4851400"/>
          <p14:tracePt t="3946" x="4367213" y="4841875"/>
          <p14:tracePt t="3962" x="4505325" y="4814888"/>
          <p14:tracePt t="3979" x="4878388" y="4741863"/>
          <p14:tracePt t="3996" x="5133975" y="4687888"/>
          <p14:tracePt t="4013" x="5334000" y="4651375"/>
          <p14:tracePt t="4029" x="5543550" y="4632325"/>
          <p14:tracePt t="4045" x="5699125" y="4605338"/>
          <p14:tracePt t="4062" x="5835650" y="4568825"/>
          <p14:tracePt t="4079" x="6137275" y="4514850"/>
          <p14:tracePt t="4096" x="6502400" y="4478338"/>
          <p14:tracePt t="4112" x="7158038" y="4368800"/>
          <p14:tracePt t="4129" x="8288338" y="4249738"/>
          <p14:tracePt t="4146" x="9420225" y="4130675"/>
          <p14:tracePt t="4162" x="10769600" y="4067175"/>
          <p14:tracePt t="4179" x="11909425" y="3994150"/>
          <p14:tracePt t="4787" x="11607800" y="3994150"/>
          <p14:tracePt t="4796" x="11225213" y="4040188"/>
          <p14:tracePt t="4813" x="10414000" y="4067175"/>
          <p14:tracePt t="4829" x="9556750" y="4094163"/>
          <p14:tracePt t="4846" x="9001125" y="4094163"/>
          <p14:tracePt t="4863" x="8516938" y="4094163"/>
          <p14:tracePt t="4879" x="8078788" y="4094163"/>
          <p14:tracePt t="4896" x="7742238" y="4094163"/>
          <p14:tracePt t="4913" x="7450138" y="4094163"/>
          <p14:tracePt t="4930" x="7158038" y="4094163"/>
          <p14:tracePt t="4946" x="6884988" y="4094163"/>
          <p14:tracePt t="4963" x="6356350" y="4094163"/>
          <p14:tracePt t="4979" x="6081713" y="4094163"/>
          <p14:tracePt t="4996" x="5818188" y="4094163"/>
          <p14:tracePt t="5013" x="5635625" y="4103688"/>
          <p14:tracePt t="5029" x="5507038" y="4103688"/>
          <p14:tracePt t="5046" x="5416550" y="4103688"/>
          <p14:tracePt t="5063" x="5334000" y="4103688"/>
          <p14:tracePt t="5080" x="5270500" y="4086225"/>
          <p14:tracePt t="5096" x="5170488" y="4076700"/>
          <p14:tracePt t="5113" x="5097463" y="4057650"/>
          <p14:tracePt t="5130" x="5060950" y="4049713"/>
          <p14:tracePt t="5146" x="5043488" y="4049713"/>
          <p14:tracePt t="5163" x="5014913" y="4049713"/>
          <p14:tracePt t="5618" x="5006975" y="4049713"/>
          <p14:tracePt t="5626" x="4997450" y="4049713"/>
          <p14:tracePt t="5635" x="4987925" y="4049713"/>
          <p14:tracePt t="5646" x="4970463" y="4049713"/>
          <p14:tracePt t="5663" x="4741863" y="4057650"/>
          <p14:tracePt t="5680" x="4403725" y="4076700"/>
          <p14:tracePt t="5697" x="3857625" y="4094163"/>
          <p14:tracePt t="5713" x="3475038" y="4094163"/>
          <p14:tracePt t="5730" x="3173413" y="4094163"/>
          <p14:tracePt t="5747" x="3082925" y="4094163"/>
          <p14:tracePt t="5770" x="3073400" y="4094163"/>
          <p14:tracePt t="5786" x="3054350" y="4094163"/>
          <p14:tracePt t="5797" x="3046413" y="4094163"/>
          <p14:tracePt t="5813" x="3027363" y="4094163"/>
          <p14:tracePt t="5830" x="2990850" y="4094163"/>
          <p14:tracePt t="5847" x="2973388" y="4094163"/>
          <p14:tracePt t="5983" x="1614488" y="4094163"/>
          <p14:tracePt t="5986" x="1514475" y="4094163"/>
          <p14:tracePt t="5996" x="1412875" y="4094163"/>
          <p14:tracePt t="6013" x="1239838" y="4094163"/>
          <p14:tracePt t="6030" x="1112838" y="4094163"/>
          <p14:tracePt t="6046" x="976313" y="4113213"/>
          <p14:tracePt t="6063" x="866775" y="4113213"/>
          <p14:tracePt t="6080" x="757238" y="4113213"/>
          <p14:tracePt t="6096" x="711200" y="4113213"/>
          <p14:tracePt t="6113" x="665163" y="4113213"/>
          <p14:tracePt t="6130" x="601663" y="4113213"/>
          <p14:tracePt t="6147" x="547688" y="4113213"/>
          <p14:tracePt t="6163" x="346075" y="4113213"/>
          <p14:tracePt t="6180" x="163513" y="4130675"/>
          <p14:tracePt t="6785" x="127000" y="4697413"/>
          <p14:tracePt t="6797" x="328613" y="4678363"/>
          <p14:tracePt t="6812" x="674688" y="4641850"/>
          <p14:tracePt t="6819" x="847725" y="4595813"/>
          <p14:tracePt t="6830" x="993775" y="4578350"/>
          <p14:tracePt t="6847" x="1176338" y="4568825"/>
          <p14:tracePt t="6864" x="1266825" y="4551363"/>
          <p14:tracePt t="6881" x="1303338" y="4541838"/>
          <p14:tracePt t="6897" x="1312863" y="4541838"/>
          <p14:tracePt t="6914" x="1339850" y="4541838"/>
          <p14:tracePt t="6931" x="1412875" y="4541838"/>
          <p14:tracePt t="6947" x="1641475" y="4541838"/>
          <p14:tracePt t="6964" x="1841500" y="4541838"/>
          <p14:tracePt t="6981" x="2060575" y="4541838"/>
          <p14:tracePt t="6997" x="2206625" y="4541838"/>
          <p14:tracePt t="7014" x="2233613" y="4541838"/>
          <p14:tracePt t="7034" x="2197100" y="4541838"/>
          <p14:tracePt t="7047" x="2124075" y="4578350"/>
          <p14:tracePt t="7064" x="1841500" y="4687888"/>
          <p14:tracePt t="7081" x="1577975" y="4797425"/>
          <p14:tracePt t="7098" x="1295400" y="4933950"/>
          <p14:tracePt t="7115" x="1012825" y="5126038"/>
          <p14:tracePt t="7130" x="884238" y="5262563"/>
          <p14:tracePt t="7147" x="784225" y="5426075"/>
          <p14:tracePt t="7164" x="738188" y="5545138"/>
          <p14:tracePt t="7180" x="693738" y="5708650"/>
          <p14:tracePt t="7197" x="628650" y="5854700"/>
          <p14:tracePt t="7214" x="584200" y="5946775"/>
          <p14:tracePt t="7230" x="538163" y="6046788"/>
          <p14:tracePt t="7247" x="511175" y="6127750"/>
          <p14:tracePt t="7264" x="438150" y="6246813"/>
          <p14:tracePt t="7281" x="365125" y="6375400"/>
          <p14:tracePt t="7297" x="273050" y="6446838"/>
          <p14:tracePt t="7314" x="200025" y="6492875"/>
          <p14:tracePt t="7331" x="173038" y="6519863"/>
          <p14:tracePt t="7348" x="127000" y="6548438"/>
          <p14:tracePt t="7364" x="119063" y="6548438"/>
          <p14:tracePt t="7381" x="90488" y="6548438"/>
          <p14:tracePt t="7398" x="82550" y="6548438"/>
          <p14:tracePt t="7426" x="73025" y="6556375"/>
          <p14:tracePt t="7554" x="82550" y="6556375"/>
          <p14:tracePt t="7562" x="90488" y="6538913"/>
          <p14:tracePt t="7579" x="109538" y="6538913"/>
          <p14:tracePt t="7602" x="119063" y="6538913"/>
          <p14:tracePt t="7611" x="127000" y="6529388"/>
          <p14:tracePt t="7619" x="146050" y="6519863"/>
          <p14:tracePt t="7635" x="173038" y="6511925"/>
          <p14:tracePt t="7648" x="200025" y="6492875"/>
          <p14:tracePt t="7664" x="219075" y="6475413"/>
          <p14:tracePt t="7681" x="265113" y="6438900"/>
          <p14:tracePt t="7697" x="292100" y="6419850"/>
          <p14:tracePt t="7714" x="301625" y="6411913"/>
          <p14:tracePt t="8498" x="282575" y="6411913"/>
          <p14:tracePt t="9050" x="265113" y="6411913"/>
          <p14:tracePt t="11508" x="265113" y="6402388"/>
          <p14:tracePt t="11523" x="265113" y="6392863"/>
          <p14:tracePt t="11539" x="265113" y="6375400"/>
          <p14:tracePt t="11547" x="265113" y="6365875"/>
          <p14:tracePt t="11843" x="265113" y="6356350"/>
          <p14:tracePt t="12195" x="265113" y="6346825"/>
          <p14:tracePt t="12331" x="265113" y="6338888"/>
          <p14:tracePt t="12451" x="265113" y="6329363"/>
          <p14:tracePt t="12483" x="265113" y="6302375"/>
          <p14:tracePt t="12499" x="265113" y="6283325"/>
          <p14:tracePt t="12515" x="273050" y="6265863"/>
          <p14:tracePt t="12523" x="273050" y="6256338"/>
          <p14:tracePt t="12535" x="273050" y="6246813"/>
          <p14:tracePt t="12551" x="273050" y="6237288"/>
          <p14:tracePt t="12568" x="282575" y="6219825"/>
          <p14:tracePt t="12587" x="282575" y="6200775"/>
          <p14:tracePt t="12635" x="282575" y="6192838"/>
          <p14:tracePt t="13051" x="282575" y="6183313"/>
          <p14:tracePt t="13067" x="282575" y="6164263"/>
          <p14:tracePt t="13076" x="282575" y="6156325"/>
          <p14:tracePt t="13085" x="282575" y="6137275"/>
          <p14:tracePt t="13102" x="282575" y="6091238"/>
          <p14:tracePt t="13118" x="282575" y="6073775"/>
          <p14:tracePt t="13135" x="282575" y="6054725"/>
          <p14:tracePt t="13152" x="282575" y="6027738"/>
          <p14:tracePt t="13168" x="282575" y="6000750"/>
          <p14:tracePt t="13185" x="282575" y="5973763"/>
          <p14:tracePt t="13202" x="282575" y="5946775"/>
          <p14:tracePt t="13219" x="273050" y="5918200"/>
          <p14:tracePt t="13235" x="273050" y="5900738"/>
          <p14:tracePt t="13260" x="273050" y="5891213"/>
          <p14:tracePt t="13339" x="273050" y="5881688"/>
          <p14:tracePt t="13364" x="273050" y="5873750"/>
          <p14:tracePt t="13380" x="301625" y="5854700"/>
          <p14:tracePt t="13428" x="309563" y="5845175"/>
          <p14:tracePt t="16164" x="319088" y="5845175"/>
          <p14:tracePt t="16180" x="319088" y="5837238"/>
          <p14:tracePt t="17492" x="338138" y="5827713"/>
          <p14:tracePt t="17500" x="438150" y="5791200"/>
          <p14:tracePt t="17508" x="657225" y="5754688"/>
          <p14:tracePt t="17521" x="903288" y="5708650"/>
          <p14:tracePt t="17538" x="1731963" y="5608638"/>
          <p14:tracePt t="17554" x="2973388" y="5581650"/>
          <p14:tracePt t="17571" x="4413250" y="5581650"/>
          <p14:tracePt t="17588" x="5945188" y="5581650"/>
          <p14:tracePt t="17604" x="8180388" y="5599113"/>
          <p14:tracePt t="17621" x="9712325" y="5599113"/>
          <p14:tracePt t="17638" x="11069638" y="5518150"/>
          <p14:tracePt t="17883" x="184150" y="6572250"/>
          <p14:tracePt t="17924" x="184150" y="6565900"/>
          <p14:tracePt t="18020" x="215900" y="6559550"/>
          <p14:tracePt t="18028" x="273050" y="6546850"/>
          <p14:tracePt t="18038" x="330200" y="6521450"/>
          <p14:tracePt t="18100" x="336550" y="6521450"/>
          <p14:tracePt t="18108" x="349250" y="6515100"/>
          <p14:tracePt t="18116" x="355600" y="6515100"/>
          <p14:tracePt t="18124" x="361950" y="6515100"/>
          <p14:tracePt t="18138" x="374650" y="6515100"/>
          <p14:tracePt t="18156" x="374650" y="6527800"/>
          <p14:tracePt t="18180" x="374650" y="6508750"/>
          <p14:tracePt t="18188" x="387350" y="6470650"/>
          <p14:tracePt t="18205" x="469900" y="6388100"/>
          <p14:tracePt t="18221" x="749300" y="6216650"/>
          <p14:tracePt t="18238" x="1282700" y="6000750"/>
          <p14:tracePt t="18255" x="1866900" y="5803900"/>
          <p14:tracePt t="18272" x="2584450" y="5638800"/>
          <p14:tracePt t="18288" x="3403600" y="5454650"/>
          <p14:tracePt t="18305" x="3962400" y="5334000"/>
          <p14:tracePt t="18321" x="4324350" y="5245100"/>
          <p14:tracePt t="18338" x="4413250" y="5130800"/>
          <p14:tracePt t="18355" x="4425950" y="5003800"/>
          <p14:tracePt t="18532" x="4406900" y="5029200"/>
          <p14:tracePt t="18548" x="4406900" y="5010150"/>
          <p14:tracePt t="18556" x="4419600" y="4997450"/>
          <p14:tracePt t="18564" x="4464050" y="4953000"/>
          <p14:tracePt t="18572" x="4565650" y="4908550"/>
          <p14:tracePt t="18588" x="4933950" y="4737100"/>
          <p14:tracePt t="18605" x="5543550" y="4502150"/>
          <p14:tracePt t="18622" x="6273800" y="4197350"/>
          <p14:tracePt t="18638" x="7010400" y="3867150"/>
          <p14:tracePt t="18655" x="7632700" y="3549650"/>
          <p14:tracePt t="18672" x="7994650" y="3333750"/>
          <p14:tracePt t="18688" x="8172450" y="3194050"/>
          <p14:tracePt t="18705" x="8229600" y="3143250"/>
          <p14:tracePt t="18722" x="8229600" y="3124200"/>
          <p14:tracePt t="18739" x="8235950" y="3111500"/>
          <p14:tracePt t="18756" x="8235950" y="3105150"/>
          <p14:tracePt t="18772" x="8235950" y="3098800"/>
          <p14:tracePt t="18789" x="8229600" y="3098800"/>
          <p14:tracePt t="18805" x="8204200" y="3092450"/>
          <p14:tracePt t="18822" x="8178800" y="3086100"/>
          <p14:tracePt t="18838" x="8166100" y="3086100"/>
          <p14:tracePt t="18855" x="8166100" y="3060700"/>
          <p14:tracePt t="18872" x="8185150" y="3009900"/>
          <p14:tracePt t="18893" x="8274050" y="2946400"/>
          <p14:tracePt t="18906" x="8286750" y="2940050"/>
          <p14:tracePt t="18922" x="8305800" y="2940050"/>
          <p14:tracePt t="18939" x="8274050" y="2952750"/>
          <p14:tracePt t="18956" x="8197850" y="2978150"/>
          <p14:tracePt t="19084" x="8185150" y="2978150"/>
          <p14:tracePt t="19092" x="8172450" y="2978150"/>
          <p14:tracePt t="19100" x="8166100" y="2978150"/>
          <p14:tracePt t="19108" x="8166100" y="2959100"/>
          <p14:tracePt t="19122" x="8166100" y="2908300"/>
          <p14:tracePt t="19139" x="8128000" y="2851150"/>
          <p14:tracePt t="19156" x="8058150" y="2787650"/>
          <p14:tracePt t="19172" x="7842250" y="2641600"/>
          <p14:tracePt t="19189" x="7708900" y="2571750"/>
          <p14:tracePt t="19206" x="7537450" y="2514600"/>
          <p14:tracePt t="19223" x="7397750" y="2482850"/>
          <p14:tracePt t="19239" x="7270750" y="2482850"/>
          <p14:tracePt t="19256" x="7118350" y="2482850"/>
          <p14:tracePt t="19273" x="7016750" y="2482850"/>
          <p14:tracePt t="19289" x="6946900" y="2482850"/>
          <p14:tracePt t="19306" x="6889750" y="2495550"/>
          <p14:tracePt t="19323" x="6877050" y="2501900"/>
          <p14:tracePt t="19340" x="6858000" y="2508250"/>
          <p14:tracePt t="19356" x="6845300" y="2508250"/>
          <p14:tracePt t="19373" x="6781800" y="2508250"/>
          <p14:tracePt t="19390" x="6737350" y="2501900"/>
          <p14:tracePt t="19406" x="6661150" y="2489200"/>
          <p14:tracePt t="19423" x="6604000" y="2476500"/>
          <p14:tracePt t="19439" x="6584950" y="2476500"/>
          <p14:tracePt t="19477" x="6584950" y="2470150"/>
          <p14:tracePt t="19484" x="6584950" y="2463800"/>
          <p14:tracePt t="19492" x="6578600" y="2457450"/>
          <p14:tracePt t="19506" x="6578600" y="2438400"/>
          <p14:tracePt t="19523" x="6572250" y="2406650"/>
          <p14:tracePt t="19540" x="6572250" y="2362200"/>
          <p14:tracePt t="19556" x="6572250" y="2324100"/>
          <p14:tracePt t="19572" x="6584950" y="2228850"/>
          <p14:tracePt t="19590" x="6584950" y="2165350"/>
          <p14:tracePt t="19606" x="6578600" y="2114550"/>
          <p14:tracePt t="19623" x="6559550" y="2076450"/>
          <p14:tracePt t="19640" x="6534150" y="2051050"/>
          <p14:tracePt t="19656" x="6483350" y="2044700"/>
          <p14:tracePt t="19673" x="6432550" y="2044700"/>
          <p14:tracePt t="19690" x="6356350" y="2076450"/>
          <p14:tracePt t="19706" x="6273800" y="2165350"/>
          <p14:tracePt t="19723" x="6197600" y="2305050"/>
          <p14:tracePt t="19742" x="6121400" y="2698750"/>
          <p14:tracePt t="19756" x="6115050" y="2863850"/>
          <p14:tracePt t="19774" x="6083300" y="3251200"/>
          <p14:tracePt t="19790" x="6083300" y="3568700"/>
          <p14:tracePt t="19806" x="6102350" y="3683000"/>
          <p14:tracePt t="19823" x="6153150" y="3765550"/>
          <p14:tracePt t="19840" x="6216650" y="3790950"/>
          <p14:tracePt t="19856" x="6273800" y="3790950"/>
          <p14:tracePt t="19873" x="6388100" y="3733800"/>
          <p14:tracePt t="19889" x="6546850" y="3613150"/>
          <p14:tracePt t="19906" x="6667500" y="3498850"/>
          <p14:tracePt t="19922" x="6794500" y="3346450"/>
          <p14:tracePt t="19939" x="6864350" y="3213100"/>
          <p14:tracePt t="19956" x="6883400" y="3130550"/>
          <p14:tracePt t="19972" x="6883400" y="3098800"/>
          <p14:tracePt t="19989" x="6851650" y="3086100"/>
          <p14:tracePt t="20006" x="6775450" y="3092450"/>
          <p14:tracePt t="20023" x="6648450" y="3149600"/>
          <p14:tracePt t="20040" x="6521450" y="3244850"/>
          <p14:tracePt t="20057" x="6400800" y="3378200"/>
          <p14:tracePt t="20073" x="6350000" y="3454400"/>
          <p14:tracePt t="20090" x="6343650" y="3505200"/>
          <p14:tracePt t="20106" x="6350000" y="3568700"/>
          <p14:tracePt t="20123" x="6445250" y="3625850"/>
          <p14:tracePt t="20140" x="6559550" y="3651250"/>
          <p14:tracePt t="20156" x="6813550" y="3644900"/>
          <p14:tracePt t="20174" x="6934200" y="3587750"/>
          <p14:tracePt t="20190" x="6991350" y="3530600"/>
          <p14:tracePt t="20207" x="6997700" y="3492500"/>
          <p14:tracePt t="20223" x="6985000" y="3454400"/>
          <p14:tracePt t="20240" x="6953250" y="3429000"/>
          <p14:tracePt t="20257" x="6883400" y="3416300"/>
          <p14:tracePt t="20274" x="6807200" y="3422650"/>
          <p14:tracePt t="20290" x="6743700" y="3473450"/>
          <p14:tracePt t="20306" x="6699250" y="3530600"/>
          <p14:tracePt t="20324" x="6680200" y="3606800"/>
          <p14:tracePt t="20340" x="6673850" y="3676650"/>
          <p14:tracePt t="20357" x="6673850" y="3765550"/>
          <p14:tracePt t="20374" x="6686550" y="3803650"/>
          <p14:tracePt t="20390" x="6762750" y="3835400"/>
          <p14:tracePt t="20406" x="6889750" y="3854450"/>
          <p14:tracePt t="20424" x="7105650" y="3860800"/>
          <p14:tracePt t="20440" x="7315200" y="3860800"/>
          <p14:tracePt t="20456" x="7512050" y="3860800"/>
          <p14:tracePt t="20474" x="7658100" y="3835400"/>
          <p14:tracePt t="20490" x="7747000" y="3816350"/>
          <p14:tracePt t="20506" x="7785100" y="3810000"/>
          <p14:tracePt t="20523" x="7791450" y="3810000"/>
          <p14:tracePt t="20540" x="7791450" y="3803650"/>
          <p14:tracePt t="20557" x="7785100" y="3803650"/>
          <p14:tracePt t="20574" x="7727950" y="3790950"/>
          <p14:tracePt t="20590" x="7658100" y="3784600"/>
          <p14:tracePt t="20607" x="7588250" y="3784600"/>
          <p14:tracePt t="20623" x="7505700" y="3784600"/>
          <p14:tracePt t="20640" x="7410450" y="3784600"/>
          <p14:tracePt t="20657" x="7334250" y="3784600"/>
          <p14:tracePt t="20674" x="7219950" y="3784600"/>
          <p14:tracePt t="20690" x="7143750" y="3784600"/>
          <p14:tracePt t="20707" x="7092950" y="3778250"/>
          <p14:tracePt t="20724" x="7048500" y="3778250"/>
          <p14:tracePt t="20741" x="7004050" y="3771900"/>
          <p14:tracePt t="20756" x="6985000" y="3771900"/>
          <p14:tracePt t="20774" x="6972300" y="3771900"/>
          <p14:tracePt t="20790" x="6940550" y="3771900"/>
          <p14:tracePt t="20806" x="6915150" y="3771900"/>
          <p14:tracePt t="20823" x="6883400" y="3771900"/>
          <p14:tracePt t="20840" x="6851650" y="3765550"/>
          <p14:tracePt t="20857" x="6794500" y="3765550"/>
          <p14:tracePt t="20874" x="6724650" y="3765550"/>
          <p14:tracePt t="20890" x="6661150" y="3752850"/>
          <p14:tracePt t="20907" x="6591300" y="3733800"/>
          <p14:tracePt t="20924" x="6515100" y="3714750"/>
          <p14:tracePt t="20942" x="6438900" y="3708400"/>
          <p14:tracePt t="20957" x="6419850" y="3702050"/>
          <p14:tracePt t="20974" x="6362700" y="3702050"/>
          <p14:tracePt t="20992" x="6318250" y="3702050"/>
          <p14:tracePt t="21007" x="6254750" y="3702050"/>
          <p14:tracePt t="21024" x="6197600" y="3714750"/>
          <p14:tracePt t="21041" x="6146800" y="3714750"/>
          <p14:tracePt t="21057" x="6083300" y="3714750"/>
          <p14:tracePt t="21074" x="6064250" y="3714750"/>
          <p14:tracePt t="21090" x="6057900" y="3714750"/>
          <p14:tracePt t="21107" x="6045200" y="3714750"/>
          <p14:tracePt t="21124" x="6038850" y="3714750"/>
          <p14:tracePt t="21140" x="6032500" y="3714750"/>
          <p14:tracePt t="21268" x="6038850" y="3714750"/>
          <p14:tracePt t="21276" x="6045200" y="3714750"/>
          <p14:tracePt t="21285" x="6070600" y="3714750"/>
          <p14:tracePt t="21293" x="6108700" y="3702050"/>
          <p14:tracePt t="21307" x="6134100" y="3702050"/>
          <p14:tracePt t="21324" x="6229350" y="3689350"/>
          <p14:tracePt t="21341" x="6381750" y="3670300"/>
          <p14:tracePt t="21357" x="6457950" y="3657600"/>
          <p14:tracePt t="21374" x="6521450" y="3644900"/>
          <p14:tracePt t="21391" x="6565900" y="3638550"/>
          <p14:tracePt t="21408" x="6597650" y="3632200"/>
          <p14:tracePt t="21424" x="6629400" y="3625850"/>
          <p14:tracePt t="21441" x="6654800" y="3625850"/>
          <p14:tracePt t="21458" x="6686550" y="3625850"/>
          <p14:tracePt t="21474" x="6718300" y="3625850"/>
          <p14:tracePt t="21491" x="6743700" y="3625850"/>
          <p14:tracePt t="21508" x="6781800" y="3619500"/>
          <p14:tracePt t="21525" x="6826250" y="3613150"/>
          <p14:tracePt t="21541" x="6889750" y="3606800"/>
          <p14:tracePt t="21558" x="6972300" y="3600450"/>
          <p14:tracePt t="21574" x="7004050" y="3594100"/>
          <p14:tracePt t="21590" x="7048500" y="3594100"/>
          <p14:tracePt t="21608" x="7086600" y="3594100"/>
          <p14:tracePt t="21625" x="7124700" y="3594100"/>
          <p14:tracePt t="21641" x="7169150" y="3594100"/>
          <p14:tracePt t="21658" x="7232650" y="3587750"/>
          <p14:tracePt t="21675" x="7302500" y="3587750"/>
          <p14:tracePt t="21691" x="7378700" y="3587750"/>
          <p14:tracePt t="21708" x="7480300" y="3587750"/>
          <p14:tracePt t="21726" x="7626350" y="3587750"/>
          <p14:tracePt t="21741" x="7658100" y="3587750"/>
          <p14:tracePt t="21758" x="7778750" y="3594100"/>
          <p14:tracePt t="21774" x="7823200" y="3594100"/>
          <p14:tracePt t="21791" x="7867650" y="3600450"/>
          <p14:tracePt t="21808" x="7899400" y="3600450"/>
          <p14:tracePt t="21824" x="7931150" y="3600450"/>
          <p14:tracePt t="21841" x="7962900" y="3600450"/>
          <p14:tracePt t="21858" x="7988300" y="3606800"/>
          <p14:tracePt t="21875" x="8026400" y="3606800"/>
          <p14:tracePt t="21891" x="8064500" y="3606800"/>
          <p14:tracePt t="21908" x="8108950" y="3613150"/>
          <p14:tracePt t="21925" x="8140700" y="3613150"/>
          <p14:tracePt t="21941" x="8185150" y="3613150"/>
          <p14:tracePt t="21958" x="8235950" y="3619500"/>
          <p14:tracePt t="21975" x="8267700" y="3619500"/>
          <p14:tracePt t="21993" x="8305800" y="3619500"/>
          <p14:tracePt t="22008" x="8337550" y="3619500"/>
          <p14:tracePt t="22024" x="8375650" y="3619500"/>
          <p14:tracePt t="22041" x="8413750" y="3619500"/>
          <p14:tracePt t="22058" x="8445500" y="3619500"/>
          <p14:tracePt t="22075" x="8477250" y="3619500"/>
          <p14:tracePt t="22091" x="8509000" y="3619500"/>
          <p14:tracePt t="22108" x="8534400" y="3619500"/>
          <p14:tracePt t="22124" x="8585200" y="3619500"/>
          <p14:tracePt t="22141" x="8610600" y="3619500"/>
          <p14:tracePt t="22158" x="8648700" y="3619500"/>
          <p14:tracePt t="22174" x="8686800" y="3619500"/>
          <p14:tracePt t="22191" x="8712200" y="3619500"/>
          <p14:tracePt t="22208" x="8737600" y="3619500"/>
          <p14:tracePt t="22224" x="8756650" y="3619500"/>
          <p14:tracePt t="22241" x="8769350" y="3619500"/>
          <p14:tracePt t="22258" x="8782050" y="3619500"/>
          <p14:tracePt t="22274" x="8788400" y="3619500"/>
          <p14:tracePt t="22291" x="8794750" y="3619500"/>
          <p14:tracePt t="22308" x="8807450" y="3619500"/>
          <p14:tracePt t="22324" x="8826500" y="3625850"/>
          <p14:tracePt t="22342" x="8858250" y="3632200"/>
          <p14:tracePt t="22358" x="8877300" y="3638550"/>
          <p14:tracePt t="22374" x="8890000" y="3644900"/>
          <p14:tracePt t="22468" x="8883650" y="3638550"/>
          <p14:tracePt t="22476" x="8877300" y="3638550"/>
          <p14:tracePt t="22493" x="8864600" y="3638550"/>
          <p14:tracePt t="22501" x="8858250" y="3638550"/>
          <p14:tracePt t="22509" x="8839200" y="3638550"/>
          <p14:tracePt t="22524" x="8813800" y="3632200"/>
          <p14:tracePt t="22541" x="8743950" y="3632200"/>
          <p14:tracePt t="22558" x="8648700" y="3632200"/>
          <p14:tracePt t="22574" x="8547100" y="3632200"/>
          <p14:tracePt t="22591" x="8426450" y="3632200"/>
          <p14:tracePt t="22658" x="8020050" y="3644900"/>
          <p14:tracePt t="22675" x="7899400" y="3644900"/>
          <p14:tracePt t="22693" x="7753350" y="3644900"/>
          <p14:tracePt t="22708" x="7715250" y="3644900"/>
          <p14:tracePt t="22727" x="7569200" y="3644900"/>
          <p14:tracePt t="22742" x="7473950" y="3638550"/>
          <p14:tracePt t="22759" x="7378700" y="3638550"/>
          <p14:tracePt t="22775" x="7239000" y="3638550"/>
          <p14:tracePt t="22792" x="7099300" y="3638550"/>
          <p14:tracePt t="22809" x="6991350" y="3638550"/>
          <p14:tracePt t="22825" x="6889750" y="3638550"/>
          <p14:tracePt t="22842" x="6807200" y="3638550"/>
          <p14:tracePt t="22859" x="6731000" y="3644900"/>
          <p14:tracePt t="22876" x="6673850" y="3644900"/>
          <p14:tracePt t="22892" x="6629400" y="3651250"/>
          <p14:tracePt t="22909" x="6584950" y="3651250"/>
          <p14:tracePt t="22925" x="6521450" y="3657600"/>
          <p14:tracePt t="22942" x="6477000" y="3657600"/>
          <p14:tracePt t="22959" x="6426200" y="3657600"/>
          <p14:tracePt t="22975" x="6356350" y="3657600"/>
          <p14:tracePt t="22992" x="6311900" y="3657600"/>
          <p14:tracePt t="23009" x="6261100" y="3657600"/>
          <p14:tracePt t="23025" x="6223000" y="3657600"/>
          <p14:tracePt t="23042" x="6191250" y="3663950"/>
          <p14:tracePt t="23059" x="6165850" y="3663950"/>
          <p14:tracePt t="23075" x="6146800" y="3663950"/>
          <p14:tracePt t="23092" x="6127750" y="3663950"/>
          <p14:tracePt t="23110" x="6096000" y="3663950"/>
          <p14:tracePt t="23125" x="6076950" y="3663950"/>
          <p14:tracePt t="23142" x="6070600" y="3670300"/>
          <p14:tracePt t="23374" x="6064250" y="3670300"/>
          <p14:tracePt t="23398" x="6076950" y="3670300"/>
          <p14:tracePt t="23405" x="6089650" y="3670300"/>
          <p14:tracePt t="23413" x="6121400" y="3670300"/>
          <p14:tracePt t="23426" x="6146800" y="3670300"/>
          <p14:tracePt t="23442" x="6203950" y="3651250"/>
          <p14:tracePt t="23459" x="6216650" y="3638550"/>
          <p14:tracePt t="23475" x="6229350" y="3625850"/>
          <p14:tracePt t="23492" x="6235700" y="3600450"/>
          <p14:tracePt t="23508" x="6229350" y="3581400"/>
          <p14:tracePt t="23525" x="6159500" y="3543300"/>
          <p14:tracePt t="23542" x="6083300" y="3536950"/>
          <p14:tracePt t="23560" x="5994400" y="3536950"/>
          <p14:tracePt t="23575" x="5924550" y="3556000"/>
          <p14:tracePt t="23592" x="5899150" y="3568700"/>
          <p14:tracePt t="23609" x="5892800" y="3587750"/>
          <p14:tracePt t="23625" x="5880100" y="3619500"/>
          <p14:tracePt t="23643" x="5880100" y="3638550"/>
          <p14:tracePt t="23658" x="5886450" y="3670300"/>
          <p14:tracePt t="23675" x="5892800" y="3695700"/>
          <p14:tracePt t="23692" x="5911850" y="3727450"/>
          <p14:tracePt t="23709" x="5937250" y="3746500"/>
          <p14:tracePt t="23725" x="5988050" y="3771900"/>
          <p14:tracePt t="23742" x="6032500" y="3778250"/>
          <p14:tracePt t="23760" x="6083300" y="3778250"/>
          <p14:tracePt t="23775" x="6153150" y="3740150"/>
          <p14:tracePt t="23792" x="6184900" y="3683000"/>
          <p14:tracePt t="23809" x="6203950" y="3594100"/>
          <p14:tracePt t="23825" x="6203950" y="3517900"/>
          <p14:tracePt t="23843" x="6178550" y="3460750"/>
          <p14:tracePt t="23860" x="6159500" y="3435350"/>
          <p14:tracePt t="23876" x="6134100" y="3409950"/>
          <p14:tracePt t="23893" x="6102350" y="3397250"/>
          <p14:tracePt t="23909" x="6083300" y="3397250"/>
          <p14:tracePt t="23926" x="6032500" y="3403600"/>
          <p14:tracePt t="23942" x="6000750" y="3435350"/>
          <p14:tracePt t="23959" x="5962650" y="3486150"/>
          <p14:tracePt t="23975" x="5924550" y="3556000"/>
          <p14:tracePt t="23992" x="5905500" y="3613150"/>
          <p14:tracePt t="24009" x="5905500" y="3689350"/>
          <p14:tracePt t="24025" x="5905500" y="3740150"/>
          <p14:tracePt t="24042" x="5930900" y="3790950"/>
          <p14:tracePt t="24059" x="5969000" y="3829050"/>
          <p14:tracePt t="24076" x="6032500" y="3848100"/>
          <p14:tracePt t="24095" x="6127750" y="3854450"/>
          <p14:tracePt t="24109" x="6203950" y="3816350"/>
          <p14:tracePt t="24127" x="6261100" y="3740150"/>
          <p14:tracePt t="24143" x="6299200" y="3613150"/>
          <p14:tracePt t="24160" x="6299200" y="3511550"/>
          <p14:tracePt t="24177" x="6286500" y="3454400"/>
          <p14:tracePt t="24193" x="6261100" y="3403600"/>
          <p14:tracePt t="24209" x="6242050" y="3371850"/>
          <p14:tracePt t="24226" x="6210300" y="3359150"/>
          <p14:tracePt t="24243" x="6165850" y="3359150"/>
          <p14:tracePt t="24260" x="6115050" y="3365500"/>
          <p14:tracePt t="24276" x="6070600" y="3390900"/>
          <p14:tracePt t="24293" x="6007100" y="3435350"/>
          <p14:tracePt t="24309" x="5949950" y="3511550"/>
          <p14:tracePt t="24326" x="5930900" y="3556000"/>
          <p14:tracePt t="24343" x="5930900" y="3587750"/>
          <p14:tracePt t="24359" x="5930900" y="3638550"/>
          <p14:tracePt t="24376" x="5949950" y="3683000"/>
          <p14:tracePt t="24394" x="5981700" y="3714750"/>
          <p14:tracePt t="24410" x="6032500" y="3752850"/>
          <p14:tracePt t="24426" x="6121400" y="3778250"/>
          <p14:tracePt t="24443" x="6223000" y="3778250"/>
          <p14:tracePt t="24460" x="6324600" y="3778250"/>
          <p14:tracePt t="24476" x="6394450" y="3765550"/>
          <p14:tracePt t="24493" x="6432550" y="3708400"/>
          <p14:tracePt t="24510" x="6419850" y="3575050"/>
          <p14:tracePt t="24526" x="6369050" y="3479800"/>
          <p14:tracePt t="24543" x="6311900" y="3416300"/>
          <p14:tracePt t="24560" x="6267450" y="3378200"/>
          <p14:tracePt t="24576" x="6229350" y="3359150"/>
          <p14:tracePt t="24593" x="6191250" y="3359150"/>
          <p14:tracePt t="24610" x="6159500" y="3359150"/>
          <p14:tracePt t="24627" x="6115050" y="3403600"/>
          <p14:tracePt t="24643" x="6064250" y="3479800"/>
          <p14:tracePt t="24660" x="6019800" y="3556000"/>
          <p14:tracePt t="24677" x="5975350" y="3651250"/>
          <p14:tracePt t="24693" x="5969000" y="3676650"/>
          <p14:tracePt t="24709" x="5969000" y="3727450"/>
          <p14:tracePt t="24727" x="5988050" y="3752850"/>
          <p14:tracePt t="24743" x="6019800" y="3778250"/>
          <p14:tracePt t="24759" x="6076950" y="3784600"/>
          <p14:tracePt t="24777" x="6140450" y="3784600"/>
          <p14:tracePt t="24793" x="6203950" y="3771900"/>
          <p14:tracePt t="24809" x="6267450" y="3714750"/>
          <p14:tracePt t="24826" x="6305550" y="3644900"/>
          <p14:tracePt t="24843" x="6311900" y="3587750"/>
          <p14:tracePt t="24861" x="6299200" y="3530600"/>
          <p14:tracePt t="24876" x="6292850" y="3511550"/>
          <p14:tracePt t="24893" x="6273800" y="3492500"/>
          <p14:tracePt t="24909" x="6191250" y="3460750"/>
          <p14:tracePt t="24926" x="6121400" y="3460750"/>
          <p14:tracePt t="24943" x="6038850" y="3473450"/>
          <p14:tracePt t="24960" x="5937250" y="3524250"/>
          <p14:tracePt t="24976" x="5880100" y="3575050"/>
          <p14:tracePt t="24993" x="5848350" y="3651250"/>
          <p14:tracePt t="25010" x="5848350" y="3702050"/>
          <p14:tracePt t="25026" x="5861050" y="3759200"/>
          <p14:tracePt t="25043" x="5911850" y="3810000"/>
          <p14:tracePt t="25061" x="5988050" y="3873500"/>
          <p14:tracePt t="25077" x="6045200" y="3898900"/>
          <p14:tracePt t="25093" x="6108700" y="3911600"/>
          <p14:tracePt t="25110" x="6159500" y="3905250"/>
          <p14:tracePt t="25126" x="6210300" y="3848100"/>
          <p14:tracePt t="25143" x="6248400" y="3778250"/>
          <p14:tracePt t="25160" x="6261100" y="3657600"/>
          <p14:tracePt t="25176" x="6261100" y="3556000"/>
          <p14:tracePt t="25194" x="6261100" y="3498850"/>
          <p14:tracePt t="25210" x="6254750" y="3479800"/>
          <p14:tracePt t="25227" x="6248400" y="3460750"/>
          <p14:tracePt t="25244" x="6235700" y="3454400"/>
          <p14:tracePt t="25260" x="6216650" y="3454400"/>
          <p14:tracePt t="25277" x="6165850" y="3473450"/>
          <p14:tracePt t="25294" x="6051550" y="3568700"/>
          <p14:tracePt t="25310" x="5994400" y="3638550"/>
          <p14:tracePt t="25327" x="5956300" y="3695700"/>
          <p14:tracePt t="25344" x="5956300" y="3727450"/>
          <p14:tracePt t="25360" x="5956300" y="3746500"/>
          <p14:tracePt t="25377" x="5969000" y="3765550"/>
          <p14:tracePt t="25395" x="6013450" y="3778250"/>
          <p14:tracePt t="25410" x="6070600" y="3778250"/>
          <p14:tracePt t="25427" x="6153150" y="3759200"/>
          <p14:tracePt t="25444" x="6229350" y="3708400"/>
          <p14:tracePt t="25461" x="6286500" y="3600450"/>
          <p14:tracePt t="25477" x="6292850" y="3568700"/>
          <p14:tracePt t="25495" x="6273800" y="3492500"/>
          <p14:tracePt t="25510" x="6254750" y="3467100"/>
          <p14:tracePt t="25527" x="6216650" y="3441700"/>
          <p14:tracePt t="25544" x="6172200" y="3441700"/>
          <p14:tracePt t="25561" x="6102350" y="3441700"/>
          <p14:tracePt t="25577" x="6026150" y="3486150"/>
          <p14:tracePt t="25594" x="5956300" y="3530600"/>
          <p14:tracePt t="25610" x="5892800" y="3594100"/>
          <p14:tracePt t="25627" x="5873750" y="3644900"/>
          <p14:tracePt t="25644" x="5867400" y="3702050"/>
          <p14:tracePt t="25662" x="5892800" y="3759200"/>
          <p14:tracePt t="25677" x="5911850" y="3771900"/>
          <p14:tracePt t="25695" x="6013450" y="3810000"/>
          <p14:tracePt t="25710" x="6096000" y="3816350"/>
          <p14:tracePt t="25727" x="6140450" y="3816350"/>
          <p14:tracePt t="25746" x="6184900" y="3784600"/>
          <p14:tracePt t="25760" x="6203950" y="3714750"/>
          <p14:tracePt t="25777" x="6203950" y="3670300"/>
          <p14:tracePt t="25794" x="6191250" y="3625850"/>
          <p14:tracePt t="25811" x="6184900" y="3613150"/>
          <p14:tracePt t="25827" x="6172200" y="3613150"/>
          <p14:tracePt t="25845" x="6165850" y="3613150"/>
          <p14:tracePt t="25861" x="6159500" y="3613150"/>
          <p14:tracePt t="25877" x="6140450" y="3638550"/>
          <p14:tracePt t="25897" x="6121400" y="3663950"/>
          <p14:tracePt t="25910" x="6115050" y="3670300"/>
          <p14:tracePt t="25927" x="6108700" y="3676650"/>
          <p14:tracePt t="26061" x="6102350" y="3676650"/>
          <p14:tracePt t="26269" x="6127750" y="3676650"/>
          <p14:tracePt t="26277" x="6140450" y="3670300"/>
          <p14:tracePt t="26285" x="6165850" y="3657600"/>
          <p14:tracePt t="26294" x="6203950" y="3657600"/>
          <p14:tracePt t="26311" x="6286500" y="3651250"/>
          <p14:tracePt t="26327" x="6413500" y="3651250"/>
          <p14:tracePt t="26344" x="6553200" y="3651250"/>
          <p14:tracePt t="26360" x="6667500" y="3651250"/>
          <p14:tracePt t="26377" x="6781800" y="3651250"/>
          <p14:tracePt t="26394" x="6889750" y="3651250"/>
          <p14:tracePt t="26411" x="6997700" y="3651250"/>
          <p14:tracePt t="26427" x="7099300" y="3651250"/>
          <p14:tracePt t="26444" x="7213600" y="3651250"/>
          <p14:tracePt t="26461" x="7346950" y="3651250"/>
          <p14:tracePt t="26478" x="7518400" y="3651250"/>
          <p14:tracePt t="26494" x="7626350" y="3657600"/>
          <p14:tracePt t="26511" x="7753350" y="3657600"/>
          <p14:tracePt t="26527" x="7854950" y="3657600"/>
          <p14:tracePt t="26544" x="7969250" y="3657600"/>
          <p14:tracePt t="26560" x="8102600" y="3657600"/>
          <p14:tracePt t="26577" x="8210550" y="3657600"/>
          <p14:tracePt t="26594" x="8343900" y="3657600"/>
          <p14:tracePt t="26611" x="8470900" y="3657600"/>
          <p14:tracePt t="26628" x="8578850" y="3657600"/>
          <p14:tracePt t="26644" x="8667750" y="3657600"/>
          <p14:tracePt t="26661" x="8731250" y="3657600"/>
          <p14:tracePt t="26677" x="8820150" y="3657600"/>
          <p14:tracePt t="26694" x="8870950" y="3657600"/>
          <p14:tracePt t="26711" x="8909050" y="3657600"/>
          <p14:tracePt t="26728" x="8947150" y="3657600"/>
          <p14:tracePt t="26744" x="8985250" y="3657600"/>
          <p14:tracePt t="26761" x="9004300" y="3657600"/>
          <p14:tracePt t="26777" x="9036050" y="3657600"/>
          <p14:tracePt t="26795" x="9067800" y="3657600"/>
          <p14:tracePt t="26811" x="9105900" y="3663950"/>
          <p14:tracePt t="26828" x="9156700" y="3663950"/>
          <p14:tracePt t="26844" x="9207500" y="3663950"/>
          <p14:tracePt t="26861" x="9258300" y="3663950"/>
          <p14:tracePt t="26877" x="9277350" y="3663950"/>
          <p14:tracePt t="26894" x="9309100" y="3670300"/>
          <p14:tracePt t="26911" x="9315450" y="3670300"/>
          <p14:tracePt t="26965" x="9309100" y="3663950"/>
          <p14:tracePt t="26973" x="9302750" y="3663950"/>
          <p14:tracePt t="26981" x="9296400" y="3663950"/>
          <p14:tracePt t="26994" x="9290050" y="3663950"/>
          <p14:tracePt t="27011" x="9277350" y="3657600"/>
          <p14:tracePt t="27027" x="9271000" y="3657600"/>
          <p14:tracePt t="27044" x="9258300" y="3657600"/>
          <p14:tracePt t="27062" x="9251950" y="3657600"/>
          <p14:tracePt t="27078" x="9226550" y="3670300"/>
          <p14:tracePt t="27094" x="9213850" y="3676650"/>
          <p14:tracePt t="27111" x="9194800" y="3689350"/>
          <p14:tracePt t="27128" x="9188450" y="3695700"/>
          <p14:tracePt t="27144" x="9188450" y="3702050"/>
          <p14:tracePt t="27161" x="9182100" y="3702050"/>
          <p14:tracePt t="27197" x="9182100" y="3708400"/>
          <p14:tracePt t="27238" x="9182100" y="3714750"/>
          <p14:tracePt t="27253" x="9188450" y="3721100"/>
          <p14:tracePt t="27261" x="9207500" y="3721100"/>
          <p14:tracePt t="27269" x="9220200" y="3727450"/>
          <p14:tracePt t="27280" x="9226550" y="3727450"/>
          <p14:tracePt t="27295" x="9245600" y="3727450"/>
          <p14:tracePt t="27312" x="9258300" y="3727450"/>
          <p14:tracePt t="27342" x="9258300" y="3714750"/>
          <p14:tracePt t="27350" x="9258300" y="3702050"/>
          <p14:tracePt t="27362" x="9251950" y="3683000"/>
          <p14:tracePt t="27378" x="9207500" y="3663950"/>
          <p14:tracePt t="27395" x="9144000" y="3632200"/>
          <p14:tracePt t="27412" x="9093200" y="3632200"/>
          <p14:tracePt t="27428" x="9042400" y="3619500"/>
          <p14:tracePt t="27445" x="8997950" y="3619500"/>
          <p14:tracePt t="27462" x="8959850" y="3625850"/>
          <p14:tracePt t="27478" x="8940800" y="3651250"/>
          <p14:tracePt t="27495" x="8934450" y="3663950"/>
          <p14:tracePt t="27512" x="8934450" y="3676650"/>
          <p14:tracePt t="27528" x="8934450" y="3683000"/>
          <p14:tracePt t="27544" x="8934450" y="3695700"/>
          <p14:tracePt t="27563" x="8940800" y="3702050"/>
          <p14:tracePt t="27578" x="8966200" y="3708400"/>
          <p14:tracePt t="27595" x="9004300" y="3708400"/>
          <p14:tracePt t="27611" x="9055100" y="3708400"/>
          <p14:tracePt t="27628" x="9080500" y="3708400"/>
          <p14:tracePt t="27645" x="9105900" y="3689350"/>
          <p14:tracePt t="27662" x="9105900" y="3657600"/>
          <p14:tracePt t="27678" x="9105900" y="3638550"/>
          <p14:tracePt t="27694" x="9086850" y="3619500"/>
          <p14:tracePt t="27713" x="9055100" y="3619500"/>
          <p14:tracePt t="27728" x="9023350" y="3619500"/>
          <p14:tracePt t="27745" x="8985250" y="3619500"/>
          <p14:tracePt t="27761" x="8966200" y="3632200"/>
          <p14:tracePt t="27778" x="8953500" y="3651250"/>
          <p14:tracePt t="27795" x="8953500" y="3676650"/>
          <p14:tracePt t="27811" x="8953500" y="3695700"/>
          <p14:tracePt t="27828" x="8953500" y="3708400"/>
          <p14:tracePt t="27845" x="8959850" y="3721100"/>
          <p14:tracePt t="27862" x="8978900" y="3727450"/>
          <p14:tracePt t="27878" x="8997950" y="3733800"/>
          <p14:tracePt t="27894" x="9004300" y="3733800"/>
          <p14:tracePt t="27911" x="9004300" y="3727450"/>
          <p14:tracePt t="27928" x="9004300" y="3721100"/>
          <p14:tracePt t="27945" x="9004300" y="3708400"/>
          <p14:tracePt t="27962" x="9004300" y="3702050"/>
          <p14:tracePt t="27979" x="8985250" y="3695700"/>
          <p14:tracePt t="27995" x="8972550" y="3689350"/>
          <p14:tracePt t="28013" x="8959850" y="3689350"/>
          <p14:tracePt t="28028" x="8953500" y="3695700"/>
          <p14:tracePt t="28045" x="8940800" y="3708400"/>
          <p14:tracePt t="28062" x="8934450" y="3733800"/>
          <p14:tracePt t="28086" x="8934450" y="3740150"/>
          <p14:tracePt t="28102" x="8934450" y="3746500"/>
          <p14:tracePt t="28117" x="8940800" y="3746500"/>
          <p14:tracePt t="28128" x="8959850" y="3746500"/>
          <p14:tracePt t="28145" x="9010650" y="3746500"/>
          <p14:tracePt t="28162" x="9048750" y="3733800"/>
          <p14:tracePt t="28178" x="9067800" y="3714750"/>
          <p14:tracePt t="28195" x="9074150" y="3695700"/>
          <p14:tracePt t="28212" x="9074150" y="3676650"/>
          <p14:tracePt t="28229" x="9074150" y="3663950"/>
          <p14:tracePt t="28245" x="9067800" y="3657600"/>
          <p14:tracePt t="28263" x="9017000" y="3657600"/>
          <p14:tracePt t="28278" x="8972550" y="3670300"/>
          <p14:tracePt t="28295" x="8940800" y="3695700"/>
          <p14:tracePt t="28313" x="8934450" y="3708400"/>
          <p14:tracePt t="28333" x="8934450" y="3714750"/>
          <p14:tracePt t="28366" x="8934450" y="3721100"/>
          <p14:tracePt t="28389" x="8947150" y="3721100"/>
          <p14:tracePt t="28397" x="8959850" y="3727450"/>
          <p14:tracePt t="28405" x="8978900" y="3727450"/>
          <p14:tracePt t="28414" x="9017000" y="3727450"/>
          <p14:tracePt t="28429" x="9061450" y="3727450"/>
          <p14:tracePt t="28446" x="9137650" y="3727450"/>
          <p14:tracePt t="28462" x="9283700" y="3727450"/>
          <p14:tracePt t="28479" x="9378950" y="3721100"/>
          <p14:tracePt t="28496" x="9467850" y="3708400"/>
          <p14:tracePt t="28513" x="9518650" y="3708400"/>
          <p14:tracePt t="28529" x="9569450" y="3708400"/>
          <p14:tracePt t="28546" x="9601200" y="3708400"/>
          <p14:tracePt t="28562" x="9632950" y="3708400"/>
          <p14:tracePt t="28579" x="9652000" y="3708400"/>
          <p14:tracePt t="28596" x="9677400" y="3708400"/>
          <p14:tracePt t="28612" x="9702800" y="3714750"/>
          <p14:tracePt t="28629" x="9721850" y="3714750"/>
          <p14:tracePt t="28646" x="9734550" y="3721100"/>
          <p14:tracePt t="28662" x="9747250" y="3721100"/>
          <p14:tracePt t="28679" x="9753600" y="3721100"/>
          <p14:tracePt t="28696" x="9759950" y="3727450"/>
          <p14:tracePt t="28715" x="9766300" y="3727450"/>
          <p14:tracePt t="28731" x="9772650" y="3733800"/>
          <p14:tracePt t="28746" x="9785350" y="3740150"/>
          <p14:tracePt t="28763" x="9804400" y="3752850"/>
          <p14:tracePt t="28779" x="9829800" y="3765550"/>
          <p14:tracePt t="28796" x="9861550" y="3778250"/>
          <p14:tracePt t="28812" x="9880600" y="3784600"/>
          <p14:tracePt t="28830" x="9893300" y="3790950"/>
          <p14:tracePt t="28831" x="9899650" y="3790950"/>
          <p14:tracePt t="28847" x="9906000" y="3797300"/>
          <p14:tracePt t="28863" x="9912350" y="3822700"/>
          <p14:tracePt t="28880" x="9912350" y="3841750"/>
          <p14:tracePt t="28896" x="9912350" y="3873500"/>
          <p14:tracePt t="28915" x="9899650" y="3892550"/>
          <p14:tracePt t="28929" x="9867900" y="3911600"/>
          <p14:tracePt t="28946" x="9842500" y="3924300"/>
          <p14:tracePt t="28963" x="9817100" y="3930650"/>
          <p14:tracePt t="28979" x="9798050" y="3924300"/>
          <p14:tracePt t="28998" x="9766300" y="3892550"/>
          <p14:tracePt t="29013" x="9753600" y="3879850"/>
          <p14:tracePt t="29029" x="9702800" y="3816350"/>
          <p14:tracePt t="29046" x="9690100" y="3803650"/>
          <p14:tracePt t="29063" x="9658350" y="3740150"/>
          <p14:tracePt t="29079" x="9652000" y="3695700"/>
          <p14:tracePt t="29096" x="9652000" y="3651250"/>
          <p14:tracePt t="29113" x="9652000" y="3606800"/>
          <p14:tracePt t="29129" x="9658350" y="3562350"/>
          <p14:tracePt t="29146" x="9671050" y="3530600"/>
          <p14:tracePt t="29163" x="9677400" y="3505200"/>
          <p14:tracePt t="29179" x="9690100" y="3473450"/>
          <p14:tracePt t="29196" x="9702800" y="3460750"/>
          <p14:tracePt t="29213" x="9721850" y="3441700"/>
          <p14:tracePt t="29229" x="9740900" y="3422650"/>
          <p14:tracePt t="29246" x="9759950" y="3403600"/>
          <p14:tracePt t="29263" x="9804400" y="3371850"/>
          <p14:tracePt t="29279" x="9836150" y="3352800"/>
          <p14:tracePt t="29296" x="9893300" y="3308350"/>
          <p14:tracePt t="29313" x="9944100" y="3282950"/>
          <p14:tracePt t="29329" x="10001250" y="3257550"/>
          <p14:tracePt t="29346" x="10052050" y="3244850"/>
          <p14:tracePt t="29363" x="10115550" y="3238500"/>
          <p14:tracePt t="29379" x="10179050" y="3232150"/>
          <p14:tracePt t="29396" x="10236200" y="3219450"/>
          <p14:tracePt t="29413" x="10280650" y="3219450"/>
          <p14:tracePt t="29430" x="10344150" y="3225800"/>
          <p14:tracePt t="29446" x="10369550" y="3232150"/>
          <p14:tracePt t="29463" x="10394950" y="3238500"/>
          <p14:tracePt t="29479" x="10420350" y="3257550"/>
          <p14:tracePt t="29496" x="10452100" y="3282950"/>
          <p14:tracePt t="29513" x="10477500" y="3308350"/>
          <p14:tracePt t="29529" x="10496550" y="3327400"/>
          <p14:tracePt t="29546" x="10509250" y="3346450"/>
          <p14:tracePt t="29562" x="10534650" y="3371850"/>
          <p14:tracePt t="29579" x="10547350" y="3403600"/>
          <p14:tracePt t="29596" x="10566400" y="3435350"/>
          <p14:tracePt t="29613" x="10572750" y="3460750"/>
          <p14:tracePt t="29629" x="10579100" y="3492500"/>
          <p14:tracePt t="29646" x="10598150" y="3530600"/>
          <p14:tracePt t="29662" x="10604500" y="3562350"/>
          <p14:tracePt t="29679" x="10610850" y="3587750"/>
          <p14:tracePt t="29696" x="10617200" y="3613150"/>
          <p14:tracePt t="29713" x="10623550" y="3632200"/>
          <p14:tracePt t="29729" x="10623550" y="3651250"/>
          <p14:tracePt t="29747" x="10623550" y="3670300"/>
          <p14:tracePt t="29762" x="10629900" y="3689350"/>
          <p14:tracePt t="29779" x="10629900" y="3714750"/>
          <p14:tracePt t="29796" x="10629900" y="3746500"/>
          <p14:tracePt t="29813" x="10629900" y="3778250"/>
          <p14:tracePt t="29830" x="10623550" y="3848100"/>
          <p14:tracePt t="29847" x="10617200" y="3892550"/>
          <p14:tracePt t="29863" x="10610850" y="3924300"/>
          <p14:tracePt t="29880" x="10604500" y="3968750"/>
          <p14:tracePt t="29897" x="10598150" y="4006850"/>
          <p14:tracePt t="29913" x="10585450" y="4032250"/>
          <p14:tracePt t="29930" x="10572750" y="4064000"/>
          <p14:tracePt t="29947" x="10560050" y="4076700"/>
          <p14:tracePt t="29963" x="10541000" y="4083050"/>
          <p14:tracePt t="29980" x="10521950" y="4089400"/>
          <p14:tracePt t="29997" x="10490200" y="4095750"/>
          <p14:tracePt t="30014" x="10464800" y="4102100"/>
          <p14:tracePt t="30030" x="10426700" y="4108450"/>
          <p14:tracePt t="30048" x="10382250" y="4121150"/>
          <p14:tracePt t="30063" x="10356850" y="4121150"/>
          <p14:tracePt t="30080" x="10331450" y="4127500"/>
          <p14:tracePt t="30097" x="10299700" y="4127500"/>
          <p14:tracePt t="30114" x="10261600" y="4127500"/>
          <p14:tracePt t="30130" x="10210800" y="4121150"/>
          <p14:tracePt t="30147" x="10172700" y="4102100"/>
          <p14:tracePt t="30164" x="10128250" y="4083050"/>
          <p14:tracePt t="30180" x="10090150" y="4057650"/>
          <p14:tracePt t="30197" x="10033000" y="4019550"/>
          <p14:tracePt t="30214" x="9982200" y="3981450"/>
          <p14:tracePt t="30230" x="9918700" y="3911600"/>
          <p14:tracePt t="30247" x="9886950" y="3873500"/>
          <p14:tracePt t="30264" x="9867900" y="3848100"/>
          <p14:tracePt t="30280" x="9848850" y="3822700"/>
          <p14:tracePt t="30298" x="9829800" y="3784600"/>
          <p14:tracePt t="30313" x="9817100" y="3727450"/>
          <p14:tracePt t="30330" x="9810750" y="3663950"/>
          <p14:tracePt t="30347" x="9804400" y="3600450"/>
          <p14:tracePt t="30364" x="9810750" y="3549650"/>
          <p14:tracePt t="30380" x="9836150" y="3511550"/>
          <p14:tracePt t="30398" x="9848850" y="3479800"/>
          <p14:tracePt t="30414" x="9855200" y="3460750"/>
          <p14:tracePt t="30430" x="9861550" y="3454400"/>
          <p14:tracePt t="30447" x="9861550" y="3441700"/>
          <p14:tracePt t="30464" x="9867900" y="3435350"/>
          <p14:tracePt t="30480" x="9867900" y="3422650"/>
          <p14:tracePt t="30497" x="9880600" y="3403600"/>
          <p14:tracePt t="30514" x="9893300" y="3390900"/>
          <p14:tracePt t="30531" x="9918700" y="3371850"/>
          <p14:tracePt t="30549" x="9950450" y="3352800"/>
          <p14:tracePt t="30564" x="9975850" y="3340100"/>
          <p14:tracePt t="30580" x="10007600" y="3321050"/>
          <p14:tracePt t="30598" x="10045700" y="3295650"/>
          <p14:tracePt t="30614" x="10064750" y="3289300"/>
          <p14:tracePt t="30631" x="10109200" y="3276600"/>
          <p14:tracePt t="30647" x="10134600" y="3263900"/>
          <p14:tracePt t="30666" x="10172700" y="3257550"/>
          <p14:tracePt t="30680" x="10210800" y="3257550"/>
          <p14:tracePt t="30697" x="10255250" y="3257550"/>
          <p14:tracePt t="30714" x="10293350" y="3257550"/>
          <p14:tracePt t="30731" x="10325100" y="3257550"/>
          <p14:tracePt t="30749" x="10350500" y="3257550"/>
          <p14:tracePt t="30764" x="10382250" y="3276600"/>
          <p14:tracePt t="30781" x="10401300" y="3289300"/>
          <p14:tracePt t="30799" x="10433050" y="3327400"/>
          <p14:tracePt t="30814" x="10452100" y="3346450"/>
          <p14:tracePt t="30831" x="10483850" y="3390900"/>
          <p14:tracePt t="30847" x="10502900" y="3422650"/>
          <p14:tracePt t="30864" x="10521950" y="3467100"/>
          <p14:tracePt t="30882" x="10534650" y="3498850"/>
          <p14:tracePt t="30897" x="10553700" y="3530600"/>
          <p14:tracePt t="30914" x="10553700" y="3556000"/>
          <p14:tracePt t="30931" x="10572750" y="3600450"/>
          <p14:tracePt t="30947" x="10579100" y="3638550"/>
          <p14:tracePt t="30964" x="10579100" y="3708400"/>
          <p14:tracePt t="30983" x="10572750" y="3810000"/>
          <p14:tracePt t="30998" x="10566400" y="3848100"/>
          <p14:tracePt t="31014" x="10547350" y="3892550"/>
          <p14:tracePt t="31031" x="10528300" y="3937000"/>
          <p14:tracePt t="31050" x="10521950" y="3956050"/>
          <p14:tracePt t="31064" x="10521950" y="3968750"/>
          <p14:tracePt t="31081" x="10509250" y="3981450"/>
          <p14:tracePt t="31098" x="10502900" y="4000500"/>
          <p14:tracePt t="31114" x="10471150" y="4032250"/>
          <p14:tracePt t="31133" x="10439400" y="4057650"/>
          <p14:tracePt t="31147" x="10388600" y="4083050"/>
          <p14:tracePt t="31164" x="10337800" y="4114800"/>
          <p14:tracePt t="31181" x="10299700" y="4121150"/>
          <p14:tracePt t="31198" x="10280650" y="4133850"/>
          <p14:tracePt t="31214" x="10248900" y="4140200"/>
          <p14:tracePt t="31231" x="10217150" y="4146550"/>
          <p14:tracePt t="31248" x="10185400" y="4146550"/>
          <p14:tracePt t="31264" x="10147300" y="4133850"/>
          <p14:tracePt t="31281" x="10090150" y="4102100"/>
          <p14:tracePt t="31298" x="10039350" y="4057650"/>
          <p14:tracePt t="31314" x="9982200" y="4006850"/>
          <p14:tracePt t="31331" x="9918700" y="3956050"/>
          <p14:tracePt t="31348" x="9861550" y="3898900"/>
          <p14:tracePt t="31364" x="9817100" y="3854450"/>
          <p14:tracePt t="31383" x="9785350" y="3797300"/>
          <p14:tracePt t="31399" x="9772650" y="3771900"/>
          <p14:tracePt t="31414" x="9766300" y="3746500"/>
          <p14:tracePt t="31431" x="9740900" y="3676650"/>
          <p14:tracePt t="31448" x="9715500" y="3594100"/>
          <p14:tracePt t="31464" x="9709150" y="3556000"/>
          <p14:tracePt t="31483" x="9696450" y="3511550"/>
          <p14:tracePt t="31498" x="9696450" y="3479800"/>
          <p14:tracePt t="31515" x="9696450" y="3448050"/>
          <p14:tracePt t="31531" x="9696450" y="3422650"/>
          <p14:tracePt t="31548" x="9696450" y="3403600"/>
          <p14:tracePt t="31565" x="9709150" y="3371850"/>
          <p14:tracePt t="31582" x="9728200" y="3352800"/>
          <p14:tracePt t="31599" x="9740900" y="3333750"/>
          <p14:tracePt t="31614" x="9759950" y="3302000"/>
          <p14:tracePt t="31632" x="9766300" y="3289300"/>
          <p14:tracePt t="31648" x="9785350" y="3270250"/>
          <p14:tracePt t="31664" x="9810750" y="3263900"/>
          <p14:tracePt t="31681" x="9836150" y="3251200"/>
          <p14:tracePt t="31698" x="9874250" y="3238500"/>
          <p14:tracePt t="31715" x="9918700" y="3232150"/>
          <p14:tracePt t="31731" x="9963150" y="3225800"/>
          <p14:tracePt t="31750" x="10033000" y="3225800"/>
          <p14:tracePt t="31766" x="10090150" y="3219450"/>
          <p14:tracePt t="31782" x="10115550" y="3219450"/>
          <p14:tracePt t="31798" x="10172700" y="3219450"/>
          <p14:tracePt t="31815" x="10280650" y="3225800"/>
          <p14:tracePt t="31831" x="10299700" y="3225800"/>
          <p14:tracePt t="31848" x="10382250" y="3238500"/>
          <p14:tracePt t="31865" x="10420350" y="3257550"/>
          <p14:tracePt t="31883" x="10452100" y="3270250"/>
          <p14:tracePt t="31898" x="10471150" y="3289300"/>
          <p14:tracePt t="31915" x="10490200" y="3308350"/>
          <p14:tracePt t="31932" x="10509250" y="3333750"/>
          <p14:tracePt t="31948" x="10528300" y="3371850"/>
          <p14:tracePt t="31965" x="10534650" y="3403600"/>
          <p14:tracePt t="31983" x="10560050" y="3460750"/>
          <p14:tracePt t="31998" x="10572750" y="3498850"/>
          <p14:tracePt t="32016" x="10598150" y="3568700"/>
          <p14:tracePt t="32031" x="10604500" y="3632200"/>
          <p14:tracePt t="32048" x="10610850" y="3708400"/>
          <p14:tracePt t="32065" x="10610850" y="3797300"/>
          <p14:tracePt t="32082" x="10598150" y="3873500"/>
          <p14:tracePt t="32099" x="10572750" y="3943350"/>
          <p14:tracePt t="32115" x="10534650" y="3994150"/>
          <p14:tracePt t="32132" x="10502900" y="4032250"/>
          <p14:tracePt t="32148" x="10477500" y="4051300"/>
          <p14:tracePt t="32165" x="10458450" y="4064000"/>
          <p14:tracePt t="32182" x="10433050" y="4083050"/>
          <p14:tracePt t="32198" x="10388600" y="4108450"/>
          <p14:tracePt t="32215" x="10312400" y="4133850"/>
          <p14:tracePt t="32231" x="10236200" y="4159250"/>
          <p14:tracePt t="32248" x="10191750" y="4171950"/>
          <p14:tracePt t="32265" x="10128250" y="4178300"/>
          <p14:tracePt t="32282" x="10083800" y="4178300"/>
          <p14:tracePt t="32299" x="10039350" y="4178300"/>
          <p14:tracePt t="32315" x="10001250" y="4178300"/>
          <p14:tracePt t="32332" x="9963150" y="4159250"/>
          <p14:tracePt t="32348" x="9937750" y="4140200"/>
          <p14:tracePt t="32365" x="9899650" y="4121150"/>
          <p14:tracePt t="32383" x="9842500" y="4064000"/>
          <p14:tracePt t="32398" x="9823450" y="4038600"/>
          <p14:tracePt t="32415" x="9747250" y="3943350"/>
          <p14:tracePt t="32432" x="9696450" y="3867150"/>
          <p14:tracePt t="32448" x="9671050" y="3803650"/>
          <p14:tracePt t="32465" x="9645650" y="3740150"/>
          <p14:tracePt t="32484" x="9639300" y="3708400"/>
          <p14:tracePt t="32498" x="9632950" y="3670300"/>
          <p14:tracePt t="32515" x="9632950" y="3619500"/>
          <p14:tracePt t="32532" x="9626600" y="3575050"/>
          <p14:tracePt t="32549" x="9626600" y="3517900"/>
          <p14:tracePt t="32566" x="9626600" y="3473450"/>
          <p14:tracePt t="32582" x="9626600" y="3416300"/>
          <p14:tracePt t="32599" x="9626600" y="3365500"/>
          <p14:tracePt t="32615" x="9639300" y="3340100"/>
          <p14:tracePt t="32632" x="9645650" y="3321050"/>
          <p14:tracePt t="32649" x="9658350" y="3295650"/>
          <p14:tracePt t="32665" x="9671050" y="3289300"/>
          <p14:tracePt t="32682" x="9683750" y="3270250"/>
          <p14:tracePt t="32699" x="9696450" y="3257550"/>
          <p14:tracePt t="32715" x="9734550" y="3244850"/>
          <p14:tracePt t="32732" x="9766300" y="3238500"/>
          <p14:tracePt t="32749" x="9836150" y="3225800"/>
          <p14:tracePt t="32766" x="9925050" y="3213100"/>
          <p14:tracePt t="32782" x="10013950" y="3200400"/>
          <p14:tracePt t="32799" x="10121900" y="3187700"/>
          <p14:tracePt t="32815" x="10160000" y="3187700"/>
          <p14:tracePt t="32832" x="10179050" y="3187700"/>
          <p14:tracePt t="32849" x="10210800" y="3187700"/>
          <p14:tracePt t="32865" x="10248900" y="3194050"/>
          <p14:tracePt t="32884" x="10299700" y="3219450"/>
          <p14:tracePt t="32899" x="10350500" y="3244850"/>
          <p14:tracePt t="32915" x="10388600" y="3276600"/>
          <p14:tracePt t="32932" x="10420350" y="3314700"/>
          <p14:tracePt t="32949" x="10445750" y="3371850"/>
          <p14:tracePt t="32966" x="10464800" y="3435350"/>
          <p14:tracePt t="32982" x="10477500" y="3543300"/>
          <p14:tracePt t="32999" x="10483850" y="3676650"/>
          <p14:tracePt t="33016" x="10471150" y="3790950"/>
          <p14:tracePt t="33032" x="10458450" y="3860800"/>
          <p14:tracePt t="33049" x="10452100" y="3892550"/>
          <p14:tracePt t="33065" x="10439400" y="3917950"/>
          <p14:tracePt t="33082" x="10433050" y="3937000"/>
          <p14:tracePt t="33099" x="10420350" y="3956050"/>
          <p14:tracePt t="33116" x="10401300" y="3987800"/>
          <p14:tracePt t="33134" x="10382250" y="4019550"/>
          <p14:tracePt t="33149" x="10337800" y="4051300"/>
          <p14:tracePt t="33168" x="10274300" y="4089400"/>
          <p14:tracePt t="33182" x="10255250" y="4089400"/>
          <p14:tracePt t="33199" x="10210800" y="4108450"/>
          <p14:tracePt t="33216" x="10172700" y="4114800"/>
          <p14:tracePt t="33232" x="10134600" y="4114800"/>
          <p14:tracePt t="33249" x="10090150" y="4114800"/>
          <p14:tracePt t="33266" x="10026650" y="4089400"/>
          <p14:tracePt t="33282" x="9969500" y="4051300"/>
          <p14:tracePt t="33299" x="9918700" y="4006850"/>
          <p14:tracePt t="33316" x="9861550" y="3937000"/>
          <p14:tracePt t="33333" x="9804400" y="3860800"/>
          <p14:tracePt t="33350" x="9721850" y="3733800"/>
          <p14:tracePt t="33366" x="9715500" y="3708400"/>
          <p14:tracePt t="33383" x="9683750" y="3613150"/>
          <p14:tracePt t="33399" x="9664700" y="3556000"/>
          <p14:tracePt t="33416" x="9664700" y="3505200"/>
          <p14:tracePt t="33432" x="9664700" y="3454400"/>
          <p14:tracePt t="33449" x="9677400" y="3403600"/>
          <p14:tracePt t="33466" x="9696450" y="3359150"/>
          <p14:tracePt t="33483" x="9728200" y="3321050"/>
          <p14:tracePt t="33499" x="9759950" y="3282950"/>
          <p14:tracePt t="33516" x="9785350" y="3257550"/>
          <p14:tracePt t="33533" x="9804400" y="3244850"/>
          <p14:tracePt t="33549" x="9823450" y="3225800"/>
          <p14:tracePt t="33566" x="9836150" y="3219450"/>
          <p14:tracePt t="33583" x="9861550" y="3219450"/>
          <p14:tracePt t="33600" x="9867900" y="3219450"/>
          <p14:tracePt t="33616" x="9937750" y="3219450"/>
          <p14:tracePt t="33633" x="9988550" y="3219450"/>
          <p14:tracePt t="33649" x="10058400" y="3225800"/>
          <p14:tracePt t="33666" x="10115550" y="3225800"/>
          <p14:tracePt t="33682" x="10153650" y="3232150"/>
          <p14:tracePt t="33699" x="10185400" y="3244850"/>
          <p14:tracePt t="33716" x="10223500" y="3257550"/>
          <p14:tracePt t="33733" x="10248900" y="3270250"/>
          <p14:tracePt t="33750" x="10280650" y="3295650"/>
          <p14:tracePt t="33766" x="10287000" y="3302000"/>
          <p14:tracePt t="33783" x="10331450" y="3346450"/>
          <p14:tracePt t="33799" x="10350500" y="3378200"/>
          <p14:tracePt t="33815" x="10369550" y="3409950"/>
          <p14:tracePt t="33833" x="10388600" y="3435350"/>
          <p14:tracePt t="33849" x="10394950" y="3467100"/>
          <p14:tracePt t="33866" x="10407650" y="3479800"/>
          <p14:tracePt t="33883" x="10414000" y="3492500"/>
          <p14:tracePt t="33899" x="10420350" y="3511550"/>
          <p14:tracePt t="33916" x="10420350" y="3530600"/>
          <p14:tracePt t="33933" x="10420350" y="3568700"/>
          <p14:tracePt t="33950" x="10420350" y="3613150"/>
          <p14:tracePt t="33966" x="10420350" y="3651250"/>
          <p14:tracePt t="33983" x="10394950" y="3714750"/>
          <p14:tracePt t="33999" x="10382250" y="3746500"/>
          <p14:tracePt t="34017" x="10375900" y="3771900"/>
          <p14:tracePt t="34033" x="10369550" y="3784600"/>
          <p14:tracePt t="34049" x="10363200" y="3797300"/>
          <p14:tracePt t="34066" x="10350500" y="3810000"/>
          <p14:tracePt t="34083" x="10344150" y="3822700"/>
          <p14:tracePt t="34100" x="10312400" y="3835400"/>
          <p14:tracePt t="34116" x="10280650" y="3848100"/>
          <p14:tracePt t="34134" x="10210800" y="3854450"/>
          <p14:tracePt t="34149" x="10191750" y="3854450"/>
          <p14:tracePt t="34166" x="10160000" y="3854450"/>
          <p14:tracePt t="34185" x="10121900" y="3854450"/>
          <p14:tracePt t="34199" x="10083800" y="3854450"/>
          <p14:tracePt t="34216" x="10039350" y="3835400"/>
          <p14:tracePt t="34233" x="9988550" y="3803650"/>
          <p14:tracePt t="34250" x="9950450" y="3759200"/>
          <p14:tracePt t="34267" x="9912350" y="3714750"/>
          <p14:tracePt t="34284" x="9867900" y="3657600"/>
          <p14:tracePt t="34300" x="9848850" y="3638550"/>
          <p14:tracePt t="34316" x="9829800" y="3613150"/>
          <p14:tracePt t="34333" x="9823450" y="3587750"/>
          <p14:tracePt t="34350" x="9810750" y="3556000"/>
          <p14:tracePt t="34366" x="9804400" y="3511550"/>
          <p14:tracePt t="34384" x="9804400" y="3473450"/>
          <p14:tracePt t="34400" x="9804400" y="3429000"/>
          <p14:tracePt t="34417" x="9817100" y="3390900"/>
          <p14:tracePt t="34433" x="9842500" y="3359150"/>
          <p14:tracePt t="34450" x="9861550" y="3333750"/>
          <p14:tracePt t="34467" x="9880600" y="3321050"/>
          <p14:tracePt t="34484" x="9899650" y="3308350"/>
          <p14:tracePt t="34500" x="9918700" y="3302000"/>
          <p14:tracePt t="34517" x="9937750" y="3295650"/>
          <p14:tracePt t="34533" x="9975850" y="3289300"/>
          <p14:tracePt t="34550" x="10013950" y="3289300"/>
          <p14:tracePt t="34567" x="10058400" y="3289300"/>
          <p14:tracePt t="34583" x="10121900" y="3289300"/>
          <p14:tracePt t="34600" x="10140950" y="3289300"/>
          <p14:tracePt t="34617" x="10166350" y="3289300"/>
          <p14:tracePt t="34638" x="10172700" y="3295650"/>
          <p14:tracePt t="34650" x="10179050" y="3295650"/>
          <p14:tracePt t="34667" x="10198100" y="3314700"/>
          <p14:tracePt t="34683" x="10229850" y="3340100"/>
          <p14:tracePt t="34700" x="10255250" y="3365500"/>
          <p14:tracePt t="34717" x="10274300" y="3390900"/>
          <p14:tracePt t="34735" x="10312400" y="3454400"/>
          <p14:tracePt t="34750" x="10318750" y="3479800"/>
          <p14:tracePt t="34767" x="10363200" y="3568700"/>
          <p14:tracePt t="34783" x="10375900" y="3606800"/>
          <p14:tracePt t="34800" x="10401300" y="3683000"/>
          <p14:tracePt t="34817" x="10414000" y="3714750"/>
          <p14:tracePt t="34834" x="10420350" y="3740150"/>
          <p14:tracePt t="34850" x="10426700" y="3771900"/>
          <p14:tracePt t="34867" x="10426700" y="3790950"/>
          <p14:tracePt t="34884" x="10414000" y="3810000"/>
          <p14:tracePt t="34900" x="10394950" y="3822700"/>
          <p14:tracePt t="34917" x="10369550" y="3835400"/>
          <p14:tracePt t="34934" x="10344150" y="3848100"/>
          <p14:tracePt t="34950" x="10293350" y="3860800"/>
          <p14:tracePt t="34967" x="10248900" y="3879850"/>
          <p14:tracePt t="34983" x="10198100" y="3892550"/>
          <p14:tracePt t="35000" x="10185400" y="3898900"/>
          <p14:tracePt t="35017" x="10179050" y="3898900"/>
          <p14:tracePt t="35034" x="10166350" y="3905250"/>
          <p14:tracePt t="35050" x="10147300" y="3905250"/>
          <p14:tracePt t="35067" x="10128250" y="3905250"/>
          <p14:tracePt t="35084" x="10102850" y="3898900"/>
          <p14:tracePt t="35100" x="10071100" y="3892550"/>
          <p14:tracePt t="35117" x="10052050" y="3886200"/>
          <p14:tracePt t="35134" x="10026650" y="3879850"/>
          <p14:tracePt t="35151" x="10007600" y="3867150"/>
          <p14:tracePt t="35167" x="9988550" y="3860800"/>
          <p14:tracePt t="35184" x="9975850" y="3854450"/>
          <p14:tracePt t="35201" x="9963150" y="3841750"/>
          <p14:tracePt t="35217" x="9956800" y="3835400"/>
          <p14:tracePt t="35234" x="9950450" y="3822700"/>
          <p14:tracePt t="35278" x="9950450" y="3816350"/>
          <p14:tracePt t="35319" x="9950450" y="3810000"/>
          <p14:tracePt t="35335" x="9956800" y="3803650"/>
          <p14:tracePt t="35342" x="9969500" y="3797300"/>
          <p14:tracePt t="35359" x="9975850" y="3797300"/>
          <p14:tracePt t="35369" x="9988550" y="3784600"/>
          <p14:tracePt t="35384" x="9994900" y="3784600"/>
          <p14:tracePt t="35401" x="10001250" y="3778250"/>
          <p14:tracePt t="35418" x="10020300" y="3771900"/>
          <p14:tracePt t="35434" x="10026650" y="3765550"/>
          <p14:tracePt t="35451" x="10039350" y="3759200"/>
          <p14:tracePt t="35467" x="10045700" y="3759200"/>
          <p14:tracePt t="35485" x="10052050" y="3759200"/>
          <p14:tracePt t="35500" x="10058400" y="3759200"/>
          <p14:tracePt t="35518" x="10064750" y="3759200"/>
          <p14:tracePt t="35534" x="10071100" y="3759200"/>
          <p14:tracePt t="35550" x="10077450" y="3759200"/>
          <p14:tracePt t="35567" x="10077450" y="3765550"/>
          <p14:tracePt t="35584" x="10083800" y="3765550"/>
          <p14:tracePt t="35601" x="10090150" y="3765550"/>
          <p14:tracePt t="35617" x="10096500" y="3765550"/>
          <p14:tracePt t="35639" x="10102850" y="3765550"/>
          <p14:tracePt t="35879" x="10109200" y="3765550"/>
          <p14:tracePt t="36496" x="10109200" y="3771900"/>
          <p14:tracePt t="36503" x="10090150" y="3790950"/>
          <p14:tracePt t="36511" x="10077450" y="3797300"/>
          <p14:tracePt t="36519" x="10064750" y="3797300"/>
          <p14:tracePt t="36535" x="10033000" y="3803650"/>
          <p14:tracePt t="36551" x="9975850" y="3816350"/>
          <p14:tracePt t="36568" x="9906000" y="3816350"/>
          <p14:tracePt t="36585" x="9867900" y="3816350"/>
          <p14:tracePt t="36601" x="9829800" y="3803650"/>
          <p14:tracePt t="36618" x="9779000" y="3778250"/>
          <p14:tracePt t="36636" x="9747250" y="3759200"/>
          <p14:tracePt t="36651" x="9715500" y="3740150"/>
          <p14:tracePt t="36668" x="9671050" y="3714750"/>
          <p14:tracePt t="36685" x="9652000" y="3702050"/>
          <p14:tracePt t="36702" x="9620250" y="3676650"/>
          <p14:tracePt t="36718" x="9594850" y="3644900"/>
          <p14:tracePt t="36737" x="9563100" y="3587750"/>
          <p14:tracePt t="36751" x="9563100" y="3568700"/>
          <p14:tracePt t="36768" x="9544050" y="3517900"/>
          <p14:tracePt t="36785" x="9537700" y="3486150"/>
          <p14:tracePt t="36801" x="9537700" y="3473450"/>
          <p14:tracePt t="36818" x="9537700" y="3454400"/>
          <p14:tracePt t="36835" x="9537700" y="3435350"/>
          <p14:tracePt t="36852" x="9550400" y="3416300"/>
          <p14:tracePt t="36868" x="9563100" y="3397250"/>
          <p14:tracePt t="36885" x="9582150" y="3378200"/>
          <p14:tracePt t="36902" x="9613900" y="3352800"/>
          <p14:tracePt t="36918" x="9658350" y="3327400"/>
          <p14:tracePt t="36935" x="9690100" y="3314700"/>
          <p14:tracePt t="36951" x="9759950" y="3308350"/>
          <p14:tracePt t="36968" x="9804400" y="3295650"/>
          <p14:tracePt t="36985" x="9842500" y="3295650"/>
          <p14:tracePt t="37002" x="9886950" y="3295650"/>
          <p14:tracePt t="37018" x="9918700" y="3295650"/>
          <p14:tracePt t="37035" x="9956800" y="3295650"/>
          <p14:tracePt t="37051" x="9975850" y="3295650"/>
          <p14:tracePt t="37068" x="9994900" y="3295650"/>
          <p14:tracePt t="37084" x="10001250" y="3295650"/>
          <p14:tracePt t="37101" x="10007600" y="3295650"/>
          <p14:tracePt t="37118" x="10013950" y="3295650"/>
          <p14:tracePt t="37134" x="10026650" y="3295650"/>
          <p14:tracePt t="37151" x="10052050" y="3302000"/>
          <p14:tracePt t="37168" x="10064750" y="3308350"/>
          <p14:tracePt t="37185" x="10083800" y="3321050"/>
          <p14:tracePt t="37201" x="10096500" y="3333750"/>
          <p14:tracePt t="37219" x="10109200" y="3340100"/>
          <p14:tracePt t="37234" x="10128250" y="3352800"/>
          <p14:tracePt t="37251" x="10134600" y="3359150"/>
          <p14:tracePt t="37268" x="10147300" y="3371850"/>
          <p14:tracePt t="37285" x="10160000" y="3384550"/>
          <p14:tracePt t="37301" x="10172700" y="3403600"/>
          <p14:tracePt t="37318" x="10185400" y="3416300"/>
          <p14:tracePt t="37335" x="10198100" y="3429000"/>
          <p14:tracePt t="37351" x="10210800" y="3454400"/>
          <p14:tracePt t="37368" x="10217150" y="3473450"/>
          <p14:tracePt t="37385" x="10223500" y="3479800"/>
          <p14:tracePt t="37401" x="10229850" y="3486150"/>
          <p14:tracePt t="37418" x="10229850" y="3492500"/>
          <p14:tracePt t="37435" x="10236200" y="3498850"/>
          <p14:tracePt t="38424" x="10242550" y="3505200"/>
          <p14:tracePt t="38431" x="10242550" y="3517900"/>
          <p14:tracePt t="38439" x="10248900" y="3524250"/>
          <p14:tracePt t="38453" x="10248900" y="3530600"/>
          <p14:tracePt t="38469" x="10248900" y="3562350"/>
          <p14:tracePt t="38486" x="10255250" y="3587750"/>
          <p14:tracePt t="38503" x="10255250" y="3619500"/>
          <p14:tracePt t="38519" x="10261600" y="3651250"/>
          <p14:tracePt t="38536" x="10261600" y="3689350"/>
          <p14:tracePt t="38553" x="10261600" y="3702050"/>
          <p14:tracePt t="38569" x="10261600" y="3714750"/>
          <p14:tracePt t="38586" x="10261600" y="3721100"/>
          <p14:tracePt t="38603" x="10261600" y="3727450"/>
          <p14:tracePt t="38619" x="10255250" y="3740150"/>
          <p14:tracePt t="38636" x="10248900" y="3752850"/>
          <p14:tracePt t="38653" x="10242550" y="3759200"/>
          <p14:tracePt t="38669" x="10236200" y="3771900"/>
          <p14:tracePt t="38686" x="10223500" y="3778250"/>
          <p14:tracePt t="38704" x="10210800" y="3784600"/>
          <p14:tracePt t="38719" x="10198100" y="3790950"/>
          <p14:tracePt t="38736" x="10191750" y="3790950"/>
          <p14:tracePt t="38755" x="10179050" y="3797300"/>
          <p14:tracePt t="38770" x="10166350" y="3797300"/>
          <p14:tracePt t="38786" x="10147300" y="3797300"/>
          <p14:tracePt t="38803" x="10115550" y="3790950"/>
          <p14:tracePt t="38820" x="10077450" y="3778250"/>
          <p14:tracePt t="38836" x="10058400" y="3765550"/>
          <p14:tracePt t="38853" x="10039350" y="3752850"/>
          <p14:tracePt t="38870" x="10020300" y="3740150"/>
          <p14:tracePt t="38886" x="10001250" y="3721100"/>
          <p14:tracePt t="38903" x="9969500" y="3695700"/>
          <p14:tracePt t="38920" x="9925050" y="3638550"/>
          <p14:tracePt t="38936" x="9906000" y="3606800"/>
          <p14:tracePt t="38953" x="9893300" y="3568700"/>
          <p14:tracePt t="38970" x="9886950" y="3530600"/>
          <p14:tracePt t="38986" x="9886950" y="3492500"/>
          <p14:tracePt t="39003" x="9912350" y="3441700"/>
          <p14:tracePt t="39020" x="9937750" y="3422650"/>
          <p14:tracePt t="39036" x="9969500" y="3397250"/>
          <p14:tracePt t="39053" x="10007600" y="3378200"/>
          <p14:tracePt t="39070" x="10033000" y="3378200"/>
          <p14:tracePt t="39086" x="10039350" y="3378200"/>
          <p14:tracePt t="39103" x="10052050" y="3378200"/>
          <p14:tracePt t="39120" x="10058400" y="3378200"/>
          <p14:tracePt t="40367" x="10052050" y="3397250"/>
          <p14:tracePt t="40376" x="10033000" y="3454400"/>
          <p14:tracePt t="40387" x="10020300" y="3479800"/>
          <p14:tracePt t="40404" x="9963150" y="3581400"/>
          <p14:tracePt t="40421" x="9899650" y="3695700"/>
          <p14:tracePt t="40438" x="9791700" y="3829050"/>
          <p14:tracePt t="40454" x="9658350" y="3968750"/>
          <p14:tracePt t="40472" x="9448800" y="4146550"/>
          <p14:tracePt t="40487" x="9366250" y="4203700"/>
          <p14:tracePt t="40504" x="9150350" y="4324350"/>
          <p14:tracePt t="40521" x="8915400" y="4457700"/>
          <p14:tracePt t="40537" x="8705850" y="4559300"/>
          <p14:tracePt t="40554" x="8483600" y="4654550"/>
          <p14:tracePt t="40572" x="8293100" y="4730750"/>
          <p14:tracePt t="40587" x="7943850" y="4845050"/>
          <p14:tracePt t="40604" x="7499350" y="4953000"/>
          <p14:tracePt t="40621" x="6959600" y="5048250"/>
          <p14:tracePt t="40638" x="6337300" y="5156200"/>
          <p14:tracePt t="40655" x="5588000" y="5251450"/>
          <p14:tracePt t="40671" x="5359400" y="5270500"/>
          <p14:tracePt t="40687" x="4857750" y="5321300"/>
          <p14:tracePt t="40704" x="4679950" y="5321300"/>
          <p14:tracePt t="40721" x="4495800" y="5314950"/>
          <p14:tracePt t="40739" x="4305300" y="5283200"/>
          <p14:tracePt t="40754" x="4159250" y="5257800"/>
          <p14:tracePt t="40771" x="4051300" y="5232400"/>
          <p14:tracePt t="40788" x="3981450" y="5213350"/>
          <p14:tracePt t="40804" x="3962400" y="5200650"/>
          <p14:tracePt t="40822" x="3956050" y="5181600"/>
          <p14:tracePt t="40838" x="3956050" y="5137150"/>
          <p14:tracePt t="40854" x="3975100" y="5073650"/>
          <p14:tracePt t="40871" x="4025900" y="4984750"/>
          <p14:tracePt t="40889" x="4083050" y="4908550"/>
          <p14:tracePt t="41112" x="4076700" y="4921250"/>
          <p14:tracePt t="41120" x="4057650" y="4927600"/>
          <p14:tracePt t="41128" x="4051300" y="4927600"/>
          <p14:tracePt t="41138" x="4019550" y="4908550"/>
          <p14:tracePt t="41155" x="3943350" y="4864100"/>
          <p14:tracePt t="41171" x="3873500" y="4832350"/>
          <p14:tracePt t="41188" x="3790950" y="4800600"/>
          <p14:tracePt t="41204" x="3708400" y="4768850"/>
          <p14:tracePt t="41221" x="3638550" y="4730750"/>
          <p14:tracePt t="41238" x="3556000" y="4686300"/>
          <p14:tracePt t="41255" x="3467100" y="4629150"/>
          <p14:tracePt t="41271" x="3397250" y="4584700"/>
          <p14:tracePt t="41288" x="3314700" y="4540250"/>
          <p14:tracePt t="41305" x="3206750" y="4483100"/>
          <p14:tracePt t="41321" x="3155950" y="4464050"/>
          <p14:tracePt t="41338" x="3124200" y="4445000"/>
          <p14:tracePt t="41355" x="3105150" y="4438650"/>
          <p14:tracePt t="41371" x="3086100" y="4432300"/>
          <p14:tracePt t="41388" x="3060700" y="4425950"/>
          <p14:tracePt t="41405" x="3048000" y="4419600"/>
          <p14:tracePt t="41421" x="3016250" y="4413250"/>
          <p14:tracePt t="41438" x="2984500" y="4394200"/>
          <p14:tracePt t="41455" x="2946400" y="4381500"/>
          <p14:tracePt t="41472" x="2901950" y="4368800"/>
          <p14:tracePt t="41488" x="2863850" y="4356100"/>
          <p14:tracePt t="41505" x="2819400" y="4337050"/>
          <p14:tracePt t="41521" x="2768600" y="4311650"/>
          <p14:tracePt t="41539" x="2730500" y="4298950"/>
          <p14:tracePt t="41555" x="2717800" y="4292600"/>
          <p14:tracePt t="41571" x="2711450" y="4292600"/>
          <p14:tracePt t="41807" x="2711450" y="4286250"/>
          <p14:tracePt t="41816" x="2711450" y="4267200"/>
          <p14:tracePt t="41824" x="2711450" y="4254500"/>
          <p14:tracePt t="41839" x="2711450" y="4235450"/>
          <p14:tracePt t="41855" x="2717800" y="4191000"/>
          <p14:tracePt t="41872" x="2730500" y="4133850"/>
          <p14:tracePt t="41888" x="2762250" y="4057650"/>
          <p14:tracePt t="41905" x="2787650" y="3975100"/>
          <p14:tracePt t="41922" x="2806700" y="3943350"/>
          <p14:tracePt t="41938" x="2813050" y="3892550"/>
          <p14:tracePt t="41955" x="2825750" y="3841750"/>
          <p14:tracePt t="41972" x="2838450" y="3790950"/>
          <p14:tracePt t="41988" x="2857500" y="3721100"/>
          <p14:tracePt t="42005" x="2857500" y="3663950"/>
          <p14:tracePt t="42022" x="2870200" y="3619500"/>
          <p14:tracePt t="42038" x="2870200" y="3575050"/>
          <p14:tracePt t="42055" x="2870200" y="3524250"/>
          <p14:tracePt t="42072" x="2870200" y="3473450"/>
          <p14:tracePt t="42089" x="2870200" y="3454400"/>
          <p14:tracePt t="42105" x="2870200" y="3390900"/>
          <p14:tracePt t="42122" x="2870200" y="3365500"/>
          <p14:tracePt t="42138" x="2870200" y="3340100"/>
          <p14:tracePt t="42155" x="2870200" y="3321050"/>
          <p14:tracePt t="42172" x="2870200" y="3308350"/>
          <p14:tracePt t="42189" x="2870200" y="3289300"/>
          <p14:tracePt t="42205" x="2870200" y="3276600"/>
          <p14:tracePt t="42222" x="2870200" y="3263900"/>
          <p14:tracePt t="42239" x="2870200" y="3257550"/>
          <p14:tracePt t="42256" x="2870200" y="3251200"/>
          <p14:tracePt t="42272" x="2863850" y="3244850"/>
          <p14:tracePt t="42288" x="2857500" y="3232150"/>
          <p14:tracePt t="42305" x="2857500" y="3219450"/>
          <p14:tracePt t="42322" x="2857500" y="3213100"/>
          <p14:tracePt t="42344" x="2857500" y="3206750"/>
          <p14:tracePt t="42384" x="2857500" y="3200400"/>
          <p14:tracePt t="42392" x="2857500" y="3194050"/>
          <p14:tracePt t="42415" x="2857500" y="3187700"/>
          <p14:tracePt t="42432" x="2857500" y="3181350"/>
          <p14:tracePt t="42441" x="2857500" y="3175000"/>
          <p14:tracePt t="42457" x="2857500" y="3168650"/>
          <p14:tracePt t="42471" x="2863850" y="3155950"/>
          <p14:tracePt t="42496" x="2870200" y="3155950"/>
          <p14:tracePt t="42512" x="2876550" y="3149600"/>
          <p14:tracePt t="42520" x="2882900" y="3149600"/>
          <p14:tracePt t="42527" x="2889250" y="3143250"/>
          <p14:tracePt t="42539" x="2901950" y="3143250"/>
          <p14:tracePt t="42555" x="2940050" y="3136900"/>
          <p14:tracePt t="42572" x="2978150" y="3136900"/>
          <p14:tracePt t="42589" x="3022600" y="3136900"/>
          <p14:tracePt t="42606" x="3073400" y="3136900"/>
          <p14:tracePt t="42622" x="3143250" y="3136900"/>
          <p14:tracePt t="42638" x="3225800" y="3136900"/>
          <p14:tracePt t="42655" x="3327400" y="3136900"/>
          <p14:tracePt t="42672" x="3429000" y="3136900"/>
          <p14:tracePt t="42688" x="3575050" y="3136900"/>
          <p14:tracePt t="42705" x="3683000" y="3136900"/>
          <p14:tracePt t="42722" x="3816350" y="3136900"/>
          <p14:tracePt t="42739" x="3930650" y="3136900"/>
          <p14:tracePt t="42755" x="4044950" y="3136900"/>
          <p14:tracePt t="42772" x="4159250" y="3136900"/>
          <p14:tracePt t="42789" x="4279900" y="3130550"/>
          <p14:tracePt t="42806" x="4381500" y="3124200"/>
          <p14:tracePt t="42822" x="4464050" y="3124200"/>
          <p14:tracePt t="42839" x="4540250" y="3124200"/>
          <p14:tracePt t="42856" x="4629150" y="3124200"/>
          <p14:tracePt t="42872" x="4762500" y="3124200"/>
          <p14:tracePt t="42890" x="4864100" y="3117850"/>
          <p14:tracePt t="42905" x="4984750" y="3117850"/>
          <p14:tracePt t="42922" x="5130800" y="3111500"/>
          <p14:tracePt t="42939" x="5251450" y="3105150"/>
          <p14:tracePt t="42956" x="5327650" y="3098800"/>
          <p14:tracePt t="42972" x="5378450" y="3092450"/>
          <p14:tracePt t="42989" x="5410200" y="3086100"/>
          <p14:tracePt t="43006" x="5441950" y="3079750"/>
          <p14:tracePt t="43022" x="5473700" y="3079750"/>
          <p14:tracePt t="43039" x="5511800" y="3079750"/>
          <p14:tracePt t="43056" x="5556250" y="3079750"/>
          <p14:tracePt t="43072" x="5626100" y="3073400"/>
          <p14:tracePt t="43089" x="5645150" y="3073400"/>
          <p14:tracePt t="43106" x="5657850" y="3073400"/>
          <p14:tracePt t="43123" x="5670550" y="3067050"/>
          <p14:tracePt t="43139" x="5676900" y="3067050"/>
          <p14:tracePt t="43156" x="5683250" y="3067050"/>
          <p14:tracePt t="43173" x="5689600" y="3067050"/>
          <p14:tracePt t="43189" x="5695950" y="3067050"/>
          <p14:tracePt t="43206" x="5702300" y="3067050"/>
          <p14:tracePt t="43320" x="5702300" y="3073400"/>
          <p14:tracePt t="43327" x="5702300" y="3079750"/>
          <p14:tracePt t="43339" x="5702300" y="3092450"/>
          <p14:tracePt t="43356" x="5702300" y="3124200"/>
          <p14:tracePt t="43373" x="5702300" y="3162300"/>
          <p14:tracePt t="43389" x="5702300" y="3194050"/>
          <p14:tracePt t="43406" x="5702300" y="3225800"/>
          <p14:tracePt t="43423" x="5702300" y="3263900"/>
          <p14:tracePt t="43440" x="5702300" y="3308350"/>
          <p14:tracePt t="43456" x="5702300" y="3359150"/>
          <p14:tracePt t="43472" x="5702300" y="3448050"/>
          <p14:tracePt t="43489" x="5702300" y="3517900"/>
          <p14:tracePt t="43507" x="5702300" y="3594100"/>
          <p14:tracePt t="43523" x="5702300" y="3670300"/>
          <p14:tracePt t="43539" x="5695950" y="3746500"/>
          <p14:tracePt t="43557" x="5689600" y="3816350"/>
          <p14:tracePt t="43572" x="5683250" y="3879850"/>
          <p14:tracePt t="43589" x="5676900" y="3917950"/>
          <p14:tracePt t="43606" x="5676900" y="3943350"/>
          <p14:tracePt t="43623" x="5676900" y="3956050"/>
          <p14:tracePt t="43639" x="5670550" y="3981450"/>
          <p14:tracePt t="43656" x="5670550" y="3987800"/>
          <p14:tracePt t="43673" x="5670550" y="4025900"/>
          <p14:tracePt t="43690" x="5670550" y="4064000"/>
          <p14:tracePt t="43706" x="5664200" y="4108450"/>
          <p14:tracePt t="43724" x="5651500" y="4159250"/>
          <p14:tracePt t="43739" x="5651500" y="4203700"/>
          <p14:tracePt t="43756" x="5645150" y="4267200"/>
          <p14:tracePt t="43773" x="5645150" y="4298950"/>
          <p14:tracePt t="43790" x="5632450" y="4324350"/>
          <p14:tracePt t="43806" x="5632450" y="4330700"/>
          <p14:tracePt t="43823" x="5632450" y="4343400"/>
          <p14:tracePt t="43856" x="5632450" y="4349750"/>
          <p14:tracePt t="43888" x="5632450" y="4356100"/>
          <p14:tracePt t="43903" x="5632450" y="4362450"/>
          <p14:tracePt t="43913" x="5632450" y="4368800"/>
          <p14:tracePt t="43923" x="5632450" y="4375150"/>
          <p14:tracePt t="43944" x="5632450" y="4381500"/>
          <p14:tracePt t="43968" x="5632450" y="4387850"/>
          <p14:tracePt t="44024" x="5626100" y="4387850"/>
          <p14:tracePt t="44032" x="5619750" y="4387850"/>
          <p14:tracePt t="44041" x="5613400" y="4387850"/>
          <p14:tracePt t="44056" x="5556250" y="4387850"/>
          <p14:tracePt t="44073" x="5480050" y="4394200"/>
          <p14:tracePt t="44090" x="5378450" y="4400550"/>
          <p14:tracePt t="44106" x="5264150" y="4419600"/>
          <p14:tracePt t="44123" x="5143500" y="4438650"/>
          <p14:tracePt t="44140" x="5010150" y="4457700"/>
          <p14:tracePt t="44156" x="4857750" y="4476750"/>
          <p14:tracePt t="44173" x="4686300" y="4476750"/>
          <p14:tracePt t="44190" x="4514850" y="4470400"/>
          <p14:tracePt t="44207" x="4343400" y="4425950"/>
          <p14:tracePt t="44224" x="4178300" y="4387850"/>
          <p14:tracePt t="44240" x="4038600" y="4362450"/>
          <p14:tracePt t="44256" x="3860800" y="4330700"/>
          <p14:tracePt t="44273" x="3765550" y="4324350"/>
          <p14:tracePt t="44290" x="3663950" y="4318000"/>
          <p14:tracePt t="44307" x="3568700" y="4318000"/>
          <p14:tracePt t="44323" x="3473450" y="4318000"/>
          <p14:tracePt t="44340" x="3390900" y="4318000"/>
          <p14:tracePt t="44357" x="3302000" y="4318000"/>
          <p14:tracePt t="44373" x="3219450" y="4318000"/>
          <p14:tracePt t="44391" x="3143250" y="4318000"/>
          <p14:tracePt t="44406" x="3060700" y="4318000"/>
          <p14:tracePt t="44424" x="2997200" y="4318000"/>
          <p14:tracePt t="44440" x="2901950" y="4324350"/>
          <p14:tracePt t="44457" x="2813050" y="4324350"/>
          <p14:tracePt t="44474" x="2781300" y="4324350"/>
          <p14:tracePt t="44490" x="2768600" y="4324350"/>
          <p14:tracePt t="44609" x="2755900" y="4324350"/>
          <p14:tracePt t="44616" x="2743200" y="4324350"/>
          <p14:tracePt t="44625" x="2730500" y="4324350"/>
          <p14:tracePt t="44640" x="2705100" y="4318000"/>
          <p14:tracePt t="44657" x="2603500" y="4254500"/>
          <p14:tracePt t="44674" x="2520950" y="4178300"/>
          <p14:tracePt t="44690" x="2451100" y="4108450"/>
          <p14:tracePt t="44707" x="2387600" y="4032250"/>
          <p14:tracePt t="44724" x="2343150" y="3968750"/>
          <p14:tracePt t="44742" x="2330450" y="3943350"/>
          <p14:tracePt t="44757" x="2311400" y="3917950"/>
          <p14:tracePt t="44774" x="2298700" y="3898900"/>
          <p14:tracePt t="44790" x="2273300" y="3867150"/>
          <p14:tracePt t="44807" x="2247900" y="3841750"/>
          <p14:tracePt t="44824" x="2216150" y="3816350"/>
          <p14:tracePt t="44840" x="2178050" y="3784600"/>
          <p14:tracePt t="44857" x="2159000" y="3759200"/>
          <p14:tracePt t="44874" x="2127250" y="3727450"/>
          <p14:tracePt t="44890" x="2108200" y="3695700"/>
          <p14:tracePt t="44907" x="2089150" y="3670300"/>
          <p14:tracePt t="44924" x="2076450" y="3657600"/>
          <p14:tracePt t="44940" x="2070100" y="3638550"/>
          <p14:tracePt t="44957" x="2063750" y="3619500"/>
          <p14:tracePt t="44974" x="2057400" y="3606800"/>
          <p14:tracePt t="44991" x="2057400" y="3594100"/>
          <p14:tracePt t="45009" x="2057400" y="3581400"/>
          <p14:tracePt t="45025" x="2057400" y="3568700"/>
          <p14:tracePt t="45040" x="2057400" y="3562350"/>
          <p14:tracePt t="45057" x="2070100" y="3543300"/>
          <p14:tracePt t="45080" x="2070100" y="3536950"/>
          <p14:tracePt t="45091" x="2076450" y="3530600"/>
          <p14:tracePt t="45112" x="2089150" y="3524250"/>
          <p14:tracePt t="45144" x="2095500" y="3517900"/>
          <p14:tracePt t="45160" x="2101850" y="3511550"/>
          <p14:tracePt t="45168" x="2101850" y="3505200"/>
          <p14:tracePt t="45176" x="2108200" y="3505200"/>
          <p14:tracePt t="45190" x="2114550" y="3498850"/>
          <p14:tracePt t="45207" x="2120900" y="3486150"/>
          <p14:tracePt t="45225" x="2139950" y="3479800"/>
          <p14:tracePt t="45240" x="2159000" y="3473450"/>
          <p14:tracePt t="45257" x="2171700" y="3473450"/>
          <p14:tracePt t="45274" x="2171700" y="3467100"/>
          <p14:tracePt t="45336" x="2165350" y="3467100"/>
          <p14:tracePt t="45344" x="2152650" y="3473450"/>
          <p14:tracePt t="45352" x="2139950" y="3492500"/>
          <p14:tracePt t="45360" x="2120900" y="3511550"/>
          <p14:tracePt t="45374" x="2095500" y="3549650"/>
          <p14:tracePt t="45392" x="2012950" y="3695700"/>
          <p14:tracePt t="45407" x="2000250" y="3746500"/>
          <p14:tracePt t="45424" x="1993900" y="3797300"/>
          <p14:tracePt t="45442" x="1987550" y="3835400"/>
          <p14:tracePt t="45457" x="1987550" y="3854450"/>
          <p14:tracePt t="45474" x="2019300" y="3873500"/>
          <p14:tracePt t="45491" x="2051050" y="3879850"/>
          <p14:tracePt t="45507" x="2127250" y="3886200"/>
          <p14:tracePt t="45524" x="2197100" y="3886200"/>
          <p14:tracePt t="45541" x="2247900" y="3873500"/>
          <p14:tracePt t="45557" x="2266950" y="3848100"/>
          <p14:tracePt t="45574" x="2279650" y="3803650"/>
          <p14:tracePt t="45591" x="2279650" y="3733800"/>
          <p14:tracePt t="45609" x="2241550" y="3638550"/>
          <p14:tracePt t="45624" x="2228850" y="3625850"/>
          <p14:tracePt t="45642" x="2159000" y="3581400"/>
          <p14:tracePt t="45657" x="2120900" y="3581400"/>
          <p14:tracePt t="45674" x="2089150" y="3581400"/>
          <p14:tracePt t="45691" x="2051050" y="3613150"/>
          <p14:tracePt t="45708" x="2012950" y="3670300"/>
          <p14:tracePt t="45724" x="2000250" y="3721100"/>
          <p14:tracePt t="45742" x="1993900" y="3771900"/>
          <p14:tracePt t="45758" x="1993900" y="3816350"/>
          <p14:tracePt t="45774" x="2006600" y="3873500"/>
          <p14:tracePt t="45791" x="2038350" y="3917950"/>
          <p14:tracePt t="45808" x="2063750" y="3943350"/>
          <p14:tracePt t="45824" x="2089150" y="3949700"/>
          <p14:tracePt t="45841" x="2108200" y="3949700"/>
          <p14:tracePt t="45858" x="2171700" y="3892550"/>
          <p14:tracePt t="45874" x="2203450" y="3816350"/>
          <p14:tracePt t="45893" x="2209800" y="3771900"/>
          <p14:tracePt t="45907" x="2209800" y="3752850"/>
          <p14:tracePt t="45924" x="2209800" y="3746500"/>
          <p14:tracePt t="45944" x="2197100" y="3746500"/>
          <p14:tracePt t="45960" x="2190750" y="3746500"/>
          <p14:tracePt t="45992" x="2190750" y="3752850"/>
          <p14:tracePt t="46009" x="2190750" y="3759200"/>
          <p14:tracePt t="46017" x="2190750" y="3765550"/>
          <p14:tracePt t="46032" x="2216150" y="3771900"/>
          <p14:tracePt t="46042" x="2260600" y="3784600"/>
          <p14:tracePt t="46058" x="2374900" y="3790950"/>
          <p14:tracePt t="46074" x="2552700" y="3803650"/>
          <p14:tracePt t="46091" x="2692400" y="3810000"/>
          <p14:tracePt t="46108" x="2736850" y="3810000"/>
          <p14:tracePt t="46125" x="2743200" y="3784600"/>
          <p14:tracePt t="46142" x="2698750" y="3689350"/>
          <p14:tracePt t="46158" x="2578100" y="3594100"/>
          <p14:tracePt t="46174" x="2444750" y="3492500"/>
          <p14:tracePt t="46192" x="2311400" y="3416300"/>
          <p14:tracePt t="46208" x="2216150" y="3365500"/>
          <p14:tracePt t="46224" x="2178050" y="3352800"/>
          <p14:tracePt t="46320" x="2184400" y="3346450"/>
          <p14:tracePt t="46328" x="2190750" y="3340100"/>
          <p14:tracePt t="46341" x="2197100" y="3340100"/>
          <p14:tracePt t="46358" x="2254250" y="3333750"/>
          <p14:tracePt t="46375" x="2355850" y="3333750"/>
          <p14:tracePt t="46392" x="2520950" y="3333750"/>
          <p14:tracePt t="46409" x="2781300" y="3340100"/>
          <p14:tracePt t="46425" x="3397250" y="3371850"/>
          <p14:tracePt t="46442" x="3733800" y="3390900"/>
          <p14:tracePt t="46458" x="4044950" y="3403600"/>
          <p14:tracePt t="46475" x="4279900" y="3416300"/>
          <p14:tracePt t="46492" x="4432300" y="3422650"/>
          <p14:tracePt t="46510" x="4559300" y="3429000"/>
          <p14:tracePt t="46525" x="4667250" y="3448050"/>
          <p14:tracePt t="46541" x="4749800" y="3454400"/>
          <p14:tracePt t="46560" x="4832350" y="3467100"/>
          <p14:tracePt t="46576" x="4857750" y="3473450"/>
          <p14:tracePt t="46591" x="4870450" y="3473450"/>
          <p14:tracePt t="46608" x="4902200" y="3473450"/>
          <p14:tracePt t="46625" x="4978400" y="3486150"/>
          <p14:tracePt t="46643" x="5029200" y="3486150"/>
          <p14:tracePt t="46658" x="5054600" y="3498850"/>
          <p14:tracePt t="46675" x="5067300" y="3498850"/>
          <p14:tracePt t="46720" x="5060950" y="3505200"/>
          <p14:tracePt t="46729" x="5054600" y="3505200"/>
          <p14:tracePt t="46736" x="5048250" y="3505200"/>
          <p14:tracePt t="46745" x="5041900" y="3505200"/>
          <p14:tracePt t="46758" x="5035550" y="3511550"/>
          <p14:tracePt t="46776" x="5029200" y="3511550"/>
          <p14:tracePt t="46929" x="5029200" y="3517900"/>
          <p14:tracePt t="47000" x="5029200" y="3524250"/>
          <p14:tracePt t="47016" x="5022850" y="3530600"/>
          <p14:tracePt t="47025" x="5016500" y="3530600"/>
          <p14:tracePt t="47033" x="5010150" y="3536950"/>
          <p14:tracePt t="47042" x="5003800" y="3536950"/>
          <p14:tracePt t="47059" x="4997450" y="3543300"/>
          <p14:tracePt t="47076" x="4991100" y="3543300"/>
          <p14:tracePt t="47401" x="4991100" y="3549650"/>
          <p14:tracePt t="47408" x="4972050" y="3568700"/>
          <p14:tracePt t="47416" x="4959350" y="3587750"/>
          <p14:tracePt t="47425" x="4940300" y="3613150"/>
          <p14:tracePt t="47444" x="4883150" y="3663950"/>
          <p14:tracePt t="47459" x="4845050" y="3714750"/>
          <p14:tracePt t="47475" x="4826000" y="3752850"/>
          <p14:tracePt t="47492" x="4826000" y="3778250"/>
          <p14:tracePt t="47509" x="4826000" y="3797300"/>
          <p14:tracePt t="47526" x="4838700" y="3810000"/>
          <p14:tracePt t="47542" x="4876800" y="3816350"/>
          <p14:tracePt t="47559" x="4972050" y="3829050"/>
          <p14:tracePt t="47576" x="5092700" y="3829050"/>
          <p14:tracePt t="47593" x="5219700" y="3829050"/>
          <p14:tracePt t="47609" x="5372100" y="3829050"/>
          <p14:tracePt t="47626" x="5416550" y="3829050"/>
          <p14:tracePt t="47642" x="5429250" y="3829050"/>
          <p14:tracePt t="47659" x="5429250" y="3822700"/>
          <p14:tracePt t="47676" x="5441950" y="3822700"/>
          <p14:tracePt t="47739" x="5435600" y="3816350"/>
          <p14:tracePt t="47747" x="5429250" y="3816350"/>
          <p14:tracePt t="47760" x="5422900" y="3816350"/>
          <p14:tracePt t="47832" x="5441950" y="3816350"/>
          <p14:tracePt t="47840" x="5480050" y="3816350"/>
          <p14:tracePt t="47849" x="5511800" y="3816350"/>
          <p14:tracePt t="47859" x="5588000" y="3816350"/>
          <p14:tracePt t="47877" x="5772150" y="3816350"/>
          <p14:tracePt t="47892" x="5981700" y="3810000"/>
          <p14:tracePt t="47910" x="6210300" y="3790950"/>
          <p14:tracePt t="47926" x="6400800" y="3765550"/>
          <p14:tracePt t="47944" x="6470650" y="3752850"/>
          <p14:tracePt t="47984" x="6470650" y="3746500"/>
          <p14:tracePt t="48000" x="6470650" y="3740150"/>
          <p14:tracePt t="48009" x="6457950" y="3733800"/>
          <p14:tracePt t="48017" x="6457950" y="3727450"/>
          <p14:tracePt t="48026" x="6451600" y="3727450"/>
          <p14:tracePt t="48064" x="6445250" y="3727450"/>
          <p14:tracePt t="48081" x="6438900" y="3727450"/>
          <p14:tracePt t="48097" x="6432550" y="3727450"/>
          <p14:tracePt t="48104" x="6426200" y="3727450"/>
          <p14:tracePt t="48112" x="6413500" y="3727450"/>
          <p14:tracePt t="48126" x="6400800" y="3727450"/>
          <p14:tracePt t="48143" x="6369050" y="3727450"/>
          <p14:tracePt t="48160" x="6318250" y="3740150"/>
          <p14:tracePt t="48176" x="6299200" y="3752850"/>
          <p14:tracePt t="48194" x="6153150" y="3797300"/>
          <p14:tracePt t="48209" x="6076950" y="3822700"/>
          <p14:tracePt t="48226" x="5803900" y="3911600"/>
          <p14:tracePt t="48243" x="5537200" y="3994150"/>
          <p14:tracePt t="48260" x="5226050" y="4076700"/>
          <p14:tracePt t="48277" x="5041900" y="4121150"/>
          <p14:tracePt t="48292" x="4914900" y="4159250"/>
          <p14:tracePt t="48309" x="4806950" y="4191000"/>
          <p14:tracePt t="48326" x="4775200" y="4203700"/>
          <p14:tracePt t="48343" x="4768850" y="4203700"/>
          <p14:tracePt t="48585" x="4775200" y="4203700"/>
          <p14:tracePt t="49497" x="4781550" y="4203700"/>
          <p14:tracePt t="49506" x="4838700" y="4203700"/>
          <p14:tracePt t="49514" x="4908550" y="4203700"/>
          <p14:tracePt t="49527" x="5010150" y="4203700"/>
          <p14:tracePt t="49544" x="5410200" y="4197350"/>
          <p14:tracePt t="49561" x="6051550" y="4184650"/>
          <p14:tracePt t="49577" x="6216650" y="4171950"/>
          <p14:tracePt t="49594" x="6457950" y="4133850"/>
          <p14:tracePt t="49612" x="6515100" y="4114800"/>
          <p14:tracePt t="49627" x="6540500" y="4102100"/>
          <p14:tracePt t="49644" x="6546850" y="4095750"/>
          <p14:tracePt t="49660" x="6559550" y="4083050"/>
          <p14:tracePt t="49677" x="6584950" y="4044950"/>
          <p14:tracePt t="49694" x="6642100" y="3994150"/>
          <p14:tracePt t="49711" x="6686550" y="3930650"/>
          <p14:tracePt t="49727" x="6711950" y="3867150"/>
          <p14:tracePt t="49744" x="6731000" y="3829050"/>
          <p14:tracePt t="49762" x="6731000" y="3797300"/>
          <p14:tracePt t="49780" x="6737350" y="3790950"/>
          <p14:tracePt t="49794" x="6743700" y="3778250"/>
          <p14:tracePt t="49810" x="6769100" y="3765550"/>
          <p14:tracePt t="49827" x="6838950" y="3714750"/>
          <p14:tracePt t="49845" x="6889750" y="3670300"/>
          <p14:tracePt t="49860" x="6934200" y="3625850"/>
          <p14:tracePt t="49877" x="6953250" y="3587750"/>
          <p14:tracePt t="49895" x="6959600" y="3575050"/>
          <p14:tracePt t="49911" x="6965950" y="3568700"/>
          <p14:tracePt t="49928" x="6965950" y="3562350"/>
          <p14:tracePt t="49945" x="6953250" y="3562350"/>
          <p14:tracePt t="49960" x="6934200" y="3562350"/>
          <p14:tracePt t="49977" x="6902450" y="3575050"/>
          <p14:tracePt t="49994" x="6851650" y="3594100"/>
          <p14:tracePt t="50011" x="6800850" y="3606800"/>
          <p14:tracePt t="50027" x="6769100" y="3613150"/>
          <p14:tracePt t="50044" x="6743700" y="3619500"/>
          <p14:tracePt t="50061" x="6718300" y="3619500"/>
          <p14:tracePt t="50077" x="6699250" y="3632200"/>
          <p14:tracePt t="50094" x="6667500" y="3638550"/>
          <p14:tracePt t="50112" x="6629400" y="3651250"/>
          <p14:tracePt t="50127" x="6623050" y="3651250"/>
          <p14:tracePt t="50144" x="6604000" y="3657600"/>
          <p14:tracePt t="50161" x="6584950" y="3663950"/>
          <p14:tracePt t="50178" x="6565900" y="3670300"/>
          <p14:tracePt t="50194" x="6559550" y="3670300"/>
          <p14:tracePt t="50211" x="6546850" y="3670300"/>
          <p14:tracePt t="50227" x="6540500" y="3676650"/>
          <p14:tracePt t="50244" x="6515100" y="3676650"/>
          <p14:tracePt t="50261" x="6483350" y="3683000"/>
          <p14:tracePt t="50278" x="6464300" y="3683000"/>
          <p14:tracePt t="50295" x="6432550" y="3683000"/>
          <p14:tracePt t="50311" x="6400800" y="3683000"/>
          <p14:tracePt t="50329" x="6369050" y="3683000"/>
          <p14:tracePt t="50344" x="6337300" y="3683000"/>
          <p14:tracePt t="50361" x="6311900" y="3683000"/>
          <p14:tracePt t="50378" x="6292850" y="3683000"/>
          <p14:tracePt t="50394" x="6267450" y="3683000"/>
          <p14:tracePt t="50412" x="6254750" y="3683000"/>
          <p14:tracePt t="50428" x="6235700" y="3683000"/>
          <p14:tracePt t="50444" x="6216650" y="3683000"/>
          <p14:tracePt t="50461" x="6210300" y="3683000"/>
          <p14:tracePt t="50478" x="6197600" y="3683000"/>
          <p14:tracePt t="50497" x="6191250" y="3683000"/>
          <p14:tracePt t="50522" x="6184900" y="3683000"/>
          <p14:tracePt t="50545" x="6178550" y="3683000"/>
          <p14:tracePt t="50569" x="6172200" y="3683000"/>
          <p14:tracePt t="50586" x="6159500" y="3683000"/>
          <p14:tracePt t="50674" x="6159500" y="3689350"/>
          <p14:tracePt t="50689" x="6165850" y="3695700"/>
          <p14:tracePt t="50705" x="6172200" y="3695700"/>
          <p14:tracePt t="50721" x="6172200" y="3702050"/>
          <p14:tracePt t="50729" x="6178550" y="3702050"/>
          <p14:tracePt t="50745" x="6184900" y="3702050"/>
          <p14:tracePt t="50761" x="6203950" y="3708400"/>
          <p14:tracePt t="50778" x="6235700" y="3714750"/>
          <p14:tracePt t="50795" x="6267450" y="3714750"/>
          <p14:tracePt t="50812" x="6292850" y="3714750"/>
          <p14:tracePt t="50827" x="6305550" y="3714750"/>
          <p14:tracePt t="50844" x="6330950" y="3714750"/>
          <p14:tracePt t="50861" x="6356350" y="3714750"/>
          <p14:tracePt t="50878" x="6394450" y="3714750"/>
          <p14:tracePt t="50894" x="6426200" y="3714750"/>
          <p14:tracePt t="50914" x="6496050" y="3714750"/>
          <p14:tracePt t="50929" x="6508750" y="3714750"/>
          <p14:tracePt t="50945" x="6540500" y="3714750"/>
          <p14:tracePt t="50961" x="6591300" y="3721100"/>
          <p14:tracePt t="50978" x="6635750" y="3721100"/>
          <p14:tracePt t="50995" x="6699250" y="3721100"/>
          <p14:tracePt t="51011" x="6743700" y="3721100"/>
          <p14:tracePt t="51029" x="6781800" y="3721100"/>
          <p14:tracePt t="51044" x="6819900" y="3721100"/>
          <p14:tracePt t="51061" x="6858000" y="3721100"/>
          <p14:tracePt t="51078" x="6896100" y="3721100"/>
          <p14:tracePt t="51095" x="6940550" y="3721100"/>
          <p14:tracePt t="51112" x="6985000" y="3721100"/>
          <p14:tracePt t="51128" x="7035800" y="3721100"/>
          <p14:tracePt t="51145" x="7099300" y="3721100"/>
          <p14:tracePt t="51162" x="7200900" y="3721100"/>
          <p14:tracePt t="51179" x="7251700" y="3721100"/>
          <p14:tracePt t="51195" x="7296150" y="3721100"/>
          <p14:tracePt t="51211" x="7340600" y="3721100"/>
          <p14:tracePt t="51228" x="7391400" y="3721100"/>
          <p14:tracePt t="51245" x="7442200" y="3721100"/>
          <p14:tracePt t="51262" x="7486650" y="3721100"/>
          <p14:tracePt t="51278" x="7543800" y="3721100"/>
          <p14:tracePt t="51296" x="7588250" y="3721100"/>
          <p14:tracePt t="51312" x="7639050" y="3721100"/>
          <p14:tracePt t="51329" x="7721600" y="3721100"/>
          <p14:tracePt t="51345" x="7753350" y="3721100"/>
          <p14:tracePt t="51361" x="7797800" y="3721100"/>
          <p14:tracePt t="51378" x="7880350" y="3721100"/>
          <p14:tracePt t="51395" x="7912100" y="3721100"/>
          <p14:tracePt t="51412" x="7950200" y="3721100"/>
          <p14:tracePt t="51428" x="7994650" y="3721100"/>
          <p14:tracePt t="51445" x="8039100" y="3721100"/>
          <p14:tracePt t="51462" x="8102600" y="3721100"/>
          <p14:tracePt t="51478" x="8178800" y="3721100"/>
          <p14:tracePt t="51495" x="8261350" y="3721100"/>
          <p14:tracePt t="51512" x="8318500" y="3721100"/>
          <p14:tracePt t="51531" x="8382000" y="3721100"/>
          <p14:tracePt t="51545" x="8401050" y="3721100"/>
          <p14:tracePt t="51561" x="8464550" y="3721100"/>
          <p14:tracePt t="51578" x="8489950" y="3721100"/>
          <p14:tracePt t="51595" x="8547100" y="3721100"/>
          <p14:tracePt t="51612" x="8591550" y="3721100"/>
          <p14:tracePt t="51629" x="8636000" y="3721100"/>
          <p14:tracePt t="51645" x="8661400" y="3721100"/>
          <p14:tracePt t="51663" x="8693150" y="3714750"/>
          <p14:tracePt t="51678" x="8718550" y="3708400"/>
          <p14:tracePt t="51695" x="8750300" y="3708400"/>
          <p14:tracePt t="51712" x="8788400" y="3708400"/>
          <p14:tracePt t="51732" x="8851900" y="3702050"/>
          <p14:tracePt t="51745" x="8870950" y="3702050"/>
          <p14:tracePt t="51762" x="8915400" y="3702050"/>
          <p14:tracePt t="51779" x="8934450" y="3702050"/>
          <p14:tracePt t="51795" x="8959850" y="3695700"/>
          <p14:tracePt t="51812" x="8966200" y="3695700"/>
          <p14:tracePt t="51829" x="8972550" y="3695700"/>
          <p14:tracePt t="51953" x="8966200" y="3689350"/>
          <p14:tracePt t="51961" x="8959850" y="3689350"/>
          <p14:tracePt t="51969" x="8947150" y="3689350"/>
          <p14:tracePt t="51979" x="8940800" y="3689350"/>
          <p14:tracePt t="51995" x="8909050" y="3689350"/>
          <p14:tracePt t="52012" x="8858250" y="3689350"/>
          <p14:tracePt t="52029" x="8813800" y="3689350"/>
          <p14:tracePt t="52046" x="8775700" y="3689350"/>
          <p14:tracePt t="52062" x="8731250" y="3695700"/>
          <p14:tracePt t="52079" x="8693150" y="3695700"/>
          <p14:tracePt t="52095" x="8642350" y="3695700"/>
          <p14:tracePt t="52112" x="8591550" y="3695700"/>
          <p14:tracePt t="52130" x="8432800" y="3695700"/>
          <p14:tracePt t="52145" x="8382000" y="3695700"/>
          <p14:tracePt t="52162" x="8229600" y="3689350"/>
          <p14:tracePt t="52179" x="8121650" y="3689350"/>
          <p14:tracePt t="52196" x="8026400" y="3689350"/>
          <p14:tracePt t="52212" x="7943850" y="3689350"/>
          <p14:tracePt t="52229" x="7861300" y="3689350"/>
          <p14:tracePt t="52245" x="7797800" y="3689350"/>
          <p14:tracePt t="52262" x="7715250" y="3689350"/>
          <p14:tracePt t="52279" x="7639050" y="3689350"/>
          <p14:tracePt t="52296" x="7556500" y="3689350"/>
          <p14:tracePt t="52312" x="7461250" y="3689350"/>
          <p14:tracePt t="52329" x="7385050" y="3689350"/>
          <p14:tracePt t="52346" x="7258050" y="3683000"/>
          <p14:tracePt t="52362" x="7162800" y="3676650"/>
          <p14:tracePt t="52379" x="7092950" y="3676650"/>
          <p14:tracePt t="52396" x="7010400" y="3670300"/>
          <p14:tracePt t="52412" x="6934200" y="3670300"/>
          <p14:tracePt t="52430" x="6889750" y="3670300"/>
          <p14:tracePt t="52446" x="6845300" y="3663950"/>
          <p14:tracePt t="52462" x="6800850" y="3663950"/>
          <p14:tracePt t="52479" x="6762750" y="3663950"/>
          <p14:tracePt t="52496" x="6724650" y="3663950"/>
          <p14:tracePt t="52512" x="6686550" y="3663950"/>
          <p14:tracePt t="52529" x="6635750" y="3663950"/>
          <p14:tracePt t="52546" x="6578600" y="3663950"/>
          <p14:tracePt t="52562" x="6546850" y="3663950"/>
          <p14:tracePt t="52579" x="6515100" y="3663950"/>
          <p14:tracePt t="52596" x="6483350" y="3657600"/>
          <p14:tracePt t="52613" x="6457950" y="3657600"/>
          <p14:tracePt t="52629" x="6426200" y="3657600"/>
          <p14:tracePt t="52646" x="6407150" y="3657600"/>
          <p14:tracePt t="52663" x="6381750" y="3657600"/>
          <p14:tracePt t="52680" x="6356350" y="3657600"/>
          <p14:tracePt t="52696" x="6318250" y="3657600"/>
          <p14:tracePt t="52712" x="6292850" y="3657600"/>
          <p14:tracePt t="52731" x="6248400" y="3670300"/>
          <p14:tracePt t="52748" x="6223000" y="3670300"/>
          <p14:tracePt t="52762" x="6203950" y="3670300"/>
          <p14:tracePt t="52779" x="6178550" y="3683000"/>
          <p14:tracePt t="52796" x="6172200" y="3683000"/>
          <p14:tracePt t="52931" x="6172200" y="3689350"/>
          <p14:tracePt t="52937" x="6178550" y="3689350"/>
          <p14:tracePt t="52946" x="6191250" y="3689350"/>
          <p14:tracePt t="52963" x="6229350" y="3689350"/>
          <p14:tracePt t="52979" x="6286500" y="3683000"/>
          <p14:tracePt t="52996" x="6350000" y="3676650"/>
          <p14:tracePt t="53013" x="6419850" y="3663950"/>
          <p14:tracePt t="53029" x="6515100" y="3657600"/>
          <p14:tracePt t="53046" x="6616700" y="3657600"/>
          <p14:tracePt t="53063" x="6724650" y="3657600"/>
          <p14:tracePt t="53079" x="6870700" y="3657600"/>
          <p14:tracePt t="53096" x="7035800" y="3657600"/>
          <p14:tracePt t="53113" x="7194550" y="3657600"/>
          <p14:tracePt t="53129" x="7346950" y="3657600"/>
          <p14:tracePt t="53146" x="7562850" y="3651250"/>
          <p14:tracePt t="53163" x="7696200" y="3651250"/>
          <p14:tracePt t="53180" x="7816850" y="3644900"/>
          <p14:tracePt t="53196" x="7931150" y="3644900"/>
          <p14:tracePt t="53213" x="8020050" y="3638550"/>
          <p14:tracePt t="53230" x="8077200" y="3638550"/>
          <p14:tracePt t="53247" x="8134350" y="3638550"/>
          <p14:tracePt t="53263" x="8185150" y="3638550"/>
          <p14:tracePt t="53280" x="8229600" y="3632200"/>
          <p14:tracePt t="53296" x="8267700" y="3632200"/>
          <p14:tracePt t="53313" x="8312150" y="3632200"/>
          <p14:tracePt t="53329" x="8356600" y="3632200"/>
          <p14:tracePt t="53346" x="8426450" y="3632200"/>
          <p14:tracePt t="53363" x="8470900" y="3632200"/>
          <p14:tracePt t="53380" x="8509000" y="3632200"/>
          <p14:tracePt t="53396" x="8534400" y="3632200"/>
          <p14:tracePt t="53413" x="8553450" y="3632200"/>
          <p14:tracePt t="53431" x="8578850" y="3632200"/>
          <p14:tracePt t="53446" x="8604250" y="3632200"/>
          <p14:tracePt t="53463" x="8636000" y="3632200"/>
          <p14:tracePt t="53480" x="8686800" y="3632200"/>
          <p14:tracePt t="53497" x="8756650" y="3644900"/>
          <p14:tracePt t="53513" x="8801100" y="3651250"/>
          <p14:tracePt t="53529" x="8851900" y="3651250"/>
          <p14:tracePt t="53546" x="8864600" y="3651250"/>
          <p14:tracePt t="53809" x="8858250" y="3651250"/>
          <p14:tracePt t="53818" x="8845550" y="3651250"/>
          <p14:tracePt t="53825" x="8839200" y="3651250"/>
          <p14:tracePt t="53833" x="8832850" y="3651250"/>
          <p14:tracePt t="53846" x="8813800" y="3651250"/>
          <p14:tracePt t="53863" x="8794750" y="3657600"/>
          <p14:tracePt t="53880" x="8775700" y="3657600"/>
          <p14:tracePt t="53897" x="8743950" y="3663950"/>
          <p14:tracePt t="53913" x="8693150" y="3663950"/>
          <p14:tracePt t="53930" x="8566150" y="3670300"/>
          <p14:tracePt t="53946" x="8451850" y="3670300"/>
          <p14:tracePt t="53963" x="8362950" y="3670300"/>
          <p14:tracePt t="53980" x="8274050" y="3670300"/>
          <p14:tracePt t="53997" x="8197850" y="3670300"/>
          <p14:tracePt t="54013" x="8134350" y="3670300"/>
          <p14:tracePt t="54030" x="8064500" y="3670300"/>
          <p14:tracePt t="54047" x="7994650" y="3670300"/>
          <p14:tracePt t="54063" x="7918450" y="3670300"/>
          <p14:tracePt t="54080" x="7829550" y="3663950"/>
          <p14:tracePt t="54097" x="7753350" y="3663950"/>
          <p14:tracePt t="54113" x="7702550" y="3663950"/>
          <p14:tracePt t="54130" x="7588250" y="3663950"/>
          <p14:tracePt t="54147" x="7480300" y="3663950"/>
          <p14:tracePt t="54163" x="7353300" y="3663950"/>
          <p14:tracePt t="54181" x="7207250" y="3663950"/>
          <p14:tracePt t="54196" x="7080250" y="3670300"/>
          <p14:tracePt t="54213" x="6978650" y="3670300"/>
          <p14:tracePt t="54230" x="6908800" y="3670300"/>
          <p14:tracePt t="54247" x="6858000" y="3670300"/>
          <p14:tracePt t="54263" x="6807200" y="3670300"/>
          <p14:tracePt t="54280" x="6737350" y="3670300"/>
          <p14:tracePt t="54297" x="6667500" y="3670300"/>
          <p14:tracePt t="54314" x="6572250" y="3670300"/>
          <p14:tracePt t="54330" x="6407150" y="3676650"/>
          <p14:tracePt t="54347" x="6337300" y="3676650"/>
          <p14:tracePt t="54363" x="6273800" y="3676650"/>
          <p14:tracePt t="54380" x="6229350" y="3676650"/>
          <p14:tracePt t="54397" x="6210300" y="3676650"/>
          <p14:tracePt t="54414" x="6197600" y="3676650"/>
          <p14:tracePt t="54431" x="6191250" y="3676650"/>
          <p14:tracePt t="54457" x="6184900" y="3676650"/>
          <p14:tracePt t="54465" x="6178550" y="3676650"/>
          <p14:tracePt t="54482" x="6172200" y="3676650"/>
          <p14:tracePt t="54497" x="6165850" y="3676650"/>
          <p14:tracePt t="54513" x="6159500" y="3683000"/>
          <p14:tracePt t="54546" x="6153150" y="3683000"/>
          <p14:tracePt t="54577" x="6153150" y="3689350"/>
          <p14:tracePt t="54714" x="6153150" y="3695700"/>
          <p14:tracePt t="54721" x="6146800" y="3702050"/>
          <p14:tracePt t="54732" x="6146800" y="3708400"/>
          <p14:tracePt t="54749" x="6146800" y="3752850"/>
          <p14:tracePt t="54764" x="6146800" y="3803650"/>
          <p14:tracePt t="54780" x="6153150" y="3898900"/>
          <p14:tracePt t="54797" x="6159500" y="3994150"/>
          <p14:tracePt t="54814" x="6165850" y="4076700"/>
          <p14:tracePt t="54831" x="6178550" y="4203700"/>
          <p14:tracePt t="54847" x="6178550" y="4286250"/>
          <p14:tracePt t="54864" x="6191250" y="4337050"/>
          <p14:tracePt t="54881" x="6203950" y="4387850"/>
          <p14:tracePt t="54897" x="6210300" y="4419600"/>
          <p14:tracePt t="54914" x="6235700" y="4464050"/>
          <p14:tracePt t="54931" x="6254750" y="4489450"/>
          <p14:tracePt t="54947" x="6267450" y="4508500"/>
          <p14:tracePt t="54964" x="6286500" y="4546600"/>
          <p14:tracePt t="54981" x="6292850" y="4559300"/>
          <p14:tracePt t="55073" x="6292850" y="4565650"/>
          <p14:tracePt t="55089" x="6299200" y="4572000"/>
          <p14:tracePt t="55099" x="6299200" y="4578350"/>
          <p14:tracePt t="55106" x="6305550" y="4584700"/>
          <p14:tracePt t="55115" x="6311900" y="4591050"/>
          <p14:tracePt t="55131" x="6311900" y="4610100"/>
          <p14:tracePt t="55147" x="6324600" y="4629150"/>
          <p14:tracePt t="55164" x="6324600" y="4654550"/>
          <p14:tracePt t="55181" x="6337300" y="4660900"/>
          <p14:tracePt t="55197" x="6337300" y="4667250"/>
          <p14:tracePt t="55214" x="6343650" y="4673600"/>
          <p14:tracePt t="55231" x="6350000" y="4686300"/>
          <p14:tracePt t="55249" x="6362700" y="4699000"/>
          <p14:tracePt t="55266" x="6369050" y="4705350"/>
          <p14:tracePt t="55281" x="6369050" y="4711700"/>
          <p14:tracePt t="55298" x="6375400" y="4718050"/>
          <p14:tracePt t="55314" x="6388100" y="4743450"/>
          <p14:tracePt t="55331" x="6394450" y="4749800"/>
          <p14:tracePt t="55353" x="6400800" y="4762500"/>
          <p14:tracePt t="55435" x="6407150" y="4762500"/>
          <p14:tracePt t="55450" x="6407150" y="4749800"/>
          <p14:tracePt t="55466" x="6407150" y="4743450"/>
          <p14:tracePt t="55482" x="6407150" y="4737100"/>
          <p14:tracePt t="55537" x="6407150" y="4730750"/>
          <p14:tracePt t="55713" x="6407150" y="4724400"/>
          <p14:tracePt t="55747" x="6400800" y="4724400"/>
          <p14:tracePt t="55761" x="6394450" y="4724400"/>
          <p14:tracePt t="55777" x="6394450" y="4718050"/>
          <p14:tracePt t="55786" x="6388100" y="4718050"/>
          <p14:tracePt t="55810" x="6381750" y="4711700"/>
          <p14:tracePt t="55833" x="6375400" y="4711700"/>
          <p14:tracePt t="55850" x="6375400" y="4705350"/>
          <p14:tracePt t="55881" x="6375400" y="4699000"/>
          <p14:tracePt t="55914" x="6369050" y="4699000"/>
          <p14:tracePt t="55929" x="6369050" y="4692650"/>
          <p14:tracePt t="56894" x="0" y="0"/>
        </p14:tracePtLst>
      </p14:laserTrace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416" y="1853248"/>
            <a:ext cx="10088944" cy="4195481"/>
          </a:xfrm>
        </p:spPr>
        <p:txBody>
          <a:bodyPr/>
          <a:lstStyle/>
          <a:p>
            <a:r>
              <a:rPr lang="en-GB" dirty="0"/>
              <a:t>Take over form cap.</a:t>
            </a:r>
          </a:p>
          <a:p>
            <a:r>
              <a:rPr lang="en-GB" dirty="0"/>
              <a:t>Give 1 second delay.</a:t>
            </a:r>
          </a:p>
          <a:p>
            <a:r>
              <a:rPr lang="en-GB" dirty="0"/>
              <a:t>Fit within a 25 mm Cu/Ni delay sleeve.</a:t>
            </a:r>
          </a:p>
          <a:p>
            <a:r>
              <a:rPr lang="en-GB" dirty="0"/>
              <a:t>Take over to gunpowder magazine to burst grenade.</a:t>
            </a:r>
          </a:p>
          <a:p>
            <a:endParaRPr lang="en-GB" dirty="0"/>
          </a:p>
          <a:p>
            <a:r>
              <a:rPr lang="en-GB" dirty="0"/>
              <a:t>So we need a burn rate of 18 to 20 mm/s as this leaves room to “top and tail” the delay element with a priming and output composition.</a:t>
            </a:r>
          </a:p>
          <a:p>
            <a:r>
              <a:rPr lang="en-GB" dirty="0"/>
              <a:t>Also Aim on the slow side. I can cut a bit off but I can’t cut a bit on!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0BC79E2-AC76-5673-537B-F1F19EA4F0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3703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964"/>
    </mc:Choice>
    <mc:Fallback xmlns="">
      <p:transition spd="slow" advTm="64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Boron / Bismuth Oxide.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6A91631-FF87-FC93-2B1B-DAF4FFC188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2981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17"/>
    </mc:Choice>
    <mc:Fallback xmlns="">
      <p:transition spd="slow" advTm="13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353568" y="134937"/>
            <a:ext cx="8229600" cy="706437"/>
          </a:xfrm>
        </p:spPr>
        <p:txBody>
          <a:bodyPr/>
          <a:lstStyle/>
          <a:p>
            <a:r>
              <a:rPr lang="en-US" altLang="en-US" sz="3600" dirty="0"/>
              <a:t>Calculating </a:t>
            </a:r>
            <a:r>
              <a:rPr lang="en-US" altLang="en-US" sz="3600" dirty="0">
                <a:latin typeface="Symbol" panose="05050102010706020507" pitchFamily="18" charset="2"/>
              </a:rPr>
              <a:t>D</a:t>
            </a:r>
            <a:r>
              <a:rPr lang="en-US" altLang="en-US" sz="3600" i="1" dirty="0"/>
              <a:t>H</a:t>
            </a:r>
            <a:r>
              <a:rPr lang="en-US" altLang="en-US" sz="3600" dirty="0"/>
              <a:t> of Reaction</a:t>
            </a:r>
            <a:endParaRPr lang="en-GB" altLang="en-US" sz="3600" dirty="0"/>
          </a:p>
        </p:txBody>
      </p:sp>
      <p:sp>
        <p:nvSpPr>
          <p:cNvPr id="8" name="Text Box 2"/>
          <p:cNvSpPr txBox="1">
            <a:spLocks noChangeArrowheads="1"/>
          </p:cNvSpPr>
          <p:nvPr/>
        </p:nvSpPr>
        <p:spPr bwMode="auto">
          <a:xfrm>
            <a:off x="3428429" y="2736453"/>
            <a:ext cx="40179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2B + Bi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2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O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3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 = B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2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O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3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 + 2Bi</a:t>
            </a:r>
            <a:endParaRPr lang="en-GB" altLang="en-US" sz="2800" i="1">
              <a:ea typeface="MS PGothic" panose="020B0600070205080204" pitchFamily="34" charset="-128"/>
            </a:endParaRP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1244029" y="1078706"/>
            <a:ext cx="83867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Calculate the enthalpy of the reaction between boron (B) and bismuth(III) oxide (Bi</a:t>
            </a:r>
            <a:r>
              <a:rPr lang="en-GB" altLang="en-US" sz="2400" baseline="-250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</a:t>
            </a:r>
            <a:r>
              <a:rPr lang="en-GB" altLang="en-US" sz="2400" baseline="-250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3</a:t>
            </a:r>
            <a:r>
              <a:rPr lang="en-GB" altLang="en-US" sz="2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) which gives bismuth and boron(III) oxide (B</a:t>
            </a:r>
            <a:r>
              <a:rPr lang="en-GB" altLang="en-US" sz="2400" baseline="-250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</a:t>
            </a:r>
            <a:r>
              <a:rPr lang="en-GB" altLang="en-US" sz="2400" baseline="-250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3</a:t>
            </a:r>
            <a:r>
              <a:rPr lang="en-GB" altLang="en-US" sz="2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).</a:t>
            </a:r>
          </a:p>
        </p:txBody>
      </p:sp>
      <p:sp>
        <p:nvSpPr>
          <p:cNvPr id="14" name="Text Box 5"/>
          <p:cNvSpPr txBox="1">
            <a:spLocks noChangeArrowheads="1"/>
          </p:cNvSpPr>
          <p:nvPr/>
        </p:nvSpPr>
        <p:spPr bwMode="auto">
          <a:xfrm>
            <a:off x="3503614" y="3716339"/>
            <a:ext cx="5532437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given the heats of formation:</a:t>
            </a:r>
          </a:p>
          <a:p>
            <a:endParaRPr lang="en-GB" altLang="en-US" sz="2400"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	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400" i="1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f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(</a:t>
            </a:r>
            <a:r>
              <a:rPr lang="en-GB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B</a:t>
            </a:r>
            <a:r>
              <a:rPr lang="en-GB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3</a:t>
            </a:r>
            <a:r>
              <a:rPr lang="en-GB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)  = -1272 kJ</a:t>
            </a:r>
          </a:p>
          <a:p>
            <a:endParaRPr lang="en-GB" altLang="en-US" sz="2400"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	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  <a:cs typeface="Times New Roman" panose="02020603050405020304" pitchFamily="18" charset="0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H</a:t>
            </a:r>
            <a:r>
              <a:rPr lang="en-US" altLang="en-US" sz="2400" i="1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f</a:t>
            </a:r>
            <a:r>
              <a:rPr lang="en-US" altLang="en-US" sz="2400" i="1"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  <a:r>
              <a:rPr lang="en-US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(</a:t>
            </a:r>
            <a:r>
              <a:rPr lang="en-GB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Bi</a:t>
            </a:r>
            <a:r>
              <a:rPr lang="en-GB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2</a:t>
            </a:r>
            <a:r>
              <a:rPr lang="en-GB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  <a:cs typeface="Times New Roman" panose="02020603050405020304" pitchFamily="18" charset="0"/>
              </a:rPr>
              <a:t>3</a:t>
            </a:r>
            <a:r>
              <a:rPr lang="en-GB" altLang="en-US" sz="2400">
                <a:ea typeface="MS PGothic" panose="020B0600070205080204" pitchFamily="34" charset="-128"/>
                <a:cs typeface="Times New Roman" panose="02020603050405020304" pitchFamily="18" charset="0"/>
              </a:rPr>
              <a:t>) =   -572 kJ</a:t>
            </a:r>
          </a:p>
          <a:p>
            <a:endParaRPr lang="en-US" altLang="en-US" sz="2400"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4660DD8-1254-DBDA-9974-DADCAA6A617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189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70"/>
    </mc:Choice>
    <mc:Fallback xmlns="">
      <p:transition spd="slow" advTm="181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utoUpdateAnimBg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262128" y="84139"/>
            <a:ext cx="8229600" cy="706437"/>
          </a:xfrm>
        </p:spPr>
        <p:txBody>
          <a:bodyPr/>
          <a:lstStyle/>
          <a:p>
            <a:r>
              <a:rPr lang="en-US" altLang="en-US" sz="3600" dirty="0"/>
              <a:t>Calculating </a:t>
            </a:r>
            <a:r>
              <a:rPr lang="en-US" altLang="en-US" sz="3600" dirty="0">
                <a:latin typeface="Symbol" panose="05050102010706020507" pitchFamily="18" charset="2"/>
              </a:rPr>
              <a:t>D</a:t>
            </a:r>
            <a:r>
              <a:rPr lang="en-US" altLang="en-US" sz="3600" i="1" dirty="0"/>
              <a:t>H</a:t>
            </a:r>
            <a:r>
              <a:rPr lang="en-US" altLang="en-US" sz="3600" dirty="0"/>
              <a:t> of Reaction</a:t>
            </a:r>
            <a:endParaRPr lang="en-GB" altLang="en-US" sz="3600" dirty="0"/>
          </a:p>
        </p:txBody>
      </p:sp>
      <p:sp>
        <p:nvSpPr>
          <p:cNvPr id="7" name="Text Box 2" descr="50%"/>
          <p:cNvSpPr txBox="1">
            <a:spLocks noChangeArrowheads="1"/>
          </p:cNvSpPr>
          <p:nvPr/>
        </p:nvSpPr>
        <p:spPr bwMode="auto">
          <a:xfrm>
            <a:off x="1962151" y="1597026"/>
            <a:ext cx="8366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ea typeface="MS PGothic" panose="020B0600070205080204" pitchFamily="34" charset="-128"/>
              </a:rPr>
              <a:t>2B + 1.5O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 = B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	 	  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</a:rPr>
              <a:t>H</a:t>
            </a:r>
            <a:r>
              <a:rPr lang="en-US" altLang="en-US" sz="2400" i="1" baseline="-25000">
                <a:ea typeface="MS PGothic" panose="020B0600070205080204" pitchFamily="34" charset="-128"/>
              </a:rPr>
              <a:t>f </a:t>
            </a:r>
            <a:r>
              <a:rPr lang="en-US" altLang="en-US" sz="2400">
                <a:ea typeface="MS PGothic" panose="020B0600070205080204" pitchFamily="34" charset="-128"/>
              </a:rPr>
              <a:t>(</a:t>
            </a:r>
            <a:r>
              <a:rPr lang="en-GB" altLang="en-US" sz="2400">
                <a:ea typeface="MS PGothic" panose="020B0600070205080204" pitchFamily="34" charset="-128"/>
              </a:rPr>
              <a:t>B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</a:t>
            </a:r>
            <a:r>
              <a:rPr lang="en-GB" altLang="en-US" sz="2400">
                <a:ea typeface="MS PGothic" panose="020B0600070205080204" pitchFamily="34" charset="-128"/>
              </a:rPr>
              <a:t>)  = -1272 kJ</a:t>
            </a:r>
          </a:p>
        </p:txBody>
      </p:sp>
      <p:sp>
        <p:nvSpPr>
          <p:cNvPr id="10" name="Text Box 3" descr="50%"/>
          <p:cNvSpPr txBox="1">
            <a:spLocks noChangeArrowheads="1"/>
          </p:cNvSpPr>
          <p:nvPr/>
        </p:nvSpPr>
        <p:spPr bwMode="auto">
          <a:xfrm>
            <a:off x="1919288" y="3500438"/>
            <a:ext cx="796766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ea typeface="MS PGothic" panose="020B0600070205080204" pitchFamily="34" charset="-128"/>
              </a:rPr>
              <a:t>Bi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</a:t>
            </a:r>
            <a:r>
              <a:rPr lang="en-GB" altLang="en-US" sz="2400">
                <a:ea typeface="MS PGothic" panose="020B0600070205080204" pitchFamily="34" charset="-128"/>
              </a:rPr>
              <a:t> = 2Bi + </a:t>
            </a:r>
            <a:r>
              <a:rPr lang="en-GB" altLang="en-US" sz="2400">
                <a:solidFill>
                  <a:srgbClr val="FFC000"/>
                </a:solidFill>
                <a:ea typeface="MS PGothic" panose="020B0600070205080204" pitchFamily="34" charset="-128"/>
              </a:rPr>
              <a:t>1.5O</a:t>
            </a:r>
            <a:r>
              <a:rPr lang="en-GB" altLang="en-US" sz="2400" baseline="-25000">
                <a:solidFill>
                  <a:srgbClr val="FFC000"/>
                </a:solidFill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  </a:t>
            </a:r>
            <a:r>
              <a:rPr lang="en-GB" altLang="en-US" sz="2400" baseline="-25000">
                <a:ea typeface="MS PGothic" panose="020B0600070205080204" pitchFamily="34" charset="-128"/>
              </a:rPr>
              <a:t>	 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</a:rPr>
              <a:t>H           </a:t>
            </a:r>
            <a:r>
              <a:rPr lang="en-GB" altLang="en-US" sz="2400">
                <a:ea typeface="MS PGothic" panose="020B0600070205080204" pitchFamily="34" charset="-128"/>
              </a:rPr>
              <a:t>   = +572 kJ</a:t>
            </a:r>
            <a:endParaRPr lang="en-US" altLang="en-US" sz="2400">
              <a:ea typeface="MS PGothic" panose="020B0600070205080204" pitchFamily="34" charset="-128"/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1631950" y="4437064"/>
            <a:ext cx="8159750" cy="116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 2B + Bi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2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O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3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 = B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2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O</a:t>
            </a:r>
            <a:r>
              <a:rPr lang="en-US" altLang="en-US" sz="2800" baseline="-25000">
                <a:ea typeface="MS PGothic" panose="020B0600070205080204" pitchFamily="34" charset="-128"/>
                <a:sym typeface="Symbol" panose="05050102010706020507" pitchFamily="18" charset="2"/>
              </a:rPr>
              <a:t>3</a:t>
            </a:r>
            <a:r>
              <a:rPr lang="en-US" altLang="en-US" sz="2800">
                <a:ea typeface="MS PGothic" panose="020B0600070205080204" pitchFamily="34" charset="-128"/>
                <a:sym typeface="Symbol" panose="05050102010706020507" pitchFamily="18" charset="2"/>
              </a:rPr>
              <a:t> + 2Bi	  </a:t>
            </a:r>
            <a:r>
              <a:rPr lang="en-US" altLang="en-US" sz="28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800" i="1">
                <a:ea typeface="MS PGothic" panose="020B0600070205080204" pitchFamily="34" charset="-128"/>
              </a:rPr>
              <a:t>H</a:t>
            </a:r>
            <a:r>
              <a:rPr lang="en-US" altLang="en-US" sz="2800">
                <a:ea typeface="MS PGothic" panose="020B0600070205080204" pitchFamily="34" charset="-128"/>
              </a:rPr>
              <a:t>  = (-1272 + 572)</a:t>
            </a:r>
          </a:p>
          <a:p>
            <a:pPr>
              <a:spcBef>
                <a:spcPct val="50000"/>
              </a:spcBef>
            </a:pPr>
            <a:r>
              <a:rPr lang="en-US" altLang="en-US" sz="2800">
                <a:ea typeface="MS PGothic" panose="020B0600070205080204" pitchFamily="34" charset="-128"/>
              </a:rPr>
              <a:t>						=  </a:t>
            </a:r>
            <a:r>
              <a:rPr lang="en-US" altLang="en-US" sz="2800">
                <a:solidFill>
                  <a:srgbClr val="FFC000"/>
                </a:solidFill>
                <a:ea typeface="MS PGothic" panose="020B0600070205080204" pitchFamily="34" charset="-128"/>
              </a:rPr>
              <a:t>-</a:t>
            </a:r>
            <a:r>
              <a:rPr lang="en-US" altLang="en-US" sz="2800" b="1" u="sng">
                <a:solidFill>
                  <a:srgbClr val="FFC000"/>
                </a:solidFill>
                <a:ea typeface="MS PGothic" panose="020B0600070205080204" pitchFamily="34" charset="-128"/>
              </a:rPr>
              <a:t>700</a:t>
            </a:r>
            <a:r>
              <a:rPr lang="en-US" altLang="en-US" sz="2800" b="1">
                <a:solidFill>
                  <a:srgbClr val="FFC000"/>
                </a:solidFill>
                <a:ea typeface="MS PGothic" panose="020B0600070205080204" pitchFamily="34" charset="-128"/>
              </a:rPr>
              <a:t> kJ</a:t>
            </a:r>
            <a:endParaRPr lang="en-GB" altLang="en-US" sz="2800" b="1" i="1">
              <a:solidFill>
                <a:srgbClr val="FFC000"/>
              </a:solidFill>
              <a:ea typeface="MS PGothic" panose="020B0600070205080204" pitchFamily="34" charset="-128"/>
            </a:endParaRPr>
          </a:p>
        </p:txBody>
      </p:sp>
      <p:sp>
        <p:nvSpPr>
          <p:cNvPr id="8" name="Text Box 2" descr="50%"/>
          <p:cNvSpPr txBox="1">
            <a:spLocks noChangeArrowheads="1"/>
          </p:cNvSpPr>
          <p:nvPr/>
        </p:nvSpPr>
        <p:spPr bwMode="auto">
          <a:xfrm>
            <a:off x="1958976" y="2206626"/>
            <a:ext cx="83661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ea typeface="MS PGothic" panose="020B0600070205080204" pitchFamily="34" charset="-128"/>
              </a:rPr>
              <a:t>2Bi + 1.5O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 = Bi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	 	  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</a:rPr>
              <a:t>H</a:t>
            </a:r>
            <a:r>
              <a:rPr lang="en-US" altLang="en-US" sz="2400" i="1" baseline="-25000">
                <a:ea typeface="MS PGothic" panose="020B0600070205080204" pitchFamily="34" charset="-128"/>
              </a:rPr>
              <a:t>f </a:t>
            </a:r>
            <a:r>
              <a:rPr lang="en-US" altLang="en-US" sz="2400">
                <a:ea typeface="MS PGothic" panose="020B0600070205080204" pitchFamily="34" charset="-128"/>
              </a:rPr>
              <a:t>(</a:t>
            </a:r>
            <a:r>
              <a:rPr lang="en-GB" altLang="en-US" sz="2400">
                <a:ea typeface="MS PGothic" panose="020B0600070205080204" pitchFamily="34" charset="-128"/>
              </a:rPr>
              <a:t>Bi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</a:t>
            </a:r>
            <a:r>
              <a:rPr lang="en-GB" altLang="en-US" sz="2400">
                <a:ea typeface="MS PGothic" panose="020B0600070205080204" pitchFamily="34" charset="-128"/>
              </a:rPr>
              <a:t>)  = -572 kJ</a:t>
            </a:r>
          </a:p>
        </p:txBody>
      </p:sp>
      <p:sp>
        <p:nvSpPr>
          <p:cNvPr id="9" name="Text Box 2" descr="50%"/>
          <p:cNvSpPr txBox="1">
            <a:spLocks noChangeArrowheads="1"/>
          </p:cNvSpPr>
          <p:nvPr/>
        </p:nvSpPr>
        <p:spPr bwMode="auto">
          <a:xfrm>
            <a:off x="1919289" y="3068638"/>
            <a:ext cx="83661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>
                <a:ea typeface="MS PGothic" panose="020B0600070205080204" pitchFamily="34" charset="-128"/>
              </a:rPr>
              <a:t>2B + </a:t>
            </a:r>
            <a:r>
              <a:rPr lang="en-GB" altLang="en-US" sz="2400">
                <a:solidFill>
                  <a:srgbClr val="FFC000"/>
                </a:solidFill>
                <a:ea typeface="MS PGothic" panose="020B0600070205080204" pitchFamily="34" charset="-128"/>
              </a:rPr>
              <a:t>1.5O</a:t>
            </a:r>
            <a:r>
              <a:rPr lang="en-GB" altLang="en-US" sz="2400" baseline="-25000">
                <a:solidFill>
                  <a:srgbClr val="FFC000"/>
                </a:solidFill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 = B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	 	         </a:t>
            </a:r>
            <a:r>
              <a:rPr lang="en-US" altLang="en-US" sz="2400">
                <a:latin typeface="Symbol" panose="05050102010706020507" pitchFamily="18" charset="2"/>
                <a:ea typeface="MS PGothic" panose="020B0600070205080204" pitchFamily="34" charset="-128"/>
              </a:rPr>
              <a:t>D</a:t>
            </a:r>
            <a:r>
              <a:rPr lang="en-US" altLang="en-US" sz="2400" i="1">
                <a:ea typeface="MS PGothic" panose="020B0600070205080204" pitchFamily="34" charset="-128"/>
              </a:rPr>
              <a:t>H</a:t>
            </a:r>
            <a:r>
              <a:rPr lang="en-US" altLang="en-US" sz="2400" i="1" baseline="-25000">
                <a:ea typeface="MS PGothic" panose="020B0600070205080204" pitchFamily="34" charset="-128"/>
              </a:rPr>
              <a:t>f </a:t>
            </a:r>
            <a:r>
              <a:rPr lang="en-US" altLang="en-US" sz="2400">
                <a:ea typeface="MS PGothic" panose="020B0600070205080204" pitchFamily="34" charset="-128"/>
              </a:rPr>
              <a:t>(</a:t>
            </a:r>
            <a:r>
              <a:rPr lang="en-GB" altLang="en-US" sz="2400">
                <a:ea typeface="MS PGothic" panose="020B0600070205080204" pitchFamily="34" charset="-128"/>
              </a:rPr>
              <a:t>B</a:t>
            </a:r>
            <a:r>
              <a:rPr lang="en-GB" altLang="en-US" sz="2400" baseline="-25000">
                <a:ea typeface="MS PGothic" panose="020B0600070205080204" pitchFamily="34" charset="-128"/>
              </a:rPr>
              <a:t>2</a:t>
            </a:r>
            <a:r>
              <a:rPr lang="en-GB" altLang="en-US" sz="2400">
                <a:ea typeface="MS PGothic" panose="020B0600070205080204" pitchFamily="34" charset="-128"/>
              </a:rPr>
              <a:t>O</a:t>
            </a:r>
            <a:r>
              <a:rPr lang="en-GB" altLang="en-US" sz="2400" baseline="-25000">
                <a:ea typeface="MS PGothic" panose="020B0600070205080204" pitchFamily="34" charset="-128"/>
              </a:rPr>
              <a:t>3</a:t>
            </a:r>
            <a:r>
              <a:rPr lang="en-GB" altLang="en-US" sz="2400">
                <a:ea typeface="MS PGothic" panose="020B0600070205080204" pitchFamily="34" charset="-128"/>
              </a:rPr>
              <a:t>)  = -1272 kJ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7824788" y="4024314"/>
            <a:ext cx="27352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(Minus a minus is a plus)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911F83E-856A-5D52-218C-3133A96B241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32285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39"/>
    </mc:Choice>
    <mc:Fallback xmlns="">
      <p:transition spd="slow" advTm="213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7" grpId="0"/>
      <p:bldP spid="10" grpId="0" autoUpdateAnimBg="0"/>
      <p:bldP spid="11" grpId="0" autoUpdateAnimBg="0"/>
      <p:bldP spid="8" grpId="0"/>
      <p:bldP spid="9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179832" y="110047"/>
            <a:ext cx="8229600" cy="706437"/>
          </a:xfrm>
        </p:spPr>
        <p:txBody>
          <a:bodyPr/>
          <a:lstStyle/>
          <a:p>
            <a:r>
              <a:rPr lang="en-US" altLang="en-US" sz="3600" dirty="0"/>
              <a:t>Rate of Reaction</a:t>
            </a:r>
            <a:endParaRPr lang="en-GB" altLang="en-US" sz="3600" dirty="0"/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131943" y="952851"/>
            <a:ext cx="8313737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20000"/>
              </a:spcBef>
              <a:spcAft>
                <a:spcPts val="1200"/>
              </a:spcAft>
            </a:pPr>
            <a:r>
              <a:rPr lang="en-GB" altLang="en-US" sz="24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Rate</a:t>
            </a: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chemical reaction is not dependent solely on the enthalpy change.</a:t>
            </a:r>
          </a:p>
          <a:p>
            <a:pPr>
              <a:spcBef>
                <a:spcPts val="1200"/>
              </a:spcBef>
            </a:pP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very energetic reaction, such as the decomposition of an explosive or propellant, might not proceed at normal temperature and pressure.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(it is essential that it does not!)</a:t>
            </a:r>
          </a:p>
          <a:p>
            <a:pPr>
              <a:spcBef>
                <a:spcPts val="1200"/>
              </a:spcBef>
            </a:pP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rate of reaction at a given temperature depends on the </a:t>
            </a:r>
            <a:r>
              <a:rPr lang="en-GB" altLang="en-US" sz="2400" b="1" i="1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activation energy</a:t>
            </a:r>
            <a:r>
              <a:rPr lang="en-GB" altLang="en-US" sz="2400" dirty="0">
                <a:solidFill>
                  <a:srgbClr val="FFC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reaction and on the concentrations of the ingredients.</a:t>
            </a:r>
          </a:p>
          <a:p>
            <a:pPr>
              <a:spcBef>
                <a:spcPts val="1200"/>
              </a:spcBef>
            </a:pPr>
            <a:endParaRPr lang="en-GB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1200"/>
              </a:spcBef>
            </a:pPr>
            <a:endParaRPr lang="en-GB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64250B9-8691-2431-CEA4-279200B7FDE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5388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934"/>
    </mc:Choice>
    <mc:Fallback xmlns="">
      <p:transition spd="slow" advTm="54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63" y="31997"/>
            <a:ext cx="9404723" cy="1400530"/>
          </a:xfrm>
        </p:spPr>
        <p:txBody>
          <a:bodyPr/>
          <a:lstStyle/>
          <a:p>
            <a:r>
              <a:rPr lang="en-GB" dirty="0"/>
              <a:t>Graphical Representation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2091559" y="1629103"/>
            <a:ext cx="0" cy="4056994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2110270" y="5686097"/>
            <a:ext cx="7940564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1870841" y="1629103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1855074" y="2034802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1855075" y="2440501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flipH="1">
            <a:off x="1865583" y="2846200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1865583" y="3251899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H="1">
            <a:off x="1865583" y="3657598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1865583" y="4063297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>
            <a:off x="1865583" y="4468996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flipH="1">
            <a:off x="1865584" y="4874695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1865585" y="5280394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1865586" y="5686097"/>
            <a:ext cx="220719" cy="0"/>
          </a:xfrm>
          <a:prstGeom prst="line">
            <a:avLst/>
          </a:prstGeom>
          <a:ln w="3810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 rot="16200000">
            <a:off x="477514" y="3382154"/>
            <a:ext cx="2021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Heat</a:t>
            </a:r>
            <a:r>
              <a:rPr lang="en-GB" dirty="0"/>
              <a:t> </a:t>
            </a:r>
            <a:r>
              <a:rPr lang="en-GB" b="1" dirty="0"/>
              <a:t>of</a:t>
            </a:r>
            <a:r>
              <a:rPr lang="en-GB" dirty="0"/>
              <a:t> </a:t>
            </a:r>
            <a:r>
              <a:rPr lang="en-GB" b="1" dirty="0"/>
              <a:t>reaction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865583" y="5682982"/>
            <a:ext cx="85427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0%                                         Proportion of Fuel                                             100%</a:t>
            </a:r>
          </a:p>
        </p:txBody>
      </p:sp>
      <p:cxnSp>
        <p:nvCxnSpPr>
          <p:cNvPr id="31" name="Straight Connector 30"/>
          <p:cNvCxnSpPr/>
          <p:nvPr/>
        </p:nvCxnSpPr>
        <p:spPr>
          <a:xfrm flipH="1">
            <a:off x="2107325" y="2397040"/>
            <a:ext cx="2138854" cy="3238627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 flipH="1" flipV="1">
            <a:off x="4246179" y="2397040"/>
            <a:ext cx="5686098" cy="3238627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/>
          <p:cNvSpPr txBox="1"/>
          <p:nvPr/>
        </p:nvSpPr>
        <p:spPr>
          <a:xfrm>
            <a:off x="6361068" y="2046837"/>
            <a:ext cx="2587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Q (J/mole of oxidant)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6385033" y="3349888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q (j/kg Mixture)</a:t>
            </a:r>
          </a:p>
        </p:txBody>
      </p:sp>
      <p:cxnSp>
        <p:nvCxnSpPr>
          <p:cNvPr id="40" name="Straight Connector 39"/>
          <p:cNvCxnSpPr/>
          <p:nvPr/>
        </p:nvCxnSpPr>
        <p:spPr>
          <a:xfrm flipH="1">
            <a:off x="2131290" y="2444355"/>
            <a:ext cx="2138854" cy="3238627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flipH="1">
            <a:off x="4270144" y="2366246"/>
            <a:ext cx="5662133" cy="30794"/>
          </a:xfrm>
          <a:prstGeom prst="line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82A8833-C26D-A106-9096-1F8B7584FF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49088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733"/>
    </mc:Choice>
    <mc:Fallback xmlns="">
      <p:transition spd="slow" advTm="77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5060" x="2917825" y="6831013"/>
          <p14:tracePt t="5067" x="2917825" y="6821488"/>
          <p14:tracePt t="5084" x="2936875" y="6804025"/>
          <p14:tracePt t="5100" x="2936875" y="6775450"/>
          <p14:tracePt t="5630" x="2936875" y="6767513"/>
          <p14:tracePt t="5638" x="2936875" y="6721475"/>
          <p14:tracePt t="5646" x="2890838" y="6638925"/>
          <p14:tracePt t="5654" x="2844800" y="6556375"/>
          <p14:tracePt t="5668" x="2790825" y="6446838"/>
          <p14:tracePt t="5685" x="2644775" y="6229350"/>
          <p14:tracePt t="5704" x="2406650" y="5918200"/>
          <p14:tracePt t="5718" x="2352675" y="5837238"/>
          <p14:tracePt t="5735" x="2289175" y="5764213"/>
          <p14:tracePt t="5751" x="2252663" y="5691188"/>
          <p14:tracePt t="5770" x="2225675" y="5654675"/>
          <p14:tracePt t="5785" x="2225675" y="5635625"/>
          <p14:tracePt t="5802" x="2225675" y="5626100"/>
          <p14:tracePt t="5818" x="2216150" y="5618163"/>
          <p14:tracePt t="6174" x="2243138" y="5599113"/>
          <p14:tracePt t="6182" x="2262188" y="5599113"/>
          <p14:tracePt t="6190" x="2289175" y="5589588"/>
          <p14:tracePt t="6202" x="2335213" y="5572125"/>
          <p14:tracePt t="6219" x="2462213" y="5545138"/>
          <p14:tracePt t="6235" x="2644775" y="5481638"/>
          <p14:tracePt t="6252" x="3000375" y="5380038"/>
          <p14:tracePt t="6269" x="3511550" y="5189538"/>
          <p14:tracePt t="6285" x="4194175" y="4906963"/>
          <p14:tracePt t="6304" x="5133975" y="4541838"/>
          <p14:tracePt t="6319" x="5362575" y="4486275"/>
          <p14:tracePt t="6320" x="5535613" y="4405313"/>
          <p14:tracePt t="6335" x="5772150" y="4332288"/>
          <p14:tracePt t="6352" x="5835650" y="4303713"/>
          <p14:tracePt t="6718" x="5854700" y="4303713"/>
          <p14:tracePt t="6734" x="5864225" y="4295775"/>
          <p14:tracePt t="6751" x="5872163" y="4286250"/>
          <p14:tracePt t="6766" x="5881688" y="4286250"/>
          <p14:tracePt t="6774" x="5891213" y="4276725"/>
          <p14:tracePt t="7887" x="5864225" y="4276725"/>
          <p14:tracePt t="7895" x="5791200" y="4276725"/>
          <p14:tracePt t="7904" x="5699125" y="4276725"/>
          <p14:tracePt t="7919" x="5353050" y="4276725"/>
          <p14:tracePt t="7936" x="4914900" y="4340225"/>
          <p14:tracePt t="7953" x="4213225" y="4486275"/>
          <p14:tracePt t="7969" x="3665538" y="4578350"/>
          <p14:tracePt t="7986" x="3173413" y="4697413"/>
          <p14:tracePt t="8003" x="2771775" y="4797425"/>
          <p14:tracePt t="8020" x="2298700" y="4987925"/>
          <p14:tracePt t="8036" x="1824038" y="5153025"/>
          <p14:tracePt t="8053" x="1222375" y="5408613"/>
          <p14:tracePt t="8070" x="511175" y="5672138"/>
          <p14:tracePt t="8623" x="711200" y="6629400"/>
          <p14:tracePt t="8631" x="884238" y="6511925"/>
          <p14:tracePt t="8639" x="1020763" y="6438900"/>
          <p14:tracePt t="8653" x="1176338" y="6356350"/>
          <p14:tracePt t="8670" x="1458913" y="6265863"/>
          <p14:tracePt t="8687" x="1577975" y="6200775"/>
          <p14:tracePt t="8703" x="1687513" y="6156325"/>
          <p14:tracePt t="8720" x="1714500" y="6146800"/>
          <p14:tracePt t="8737" x="1731963" y="6146800"/>
          <p14:tracePt t="8753" x="1778000" y="6127750"/>
          <p14:tracePt t="8770" x="1804988" y="6127750"/>
          <p14:tracePt t="8787" x="1814513" y="6127750"/>
          <p14:tracePt t="8838" x="1814513" y="6137275"/>
          <p14:tracePt t="8846" x="1814513" y="6146800"/>
          <p14:tracePt t="8855" x="1814513" y="6156325"/>
          <p14:tracePt t="8870" x="1814513" y="6164263"/>
          <p14:tracePt t="8983" x="1797050" y="6183313"/>
          <p14:tracePt t="8991" x="1768475" y="6192838"/>
          <p14:tracePt t="8999" x="1714500" y="6192838"/>
          <p14:tracePt t="9006" x="1641475" y="6210300"/>
          <p14:tracePt t="9020" x="1585913" y="6210300"/>
          <p14:tracePt t="9037" x="1477963" y="6237288"/>
          <p14:tracePt t="9054" x="1395413" y="6246813"/>
          <p14:tracePt t="9070" x="1312863" y="6265863"/>
          <p14:tracePt t="9087" x="1266825" y="6283325"/>
          <p14:tracePt t="9103" x="1222375" y="6310313"/>
          <p14:tracePt t="9120" x="1203325" y="6319838"/>
          <p14:tracePt t="9137" x="1185863" y="6319838"/>
          <p14:tracePt t="9154" x="1176338" y="6329363"/>
          <p14:tracePt t="9170" x="1166813" y="6329363"/>
          <p14:tracePt t="9187" x="1158875" y="6338888"/>
          <p14:tracePt t="9263" x="1185863" y="6338888"/>
          <p14:tracePt t="9272" x="1258888" y="6338888"/>
          <p14:tracePt t="9279" x="1376363" y="6338888"/>
          <p14:tracePt t="9288" x="1577975" y="6292850"/>
          <p14:tracePt t="9304" x="2087563" y="6192838"/>
          <p14:tracePt t="9320" x="3082925" y="6046788"/>
          <p14:tracePt t="9337" x="3938588" y="5910263"/>
          <p14:tracePt t="9354" x="4495800" y="5827713"/>
          <p14:tracePt t="9370" x="4868863" y="5745163"/>
          <p14:tracePt t="9387" x="5024438" y="5718175"/>
          <p14:tracePt t="9404" x="5043488" y="5718175"/>
          <p14:tracePt t="9479" x="5051425" y="5718175"/>
          <p14:tracePt t="9488" x="5080000" y="5691188"/>
          <p14:tracePt t="9495" x="5106988" y="5691188"/>
          <p14:tracePt t="9504" x="5143500" y="5681663"/>
          <p14:tracePt t="9521" x="5224463" y="5672138"/>
          <p14:tracePt t="9537" x="5334000" y="5654675"/>
          <p14:tracePt t="9554" x="5572125" y="5654675"/>
          <p14:tracePt t="9571" x="5845175" y="5635625"/>
          <p14:tracePt t="9587" x="6154738" y="5635625"/>
          <p14:tracePt t="9604" x="6546850" y="5618163"/>
          <p14:tracePt t="9621" x="6865938" y="5618163"/>
          <p14:tracePt t="9637" x="7085013" y="5618163"/>
          <p14:tracePt t="9654" x="7240588" y="5618163"/>
          <p14:tracePt t="9671" x="7331075" y="5618163"/>
          <p14:tracePt t="9687" x="7413625" y="5635625"/>
          <p14:tracePt t="9704" x="7532688" y="5691188"/>
          <p14:tracePt t="9721" x="7686675" y="5800725"/>
          <p14:tracePt t="9738" x="7869238" y="6027738"/>
          <p14:tracePt t="9754" x="7942263" y="6119813"/>
          <p14:tracePt t="9771" x="7951788" y="6119813"/>
          <p14:tracePt t="9791" x="7905750" y="6119813"/>
          <p14:tracePt t="9804" x="7805738" y="6119813"/>
          <p14:tracePt t="9821" x="7569200" y="6210300"/>
          <p14:tracePt t="9837" x="7469188" y="6246813"/>
          <p14:tracePt t="9911" x="7440613" y="6246813"/>
          <p14:tracePt t="9920" x="7250113" y="6310313"/>
          <p14:tracePt t="9926" x="7048500" y="6392863"/>
          <p14:tracePt t="9937" x="6894513" y="6456363"/>
          <p14:tracePt t="9954" x="6629400" y="6565900"/>
          <p14:tracePt t="9971" x="6483350" y="6648450"/>
          <p14:tracePt t="9988" x="6346825" y="6694488"/>
          <p14:tracePt t="10004" x="6183313" y="6748463"/>
          <p14:tracePt t="10021" x="6073775" y="6748463"/>
          <p14:tracePt t="10039" x="5945188" y="6731000"/>
          <p14:tracePt t="10054" x="5918200" y="6711950"/>
          <p14:tracePt t="10071" x="5864225" y="6702425"/>
          <p14:tracePt t="10087" x="5864225" y="6694488"/>
          <p14:tracePt t="10104" x="5864225" y="6675438"/>
          <p14:tracePt t="10121" x="5881688" y="6621463"/>
          <p14:tracePt t="10138" x="5991225" y="6548438"/>
          <p14:tracePt t="10154" x="6173788" y="6483350"/>
          <p14:tracePt t="10171" x="6602413" y="6365875"/>
          <p14:tracePt t="10188" x="7040563" y="6283325"/>
          <p14:tracePt t="10204" x="7577138" y="6183313"/>
          <p14:tracePt t="10221" x="8107363" y="6073775"/>
          <p14:tracePt t="10238" x="8580438" y="5991225"/>
          <p14:tracePt t="10254" x="8945563" y="5946775"/>
          <p14:tracePt t="10271" x="9301163" y="5873750"/>
          <p14:tracePt t="10287" x="9821863" y="5800725"/>
          <p14:tracePt t="10304" x="10158413" y="5754688"/>
          <p14:tracePt t="10321" x="10440988" y="5699125"/>
          <p14:tracePt t="10338" x="10696575" y="5645150"/>
          <p14:tracePt t="10354" x="10869613" y="5618163"/>
          <p14:tracePt t="10371" x="11006138" y="5581650"/>
          <p14:tracePt t="10388" x="11142663" y="5554663"/>
          <p14:tracePt t="10404" x="11325225" y="5518150"/>
          <p14:tracePt t="10421" x="11453813" y="5489575"/>
          <p14:tracePt t="10438" x="11636375" y="5453063"/>
          <p14:tracePt t="10455" x="11863388" y="5426075"/>
          <p14:tracePt t="10471" x="12055475" y="5372100"/>
          <p14:tracePt t="10783" x="12109450" y="5489575"/>
          <p14:tracePt t="10791" x="12028488" y="5526088"/>
          <p14:tracePt t="10805" x="12009438" y="5535613"/>
          <p14:tracePt t="10821" x="11890375" y="5599113"/>
          <p14:tracePt t="10838" x="11790363" y="5645150"/>
          <p14:tracePt t="10855" x="11690350" y="5672138"/>
          <p14:tracePt t="10871" x="11498263" y="5727700"/>
          <p14:tracePt t="10888" x="11353800" y="5791200"/>
          <p14:tracePt t="10905" x="11244263" y="5818188"/>
          <p14:tracePt t="10921" x="11125200" y="5864225"/>
          <p14:tracePt t="10938" x="11006138" y="5910263"/>
          <p14:tracePt t="10955" x="10915650" y="5946775"/>
          <p14:tracePt t="10972" x="10796588" y="6010275"/>
          <p14:tracePt t="10988" x="10677525" y="6037263"/>
          <p14:tracePt t="11005" x="10569575" y="6083300"/>
          <p14:tracePt t="11021" x="10467975" y="6119813"/>
          <p14:tracePt t="11038" x="10285413" y="6173788"/>
          <p14:tracePt t="11055" x="10094913" y="6237288"/>
          <p14:tracePt t="11072" x="9756775" y="6329363"/>
          <p14:tracePt t="11088" x="9483725" y="6402388"/>
          <p14:tracePt t="11106" x="9218613" y="6492875"/>
          <p14:tracePt t="11121" x="8936038" y="6592888"/>
          <p14:tracePt t="11138" x="8680450" y="6702425"/>
          <p14:tracePt t="11155" x="8380413" y="6794500"/>
          <p14:tracePt t="12373" x="127000" y="2608263"/>
          <p14:tracePt t="12389" x="273050" y="2508250"/>
          <p14:tracePt t="12406" x="328613" y="2498725"/>
          <p14:tracePt t="12423" x="346075" y="2471738"/>
          <p14:tracePt t="12439" x="382588" y="2452688"/>
          <p14:tracePt t="12456" x="438150" y="2389188"/>
          <p14:tracePt t="12473" x="474663" y="2352675"/>
          <p14:tracePt t="12489" x="528638" y="2306638"/>
          <p14:tracePt t="12506" x="574675" y="2252663"/>
          <p14:tracePt t="12524" x="592138" y="2243138"/>
          <p14:tracePt t="12539" x="601663" y="2289175"/>
          <p14:tracePt t="12556" x="628650" y="2425700"/>
          <p14:tracePt t="12573" x="684213" y="2471738"/>
          <p14:tracePt t="12590" x="701675" y="2471738"/>
          <p14:tracePt t="12743" x="701675" y="2498725"/>
          <p14:tracePt t="12751" x="720725" y="2525713"/>
          <p14:tracePt t="12759" x="730250" y="2581275"/>
          <p14:tracePt t="12773" x="747713" y="2635250"/>
          <p14:tracePt t="12789" x="911225" y="3082925"/>
          <p14:tracePt t="12806" x="1030288" y="3702050"/>
          <p14:tracePt t="12823" x="1166813" y="4605338"/>
          <p14:tracePt t="12840" x="1276350" y="5589588"/>
          <p14:tracePt t="12841" x="1303338" y="6046788"/>
          <p14:tracePt t="12856" x="1212850" y="6748463"/>
          <p14:tracePt t="13792" x="1541463" y="6731000"/>
          <p14:tracePt t="13800" x="1851025" y="6602413"/>
          <p14:tracePt t="13808" x="2170113" y="6483350"/>
          <p14:tracePt t="13825" x="2944813" y="6192838"/>
          <p14:tracePt t="13841" x="3830638" y="5973763"/>
          <p14:tracePt t="13857" x="4513263" y="5800725"/>
          <p14:tracePt t="13873" x="5124450" y="5645150"/>
          <p14:tracePt t="13890" x="5635625" y="5489575"/>
          <p14:tracePt t="13907" x="5981700" y="5372100"/>
          <p14:tracePt t="13924" x="6292850" y="5280025"/>
          <p14:tracePt t="13941" x="6519863" y="5226050"/>
          <p14:tracePt t="13958" x="6611938" y="5216525"/>
          <p14:tracePt t="13974" x="6638925" y="5216525"/>
          <p14:tracePt t="14032" x="6638925" y="5207000"/>
          <p14:tracePt t="14042" x="6629400" y="5180013"/>
          <p14:tracePt t="14047" x="6619875" y="5180013"/>
          <p14:tracePt t="14057" x="6602413" y="5170488"/>
          <p14:tracePt t="14074" x="6519863" y="5153025"/>
          <p14:tracePt t="14090" x="6327775" y="5270500"/>
          <p14:tracePt t="14107" x="6027738" y="5645150"/>
          <p14:tracePt t="14124" x="5572125" y="6156325"/>
          <p14:tracePt t="14141" x="5133975" y="6383338"/>
          <p14:tracePt t="14158" x="4668838" y="6592888"/>
          <p14:tracePt t="14174" x="4359275" y="6794500"/>
          <p14:tracePt t="14463" x="3209925" y="6775450"/>
          <p14:tracePt t="14474" x="2927350" y="6711950"/>
          <p14:tracePt t="14492" x="2170113" y="6584950"/>
          <p14:tracePt t="14507" x="1568450" y="6429375"/>
          <p14:tracePt t="14525" x="1130300" y="6302375"/>
          <p14:tracePt t="14541" x="820738" y="6192838"/>
          <p14:tracePt t="14557" x="674688" y="6091238"/>
          <p14:tracePt t="14575" x="620713" y="6027738"/>
          <p14:tracePt t="14576" x="592138" y="5983288"/>
          <p14:tracePt t="14591" x="592138" y="5946775"/>
          <p14:tracePt t="14608" x="592138" y="5781675"/>
          <p14:tracePt t="14624" x="592138" y="5699125"/>
          <p14:tracePt t="14641" x="592138" y="5672138"/>
          <p14:tracePt t="14657" x="584200" y="5618163"/>
          <p14:tracePt t="14675" x="555625" y="5589588"/>
          <p14:tracePt t="14691" x="538163" y="5562600"/>
          <p14:tracePt t="14707" x="538163" y="5545138"/>
          <p14:tracePt t="14724" x="519113" y="5526088"/>
          <p14:tracePt t="14741" x="538163" y="5499100"/>
          <p14:tracePt t="14757" x="620713" y="5489575"/>
          <p14:tracePt t="14774" x="766763" y="5508625"/>
          <p14:tracePt t="14791" x="920750" y="5545138"/>
          <p14:tracePt t="14808" x="1093788" y="5618163"/>
          <p14:tracePt t="14824" x="1166813" y="5708650"/>
          <p14:tracePt t="14841" x="1322388" y="6010275"/>
          <p14:tracePt t="14858" x="1322388" y="6192838"/>
          <p14:tracePt t="14874" x="1322388" y="6302375"/>
          <p14:tracePt t="14891" x="1322388" y="6310313"/>
          <p14:tracePt t="14983" x="1322388" y="6319838"/>
          <p14:tracePt t="14992" x="1322388" y="6329363"/>
          <p14:tracePt t="15000" x="1322388" y="6338888"/>
          <p14:tracePt t="15009" x="1322388" y="6356350"/>
          <p14:tracePt t="15026" x="1322388" y="6375400"/>
          <p14:tracePt t="15042" x="1358900" y="6329363"/>
          <p14:tracePt t="15058" x="1449388" y="6265863"/>
          <p14:tracePt t="15074" x="1614488" y="6164263"/>
          <p14:tracePt t="15091" x="1824038" y="6073775"/>
          <p14:tracePt t="15108" x="2087563" y="5946775"/>
          <p14:tracePt t="15126" x="2352675" y="5791200"/>
          <p14:tracePt t="15141" x="2589213" y="5681663"/>
          <p14:tracePt t="15158" x="2854325" y="5535613"/>
          <p14:tracePt t="15174" x="3054350" y="5389563"/>
          <p14:tracePt t="15191" x="3219450" y="5289550"/>
          <p14:tracePt t="15208" x="3328988" y="5189538"/>
          <p14:tracePt t="15225" x="3365500" y="5153025"/>
          <p14:tracePt t="15241" x="3373438" y="5143500"/>
          <p14:tracePt t="15263" x="3382963" y="5133975"/>
          <p14:tracePt t="15479" x="3355975" y="5180013"/>
          <p14:tracePt t="15488" x="3292475" y="5226050"/>
          <p14:tracePt t="15496" x="3263900" y="5253038"/>
          <p14:tracePt t="15508" x="3227388" y="5280025"/>
          <p14:tracePt t="15526" x="3190875" y="5299075"/>
          <p14:tracePt t="15527" x="3163888" y="5326063"/>
          <p14:tracePt t="15542" x="3127375" y="5326063"/>
          <p14:tracePt t="15558" x="3127375" y="5335588"/>
          <p14:tracePt t="15575" x="3119438" y="5343525"/>
          <p14:tracePt t="15608" x="3109913" y="5343525"/>
          <p14:tracePt t="15632" x="3100388" y="5343525"/>
          <p14:tracePt t="15639" x="3090863" y="5343525"/>
          <p14:tracePt t="15656" x="3063875" y="5353050"/>
          <p14:tracePt t="15672" x="3063875" y="5372100"/>
          <p14:tracePt t="15680" x="3054350" y="5372100"/>
          <p14:tracePt t="15808" x="3054350" y="5343525"/>
          <p14:tracePt t="15815" x="3054350" y="5299075"/>
          <p14:tracePt t="15825" x="3054350" y="5243513"/>
          <p14:tracePt t="15842" x="3109913" y="5106988"/>
          <p14:tracePt t="15858" x="3190875" y="4960938"/>
          <p14:tracePt t="15875" x="3273425" y="4797425"/>
          <p14:tracePt t="15892" x="3319463" y="4651375"/>
          <p14:tracePt t="15910" x="3365500" y="4514850"/>
          <p14:tracePt t="15925" x="3446463" y="4368800"/>
          <p14:tracePt t="15942" x="3475038" y="4259263"/>
          <p14:tracePt t="15958" x="3538538" y="4159250"/>
          <p14:tracePt t="15975" x="3565525" y="4057650"/>
          <p14:tracePt t="15992" x="3629025" y="3903663"/>
          <p14:tracePt t="16008" x="3656013" y="3867150"/>
          <p14:tracePt t="16025" x="3729038" y="3738563"/>
          <p14:tracePt t="16042" x="3721100" y="3519488"/>
          <p14:tracePt t="16058" x="3721100" y="3292475"/>
          <p14:tracePt t="16076" x="3721100" y="3282950"/>
          <p14:tracePt t="16271" x="3711575" y="3282950"/>
          <p14:tracePt t="16279" x="3702050" y="3282950"/>
          <p14:tracePt t="16288" x="3702050" y="3328988"/>
          <p14:tracePt t="16296" x="3702050" y="3355975"/>
          <p14:tracePt t="16309" x="3721100" y="3402013"/>
          <p14:tracePt t="16325" x="3757613" y="3446463"/>
          <p14:tracePt t="16342" x="3784600" y="3455988"/>
          <p14:tracePt t="16360" x="3848100" y="3382963"/>
          <p14:tracePt t="16376" x="3867150" y="3365500"/>
          <p14:tracePt t="16377" x="3894138" y="3319463"/>
          <p14:tracePt t="16393" x="3930650" y="3236913"/>
          <p14:tracePt t="16408" x="3967163" y="3192463"/>
          <p14:tracePt t="16427" x="4003675" y="3136900"/>
          <p14:tracePt t="16442" x="4048125" y="3082925"/>
          <p14:tracePt t="16459" x="4067175" y="3036888"/>
          <p14:tracePt t="16475" x="4094163" y="2990850"/>
          <p14:tracePt t="16492" x="4130675" y="2909888"/>
          <p14:tracePt t="16509" x="4157663" y="2844800"/>
          <p14:tracePt t="16525" x="4213225" y="2771775"/>
          <p14:tracePt t="16542" x="4240213" y="2698750"/>
          <p14:tracePt t="16559" x="4259263" y="2635250"/>
          <p14:tracePt t="16576" x="4276725" y="2571750"/>
          <p14:tracePt t="16592" x="4295775" y="2517775"/>
          <p14:tracePt t="16609" x="4303713" y="2489200"/>
          <p14:tracePt t="16625" x="4303713" y="2452688"/>
          <p14:tracePt t="16642" x="4313238" y="2435225"/>
          <p14:tracePt t="16659" x="4322763" y="2389188"/>
          <p14:tracePt t="16676" x="4340225" y="2335213"/>
          <p14:tracePt t="16692" x="4349750" y="2289175"/>
          <p14:tracePt t="16709" x="4359275" y="2252663"/>
          <p14:tracePt t="16725" x="4359275" y="2216150"/>
          <p14:tracePt t="16743" x="4376738" y="2179638"/>
          <p14:tracePt t="16759" x="4376738" y="2170113"/>
          <p14:tracePt t="16776" x="4376738" y="2160588"/>
          <p14:tracePt t="16792" x="4376738" y="2152650"/>
          <p14:tracePt t="16832" x="4359275" y="2152650"/>
          <p14:tracePt t="16840" x="4330700" y="2170113"/>
          <p14:tracePt t="16848" x="4295775" y="2206625"/>
          <p14:tracePt t="16859" x="4249738" y="2233613"/>
          <p14:tracePt t="16876" x="4186238" y="2325688"/>
          <p14:tracePt t="16892" x="4130675" y="2389188"/>
          <p14:tracePt t="16909" x="4103688" y="2444750"/>
          <p14:tracePt t="16927" x="4067175" y="2489200"/>
          <p14:tracePt t="16928" x="4067175" y="2498725"/>
          <p14:tracePt t="16942" x="4067175" y="2508250"/>
          <p14:tracePt t="17048" x="4076700" y="2525713"/>
          <p14:tracePt t="17056" x="4084638" y="2525713"/>
          <p14:tracePt t="17064" x="4113213" y="2525713"/>
          <p14:tracePt t="17076" x="4130675" y="2525713"/>
          <p14:tracePt t="17093" x="4194175" y="2508250"/>
          <p14:tracePt t="17110" x="4249738" y="2471738"/>
          <p14:tracePt t="17126" x="4286250" y="2435225"/>
          <p14:tracePt t="17142" x="4295775" y="2408238"/>
          <p14:tracePt t="17240" x="4295775" y="2398713"/>
          <p14:tracePt t="17264" x="4286250" y="2398713"/>
          <p14:tracePt t="17272" x="4259263" y="2398713"/>
          <p14:tracePt t="17280" x="4249738" y="2398713"/>
          <p14:tracePt t="17292" x="4240213" y="2398713"/>
          <p14:tracePt t="17309" x="4222750" y="2398713"/>
          <p14:tracePt t="17326" x="4194175" y="2408238"/>
          <p14:tracePt t="17343" x="4176713" y="2425700"/>
          <p14:tracePt t="17359" x="4157663" y="2444750"/>
          <p14:tracePt t="17376" x="4149725" y="2481263"/>
          <p14:tracePt t="17393" x="4149725" y="2508250"/>
          <p14:tracePt t="17424" x="4149725" y="2525713"/>
          <p14:tracePt t="17456" x="4176713" y="2525713"/>
          <p14:tracePt t="17464" x="4186238" y="2525713"/>
          <p14:tracePt t="17472" x="4203700" y="2525713"/>
          <p14:tracePt t="17480" x="4230688" y="2498725"/>
          <p14:tracePt t="17493" x="4276725" y="2471738"/>
          <p14:tracePt t="17509" x="4322763" y="2425700"/>
          <p14:tracePt t="17526" x="4349750" y="2398713"/>
          <p14:tracePt t="17544" x="4359275" y="2389188"/>
          <p14:tracePt t="17561" x="4359275" y="2379663"/>
          <p14:tracePt t="17584" x="4359275" y="2371725"/>
          <p14:tracePt t="17593" x="4340225" y="2362200"/>
          <p14:tracePt t="17610" x="4322763" y="2343150"/>
          <p14:tracePt t="17626" x="4295775" y="2343150"/>
          <p14:tracePt t="17643" x="4240213" y="2343150"/>
          <p14:tracePt t="17660" x="4167188" y="2362200"/>
          <p14:tracePt t="17676" x="4113213" y="2389188"/>
          <p14:tracePt t="17693" x="4076700" y="2425700"/>
          <p14:tracePt t="17696" x="4067175" y="2435225"/>
          <p14:tracePt t="17710" x="4057650" y="2444750"/>
          <p14:tracePt t="17726" x="4048125" y="2481263"/>
          <p14:tracePt t="17744" x="4040188" y="2525713"/>
          <p14:tracePt t="17760" x="4040188" y="2535238"/>
          <p14:tracePt t="17777" x="4040188" y="2544763"/>
          <p14:tracePt t="17800" x="4048125" y="2544763"/>
          <p14:tracePt t="17810" x="4057650" y="2544763"/>
          <p14:tracePt t="17826" x="4094163" y="2517775"/>
          <p14:tracePt t="17843" x="4140200" y="2471738"/>
          <p14:tracePt t="17860" x="4194175" y="2416175"/>
          <p14:tracePt t="17876" x="4203700" y="2398713"/>
          <p14:tracePt t="17893" x="4213225" y="2389188"/>
          <p14:tracePt t="18160" x="4240213" y="2389188"/>
          <p14:tracePt t="18184" x="4249738" y="2398713"/>
          <p14:tracePt t="18192" x="4259263" y="2398713"/>
          <p14:tracePt t="18200" x="4267200" y="2408238"/>
          <p14:tracePt t="18210" x="4295775" y="2416175"/>
          <p14:tracePt t="18227" x="4359275" y="2444750"/>
          <p14:tracePt t="18244" x="4422775" y="2481263"/>
          <p14:tracePt t="18260" x="4505325" y="2525713"/>
          <p14:tracePt t="18277" x="4568825" y="2562225"/>
          <p14:tracePt t="18293" x="4651375" y="2608263"/>
          <p14:tracePt t="18310" x="4705350" y="2635250"/>
          <p14:tracePt t="18327" x="4787900" y="2690813"/>
          <p14:tracePt t="18343" x="4878388" y="2744788"/>
          <p14:tracePt t="18360" x="4978400" y="2800350"/>
          <p14:tracePt t="18377" x="5216525" y="2927350"/>
          <p14:tracePt t="18393" x="5334000" y="2990850"/>
          <p14:tracePt t="18410" x="5462588" y="3073400"/>
          <p14:tracePt t="18427" x="5580063" y="3146425"/>
          <p14:tracePt t="18443" x="5662613" y="3200400"/>
          <p14:tracePt t="18460" x="5745163" y="3255963"/>
          <p14:tracePt t="18477" x="5808663" y="3309938"/>
          <p14:tracePt t="18495" x="5881688" y="3365500"/>
          <p14:tracePt t="18510" x="5927725" y="3411538"/>
          <p14:tracePt t="18527" x="6000750" y="3482975"/>
          <p14:tracePt t="18544" x="6064250" y="3548063"/>
          <p14:tracePt t="18560" x="6118225" y="3621088"/>
          <p14:tracePt t="18577" x="6219825" y="3711575"/>
          <p14:tracePt t="18593" x="6300788" y="3767138"/>
          <p14:tracePt t="18610" x="6356350" y="3811588"/>
          <p14:tracePt t="18628" x="6437313" y="3867150"/>
          <p14:tracePt t="18644" x="6473825" y="3884613"/>
          <p14:tracePt t="18660" x="6538913" y="3930650"/>
          <p14:tracePt t="18677" x="6583363" y="3948113"/>
          <p14:tracePt t="18694" x="6665913" y="3994150"/>
          <p14:tracePt t="18710" x="6748463" y="4030663"/>
          <p14:tracePt t="18727" x="6802438" y="4057650"/>
          <p14:tracePt t="18744" x="6865938" y="4094163"/>
          <p14:tracePt t="18761" x="6967538" y="4159250"/>
          <p14:tracePt t="18777" x="7085013" y="4195763"/>
          <p14:tracePt t="18793" x="7204075" y="4240213"/>
          <p14:tracePt t="18810" x="7267575" y="4268788"/>
          <p14:tracePt t="18827" x="7350125" y="4295775"/>
          <p14:tracePt t="18844" x="7440613" y="4322763"/>
          <p14:tracePt t="18860" x="7523163" y="4332288"/>
          <p14:tracePt t="18877" x="7605713" y="4359275"/>
          <p14:tracePt t="18894" x="7669213" y="4376738"/>
          <p14:tracePt t="18910" x="7732713" y="4395788"/>
          <p14:tracePt t="18927" x="7778750" y="4422775"/>
          <p14:tracePt t="18944" x="7861300" y="4449763"/>
          <p14:tracePt t="18960" x="7924800" y="4478338"/>
          <p14:tracePt t="18977" x="8034338" y="4522788"/>
          <p14:tracePt t="18994" x="8115300" y="4551363"/>
          <p14:tracePt t="19011" x="8197850" y="4595813"/>
          <p14:tracePt t="19027" x="8261350" y="4632325"/>
          <p14:tracePt t="19044" x="8361363" y="4687888"/>
          <p14:tracePt t="19060" x="8443913" y="4732338"/>
          <p14:tracePt t="19077" x="8543925" y="4787900"/>
          <p14:tracePt t="19094" x="8626475" y="4841875"/>
          <p14:tracePt t="19111" x="8726488" y="4897438"/>
          <p14:tracePt t="19127" x="8809038" y="4970463"/>
          <p14:tracePt t="19144" x="8872538" y="5006975"/>
          <p14:tracePt t="19160" x="8982075" y="5089525"/>
          <p14:tracePt t="19177" x="9037638" y="5126038"/>
          <p14:tracePt t="19194" x="9109075" y="5180013"/>
          <p14:tracePt t="19211" x="9191625" y="5233988"/>
          <p14:tracePt t="19227" x="9264650" y="5289550"/>
          <p14:tracePt t="19244" x="9310688" y="5326063"/>
          <p14:tracePt t="19262" x="9410700" y="5380038"/>
          <p14:tracePt t="19277" x="9464675" y="5426075"/>
          <p14:tracePt t="19294" x="9510713" y="5445125"/>
          <p14:tracePt t="19311" x="9583738" y="5489575"/>
          <p14:tracePt t="19329" x="9702800" y="5535613"/>
          <p14:tracePt t="19344" x="9729788" y="5562600"/>
          <p14:tracePt t="19361" x="9848850" y="5626100"/>
          <p14:tracePt t="19377" x="9994900" y="5708650"/>
          <p14:tracePt t="19394" x="10075863" y="5764213"/>
          <p14:tracePt t="19411" x="10148888" y="5818188"/>
          <p14:tracePt t="19428" x="10213975" y="5854700"/>
          <p14:tracePt t="19444" x="10267950" y="5900738"/>
          <p14:tracePt t="19461" x="10313988" y="5946775"/>
          <p14:tracePt t="19477" x="10340975" y="5954713"/>
          <p14:tracePt t="19494" x="10350500" y="5973763"/>
          <p14:tracePt t="19511" x="10358438" y="5973763"/>
          <p14:tracePt t="19529" x="10367963" y="5973763"/>
          <p14:tracePt t="19576" x="10377488" y="5983288"/>
          <p14:tracePt t="19664" x="10350500" y="5964238"/>
          <p14:tracePt t="19672" x="10340975" y="5964238"/>
          <p14:tracePt t="19680" x="10331450" y="5964238"/>
          <p14:tracePt t="19694" x="10313988" y="5954713"/>
          <p14:tracePt t="19711" x="10277475" y="5954713"/>
          <p14:tracePt t="19728" x="10213975" y="5946775"/>
          <p14:tracePt t="19744" x="10140950" y="5927725"/>
          <p14:tracePt t="19763" x="10048875" y="5918200"/>
          <p14:tracePt t="19778" x="10002838" y="5900738"/>
          <p14:tracePt t="19794" x="9948863" y="5891213"/>
          <p14:tracePt t="19811" x="9921875" y="5881688"/>
          <p14:tracePt t="19829" x="9885363" y="5873750"/>
          <p14:tracePt t="19845" x="9848850" y="5854700"/>
          <p14:tracePt t="19861" x="9839325" y="5854700"/>
          <p14:tracePt t="19878" x="9821863" y="5845175"/>
          <p14:tracePt t="19894" x="9802813" y="5837238"/>
          <p14:tracePt t="19911" x="9739313" y="5808663"/>
          <p14:tracePt t="19928" x="9683750" y="5791200"/>
          <p14:tracePt t="19944" x="9602788" y="5745163"/>
          <p14:tracePt t="19961" x="9529763" y="5699125"/>
          <p14:tracePt t="19978" x="9447213" y="5635625"/>
          <p14:tracePt t="19994" x="9364663" y="5581650"/>
          <p14:tracePt t="20011" x="9247188" y="5508625"/>
          <p14:tracePt t="20028" x="9164638" y="5453063"/>
          <p14:tracePt t="20044" x="9137650" y="5435600"/>
          <p14:tracePt t="20061" x="9128125" y="5435600"/>
          <p14:tracePt t="20097" x="9164638" y="5462588"/>
          <p14:tracePt t="20105" x="9228138" y="5472113"/>
          <p14:tracePt t="20113" x="9310688" y="5508625"/>
          <p14:tracePt t="20128" x="9393238" y="5545138"/>
          <p14:tracePt t="20144" x="9610725" y="5599113"/>
          <p14:tracePt t="20161" x="9693275" y="5635625"/>
          <p14:tracePt t="20178" x="9802813" y="5662613"/>
          <p14:tracePt t="20195" x="9848850" y="5691188"/>
          <p14:tracePt t="20211" x="9875838" y="5691188"/>
          <p14:tracePt t="20228" x="9875838" y="5699125"/>
          <p14:tracePt t="20337" x="9885363" y="5699125"/>
          <p14:tracePt t="20344" x="9893300" y="5681663"/>
          <p14:tracePt t="20393" x="9893300" y="5662613"/>
          <p14:tracePt t="20520" x="9893300" y="5654675"/>
          <p14:tracePt t="20529" x="9893300" y="5645150"/>
          <p14:tracePt t="20546" x="9893300" y="5618163"/>
          <p14:tracePt t="20561" x="9893300" y="5599113"/>
          <p14:tracePt t="20568" x="9902825" y="5581650"/>
          <p14:tracePt t="20696" x="9921875" y="5589588"/>
          <p14:tracePt t="20704" x="9921875" y="5599113"/>
          <p14:tracePt t="20713" x="9921875" y="5618163"/>
          <p14:tracePt t="20730" x="9939338" y="5645150"/>
          <p14:tracePt t="20745" x="9958388" y="5672138"/>
          <p14:tracePt t="20762" x="10002838" y="5691188"/>
          <p14:tracePt t="20778" x="10067925" y="5718175"/>
          <p14:tracePt t="20795" x="10148888" y="5735638"/>
          <p14:tracePt t="20812" x="10194925" y="5735638"/>
          <p14:tracePt t="20829" x="10204450" y="5735638"/>
          <p14:tracePt t="20912" x="10204450" y="5754688"/>
          <p14:tracePt t="21001" x="10204450" y="5764213"/>
          <p14:tracePt t="21009" x="10194925" y="5764213"/>
          <p14:tracePt t="21017" x="10177463" y="5764213"/>
          <p14:tracePt t="21029" x="10148888" y="5764213"/>
          <p14:tracePt t="21045" x="10075863" y="5764213"/>
          <p14:tracePt t="21062" x="9948863" y="5764213"/>
          <p14:tracePt t="21078" x="9829800" y="5764213"/>
          <p14:tracePt t="21095" x="9702800" y="5764213"/>
          <p14:tracePt t="21112" x="9639300" y="5764213"/>
          <p14:tracePt t="21130" x="9610725" y="5764213"/>
          <p14:tracePt t="21130" x="9593263" y="5764213"/>
          <p14:tracePt t="21177" x="9593263" y="5781675"/>
          <p14:tracePt t="21185" x="9593263" y="5791200"/>
          <p14:tracePt t="21195" x="9593263" y="5800725"/>
          <p14:tracePt t="21212" x="9593263" y="5808663"/>
          <p14:tracePt t="21229" x="9602788" y="5827713"/>
          <p14:tracePt t="21245" x="9629775" y="5837238"/>
          <p14:tracePt t="21262" x="9693275" y="5854700"/>
          <p14:tracePt t="21279" x="9775825" y="5864225"/>
          <p14:tracePt t="21296" x="9848850" y="5864225"/>
          <p14:tracePt t="21313" x="9885363" y="5854700"/>
          <p14:tracePt t="21314" x="9893300" y="5845175"/>
          <p14:tracePt t="21329" x="9902825" y="5808663"/>
          <p14:tracePt t="21345" x="9902825" y="5764213"/>
          <p14:tracePt t="21362" x="9902825" y="5681663"/>
          <p14:tracePt t="21379" x="9875838" y="5618163"/>
          <p14:tracePt t="21395" x="9839325" y="5572125"/>
          <p14:tracePt t="21412" x="9802813" y="5518150"/>
          <p14:tracePt t="21429" x="9775825" y="5481638"/>
          <p14:tracePt t="21445" x="9756775" y="5472113"/>
          <p14:tracePt t="21462" x="9748838" y="5472113"/>
          <p14:tracePt t="21479" x="9739313" y="5472113"/>
          <p14:tracePt t="21499" x="9720263" y="5518150"/>
          <p14:tracePt t="21512" x="9720263" y="5554663"/>
          <p14:tracePt t="21531" x="9729788" y="5654675"/>
          <p14:tracePt t="21545" x="9756775" y="5681663"/>
          <p14:tracePt t="21562" x="9775825" y="5718175"/>
          <p14:tracePt t="21579" x="9812338" y="5727700"/>
          <p14:tracePt t="21596" x="9839325" y="5727700"/>
          <p14:tracePt t="21612" x="9902825" y="5727700"/>
          <p14:tracePt t="21629" x="9985375" y="5727700"/>
          <p14:tracePt t="21646" x="10048875" y="5727700"/>
          <p14:tracePt t="21662" x="10085388" y="5727700"/>
          <p14:tracePt t="21679" x="10112375" y="5718175"/>
          <p14:tracePt t="21696" x="10112375" y="5691188"/>
          <p14:tracePt t="21712" x="10112375" y="5635625"/>
          <p14:tracePt t="21729" x="10094913" y="5562600"/>
          <p14:tracePt t="21746" x="10058400" y="5526088"/>
          <p14:tracePt t="21762" x="10012363" y="5499100"/>
          <p14:tracePt t="21779" x="9948863" y="5489575"/>
          <p14:tracePt t="21796" x="9885363" y="5489575"/>
          <p14:tracePt t="21812" x="9821863" y="5508625"/>
          <p14:tracePt t="21829" x="9812338" y="5526088"/>
          <p14:tracePt t="21846" x="9785350" y="5589588"/>
          <p14:tracePt t="21863" x="9775825" y="5662613"/>
          <p14:tracePt t="21879" x="9793288" y="5781675"/>
          <p14:tracePt t="21896" x="9821863" y="5864225"/>
          <p14:tracePt t="21913" x="9885363" y="5964238"/>
          <p14:tracePt t="21929" x="9929813" y="6010275"/>
          <p14:tracePt t="21946" x="9994900" y="6037263"/>
          <p14:tracePt t="21962" x="10039350" y="6037263"/>
          <p14:tracePt t="21979" x="10131425" y="5927725"/>
          <p14:tracePt t="21996" x="10194925" y="5718175"/>
          <p14:tracePt t="22013" x="10248900" y="5581650"/>
          <p14:tracePt t="22030" x="10248900" y="5535613"/>
          <p14:tracePt t="22046" x="10240963" y="5518150"/>
          <p14:tracePt t="22063" x="10194925" y="5499100"/>
          <p14:tracePt t="22079" x="10104438" y="5499100"/>
          <p14:tracePt t="22096" x="10012363" y="5535613"/>
          <p14:tracePt t="22113" x="9939338" y="5599113"/>
          <p14:tracePt t="22130" x="9929813" y="5708650"/>
          <p14:tracePt t="22146" x="9929813" y="5781675"/>
          <p14:tracePt t="22163" x="9975850" y="5845175"/>
          <p14:tracePt t="22179" x="9975850" y="5854700"/>
          <p14:tracePt t="22196" x="9985375" y="5864225"/>
          <p14:tracePt t="22213" x="10021888" y="5873750"/>
          <p14:tracePt t="22230" x="10085388" y="5873750"/>
          <p14:tracePt t="22246" x="10112375" y="5873750"/>
          <p14:tracePt t="22263" x="10158413" y="5873750"/>
          <p14:tracePt t="22279" x="10177463" y="5864225"/>
          <p14:tracePt t="22296" x="10177463" y="5827713"/>
          <p14:tracePt t="22313" x="10177463" y="5735638"/>
          <p14:tracePt t="22331" x="10085388" y="5545138"/>
          <p14:tracePt t="22346" x="10039350" y="5472113"/>
          <p14:tracePt t="22363" x="9958388" y="5408613"/>
          <p14:tracePt t="22379" x="9885363" y="5380038"/>
          <p14:tracePt t="22396" x="9839325" y="5380038"/>
          <p14:tracePt t="22413" x="9829800" y="5380038"/>
          <p14:tracePt t="22429" x="9829800" y="5472113"/>
          <p14:tracePt t="22446" x="9848850" y="5608638"/>
          <p14:tracePt t="22463" x="9939338" y="5800725"/>
          <p14:tracePt t="22479" x="9985375" y="5900738"/>
          <p14:tracePt t="22496" x="9985375" y="5918200"/>
          <p14:tracePt t="22528" x="10002838" y="5910263"/>
          <p14:tracePt t="22537" x="10002838" y="5900738"/>
          <p14:tracePt t="22546" x="10021888" y="5864225"/>
          <p14:tracePt t="22563" x="10031413" y="5791200"/>
          <p14:tracePt t="22580" x="10039350" y="5754688"/>
          <p14:tracePt t="22596" x="10039350" y="5745163"/>
          <p14:tracePt t="22640" x="10031413" y="5754688"/>
          <p14:tracePt t="22649" x="10021888" y="5791200"/>
          <p14:tracePt t="22658" x="10002838" y="5808663"/>
          <p14:tracePt t="22665" x="9994900" y="5837238"/>
          <p14:tracePt t="22679" x="9985375" y="5881688"/>
          <p14:tracePt t="22696" x="9948863" y="5927725"/>
          <p14:tracePt t="22713" x="9929813" y="5927725"/>
          <p14:tracePt t="22785" x="9939338" y="5927725"/>
          <p14:tracePt t="22793" x="9948863" y="5918200"/>
          <p14:tracePt t="22801" x="9958388" y="5891213"/>
          <p14:tracePt t="22813" x="9966325" y="5873750"/>
          <p14:tracePt t="22830" x="9985375" y="5791200"/>
          <p14:tracePt t="22846" x="9994900" y="5727700"/>
          <p14:tracePt t="22863" x="9994900" y="5618163"/>
          <p14:tracePt t="22880" x="9966325" y="5554663"/>
          <p14:tracePt t="22896" x="9912350" y="5499100"/>
          <p14:tracePt t="22913" x="9885363" y="5489575"/>
          <p14:tracePt t="22930" x="9839325" y="5481638"/>
          <p14:tracePt t="22946" x="9812338" y="5499100"/>
          <p14:tracePt t="22963" x="9812338" y="5581650"/>
          <p14:tracePt t="22980" x="9821863" y="5691188"/>
          <p14:tracePt t="22996" x="9848850" y="5772150"/>
          <p14:tracePt t="23014" x="9902825" y="5873750"/>
          <p14:tracePt t="23030" x="9912350" y="5900738"/>
          <p14:tracePt t="23047" x="9921875" y="5918200"/>
          <p14:tracePt t="23063" x="9939338" y="5918200"/>
          <p14:tracePt t="23080" x="9958388" y="5891213"/>
          <p14:tracePt t="23096" x="9985375" y="5772150"/>
          <p14:tracePt t="23113" x="9985375" y="5718175"/>
          <p14:tracePt t="23130" x="9985375" y="5645150"/>
          <p14:tracePt t="23147" x="9975850" y="5626100"/>
          <p14:tracePt t="23163" x="9948863" y="5608638"/>
          <p14:tracePt t="23180" x="9929813" y="5608638"/>
          <p14:tracePt t="23197" x="9912350" y="5618163"/>
          <p14:tracePt t="23213" x="9893300" y="5645150"/>
          <p14:tracePt t="23230" x="9893300" y="5672138"/>
          <p14:tracePt t="23247" x="9893300" y="5691188"/>
          <p14:tracePt t="23263" x="9893300" y="5699125"/>
          <p14:tracePt t="23384" x="9885363" y="5699125"/>
          <p14:tracePt t="23393" x="9875838" y="5699125"/>
          <p14:tracePt t="23401" x="9839325" y="5699125"/>
          <p14:tracePt t="23413" x="9766300" y="5699125"/>
          <p14:tracePt t="23430" x="9447213" y="5718175"/>
          <p14:tracePt t="23447" x="8772525" y="5791200"/>
          <p14:tracePt t="23464" x="7559675" y="5735638"/>
          <p14:tracePt t="23480" x="6665913" y="5735638"/>
          <p14:tracePt t="23497" x="5854700" y="5791200"/>
          <p14:tracePt t="23513" x="5599113" y="5864225"/>
          <p14:tracePt t="23531" x="5462588" y="5910263"/>
          <p14:tracePt t="23547" x="5326063" y="5937250"/>
          <p14:tracePt t="23564" x="5097463" y="5927725"/>
          <p14:tracePt t="23580" x="4532313" y="5800725"/>
          <p14:tracePt t="23597" x="4140200" y="5718175"/>
          <p14:tracePt t="23614" x="3967163" y="5654675"/>
          <p14:tracePt t="23633" x="3838575" y="5535613"/>
          <p14:tracePt t="23647" x="3765550" y="5426075"/>
          <p14:tracePt t="23664" x="3665538" y="5270500"/>
          <p14:tracePt t="23680" x="3665538" y="5243513"/>
          <p14:tracePt t="23777" x="3565525" y="5180013"/>
          <p14:tracePt t="23785" x="3465513" y="5126038"/>
          <p14:tracePt t="23793" x="3355975" y="5089525"/>
          <p14:tracePt t="23801" x="3200400" y="5053013"/>
          <p14:tracePt t="23814" x="3054350" y="5033963"/>
          <p14:tracePt t="23831" x="2662238" y="5016500"/>
          <p14:tracePt t="23847" x="2279650" y="4997450"/>
          <p14:tracePt t="23864" x="1751013" y="5033963"/>
          <p14:tracePt t="23880" x="1422400" y="5106988"/>
          <p14:tracePt t="23897" x="1176338" y="5207000"/>
          <p14:tracePt t="23914" x="1066800" y="5299075"/>
          <p14:tracePt t="23931" x="1049338" y="5343525"/>
          <p14:tracePt t="23947" x="1020763" y="5380038"/>
          <p14:tracePt t="23964" x="1020763" y="5389563"/>
          <p14:tracePt t="23981" x="1003300" y="5408613"/>
          <p14:tracePt t="24097" x="1003300" y="5426075"/>
          <p14:tracePt t="24105" x="1012825" y="5445125"/>
          <p14:tracePt t="24121" x="1039813" y="5472113"/>
          <p14:tracePt t="24131" x="1049338" y="5481638"/>
          <p14:tracePt t="24147" x="1112838" y="5562600"/>
          <p14:tracePt t="24164" x="1149350" y="5608638"/>
          <p14:tracePt t="24181" x="1203325" y="5681663"/>
          <p14:tracePt t="24197" x="1295400" y="5781675"/>
          <p14:tracePt t="24214" x="1422400" y="5900738"/>
          <p14:tracePt t="24231" x="1522413" y="5973763"/>
          <p14:tracePt t="24247" x="1651000" y="6027738"/>
          <p14:tracePt t="24264" x="1760538" y="6054725"/>
          <p14:tracePt t="24281" x="1878013" y="6083300"/>
          <p14:tracePt t="24299" x="2043113" y="6100763"/>
          <p14:tracePt t="24314" x="2124075" y="6110288"/>
          <p14:tracePt t="24331" x="2152650" y="6110288"/>
          <p14:tracePt t="24347" x="2170113" y="6110288"/>
          <p14:tracePt t="24529" x="2160588" y="6100763"/>
          <p14:tracePt t="24553" x="2152650" y="6091238"/>
          <p14:tracePt t="24609" x="2143125" y="6083300"/>
          <p14:tracePt t="24625" x="2133600" y="6073775"/>
          <p14:tracePt t="24633" x="2124075" y="6073775"/>
          <p14:tracePt t="24641" x="2097088" y="6054725"/>
          <p14:tracePt t="24649" x="2087563" y="6046788"/>
          <p14:tracePt t="24664" x="2079625" y="6037263"/>
          <p14:tracePt t="24681" x="2070100" y="6027738"/>
          <p14:tracePt t="24697" x="2033588" y="5991225"/>
          <p14:tracePt t="24714" x="2024063" y="5973763"/>
          <p14:tracePt t="24731" x="2014538" y="5954713"/>
          <p14:tracePt t="24761" x="2006600" y="5927725"/>
          <p14:tracePt t="24817" x="2006600" y="5918200"/>
          <p14:tracePt t="24825" x="2006600" y="5910263"/>
          <p14:tracePt t="24833" x="2006600" y="5891213"/>
          <p14:tracePt t="24849" x="2006600" y="5873750"/>
          <p14:tracePt t="24865" x="2006600" y="5864225"/>
          <p14:tracePt t="24881" x="2006600" y="5845175"/>
          <p14:tracePt t="24899" x="2006600" y="5800725"/>
          <p14:tracePt t="24915" x="2014538" y="5772150"/>
          <p14:tracePt t="24931" x="2033588" y="5745163"/>
          <p14:tracePt t="24948" x="2060575" y="5699125"/>
          <p14:tracePt t="24965" x="2087563" y="5672138"/>
          <p14:tracePt t="24981" x="2106613" y="5635625"/>
          <p14:tracePt t="24998" x="2133600" y="5581650"/>
          <p14:tracePt t="25015" x="2143125" y="5554663"/>
          <p14:tracePt t="25031" x="2189163" y="5481638"/>
          <p14:tracePt t="25048" x="2206625" y="5435600"/>
          <p14:tracePt t="25066" x="2243138" y="5380038"/>
          <p14:tracePt t="25081" x="2270125" y="5335588"/>
          <p14:tracePt t="25098" x="2316163" y="5233988"/>
          <p14:tracePt t="25115" x="2343150" y="5180013"/>
          <p14:tracePt t="25132" x="2352675" y="5116513"/>
          <p14:tracePt t="25148" x="2389188" y="5053013"/>
          <p14:tracePt t="25165" x="2406650" y="5006975"/>
          <p14:tracePt t="25181" x="2425700" y="4951413"/>
          <p14:tracePt t="25198" x="2452688" y="4906963"/>
          <p14:tracePt t="25215" x="2498725" y="4824413"/>
          <p14:tracePt t="25231" x="2516188" y="4778375"/>
          <p14:tracePt t="25248" x="2535238" y="4741863"/>
          <p14:tracePt t="25265" x="2552700" y="4724400"/>
          <p14:tracePt t="25266" x="2552700" y="4705350"/>
          <p14:tracePt t="25281" x="2562225" y="4697413"/>
          <p14:tracePt t="25298" x="2581275" y="4668838"/>
          <p14:tracePt t="25315" x="2598738" y="4651375"/>
          <p14:tracePt t="25331" x="2617788" y="4614863"/>
          <p14:tracePt t="25348" x="2635250" y="4587875"/>
          <p14:tracePt t="25365" x="2662238" y="4551363"/>
          <p14:tracePt t="25381" x="2690813" y="4522788"/>
          <p14:tracePt t="25398" x="2708275" y="4486275"/>
          <p14:tracePt t="25415" x="2717800" y="4478338"/>
          <p14:tracePt t="25433" x="2735263" y="4468813"/>
          <p14:tracePt t="25450" x="2735263" y="4449763"/>
          <p14:tracePt t="25466" x="2744788" y="4441825"/>
          <p14:tracePt t="25489" x="2754313" y="4432300"/>
          <p14:tracePt t="25513" x="2762250" y="4422775"/>
          <p14:tracePt t="25537" x="2771775" y="4413250"/>
          <p14:tracePt t="25561" x="2771775" y="4405313"/>
          <p14:tracePt t="25569" x="2781300" y="4395788"/>
          <p14:tracePt t="25609" x="2790825" y="4376738"/>
          <p14:tracePt t="25641" x="2790825" y="4368800"/>
          <p14:tracePt t="25657" x="2790825" y="4359275"/>
          <p14:tracePt t="25667" x="2808288" y="4359275"/>
          <p14:tracePt t="25673" x="2817813" y="4349750"/>
          <p14:tracePt t="25689" x="2817813" y="4340225"/>
          <p14:tracePt t="25714" x="2827338" y="4313238"/>
          <p14:tracePt t="25737" x="2835275" y="4303713"/>
          <p14:tracePt t="25745" x="2835275" y="4295775"/>
          <p14:tracePt t="25753" x="2844800" y="4286250"/>
          <p14:tracePt t="25764" x="2854325" y="4276725"/>
          <p14:tracePt t="25782" x="2871788" y="4259263"/>
          <p14:tracePt t="25798" x="2890838" y="4232275"/>
          <p14:tracePt t="25815" x="2908300" y="4203700"/>
          <p14:tracePt t="25831" x="2936875" y="4176713"/>
          <p14:tracePt t="25848" x="2944813" y="4159250"/>
          <p14:tracePt t="25866" x="2963863" y="4140200"/>
          <p14:tracePt t="25866" x="2963863" y="4130675"/>
          <p14:tracePt t="25882" x="2981325" y="4094163"/>
          <p14:tracePt t="25898" x="3009900" y="4076700"/>
          <p14:tracePt t="25915" x="3017838" y="4049713"/>
          <p14:tracePt t="25931" x="3017838" y="4040188"/>
          <p14:tracePt t="25948" x="3027363" y="4030663"/>
          <p14:tracePt t="25965" x="3036888" y="4021138"/>
          <p14:tracePt t="25982" x="3046413" y="4003675"/>
          <p14:tracePt t="25999" x="3054350" y="3994150"/>
          <p14:tracePt t="26015" x="3082925" y="3967163"/>
          <p14:tracePt t="26032" x="3090863" y="3957638"/>
          <p14:tracePt t="26048" x="3100388" y="3940175"/>
          <p14:tracePt t="26065" x="3127375" y="3894138"/>
          <p14:tracePt t="26081" x="3146425" y="3884613"/>
          <p14:tracePt t="26101" x="3154363" y="3848100"/>
          <p14:tracePt t="26115" x="3173413" y="3840163"/>
          <p14:tracePt t="26132" x="3182938" y="3811588"/>
          <p14:tracePt t="26149" x="3190875" y="3794125"/>
          <p14:tracePt t="26165" x="3200400" y="3775075"/>
          <p14:tracePt t="26182" x="3209925" y="3748088"/>
          <p14:tracePt t="26199" x="3219450" y="3738563"/>
          <p14:tracePt t="26215" x="3236913" y="3721100"/>
          <p14:tracePt t="26232" x="3246438" y="3702050"/>
          <p14:tracePt t="26249" x="3255963" y="3675063"/>
          <p14:tracePt t="26267" x="3292475" y="3602038"/>
          <p14:tracePt t="26282" x="3319463" y="3584575"/>
          <p14:tracePt t="26299" x="3355975" y="3511550"/>
          <p14:tracePt t="26316" x="3365500" y="3492500"/>
          <p14:tracePt t="26332" x="3382963" y="3465513"/>
          <p14:tracePt t="26349" x="3392488" y="3446463"/>
          <p14:tracePt t="26366" x="3402013" y="3429000"/>
          <p14:tracePt t="26382" x="3409950" y="3419475"/>
          <p14:tracePt t="26399" x="3419475" y="3392488"/>
          <p14:tracePt t="26416" x="3429000" y="3375025"/>
          <p14:tracePt t="26432" x="3429000" y="3365500"/>
          <p14:tracePt t="26449" x="3438525" y="3355975"/>
          <p14:tracePt t="26465" x="3465513" y="3319463"/>
          <p14:tracePt t="26482" x="3465513" y="3309938"/>
          <p14:tracePt t="26499" x="3475038" y="3302000"/>
          <p14:tracePt t="26521" x="3482975" y="3292475"/>
          <p14:tracePt t="26532" x="3482975" y="3282950"/>
          <p14:tracePt t="26549" x="3492500" y="3273425"/>
          <p14:tracePt t="26566" x="3502025" y="3236913"/>
          <p14:tracePt t="26582" x="3519488" y="3228975"/>
          <p14:tracePt t="26599" x="3538538" y="3192463"/>
          <p14:tracePt t="26616" x="3546475" y="3173413"/>
          <p14:tracePt t="26635" x="3556000" y="3136900"/>
          <p14:tracePt t="26651" x="3565525" y="3127375"/>
          <p14:tracePt t="26666" x="3592513" y="3109913"/>
          <p14:tracePt t="26682" x="3592513" y="3100388"/>
          <p14:tracePt t="26699" x="3602038" y="3073400"/>
          <p14:tracePt t="26716" x="3611563" y="3054350"/>
          <p14:tracePt t="26733" x="3648075" y="3017838"/>
          <p14:tracePt t="26749" x="3656013" y="3000375"/>
          <p14:tracePt t="26766" x="3675063" y="2973388"/>
          <p14:tracePt t="26782" x="3684588" y="2963863"/>
          <p14:tracePt t="26799" x="3692525" y="2954338"/>
          <p14:tracePt t="26816" x="3702050" y="2927350"/>
          <p14:tracePt t="26832" x="3721100" y="2909888"/>
          <p14:tracePt t="26850" x="3738563" y="2890838"/>
          <p14:tracePt t="26866" x="3757613" y="2863850"/>
          <p14:tracePt t="26883" x="3775075" y="2836863"/>
          <p14:tracePt t="26899" x="3784600" y="2827338"/>
          <p14:tracePt t="26916" x="3811588" y="2800350"/>
          <p14:tracePt t="26933" x="3811588" y="2790825"/>
          <p14:tracePt t="26949" x="3830638" y="2771775"/>
          <p14:tracePt t="26966" x="3838575" y="2744788"/>
          <p14:tracePt t="26985" x="3857625" y="2735263"/>
          <p14:tracePt t="27001" x="3867150" y="2727325"/>
          <p14:tracePt t="27018" x="3875088" y="2717800"/>
          <p14:tracePt t="27034" x="3884613" y="2708275"/>
          <p14:tracePt t="27050" x="3894138" y="2698750"/>
          <p14:tracePt t="27066" x="3903663" y="2671763"/>
          <p14:tracePt t="27083" x="3911600" y="2662238"/>
          <p14:tracePt t="27099" x="3930650" y="2654300"/>
          <p14:tracePt t="27116" x="3938588" y="2644775"/>
          <p14:tracePt t="27133" x="3948113" y="2635250"/>
          <p14:tracePt t="27153" x="3957638" y="2617788"/>
          <p14:tracePt t="27166" x="3957638" y="2608263"/>
          <p14:tracePt t="27183" x="3967163" y="2598738"/>
          <p14:tracePt t="27199" x="3975100" y="2589213"/>
          <p14:tracePt t="27216" x="3984625" y="2581275"/>
          <p14:tracePt t="27250" x="4003675" y="2571750"/>
          <p14:tracePt t="27258" x="4011613" y="2562225"/>
          <p14:tracePt t="27289" x="4021138" y="2554288"/>
          <p14:tracePt t="27306" x="4030663" y="2535238"/>
          <p14:tracePt t="27321" x="4030663" y="2525713"/>
          <p14:tracePt t="27329" x="4040188" y="2525713"/>
          <p14:tracePt t="27345" x="4048125" y="2517775"/>
          <p14:tracePt t="27354" x="4048125" y="2508250"/>
          <p14:tracePt t="27370" x="4057650" y="2508250"/>
          <p14:tracePt t="27385" x="4076700" y="2498725"/>
          <p14:tracePt t="27400" x="4076700" y="2489200"/>
          <p14:tracePt t="27416" x="4084638" y="2481263"/>
          <p14:tracePt t="27434" x="4094163" y="2462213"/>
          <p14:tracePt t="27449" x="4103688" y="2452688"/>
          <p14:tracePt t="27474" x="4113213" y="2444750"/>
          <p14:tracePt t="27497" x="4113213" y="2435225"/>
          <p14:tracePt t="27505" x="4121150" y="2435225"/>
          <p14:tracePt t="27577" x="4130675" y="2425700"/>
          <p14:tracePt t="27625" x="4140200" y="2425700"/>
          <p14:tracePt t="27650" x="4157663" y="2416175"/>
          <p14:tracePt t="27673" x="4167188" y="2408238"/>
          <p14:tracePt t="27714" x="4176713" y="2408238"/>
          <p14:tracePt t="28961" x="4186238" y="2408238"/>
          <p14:tracePt t="29027" x="4194175" y="2408238"/>
          <p14:tracePt t="29410" x="4203700" y="2408238"/>
          <p14:tracePt t="29506" x="4213225" y="2408238"/>
          <p14:tracePt t="29530" x="4230688" y="2408238"/>
          <p14:tracePt t="29545" x="4249738" y="2408238"/>
          <p14:tracePt t="29562" x="4259263" y="2408238"/>
          <p14:tracePt t="29570" x="4286250" y="2416175"/>
          <p14:tracePt t="29578" x="4295775" y="2425700"/>
          <p14:tracePt t="29586" x="4303713" y="2425700"/>
          <p14:tracePt t="29601" x="4313238" y="2425700"/>
          <p14:tracePt t="29618" x="4322763" y="2425700"/>
          <p14:tracePt t="29634" x="4340225" y="2435225"/>
          <p14:tracePt t="29651" x="4367213" y="2444750"/>
          <p14:tracePt t="29668" x="4376738" y="2444750"/>
          <p14:tracePt t="29684" x="4386263" y="2462213"/>
          <p14:tracePt t="29706" x="4395788" y="2471738"/>
          <p14:tracePt t="29721" x="4403725" y="2471738"/>
          <p14:tracePt t="29746" x="4413250" y="2481263"/>
          <p14:tracePt t="29770" x="4432300" y="2489200"/>
          <p14:tracePt t="29786" x="4440238" y="2489200"/>
          <p14:tracePt t="29811" x="4440238" y="2498725"/>
          <p14:tracePt t="29819" x="4449763" y="2498725"/>
          <p14:tracePt t="29833" x="4459288" y="2508250"/>
          <p14:tracePt t="29850" x="4468813" y="2508250"/>
          <p14:tracePt t="29858" x="4476750" y="2508250"/>
          <p14:tracePt t="29874" x="4486275" y="2517775"/>
          <p14:tracePt t="29889" x="4505325" y="2535238"/>
          <p14:tracePt t="29906" x="4513263" y="2544763"/>
          <p14:tracePt t="29918" x="4532313" y="2554288"/>
          <p14:tracePt t="29935" x="4532313" y="2562225"/>
          <p14:tracePt t="29951" x="4559300" y="2562225"/>
          <p14:tracePt t="29968" x="4568825" y="2571750"/>
          <p14:tracePt t="29985" x="4578350" y="2581275"/>
          <p14:tracePt t="30002" x="4586288" y="2581275"/>
          <p14:tracePt t="30019" x="4595813" y="2589213"/>
          <p14:tracePt t="30019" x="4605338" y="2608263"/>
          <p14:tracePt t="30035" x="4614863" y="2608263"/>
          <p14:tracePt t="30053" x="4641850" y="2617788"/>
          <p14:tracePt t="30068" x="4651375" y="2625725"/>
          <p14:tracePt t="30085" x="4659313" y="2635250"/>
          <p14:tracePt t="30102" x="4678363" y="2644775"/>
          <p14:tracePt t="30119" x="4687888" y="2654300"/>
          <p14:tracePt t="30135" x="4722813" y="2662238"/>
          <p14:tracePt t="30151" x="4722813" y="2681288"/>
          <p14:tracePt t="30168" x="4741863" y="2690813"/>
          <p14:tracePt t="30185" x="4759325" y="2708275"/>
          <p14:tracePt t="30202" x="4768850" y="2708275"/>
          <p14:tracePt t="30203" x="4787900" y="2717800"/>
          <p14:tracePt t="30219" x="4787900" y="2744788"/>
          <p14:tracePt t="30235" x="4795838" y="2744788"/>
          <p14:tracePt t="30251" x="4824413" y="2744788"/>
          <p14:tracePt t="30270" x="4824413" y="2754313"/>
          <p14:tracePt t="30285" x="4841875" y="2763838"/>
          <p14:tracePt t="30306" x="4851400" y="2771775"/>
          <p14:tracePt t="30318" x="4860925" y="2781300"/>
          <p14:tracePt t="30335" x="4878388" y="2800350"/>
          <p14:tracePt t="30352" x="4905375" y="2817813"/>
          <p14:tracePt t="30371" x="4933950" y="2836863"/>
          <p14:tracePt t="30386" x="4951413" y="2844800"/>
          <p14:tracePt t="30403" x="4970463" y="2854325"/>
          <p14:tracePt t="30426" x="4978400" y="2873375"/>
          <p14:tracePt t="30450" x="4987925" y="2881313"/>
          <p14:tracePt t="30474" x="4997450" y="2881313"/>
          <p14:tracePt t="30482" x="4997450" y="2890838"/>
          <p14:tracePt t="30490" x="5014913" y="2890838"/>
          <p14:tracePt t="30502" x="5033963" y="2900363"/>
          <p14:tracePt t="30521" x="5043488" y="2909888"/>
          <p14:tracePt t="30535" x="5051425" y="2909888"/>
          <p14:tracePt t="30552" x="5060950" y="2917825"/>
          <p14:tracePt t="30568" x="5070475" y="2927350"/>
          <p14:tracePt t="30585" x="5080000" y="2927350"/>
          <p14:tracePt t="30602" x="5087938" y="2927350"/>
          <p14:tracePt t="30620" x="5114925" y="2946400"/>
          <p14:tracePt t="30635" x="5124450" y="2954338"/>
          <p14:tracePt t="30652" x="5143500" y="2954338"/>
          <p14:tracePt t="30669" x="5180013" y="2973388"/>
          <p14:tracePt t="30685" x="5187950" y="2982913"/>
          <p14:tracePt t="30702" x="5216525" y="2990850"/>
          <p14:tracePt t="30719" x="5243513" y="2990850"/>
          <p14:tracePt t="30735" x="5270500" y="3009900"/>
          <p14:tracePt t="30752" x="5289550" y="3017838"/>
          <p14:tracePt t="30769" x="5316538" y="3027363"/>
          <p14:tracePt t="30785" x="5343525" y="3036888"/>
          <p14:tracePt t="30802" x="5370513" y="3054350"/>
          <p14:tracePt t="30819" x="5426075" y="3082925"/>
          <p14:tracePt t="30835" x="5453063" y="3090863"/>
          <p14:tracePt t="30852" x="5489575" y="3119438"/>
          <p14:tracePt t="30869" x="5535613" y="3146425"/>
          <p14:tracePt t="30885" x="5572125" y="3163888"/>
          <p14:tracePt t="30902" x="5608638" y="3173413"/>
          <p14:tracePt t="30919" x="5645150" y="3200400"/>
          <p14:tracePt t="30935" x="5662613" y="3209925"/>
          <p14:tracePt t="30952" x="5681663" y="3219450"/>
          <p14:tracePt t="30969" x="5699125" y="3228975"/>
          <p14:tracePt t="30985" x="5708650" y="3236913"/>
          <p14:tracePt t="31002" x="5735638" y="3246438"/>
          <p14:tracePt t="31020" x="5762625" y="3273425"/>
          <p14:tracePt t="31035" x="5799138" y="3292475"/>
          <p14:tracePt t="31052" x="5845175" y="3328988"/>
          <p14:tracePt t="31069" x="5854700" y="3338513"/>
          <p14:tracePt t="31085" x="5899150" y="3375025"/>
          <p14:tracePt t="31103" x="5927725" y="3392488"/>
          <p14:tracePt t="31119" x="5954713" y="3419475"/>
          <p14:tracePt t="31135" x="5981700" y="3438525"/>
          <p14:tracePt t="31152" x="6008688" y="3455988"/>
          <p14:tracePt t="31169" x="6037263" y="3482975"/>
          <p14:tracePt t="31186" x="6045200" y="3492500"/>
          <p14:tracePt t="31188" x="6064250" y="3511550"/>
          <p14:tracePt t="31202" x="6081713" y="3511550"/>
          <p14:tracePt t="31219" x="6118225" y="3548063"/>
          <p14:tracePt t="31235" x="6146800" y="3565525"/>
          <p14:tracePt t="31252" x="6154738" y="3575050"/>
          <p14:tracePt t="31269" x="6173788" y="3602038"/>
          <p14:tracePt t="31286" x="6183313" y="3602038"/>
          <p14:tracePt t="31302" x="6210300" y="3611563"/>
          <p14:tracePt t="31319" x="6219825" y="3621088"/>
          <p14:tracePt t="31336" x="6227763" y="3629025"/>
          <p14:tracePt t="31352" x="6246813" y="3638550"/>
          <p14:tracePt t="31369" x="6283325" y="3665538"/>
          <p14:tracePt t="31388" x="6327775" y="3694113"/>
          <p14:tracePt t="31402" x="6337300" y="3694113"/>
          <p14:tracePt t="31419" x="6383338" y="3721100"/>
          <p14:tracePt t="31436" x="6410325" y="3748088"/>
          <p14:tracePt t="31452" x="6429375" y="3748088"/>
          <p14:tracePt t="31469" x="6456363" y="3767138"/>
          <p14:tracePt t="31486" x="6492875" y="3794125"/>
          <p14:tracePt t="31503" x="6510338" y="3803650"/>
          <p14:tracePt t="31521" x="6529388" y="3811588"/>
          <p14:tracePt t="31522" x="6538913" y="3811588"/>
          <p14:tracePt t="31536" x="6556375" y="3830638"/>
          <p14:tracePt t="31553" x="6575425" y="3840163"/>
          <p14:tracePt t="31554" x="6583363" y="3840163"/>
          <p14:tracePt t="31569" x="6602413" y="3848100"/>
          <p14:tracePt t="31586" x="6629400" y="3857625"/>
          <p14:tracePt t="31603" x="6656388" y="3867150"/>
          <p14:tracePt t="31619" x="6702425" y="3894138"/>
          <p14:tracePt t="31636" x="6738938" y="3894138"/>
          <p14:tracePt t="31652" x="6756400" y="3911600"/>
          <p14:tracePt t="31669" x="6802438" y="3921125"/>
          <p14:tracePt t="31686" x="6829425" y="3940175"/>
          <p14:tracePt t="31703" x="6875463" y="3948113"/>
          <p14:tracePt t="31719" x="6921500" y="3967163"/>
          <p14:tracePt t="31736" x="6938963" y="3994150"/>
          <p14:tracePt t="31754" x="6985000" y="4013200"/>
          <p14:tracePt t="31754" x="7011988" y="4021138"/>
          <p14:tracePt t="31770" x="7021513" y="4021138"/>
          <p14:tracePt t="31786" x="7067550" y="4049713"/>
          <p14:tracePt t="31802" x="7140575" y="4086225"/>
          <p14:tracePt t="31819" x="7177088" y="4094163"/>
          <p14:tracePt t="31836" x="7221538" y="4122738"/>
          <p14:tracePt t="31853" x="7258050" y="4140200"/>
          <p14:tracePt t="31869" x="7277100" y="4149725"/>
          <p14:tracePt t="31886" x="7313613" y="4167188"/>
          <p14:tracePt t="31903" x="7331075" y="4186238"/>
          <p14:tracePt t="31919" x="7359650" y="4195763"/>
          <p14:tracePt t="31936" x="7396163" y="4222750"/>
          <p14:tracePt t="31952" x="7432675" y="4232275"/>
          <p14:tracePt t="31969" x="7477125" y="4259263"/>
          <p14:tracePt t="31986" x="7513638" y="4268788"/>
          <p14:tracePt t="32002" x="7559675" y="4286250"/>
          <p14:tracePt t="32019" x="7577138" y="4303713"/>
          <p14:tracePt t="32036" x="7613650" y="4313238"/>
          <p14:tracePt t="32053" x="7642225" y="4322763"/>
          <p14:tracePt t="32069" x="7696200" y="4349750"/>
          <p14:tracePt t="32086" x="7715250" y="4359275"/>
          <p14:tracePt t="32103" x="7759700" y="4376738"/>
          <p14:tracePt t="32120" x="7815263" y="4405313"/>
          <p14:tracePt t="32136" x="7842250" y="4413250"/>
          <p14:tracePt t="32153" x="7869238" y="4432300"/>
          <p14:tracePt t="32170" x="7924800" y="4441825"/>
          <p14:tracePt t="32186" x="7942263" y="4459288"/>
          <p14:tracePt t="32203" x="7969250" y="4468813"/>
          <p14:tracePt t="32220" x="7997825" y="4468813"/>
          <p14:tracePt t="32236" x="8042275" y="4495800"/>
          <p14:tracePt t="32253" x="8051800" y="4505325"/>
          <p14:tracePt t="32271" x="8088313" y="4514850"/>
          <p14:tracePt t="32286" x="8107363" y="4522788"/>
          <p14:tracePt t="32302" x="8143875" y="4541838"/>
          <p14:tracePt t="32319" x="8170863" y="4559300"/>
          <p14:tracePt t="32336" x="8188325" y="4578350"/>
          <p14:tracePt t="32353" x="8224838" y="4587875"/>
          <p14:tracePt t="32369" x="8243888" y="4605338"/>
          <p14:tracePt t="32386" x="8288338" y="4624388"/>
          <p14:tracePt t="32403" x="8307388" y="4632325"/>
          <p14:tracePt t="32419" x="8343900" y="4651375"/>
          <p14:tracePt t="32436" x="8361363" y="4668838"/>
          <p14:tracePt t="32453" x="8397875" y="4678363"/>
          <p14:tracePt t="32470" x="8443913" y="4724400"/>
          <p14:tracePt t="32486" x="8489950" y="4732338"/>
          <p14:tracePt t="32503" x="8516938" y="4760913"/>
          <p14:tracePt t="32520" x="8535988" y="4778375"/>
          <p14:tracePt t="32537" x="8580438" y="4797425"/>
          <p14:tracePt t="32555" x="8616950" y="4824413"/>
          <p14:tracePt t="32570" x="8626475" y="4833938"/>
          <p14:tracePt t="32586" x="8680450" y="4860925"/>
          <p14:tracePt t="32603" x="8699500" y="4887913"/>
          <p14:tracePt t="32620" x="8736013" y="4897438"/>
          <p14:tracePt t="32637" x="8753475" y="4914900"/>
          <p14:tracePt t="32653" x="8818563" y="4951413"/>
          <p14:tracePt t="32670" x="8836025" y="4970463"/>
          <p14:tracePt t="32687" x="8872538" y="4997450"/>
          <p14:tracePt t="32703" x="8909050" y="5016500"/>
          <p14:tracePt t="32720" x="8955088" y="5053013"/>
          <p14:tracePt t="32737" x="8991600" y="5080000"/>
          <p14:tracePt t="32754" x="9037638" y="5116513"/>
          <p14:tracePt t="32755" x="9064625" y="5126038"/>
          <p14:tracePt t="32770" x="9072563" y="5153025"/>
          <p14:tracePt t="32786" x="9109075" y="5170488"/>
          <p14:tracePt t="32803" x="9128125" y="5170488"/>
          <p14:tracePt t="32820" x="9137650" y="5197475"/>
          <p14:tracePt t="32837" x="9145588" y="5197475"/>
          <p14:tracePt t="32853" x="9174163" y="5207000"/>
          <p14:tracePt t="32870" x="9182100" y="5216525"/>
          <p14:tracePt t="32887" x="9191625" y="5216525"/>
          <p14:tracePt t="32903" x="9210675" y="5233988"/>
          <p14:tracePt t="32920" x="9247188" y="5253038"/>
          <p14:tracePt t="32937" x="9264650" y="5270500"/>
          <p14:tracePt t="32955" x="9310688" y="5289550"/>
          <p14:tracePt t="32971" x="9320213" y="5307013"/>
          <p14:tracePt t="32987" x="9356725" y="5326063"/>
          <p14:tracePt t="33004" x="9401175" y="5353050"/>
          <p14:tracePt t="33022" x="9447213" y="5380038"/>
          <p14:tracePt t="33037" x="9456738" y="5380038"/>
          <p14:tracePt t="33053" x="9474200" y="5389563"/>
          <p14:tracePt t="33070" x="9501188" y="5416550"/>
          <p14:tracePt t="33087" x="9529763" y="5426075"/>
          <p14:tracePt t="33103" x="9537700" y="5435600"/>
          <p14:tracePt t="33120" x="9547225" y="5435600"/>
          <p14:tracePt t="33139" x="9593263" y="5462588"/>
          <p14:tracePt t="33153" x="9610725" y="5472113"/>
          <p14:tracePt t="33170" x="9675813" y="5499100"/>
          <p14:tracePt t="33187" x="9720263" y="5526088"/>
          <p14:tracePt t="33206" x="9748838" y="5526088"/>
          <p14:tracePt t="33220" x="9756775" y="5535613"/>
          <p14:tracePt t="33237" x="9766300" y="5535613"/>
          <p14:tracePt t="33254" x="9793288" y="5545138"/>
          <p14:tracePt t="33270" x="9802813" y="5545138"/>
          <p14:tracePt t="33287" x="9821863" y="5554663"/>
          <p14:tracePt t="33304" x="9856788" y="5581650"/>
          <p14:tracePt t="33320" x="9885363" y="5589588"/>
          <p14:tracePt t="33337" x="9939338" y="5626100"/>
          <p14:tracePt t="33354" x="9958388" y="5635625"/>
          <p14:tracePt t="33370" x="9985375" y="5645150"/>
          <p14:tracePt t="33389" x="10012363" y="5662613"/>
          <p14:tracePt t="33427" x="10021888" y="5662613"/>
          <p14:tracePt t="33762" x="10021888" y="5681663"/>
          <p14:tracePt t="33770" x="10021888" y="5708650"/>
          <p14:tracePt t="33778" x="9994900" y="5735638"/>
          <p14:tracePt t="33789" x="9975850" y="5772150"/>
          <p14:tracePt t="33804" x="9885363" y="5900738"/>
          <p14:tracePt t="33821" x="9793288" y="5991225"/>
          <p14:tracePt t="33837" x="9702800" y="6073775"/>
          <p14:tracePt t="33854" x="9639300" y="6164263"/>
          <p14:tracePt t="33871" x="9583738" y="6200775"/>
          <p14:tracePt t="33887" x="9537700" y="6237288"/>
          <p14:tracePt t="33904" x="9501188" y="6273800"/>
          <p14:tracePt t="33921" x="9474200" y="6292850"/>
          <p14:tracePt t="33937" x="9447213" y="6319838"/>
          <p14:tracePt t="33955" x="9393238" y="6365875"/>
          <p14:tracePt t="33955" x="9364663" y="6392863"/>
          <p14:tracePt t="33970" x="9283700" y="6465888"/>
          <p14:tracePt t="33987" x="9155113" y="6556375"/>
          <p14:tracePt t="34004" x="9001125" y="6675438"/>
          <p14:tracePt t="34021" x="8745538" y="6811963"/>
          <p14:tracePt t="35994" x="90488" y="4449763"/>
          <p14:tracePt t="36005" x="192088" y="4313238"/>
          <p14:tracePt t="36022" x="374650" y="4067175"/>
          <p14:tracePt t="36040" x="519113" y="3894138"/>
          <p14:tracePt t="36055" x="701675" y="3675063"/>
          <p14:tracePt t="36072" x="911225" y="3446463"/>
          <p14:tracePt t="36089" x="1076325" y="3228975"/>
          <p14:tracePt t="36106" x="1176338" y="3127375"/>
          <p14:tracePt t="36122" x="1230313" y="3046413"/>
          <p14:tracePt t="36139" x="1258888" y="3000375"/>
          <p14:tracePt t="36155" x="1349375" y="2817813"/>
          <p14:tracePt t="36172" x="1412875" y="2654300"/>
          <p14:tracePt t="36189" x="1585913" y="2508250"/>
          <p14:tracePt t="36206" x="1860550" y="2498725"/>
          <p14:tracePt t="36222" x="2262188" y="2608263"/>
          <p14:tracePt t="36239" x="2871788" y="2946400"/>
          <p14:tracePt t="36256" x="3757613" y="3511550"/>
          <p14:tracePt t="36272" x="4295775" y="3967163"/>
          <p14:tracePt t="36290" x="4559300" y="4286250"/>
          <p14:tracePt t="36306" x="4605338" y="4468813"/>
          <p14:tracePt t="36322" x="4568825" y="4651375"/>
          <p14:tracePt t="36339" x="4230688" y="5126038"/>
          <p14:tracePt t="36357" x="3994150" y="5462588"/>
          <p14:tracePt t="36373" x="3775075" y="5845175"/>
          <p14:tracePt t="36389" x="3592513" y="6164263"/>
          <p14:tracePt t="36406" x="3446463" y="6446838"/>
          <p14:tracePt t="36422" x="3355975" y="6621463"/>
          <p14:tracePt t="36439" x="3328988" y="6748463"/>
          <p14:tracePt t="36787" x="1276350" y="6694488"/>
          <p14:tracePt t="36794" x="1368425" y="6556375"/>
          <p14:tracePt t="36806" x="1458913" y="6446838"/>
          <p14:tracePt t="36823" x="1651000" y="6246813"/>
          <p14:tracePt t="36839" x="1787525" y="6091238"/>
          <p14:tracePt t="36856" x="1833563" y="6018213"/>
          <p14:tracePt t="36873" x="1851025" y="6000750"/>
          <p14:tracePt t="36889" x="1860550" y="5991225"/>
          <p14:tracePt t="36906" x="1860550" y="5973763"/>
          <p14:tracePt t="36923" x="1870075" y="5954713"/>
          <p14:tracePt t="36939" x="1906588" y="5900738"/>
          <p14:tracePt t="36956" x="1943100" y="5845175"/>
          <p14:tracePt t="36973" x="1997075" y="5781675"/>
          <p14:tracePt t="36990" x="2051050" y="5727700"/>
          <p14:tracePt t="37006" x="2079625" y="5681663"/>
          <p14:tracePt t="37023" x="2106613" y="5662613"/>
          <p14:tracePt t="37040" x="2124075" y="5645150"/>
          <p14:tracePt t="37056" x="2160588" y="5589588"/>
          <p14:tracePt t="37073" x="2197100" y="5545138"/>
          <p14:tracePt t="37089" x="2289175" y="5435600"/>
          <p14:tracePt t="37107" x="2443163" y="5307013"/>
          <p14:tracePt t="37108" x="2508250" y="5233988"/>
          <p14:tracePt t="37123" x="2571750" y="5189538"/>
          <p14:tracePt t="37139" x="2698750" y="5080000"/>
          <p14:tracePt t="37156" x="2744788" y="5024438"/>
          <p14:tracePt t="37173" x="2781300" y="4979988"/>
          <p14:tracePt t="37189" x="2808288" y="4924425"/>
          <p14:tracePt t="37206" x="2835275" y="4878388"/>
          <p14:tracePt t="37224" x="2871788" y="4805363"/>
          <p14:tracePt t="37240" x="2927350" y="4724400"/>
          <p14:tracePt t="37257" x="2954338" y="4678363"/>
          <p14:tracePt t="37273" x="3009900" y="4595813"/>
          <p14:tracePt t="37290" x="3063875" y="4514850"/>
          <p14:tracePt t="37306" x="3090863" y="4459288"/>
          <p14:tracePt t="37323" x="3119438" y="4422775"/>
          <p14:tracePt t="37340" x="3163888" y="4359275"/>
          <p14:tracePt t="37358" x="3200400" y="4313238"/>
          <p14:tracePt t="37373" x="3219450" y="4276725"/>
          <p14:tracePt t="37390" x="3246438" y="4240213"/>
          <p14:tracePt t="37406" x="3282950" y="4176713"/>
          <p14:tracePt t="37423" x="3319463" y="4130675"/>
          <p14:tracePt t="37440" x="3346450" y="4086225"/>
          <p14:tracePt t="37457" x="3365500" y="4049713"/>
          <p14:tracePt t="37473" x="3392488" y="4003675"/>
          <p14:tracePt t="37490" x="3409950" y="3967163"/>
          <p14:tracePt t="37507" x="3438525" y="3948113"/>
          <p14:tracePt t="37523" x="3446463" y="3911600"/>
          <p14:tracePt t="37540" x="3482975" y="3840163"/>
          <p14:tracePt t="37557" x="3519488" y="3757613"/>
          <p14:tracePt t="37573" x="3546475" y="3694113"/>
          <p14:tracePt t="37590" x="3592513" y="3611563"/>
          <p14:tracePt t="37607" x="3619500" y="3529013"/>
          <p14:tracePt t="37623" x="3656013" y="3429000"/>
          <p14:tracePt t="37640" x="3684588" y="3346450"/>
          <p14:tracePt t="37657" x="3729038" y="3246438"/>
          <p14:tracePt t="37673" x="3794125" y="3109913"/>
          <p14:tracePt t="37690" x="3821113" y="3046413"/>
          <p14:tracePt t="37707" x="3875088" y="2946400"/>
          <p14:tracePt t="37723" x="3903663" y="2909888"/>
          <p14:tracePt t="37740" x="3948113" y="2863850"/>
          <p14:tracePt t="37757" x="3984625" y="2781300"/>
          <p14:tracePt t="37773" x="4030663" y="2690813"/>
          <p14:tracePt t="37790" x="4157663" y="2425700"/>
          <p14:tracePt t="37807" x="4276725" y="2270125"/>
          <p14:tracePt t="37824" x="4376738" y="2106613"/>
          <p14:tracePt t="37840" x="4459288" y="1979613"/>
          <p14:tracePt t="37858" x="4513263" y="1860550"/>
          <p14:tracePt t="37873" x="4568825" y="1768475"/>
          <p14:tracePt t="37890" x="4614863" y="1704975"/>
          <p14:tracePt t="37907" x="4659313" y="1641475"/>
          <p14:tracePt t="37924" x="4695825" y="1595438"/>
          <p14:tracePt t="37940" x="4714875" y="1587500"/>
          <p14:tracePt t="37957" x="4741863" y="1577975"/>
          <p14:tracePt t="37973" x="4778375" y="1550988"/>
          <p14:tracePt t="37990" x="4824413" y="1522413"/>
          <p14:tracePt t="38007" x="4841875" y="1504950"/>
          <p14:tracePt t="38051" x="4832350" y="1504950"/>
          <p14:tracePt t="38059" x="4814888" y="1504950"/>
          <p14:tracePt t="38067" x="4787900" y="1504950"/>
          <p14:tracePt t="38075" x="4759325" y="1504950"/>
          <p14:tracePt t="38090" x="4741863" y="1504950"/>
          <p14:tracePt t="38107" x="4659313" y="1504950"/>
          <p14:tracePt t="38123" x="4459288" y="1604963"/>
          <p14:tracePt t="38140" x="4330700" y="1714500"/>
          <p14:tracePt t="38157" x="4222750" y="1824038"/>
          <p14:tracePt t="38174" x="4113213" y="1933575"/>
          <p14:tracePt t="38190" x="4030663" y="2097088"/>
          <p14:tracePt t="38207" x="3984625" y="2262188"/>
          <p14:tracePt t="38224" x="3948113" y="2517775"/>
          <p14:tracePt t="38240" x="3930650" y="2808288"/>
          <p14:tracePt t="38257" x="3930650" y="3009900"/>
          <p14:tracePt t="38274" x="3921125" y="3017838"/>
          <p14:tracePt t="38290" x="3921125" y="3036888"/>
          <p14:tracePt t="38307" x="3921125" y="3054350"/>
          <p14:tracePt t="38324" x="3921125" y="3073400"/>
          <p14:tracePt t="38340" x="3930650" y="3082925"/>
          <p14:tracePt t="38357" x="3948113" y="3100388"/>
          <p14:tracePt t="38374" x="3984625" y="3109913"/>
          <p14:tracePt t="38390" x="4067175" y="3127375"/>
          <p14:tracePt t="38407" x="4176713" y="3127375"/>
          <p14:tracePt t="38424" x="4322763" y="3127375"/>
          <p14:tracePt t="38440" x="4386263" y="3100388"/>
          <p14:tracePt t="38457" x="4422775" y="3046413"/>
          <p14:tracePt t="38474" x="4440238" y="2982913"/>
          <p14:tracePt t="38491" x="4432300" y="2808288"/>
          <p14:tracePt t="38507" x="4376738" y="2608263"/>
          <p14:tracePt t="38524" x="4330700" y="2408238"/>
          <p14:tracePt t="38541" x="4276725" y="2306638"/>
          <p14:tracePt t="38557" x="4194175" y="2252663"/>
          <p14:tracePt t="38574" x="4113213" y="2197100"/>
          <p14:tracePt t="38591" x="3994150" y="2143125"/>
          <p14:tracePt t="38607" x="3875088" y="2097088"/>
          <p14:tracePt t="38624" x="3784600" y="2060575"/>
          <p14:tracePt t="38641" x="3721100" y="2060575"/>
          <p14:tracePt t="38658" x="3702050" y="2060575"/>
          <p14:tracePt t="38674" x="3675063" y="2070100"/>
          <p14:tracePt t="38691" x="3665538" y="2125663"/>
          <p14:tracePt t="38707" x="3665538" y="2225675"/>
          <p14:tracePt t="38724" x="3665538" y="2408238"/>
          <p14:tracePt t="38741" x="3702050" y="2562225"/>
          <p14:tracePt t="38757" x="3729038" y="2681288"/>
          <p14:tracePt t="38774" x="3821113" y="2781300"/>
          <p14:tracePt t="38791" x="3921125" y="2836863"/>
          <p14:tracePt t="38807" x="4057650" y="2890838"/>
          <p14:tracePt t="38824" x="4286250" y="2909888"/>
          <p14:tracePt t="38841" x="4505325" y="2909888"/>
          <p14:tracePt t="38859" x="4824413" y="2771775"/>
          <p14:tracePt t="38874" x="4897438" y="2681288"/>
          <p14:tracePt t="38891" x="4970463" y="2562225"/>
          <p14:tracePt t="38907" x="4970463" y="2444750"/>
          <p14:tracePt t="38924" x="4905375" y="2343150"/>
          <p14:tracePt t="38941" x="4824413" y="2270125"/>
          <p14:tracePt t="38958" x="4759325" y="2233613"/>
          <p14:tracePt t="38974" x="4659313" y="2170113"/>
          <p14:tracePt t="38991" x="4559300" y="2143125"/>
          <p14:tracePt t="39008" x="4495800" y="2143125"/>
          <p14:tracePt t="39024" x="4432300" y="2152650"/>
          <p14:tracePt t="39041" x="4386263" y="2189163"/>
          <p14:tracePt t="39058" x="4359275" y="2270125"/>
          <p14:tracePt t="39074" x="4330700" y="2352675"/>
          <p14:tracePt t="39091" x="4330700" y="2444750"/>
          <p14:tracePt t="39108" x="4330700" y="2571750"/>
          <p14:tracePt t="39124" x="4330700" y="2625725"/>
          <p14:tracePt t="39141" x="4349750" y="2654300"/>
          <p14:tracePt t="39158" x="4349750" y="2671763"/>
          <p14:tracePt t="39174" x="4359275" y="2671763"/>
          <p14:tracePt t="39196" x="4367213" y="2671763"/>
          <p14:tracePt t="39208" x="4376738" y="2671763"/>
          <p14:tracePt t="39224" x="4386263" y="2635250"/>
          <p14:tracePt t="39241" x="4386263" y="2617788"/>
          <p14:tracePt t="39258" x="4386263" y="2608263"/>
          <p14:tracePt t="39276" x="4386263" y="2589213"/>
          <p14:tracePt t="39299" x="4386263" y="2581275"/>
          <p14:tracePt t="39308" x="4367213" y="2581275"/>
          <p14:tracePt t="39324" x="4349750" y="2571750"/>
          <p14:tracePt t="39341" x="4303713" y="2562225"/>
          <p14:tracePt t="39359" x="4276725" y="2562225"/>
          <p14:tracePt t="39375" x="4240213" y="2562225"/>
          <p14:tracePt t="39391" x="4222750" y="2554288"/>
          <p14:tracePt t="39408" x="4203700" y="2544763"/>
          <p14:tracePt t="39424" x="4194175" y="2544763"/>
          <p14:tracePt t="39441" x="4176713" y="2544763"/>
          <p14:tracePt t="39458" x="4167188" y="2544763"/>
          <p14:tracePt t="39547" x="4157663" y="2535238"/>
          <p14:tracePt t="39596" x="4157663" y="2517775"/>
          <p14:tracePt t="39611" x="4157663" y="2508250"/>
          <p14:tracePt t="39619" x="4157663" y="2489200"/>
          <p14:tracePt t="39627" x="4157663" y="2481263"/>
          <p14:tracePt t="39641" x="4157663" y="2444750"/>
          <p14:tracePt t="39658" x="4157663" y="2398713"/>
          <p14:tracePt t="39675" x="4157663" y="2362200"/>
          <p14:tracePt t="39691" x="4157663" y="2343150"/>
          <p14:tracePt t="39708" x="4157663" y="2316163"/>
          <p14:tracePt t="39803" x="4176713" y="2335213"/>
          <p14:tracePt t="39811" x="4186238" y="2343150"/>
          <p14:tracePt t="39819" x="4194175" y="2352675"/>
          <p14:tracePt t="39828" x="4249738" y="2389188"/>
          <p14:tracePt t="39841" x="4249738" y="2408238"/>
          <p14:tracePt t="39859" x="4295775" y="2452688"/>
          <p14:tracePt t="39860" x="4340225" y="2498725"/>
          <p14:tracePt t="39876" x="4367213" y="2517775"/>
          <p14:tracePt t="39876" x="4395788" y="2544763"/>
          <p14:tracePt t="39892" x="4459288" y="2598738"/>
          <p14:tracePt t="39908" x="4522788" y="2654300"/>
          <p14:tracePt t="39925" x="4578350" y="2681288"/>
          <p14:tracePt t="39942" x="4622800" y="2698750"/>
          <p14:tracePt t="39959" x="4632325" y="2698750"/>
          <p14:tracePt t="39975" x="4659313" y="2717800"/>
          <p14:tracePt t="39991" x="4687888" y="2727325"/>
          <p14:tracePt t="40008" x="4741863" y="2754313"/>
          <p14:tracePt t="40025" x="4814888" y="2790825"/>
          <p14:tracePt t="40042" x="4851400" y="2817813"/>
          <p14:tracePt t="40059" x="4905375" y="2881313"/>
          <p14:tracePt t="40075" x="4951413" y="2917825"/>
          <p14:tracePt t="40092" x="5006975" y="2973388"/>
          <p14:tracePt t="40108" x="5043488" y="3009900"/>
          <p14:tracePt t="40125" x="5087938" y="3046413"/>
          <p14:tracePt t="40142" x="5106988" y="3073400"/>
          <p14:tracePt t="40158" x="5124450" y="3082925"/>
          <p14:tracePt t="40175" x="5151438" y="3090863"/>
          <p14:tracePt t="40192" x="5170488" y="3109913"/>
          <p14:tracePt t="40208" x="5180013" y="3109913"/>
          <p14:tracePt t="40225" x="5207000" y="3119438"/>
          <p14:tracePt t="40242" x="5253038" y="3136900"/>
          <p14:tracePt t="40259" x="5280025" y="3155950"/>
          <p14:tracePt t="40275" x="5316538" y="3155950"/>
          <p14:tracePt t="40292" x="5370513" y="3173413"/>
          <p14:tracePt t="40308" x="5407025" y="3200400"/>
          <p14:tracePt t="40325" x="5453063" y="3209925"/>
          <p14:tracePt t="40342" x="5507038" y="3246438"/>
          <p14:tracePt t="40360" x="5572125" y="3265488"/>
          <p14:tracePt t="40375" x="5645150" y="3292475"/>
          <p14:tracePt t="40392" x="5726113" y="3319463"/>
          <p14:tracePt t="40408" x="5791200" y="3346450"/>
          <p14:tracePt t="40425" x="5864225" y="3365500"/>
          <p14:tracePt t="40442" x="5918200" y="3392488"/>
          <p14:tracePt t="40459" x="5972175" y="3419475"/>
          <p14:tracePt t="40475" x="6018213" y="3446463"/>
          <p14:tracePt t="40492" x="6054725" y="3465513"/>
          <p14:tracePt t="40508" x="6073775" y="3475038"/>
          <p14:tracePt t="40525" x="6110288" y="3502025"/>
          <p14:tracePt t="40543" x="6154738" y="3519488"/>
          <p14:tracePt t="40559" x="6200775" y="3548063"/>
          <p14:tracePt t="40575" x="6256338" y="3575050"/>
          <p14:tracePt t="40592" x="6292850" y="3584575"/>
          <p14:tracePt t="40608" x="6319838" y="3621088"/>
          <p14:tracePt t="40625" x="6383338" y="3648075"/>
          <p14:tracePt t="40642" x="6473825" y="3684588"/>
          <p14:tracePt t="40659" x="6556375" y="3730625"/>
          <p14:tracePt t="40675" x="6619875" y="3767138"/>
          <p14:tracePt t="40692" x="6665913" y="3794125"/>
          <p14:tracePt t="40709" x="6684963" y="3811588"/>
          <p14:tracePt t="40725" x="6711950" y="3821113"/>
          <p14:tracePt t="40742" x="6738938" y="3857625"/>
          <p14:tracePt t="40759" x="6792913" y="3884613"/>
          <p14:tracePt t="40775" x="6858000" y="3921125"/>
          <p14:tracePt t="40792" x="6921500" y="3957638"/>
          <p14:tracePt t="40809" x="6958013" y="3984625"/>
          <p14:tracePt t="40825" x="6985000" y="4013200"/>
          <p14:tracePt t="40842" x="7011988" y="4021138"/>
          <p14:tracePt t="40860" x="7040563" y="4057650"/>
          <p14:tracePt t="40876" x="7058025" y="4067175"/>
          <p14:tracePt t="40894" x="7094538" y="4103688"/>
          <p14:tracePt t="40909" x="7131050" y="4122738"/>
          <p14:tracePt t="40926" x="7148513" y="4149725"/>
          <p14:tracePt t="40942" x="7204075" y="4167188"/>
          <p14:tracePt t="40959" x="7231063" y="4195763"/>
          <p14:tracePt t="40976" x="7286625" y="4213225"/>
          <p14:tracePt t="40992" x="7323138" y="4240213"/>
          <p14:tracePt t="41009" x="7377113" y="4268788"/>
          <p14:tracePt t="41026" x="7423150" y="4303713"/>
          <p14:tracePt t="41044" x="7469188" y="4340225"/>
          <p14:tracePt t="41059" x="7504113" y="4359275"/>
          <p14:tracePt t="41060" x="7513638" y="4368800"/>
          <p14:tracePt t="41076" x="7559675" y="4395788"/>
          <p14:tracePt t="41092" x="7632700" y="4432300"/>
          <p14:tracePt t="41109" x="7678738" y="4459288"/>
          <p14:tracePt t="41126" x="7732713" y="4495800"/>
          <p14:tracePt t="41142" x="7796213" y="4541838"/>
          <p14:tracePt t="41159" x="7842250" y="4578350"/>
          <p14:tracePt t="41176" x="7896225" y="4614863"/>
          <p14:tracePt t="41192" x="7961313" y="4651375"/>
          <p14:tracePt t="41209" x="8024813" y="4705350"/>
          <p14:tracePt t="41226" x="8061325" y="4724400"/>
          <p14:tracePt t="41242" x="8088313" y="4751388"/>
          <p14:tracePt t="41259" x="8124825" y="4768850"/>
          <p14:tracePt t="41276" x="8197850" y="4814888"/>
          <p14:tracePt t="41292" x="8280400" y="4841875"/>
          <p14:tracePt t="41309" x="8380413" y="4897438"/>
          <p14:tracePt t="41326" x="8462963" y="4933950"/>
          <p14:tracePt t="41342" x="8562975" y="4987925"/>
          <p14:tracePt t="41361" x="8662988" y="5053013"/>
          <p14:tracePt t="41376" x="8726488" y="5070475"/>
          <p14:tracePt t="41392" x="8763000" y="5106988"/>
          <p14:tracePt t="41409" x="8809038" y="5143500"/>
          <p14:tracePt t="41426" x="8845550" y="5170488"/>
          <p14:tracePt t="41442" x="8909050" y="5207000"/>
          <p14:tracePt t="41460" x="8972550" y="5233988"/>
          <p14:tracePt t="41476" x="9055100" y="5280025"/>
          <p14:tracePt t="41493" x="9164638" y="5326063"/>
          <p14:tracePt t="41509" x="9247188" y="5372100"/>
          <p14:tracePt t="41526" x="9283700" y="5389563"/>
          <p14:tracePt t="41543" x="9328150" y="5416550"/>
          <p14:tracePt t="41559" x="9364663" y="5445125"/>
          <p14:tracePt t="41576" x="9410700" y="5462588"/>
          <p14:tracePt t="41593" x="9437688" y="5481638"/>
          <p14:tracePt t="41609" x="9474200" y="5489575"/>
          <p14:tracePt t="41626" x="9520238" y="5518150"/>
          <p14:tracePt t="41643" x="9566275" y="5518150"/>
          <p14:tracePt t="41659" x="9610725" y="5535613"/>
          <p14:tracePt t="41676" x="9739313" y="5589588"/>
          <p14:tracePt t="41693" x="9839325" y="5645150"/>
          <p14:tracePt t="41709" x="9929813" y="5691188"/>
          <p14:tracePt t="41726" x="9994900" y="5718175"/>
          <p14:tracePt t="41743" x="10048875" y="5727700"/>
          <p14:tracePt t="41759" x="10075863" y="5735638"/>
          <p14:tracePt t="41776" x="10085388" y="5735638"/>
          <p14:tracePt t="41793" x="10112375" y="5735638"/>
          <p14:tracePt t="41820" x="10112375" y="5754688"/>
          <p14:tracePt t="41884" x="10131425" y="5764213"/>
          <p14:tracePt t="41899" x="10158413" y="5772150"/>
          <p14:tracePt t="41907" x="10167938" y="5781675"/>
          <p14:tracePt t="41915" x="10177463" y="5781675"/>
          <p14:tracePt t="41926" x="10204450" y="5800725"/>
          <p14:tracePt t="41943" x="10213975" y="5800725"/>
          <p14:tracePt t="41960" x="10221913" y="5808663"/>
          <p14:tracePt t="41976" x="10231438" y="5808663"/>
          <p14:tracePt t="43677" x="10221913" y="5808663"/>
          <p14:tracePt t="43683" x="10194925" y="5808663"/>
          <p14:tracePt t="43694" x="10158413" y="5800725"/>
          <p14:tracePt t="43711" x="9985375" y="5772150"/>
          <p14:tracePt t="43727" x="9729788" y="5735638"/>
          <p14:tracePt t="43744" x="9429750" y="5681663"/>
          <p14:tracePt t="43763" x="9137650" y="5662613"/>
          <p14:tracePt t="43764" x="9009063" y="5645150"/>
          <p14:tracePt t="43777" x="8882063" y="5626100"/>
          <p14:tracePt t="43796" x="8672513" y="5608638"/>
          <p14:tracePt t="43811" x="8616950" y="5599113"/>
          <p14:tracePt t="43828" x="8499475" y="5562600"/>
          <p14:tracePt t="43844" x="8370888" y="5535613"/>
          <p14:tracePt t="43861" x="8078788" y="5453063"/>
          <p14:tracePt t="43878" x="7851775" y="5399088"/>
          <p14:tracePt t="43896" x="7623175" y="5362575"/>
          <p14:tracePt t="43911" x="7396163" y="5362575"/>
          <p14:tracePt t="43928" x="7194550" y="5343525"/>
          <p14:tracePt t="43944" x="6948488" y="5326063"/>
          <p14:tracePt t="43961" x="6719888" y="5307013"/>
          <p14:tracePt t="43977" x="6446838" y="5270500"/>
          <p14:tracePt t="43994" x="6081713" y="5216525"/>
          <p14:tracePt t="44011" x="5827713" y="5180013"/>
          <p14:tracePt t="44027" x="5572125" y="5143500"/>
          <p14:tracePt t="44045" x="5499100" y="5126038"/>
          <p14:tracePt t="44061" x="5362575" y="5089525"/>
          <p14:tracePt t="44078" x="5197475" y="5024438"/>
          <p14:tracePt t="44094" x="4978400" y="4951413"/>
          <p14:tracePt t="44111" x="4678363" y="4851400"/>
          <p14:tracePt t="44128" x="4330700" y="4760913"/>
          <p14:tracePt t="44144" x="4021138" y="4678363"/>
          <p14:tracePt t="44162" x="3729038" y="4624388"/>
          <p14:tracePt t="44178" x="3538538" y="4578350"/>
          <p14:tracePt t="44195" x="3446463" y="4551363"/>
          <p14:tracePt t="44211" x="3382963" y="4551363"/>
          <p14:tracePt t="44228" x="3336925" y="4551363"/>
          <p14:tracePt t="44244" x="3309938" y="4541838"/>
          <p14:tracePt t="44261" x="3282950" y="4522788"/>
          <p14:tracePt t="44278" x="3263900" y="4522788"/>
          <p14:tracePt t="44295" x="3236913" y="4522788"/>
          <p14:tracePt t="44311" x="3200400" y="4522788"/>
          <p14:tracePt t="44328" x="3136900" y="4532313"/>
          <p14:tracePt t="44345" x="3073400" y="4541838"/>
          <p14:tracePt t="44361" x="3036888" y="4559300"/>
          <p14:tracePt t="44378" x="3000375" y="4578350"/>
          <p14:tracePt t="44395" x="2990850" y="4578350"/>
          <p14:tracePt t="44411" x="2981325" y="4595813"/>
          <p14:tracePt t="44428" x="2963863" y="4641850"/>
          <p14:tracePt t="44445" x="2944813" y="4697413"/>
          <p14:tracePt t="44461" x="2936875" y="4751388"/>
          <p14:tracePt t="44478" x="2927350" y="4778375"/>
          <p14:tracePt t="44495" x="2908300" y="4824413"/>
          <p14:tracePt t="44511" x="2900363" y="4841875"/>
          <p14:tracePt t="44528" x="2890838" y="4860925"/>
          <p14:tracePt t="44546" x="2890838" y="4887913"/>
          <p14:tracePt t="44561" x="2881313" y="4897438"/>
          <p14:tracePt t="44578" x="2863850" y="4914900"/>
          <p14:tracePt t="44595" x="2844800" y="4933950"/>
          <p14:tracePt t="44611" x="2808288" y="4960938"/>
          <p14:tracePt t="44628" x="2754313" y="4997450"/>
          <p14:tracePt t="44645" x="2708275" y="5024438"/>
          <p14:tracePt t="44662" x="2698750" y="5043488"/>
          <p14:tracePt t="44678" x="2671763" y="5053013"/>
          <p14:tracePt t="44695" x="2654300" y="5070475"/>
          <p14:tracePt t="44711" x="2635250" y="5097463"/>
          <p14:tracePt t="44729" x="2598738" y="5170488"/>
          <p14:tracePt t="44745" x="2552700" y="5253038"/>
          <p14:tracePt t="44762" x="2516188" y="5335588"/>
          <p14:tracePt t="44778" x="2489200" y="5389563"/>
          <p14:tracePt t="44796" x="2462213" y="5453063"/>
          <p14:tracePt t="44812" x="2452688" y="5472113"/>
          <p14:tracePt t="44828" x="2435225" y="5518150"/>
          <p14:tracePt t="44845" x="2425700" y="5535613"/>
          <p14:tracePt t="44862" x="2425700" y="5554663"/>
          <p14:tracePt t="44878" x="2416175" y="5572125"/>
          <p14:tracePt t="44908" x="2406650" y="5581650"/>
          <p14:tracePt t="44932" x="2398713" y="5589588"/>
          <p14:tracePt t="44958" x="2389188" y="5599113"/>
          <p14:tracePt t="44964" x="2389188" y="5608638"/>
          <p14:tracePt t="44972" x="2379663" y="5626100"/>
          <p14:tracePt t="44980" x="2379663" y="5635625"/>
          <p14:tracePt t="44995" x="2362200" y="5645150"/>
          <p14:tracePt t="45012" x="2352675" y="5662613"/>
          <p14:tracePt t="45028" x="2343150" y="5681663"/>
          <p14:tracePt t="45046" x="2335213" y="5708650"/>
          <p14:tracePt t="45062" x="2325688" y="5718175"/>
          <p14:tracePt t="45078" x="2316163" y="5718175"/>
          <p14:tracePt t="45172" x="2306638" y="5727700"/>
          <p14:tracePt t="45180" x="2306638" y="5735638"/>
          <p14:tracePt t="45268" x="2289175" y="5735638"/>
          <p14:tracePt t="45324" x="2279650" y="5745163"/>
          <p14:tracePt t="45348" x="2270125" y="5745163"/>
          <p14:tracePt t="45356" x="2262188" y="5745163"/>
          <p14:tracePt t="45372" x="2252663" y="5754688"/>
          <p14:tracePt t="45380" x="2233613" y="5754688"/>
          <p14:tracePt t="45395" x="2216150" y="5754688"/>
          <p14:tracePt t="45412" x="2206625" y="5781675"/>
          <p14:tracePt t="45429" x="2179638" y="5781675"/>
          <p14:tracePt t="46060" x="2152650" y="5772150"/>
          <p14:tracePt t="46068" x="2152650" y="5764213"/>
          <p14:tracePt t="46084" x="2152650" y="5754688"/>
          <p14:tracePt t="46096" x="2152650" y="5745163"/>
          <p14:tracePt t="46116" x="2152650" y="5735638"/>
          <p14:tracePt t="46132" x="2152650" y="5727700"/>
          <p14:tracePt t="46252" x="2152650" y="5699125"/>
          <p14:tracePt t="46260" x="2152650" y="5691188"/>
          <p14:tracePt t="46268" x="2152650" y="5681663"/>
          <p14:tracePt t="46279" x="2152650" y="5672138"/>
          <p14:tracePt t="46296" x="2152650" y="5654675"/>
          <p14:tracePt t="46313" x="2152650" y="5645150"/>
          <p14:tracePt t="46329" x="2152650" y="5626100"/>
          <p14:tracePt t="46346" x="2152650" y="5608638"/>
          <p14:tracePt t="46365" x="2160588" y="5599113"/>
          <p14:tracePt t="46380" x="2160588" y="5589588"/>
          <p14:tracePt t="49430" x="2170113" y="5581650"/>
          <p14:tracePt t="49444" x="2170113" y="5572125"/>
          <p14:tracePt t="49452" x="2170113" y="5554663"/>
          <p14:tracePt t="49465" x="2170113" y="5545138"/>
          <p14:tracePt t="49485" x="2179638" y="5535613"/>
          <p14:tracePt t="49508" x="2179638" y="5526088"/>
          <p14:tracePt t="49525" x="2197100" y="5518150"/>
          <p14:tracePt t="49556" x="2197100" y="5508625"/>
          <p14:tracePt t="49564" x="2197100" y="5499100"/>
          <p14:tracePt t="49572" x="2206625" y="5481638"/>
          <p14:tracePt t="49581" x="2216150" y="5472113"/>
          <p14:tracePt t="49598" x="2225675" y="5445125"/>
          <p14:tracePt t="49615" x="2233613" y="5435600"/>
          <p14:tracePt t="49632" x="2243138" y="5408613"/>
          <p14:tracePt t="49648" x="2262188" y="5372100"/>
          <p14:tracePt t="49665" x="2270125" y="5353050"/>
          <p14:tracePt t="49683" x="2279650" y="5326063"/>
          <p14:tracePt t="49698" x="2298700" y="5299075"/>
          <p14:tracePt t="49715" x="2306638" y="5280025"/>
          <p14:tracePt t="49732" x="2306638" y="5270500"/>
          <p14:tracePt t="49748" x="2316163" y="5243513"/>
          <p14:tracePt t="49767" x="2325688" y="5226050"/>
          <p14:tracePt t="49782" x="2352675" y="5207000"/>
          <p14:tracePt t="49798" x="2370138" y="5170488"/>
          <p14:tracePt t="49815" x="2379663" y="5153025"/>
          <p14:tracePt t="49832" x="2406650" y="5116513"/>
          <p14:tracePt t="49848" x="2425700" y="5097463"/>
          <p14:tracePt t="49865" x="2443163" y="5060950"/>
          <p14:tracePt t="49884" x="2471738" y="5043488"/>
          <p14:tracePt t="49898" x="2489200" y="5016500"/>
          <p14:tracePt t="49915" x="2489200" y="5006975"/>
          <p14:tracePt t="49932" x="2508250" y="4987925"/>
          <p14:tracePt t="49951" x="2535238" y="4951413"/>
          <p14:tracePt t="49965" x="2552700" y="4933950"/>
          <p14:tracePt t="49982" x="2562225" y="4924425"/>
          <p14:tracePt t="49998" x="2571750" y="4897438"/>
          <p14:tracePt t="50016" x="2598738" y="4878388"/>
          <p14:tracePt t="50032" x="2608263" y="4870450"/>
          <p14:tracePt t="50049" x="2625725" y="4851400"/>
          <p14:tracePt t="50065" x="2635250" y="4833938"/>
          <p14:tracePt t="50083" x="2644775" y="4824413"/>
          <p14:tracePt t="50084" x="2671763" y="4805363"/>
          <p14:tracePt t="50101" x="2681288" y="4778375"/>
          <p14:tracePt t="50115" x="2698750" y="4768850"/>
          <p14:tracePt t="50132" x="2727325" y="4732338"/>
          <p14:tracePt t="50149" x="2754313" y="4705350"/>
          <p14:tracePt t="50165" x="2798763" y="4660900"/>
          <p14:tracePt t="50182" x="2854325" y="4614863"/>
          <p14:tracePt t="50199" x="2871788" y="4578350"/>
          <p14:tracePt t="50215" x="2900363" y="4541838"/>
          <p14:tracePt t="50232" x="2936875" y="4505325"/>
          <p14:tracePt t="50249" x="2944813" y="4495800"/>
          <p14:tracePt t="50265" x="2963863" y="4459288"/>
          <p14:tracePt t="50283" x="2981325" y="4441825"/>
          <p14:tracePt t="50299" x="3009900" y="4422775"/>
          <p14:tracePt t="50315" x="3017838" y="4405313"/>
          <p14:tracePt t="50332" x="3054350" y="4349750"/>
          <p14:tracePt t="50349" x="3109913" y="4268788"/>
          <p14:tracePt t="50350" x="3136900" y="4240213"/>
          <p14:tracePt t="50365" x="3173413" y="4140200"/>
          <p14:tracePt t="50383" x="3227388" y="4057650"/>
          <p14:tracePt t="50399" x="3273425" y="4013200"/>
          <p14:tracePt t="50415" x="3300413" y="3948113"/>
          <p14:tracePt t="50432" x="3319463" y="3921125"/>
          <p14:tracePt t="50449" x="3365500" y="3867150"/>
          <p14:tracePt t="50465" x="3373438" y="3840163"/>
          <p14:tracePt t="50482" x="3402013" y="3784600"/>
          <p14:tracePt t="50499" x="3419475" y="3738563"/>
          <p14:tracePt t="50515" x="3465513" y="3657600"/>
          <p14:tracePt t="50532" x="3502025" y="3575050"/>
          <p14:tracePt t="50549" x="3565525" y="3475038"/>
          <p14:tracePt t="50550" x="3565525" y="3455988"/>
          <p14:tracePt t="50566" x="3638550" y="3338513"/>
          <p14:tracePt t="50583" x="3692525" y="3236913"/>
          <p14:tracePt t="50599" x="3765550" y="3109913"/>
          <p14:tracePt t="50616" x="3830638" y="2990850"/>
          <p14:tracePt t="50632" x="3894138" y="2844800"/>
          <p14:tracePt t="50649" x="3948113" y="2763838"/>
          <p14:tracePt t="50666" x="4003675" y="2662238"/>
          <p14:tracePt t="50682" x="4040188" y="2617788"/>
          <p14:tracePt t="50699" x="4076700" y="2581275"/>
          <p14:tracePt t="50716" x="4113213" y="2562225"/>
          <p14:tracePt t="50732" x="4176713" y="2517775"/>
          <p14:tracePt t="50749" x="4222750" y="2471738"/>
          <p14:tracePt t="50767" x="4322763" y="2225675"/>
          <p14:tracePt t="50782" x="4422775" y="2070100"/>
          <p14:tracePt t="50799" x="4459288" y="2006600"/>
          <p14:tracePt t="50816" x="4505325" y="1943100"/>
          <p14:tracePt t="50834" x="4541838" y="1878013"/>
          <p14:tracePt t="50849" x="4559300" y="1841500"/>
          <p14:tracePt t="50866" x="4586288" y="1804988"/>
          <p14:tracePt t="50882" x="4622800" y="1768475"/>
          <p14:tracePt t="50899" x="4632325" y="1751013"/>
          <p14:tracePt t="50925" x="4641850" y="1731963"/>
          <p14:tracePt t="50973" x="4641850" y="1741488"/>
          <p14:tracePt t="50981" x="4641850" y="1760538"/>
          <p14:tracePt t="50989" x="4641850" y="1787525"/>
          <p14:tracePt t="50999" x="4641850" y="1804988"/>
          <p14:tracePt t="51016" x="4641850" y="1851025"/>
          <p14:tracePt t="51032" x="4641850" y="1914525"/>
          <p14:tracePt t="51049" x="4632325" y="1979613"/>
          <p14:tracePt t="51066" x="4568825" y="2079625"/>
          <p14:tracePt t="51083" x="4495800" y="2179638"/>
          <p14:tracePt t="51099" x="4440238" y="2279650"/>
          <p14:tracePt t="51116" x="4367213" y="2398713"/>
          <p14:tracePt t="51133" x="4303713" y="2517775"/>
          <p14:tracePt t="51149" x="4276725" y="2535238"/>
          <p14:tracePt t="51166" x="4249738" y="2544763"/>
          <p14:tracePt t="51183" x="4249738" y="2562225"/>
          <p14:tracePt t="51229" x="4240213" y="2571750"/>
          <p14:tracePt t="51245" x="4230688" y="2589213"/>
          <p14:tracePt t="51261" x="4230688" y="2608263"/>
          <p14:tracePt t="51276" x="4222750" y="2608263"/>
          <p14:tracePt t="51285" x="4222750" y="2625725"/>
          <p14:tracePt t="51381" x="4240213" y="2598738"/>
          <p14:tracePt t="51389" x="4249738" y="2589213"/>
          <p14:tracePt t="51399" x="4259263" y="2562225"/>
          <p14:tracePt t="51416" x="4313238" y="2498725"/>
          <p14:tracePt t="51433" x="4330700" y="2462213"/>
          <p14:tracePt t="51449" x="4340225" y="2425700"/>
          <p14:tracePt t="51466" x="4340225" y="2398713"/>
          <p14:tracePt t="51483" x="4340225" y="2371725"/>
          <p14:tracePt t="51499" x="4286250" y="2343150"/>
          <p14:tracePt t="51516" x="4240213" y="2325688"/>
          <p14:tracePt t="51533" x="4186238" y="2306638"/>
          <p14:tracePt t="51549" x="4149725" y="2306638"/>
          <p14:tracePt t="51566" x="4140200" y="2343150"/>
          <p14:tracePt t="51584" x="4113213" y="2389188"/>
          <p14:tracePt t="51600" x="4113213" y="2398713"/>
          <p14:tracePt t="51616" x="4113213" y="2416175"/>
          <p14:tracePt t="51633" x="4113213" y="2435225"/>
          <p14:tracePt t="51650" x="4113213" y="2452688"/>
          <p14:tracePt t="51666" x="4121150" y="2471738"/>
          <p14:tracePt t="51683" x="4157663" y="2498725"/>
          <p14:tracePt t="51700" x="4222750" y="2508250"/>
          <p14:tracePt t="51716" x="4267200" y="2508250"/>
          <p14:tracePt t="51733" x="4295775" y="2508250"/>
          <p14:tracePt t="51750" x="4322763" y="2489200"/>
          <p14:tracePt t="51766" x="4330700" y="2452688"/>
          <p14:tracePt t="51784" x="4340225" y="2416175"/>
          <p14:tracePt t="51800" x="4340225" y="2408238"/>
          <p14:tracePt t="51817" x="4340225" y="2398713"/>
          <p14:tracePt t="51845" x="4330700" y="2398713"/>
          <p14:tracePt t="51853" x="4322763" y="2398713"/>
          <p14:tracePt t="51869" x="4313238" y="2416175"/>
          <p14:tracePt t="51883" x="4303713" y="2425700"/>
          <p14:tracePt t="51900" x="4276725" y="2444750"/>
          <p14:tracePt t="51949" x="4276725" y="2452688"/>
          <p14:tracePt t="51973" x="4276725" y="2462213"/>
          <p14:tracePt t="51981" x="4276725" y="2471738"/>
          <p14:tracePt t="51997" x="4276725" y="2498725"/>
          <p14:tracePt t="52005" x="4303713" y="2508250"/>
          <p14:tracePt t="52021" x="4349750" y="2525713"/>
          <p14:tracePt t="52033" x="4386263" y="2525713"/>
          <p14:tracePt t="52050" x="4476750" y="2525713"/>
          <p14:tracePt t="52066" x="4559300" y="2489200"/>
          <p14:tracePt t="52084" x="4578350" y="2462213"/>
          <p14:tracePt t="52117" x="4578350" y="2471738"/>
          <p14:tracePt t="52125" x="4578350" y="2481263"/>
          <p14:tracePt t="52141" x="4578350" y="2489200"/>
          <p14:tracePt t="52181" x="4568825" y="2462213"/>
          <p14:tracePt t="52189" x="4559300" y="2435225"/>
          <p14:tracePt t="52200" x="4549775" y="2398713"/>
          <p14:tracePt t="52217" x="4476750" y="2343150"/>
          <p14:tracePt t="52233" x="4413250" y="2306638"/>
          <p14:tracePt t="52250" x="4276725" y="2262188"/>
          <p14:tracePt t="52267" x="4240213" y="2225675"/>
          <p14:tracePt t="52413" x="4213225" y="2225675"/>
          <p14:tracePt t="52421" x="4176713" y="2252663"/>
          <p14:tracePt t="52429" x="4130675" y="2279650"/>
          <p14:tracePt t="52437" x="4094163" y="2306638"/>
          <p14:tracePt t="52450" x="4057650" y="2325688"/>
          <p14:tracePt t="52467" x="4040188" y="2335213"/>
          <p14:tracePt t="52485" x="4084638" y="2335213"/>
          <p14:tracePt t="52500" x="4140200" y="2362200"/>
          <p14:tracePt t="52517" x="4276725" y="2408238"/>
          <p14:tracePt t="52533" x="4595813" y="2525713"/>
          <p14:tracePt t="52550" x="4759325" y="2598738"/>
          <p14:tracePt t="52567" x="4868863" y="2608263"/>
          <p14:tracePt t="52585" x="4951413" y="2625725"/>
          <p14:tracePt t="52600" x="5024438" y="2625725"/>
          <p14:tracePt t="52617" x="5060950" y="2617788"/>
          <p14:tracePt t="52634" x="5097463" y="2598738"/>
          <p14:tracePt t="52650" x="5143500" y="2571750"/>
          <p14:tracePt t="52667" x="5180013" y="2554288"/>
          <p14:tracePt t="52684" x="5216525" y="2525713"/>
          <p14:tracePt t="52700" x="5233988" y="2517775"/>
          <p14:tracePt t="52717" x="5260975" y="2498725"/>
          <p14:tracePt t="52733" x="5280025" y="2489200"/>
          <p14:tracePt t="52757" x="5307013" y="2471738"/>
          <p14:tracePt t="52767" x="5316538" y="2462213"/>
          <p14:tracePt t="52784" x="5362575" y="2452688"/>
          <p14:tracePt t="52800" x="5426075" y="2425700"/>
          <p14:tracePt t="52818" x="5489575" y="2416175"/>
          <p14:tracePt t="52834" x="5553075" y="2389188"/>
          <p14:tracePt t="52850" x="5589588" y="2389188"/>
          <p14:tracePt t="52867" x="5608638" y="2379663"/>
          <p14:tracePt t="52884" x="5616575" y="2379663"/>
          <p14:tracePt t="52901" x="5626100" y="2379663"/>
          <p14:tracePt t="52917" x="5635625" y="2379663"/>
          <p14:tracePt t="52934" x="5662613" y="2379663"/>
          <p14:tracePt t="52950" x="5681663" y="2379663"/>
          <p14:tracePt t="52967" x="5735638" y="2379663"/>
          <p14:tracePt t="52984" x="5762625" y="2379663"/>
          <p14:tracePt t="53000" x="5827713" y="2379663"/>
          <p14:tracePt t="53017" x="5864225" y="2379663"/>
          <p14:tracePt t="53034" x="5891213" y="2379663"/>
          <p14:tracePt t="53051" x="5918200" y="2379663"/>
          <p14:tracePt t="53068" x="5964238" y="2362200"/>
          <p14:tracePt t="53085" x="5991225" y="2352675"/>
          <p14:tracePt t="53102" x="6008688" y="2352675"/>
          <p14:tracePt t="53117" x="6027738" y="2352675"/>
          <p14:tracePt t="53134" x="6054725" y="2343150"/>
          <p14:tracePt t="53151" x="6091238" y="2343150"/>
          <p14:tracePt t="53167" x="6118225" y="2343150"/>
          <p14:tracePt t="53184" x="6164263" y="2343150"/>
          <p14:tracePt t="53201" x="6191250" y="2343150"/>
          <p14:tracePt t="53217" x="6219825" y="2343150"/>
          <p14:tracePt t="53234" x="6237288" y="2343150"/>
          <p14:tracePt t="53251" x="6256338" y="2343150"/>
          <p14:tracePt t="53267" x="6264275" y="2343150"/>
          <p14:tracePt t="53284" x="6273800" y="2343150"/>
          <p14:tracePt t="53301" x="6292850" y="2343150"/>
          <p14:tracePt t="53319" x="6310313" y="2343150"/>
          <p14:tracePt t="53335" x="6337300" y="2343150"/>
          <p14:tracePt t="53351" x="6356350" y="2343150"/>
          <p14:tracePt t="53367" x="6373813" y="2343150"/>
          <p14:tracePt t="53384" x="6383338" y="2343150"/>
          <p14:tracePt t="53401" x="6410325" y="2343150"/>
          <p14:tracePt t="53417" x="6429375" y="2343150"/>
          <p14:tracePt t="53434" x="6456363" y="2343150"/>
          <p14:tracePt t="53451" x="6473825" y="2343150"/>
          <p14:tracePt t="53468" x="6510338" y="2343150"/>
          <p14:tracePt t="53484" x="6529388" y="2343150"/>
          <p14:tracePt t="53502" x="6538913" y="2343150"/>
          <p14:tracePt t="53557" x="6546850" y="2343150"/>
          <p14:tracePt t="53566" x="6556375" y="2343150"/>
          <p14:tracePt t="53678" x="6565900" y="2343150"/>
          <p14:tracePt t="53686" x="6583363" y="2343150"/>
          <p14:tracePt t="53693" x="6592888" y="2343150"/>
          <p14:tracePt t="53702" x="6602413" y="2343150"/>
          <p14:tracePt t="53717" x="6611938" y="2343150"/>
          <p14:tracePt t="53734" x="6619875" y="2343150"/>
          <p14:tracePt t="54477" x="6648450" y="2343150"/>
          <p14:tracePt t="54486" x="6684963" y="2343150"/>
          <p14:tracePt t="54495" x="6775450" y="2343150"/>
          <p14:tracePt t="54503" x="6875463" y="2343150"/>
          <p14:tracePt t="54518" x="7077075" y="2343150"/>
          <p14:tracePt t="54535" x="7267575" y="2343150"/>
          <p14:tracePt t="54552" x="7386638" y="2343150"/>
          <p14:tracePt t="54568" x="7404100" y="2343150"/>
          <p14:tracePt t="55397" x="7432675" y="2343150"/>
          <p14:tracePt t="55406" x="7486650" y="2343150"/>
          <p14:tracePt t="55414" x="7577138" y="2343150"/>
          <p14:tracePt t="55422" x="7659688" y="2362200"/>
          <p14:tracePt t="55436" x="7759700" y="2371725"/>
          <p14:tracePt t="55452" x="7888288" y="2389188"/>
          <p14:tracePt t="55469" x="7924800" y="2398713"/>
          <p14:tracePt t="55486" x="7932738" y="2408238"/>
          <p14:tracePt t="55957" x="7969250" y="2408238"/>
          <p14:tracePt t="55965" x="7997825" y="2408238"/>
          <p14:tracePt t="55973" x="8024813" y="2398713"/>
          <p14:tracePt t="55986" x="8042275" y="2379663"/>
          <p14:tracePt t="56002" x="8051800" y="2379663"/>
          <p14:tracePt t="56645" x="8051800" y="2362200"/>
          <p14:tracePt t="56678" x="8051800" y="2335213"/>
          <p14:tracePt t="56773" x="8042275" y="2335213"/>
          <p14:tracePt t="56790" x="8034338" y="2325688"/>
          <p14:tracePt t="56798" x="8024813" y="2316163"/>
          <p14:tracePt t="56806" x="8005763" y="2306638"/>
          <p14:tracePt t="56821" x="7932738" y="2298700"/>
          <p14:tracePt t="56837" x="7905750" y="2298700"/>
          <p14:tracePt t="56853" x="7796213" y="2298700"/>
          <p14:tracePt t="56870" x="7686675" y="2298700"/>
          <p14:tracePt t="56887" x="7469188" y="2298700"/>
          <p14:tracePt t="56903" x="7240588" y="2298700"/>
          <p14:tracePt t="56920" x="6948488" y="2298700"/>
          <p14:tracePt t="56937" x="6648450" y="2316163"/>
          <p14:tracePt t="56953" x="6237288" y="2362200"/>
          <p14:tracePt t="56970" x="5945188" y="2362200"/>
          <p14:tracePt t="56987" x="5718175" y="2379663"/>
          <p14:tracePt t="57003" x="5562600" y="2389188"/>
          <p14:tracePt t="57020" x="5435600" y="2389188"/>
          <p14:tracePt t="57037" x="5260975" y="2389188"/>
          <p14:tracePt t="57053" x="5033963" y="2362200"/>
          <p14:tracePt t="57070" x="4805363" y="2352675"/>
          <p14:tracePt t="57087" x="4340225" y="2325688"/>
          <p14:tracePt t="57103" x="4149725" y="2325688"/>
          <p14:tracePt t="57120" x="3967163" y="2325688"/>
          <p14:tracePt t="57137" x="3894138" y="2325688"/>
          <p14:tracePt t="57153" x="3830638" y="2325688"/>
          <p14:tracePt t="57170" x="3784600" y="2335213"/>
          <p14:tracePt t="57187" x="3721100" y="2362200"/>
          <p14:tracePt t="57203" x="3665538" y="2371725"/>
          <p14:tracePt t="57220" x="3619500" y="2398713"/>
          <p14:tracePt t="57237" x="3592513" y="2408238"/>
          <p14:tracePt t="57253" x="3582988" y="2416175"/>
          <p14:tracePt t="57277" x="3575050" y="2416175"/>
          <p14:tracePt t="57438" x="3575050" y="2425700"/>
          <p14:tracePt t="57453" x="3575050" y="2444750"/>
          <p14:tracePt t="57464" x="3575050" y="2452688"/>
          <p14:tracePt t="57486" x="3575050" y="2462213"/>
          <p14:tracePt t="57509" x="3575050" y="2471738"/>
          <p14:tracePt t="57542" x="3575050" y="2481263"/>
          <p14:tracePt t="57550" x="3602038" y="2489200"/>
          <p14:tracePt t="57574" x="3611563" y="2489200"/>
          <p14:tracePt t="57582" x="3619500" y="2489200"/>
          <p14:tracePt t="57590" x="3629025" y="2489200"/>
          <p14:tracePt t="57604" x="3638550" y="2489200"/>
          <p14:tracePt t="57620" x="3648075" y="2489200"/>
          <p14:tracePt t="57646" x="3656013" y="2489200"/>
          <p14:tracePt t="57718" x="3675063" y="2489200"/>
          <p14:tracePt t="57726" x="3684588" y="2489200"/>
          <p14:tracePt t="57737" x="3692525" y="2489200"/>
          <p14:tracePt t="57754" x="3721100" y="2481263"/>
          <p14:tracePt t="57770" x="3757613" y="2471738"/>
          <p14:tracePt t="57787" x="3775075" y="2462213"/>
          <p14:tracePt t="57804" x="3821113" y="2444750"/>
          <p14:tracePt t="57821" x="3848100" y="2425700"/>
          <p14:tracePt t="57837" x="3875088" y="2425700"/>
          <p14:tracePt t="57854" x="3911600" y="2408238"/>
          <p14:tracePt t="57870" x="3921125" y="2408238"/>
          <p14:tracePt t="57888" x="3938588" y="2408238"/>
          <p14:tracePt t="57904" x="3957638" y="2379663"/>
          <p14:tracePt t="57921" x="3984625" y="2379663"/>
          <p14:tracePt t="57937" x="4030663" y="2379663"/>
          <p14:tracePt t="57954" x="4067175" y="2379663"/>
          <p14:tracePt t="57971" x="4094163" y="2379663"/>
          <p14:tracePt t="57987" x="4121150" y="2379663"/>
          <p14:tracePt t="58004" x="4130675" y="2379663"/>
          <p14:tracePt t="58021" x="4140200" y="2379663"/>
          <p14:tracePt t="58037" x="4149725" y="2371725"/>
          <p14:tracePt t="58054" x="4157663" y="2362200"/>
          <p14:tracePt t="58071" x="4194175" y="2362200"/>
          <p14:tracePt t="58088" x="4222750" y="2362200"/>
          <p14:tracePt t="58110" x="4249738" y="2362200"/>
          <p14:tracePt t="58142" x="4267200" y="2362200"/>
          <p14:tracePt t="58166" x="4295775" y="2362200"/>
          <p14:tracePt t="58182" x="4303713" y="2362200"/>
          <p14:tracePt t="58198" x="4313238" y="2362200"/>
          <p14:tracePt t="58214" x="4322763" y="2362200"/>
          <p14:tracePt t="58262" x="4340225" y="2362200"/>
          <p14:tracePt t="58278" x="4349750" y="2362200"/>
          <p14:tracePt t="58318" x="4359275" y="2362200"/>
          <p14:tracePt t="59070" x="4376738" y="2362200"/>
          <p14:tracePt t="59078" x="4403725" y="2362200"/>
          <p14:tracePt t="59089" x="4440238" y="2362200"/>
          <p14:tracePt t="59105" x="4486275" y="2362200"/>
          <p14:tracePt t="59121" x="4532313" y="2362200"/>
          <p14:tracePt t="59138" x="4559300" y="2362200"/>
          <p14:tracePt t="59155" x="4578350" y="2362200"/>
          <p14:tracePt t="59171" x="4632325" y="2362200"/>
          <p14:tracePt t="59188" x="4641850" y="2362200"/>
          <p14:tracePt t="59205" x="4651375" y="2362200"/>
          <p14:tracePt t="59221" x="4668838" y="2362200"/>
          <p14:tracePt t="59238" x="4678363" y="2362200"/>
          <p14:tracePt t="59255" x="4705350" y="2362200"/>
          <p14:tracePt t="59271" x="4732338" y="2362200"/>
          <p14:tracePt t="59289" x="4751388" y="2362200"/>
          <p14:tracePt t="59305" x="4795838" y="2362200"/>
          <p14:tracePt t="59322" x="4832350" y="2362200"/>
          <p14:tracePt t="59338" x="4868863" y="2362200"/>
          <p14:tracePt t="59355" x="4878388" y="2362200"/>
          <p14:tracePt t="59372" x="4887913" y="2362200"/>
          <p14:tracePt t="59389" x="4905375" y="2362200"/>
          <p14:tracePt t="59470" x="4914900" y="2362200"/>
          <p14:tracePt t="59494" x="4933950" y="2362200"/>
          <p14:tracePt t="59502" x="4941888" y="2362200"/>
          <p14:tracePt t="59518" x="4951413" y="2362200"/>
          <p14:tracePt t="59526" x="4960938" y="2362200"/>
          <p14:tracePt t="59539" x="4978400" y="2362200"/>
          <p14:tracePt t="59555" x="5014913" y="2362200"/>
          <p14:tracePt t="59572" x="5033963" y="2362200"/>
          <p14:tracePt t="59589" x="5043488" y="2362200"/>
          <p14:tracePt t="59605" x="5060950" y="2362200"/>
          <p14:tracePt t="59622" x="5070475" y="2362200"/>
          <p14:tracePt t="59638" x="5097463" y="2362200"/>
          <p14:tracePt t="59656" x="5124450" y="2362200"/>
          <p14:tracePt t="59672" x="5143500" y="2362200"/>
          <p14:tracePt t="59710" x="5170488" y="2362200"/>
          <p14:tracePt t="59750" x="5187950" y="2362200"/>
          <p14:tracePt t="59766" x="5216525" y="2379663"/>
          <p14:tracePt t="59774" x="5224463" y="2379663"/>
          <p14:tracePt t="59782" x="5233988" y="2379663"/>
          <p14:tracePt t="59798" x="5243513" y="2379663"/>
          <p14:tracePt t="59822" x="5260975" y="2379663"/>
          <p14:tracePt t="59918" x="5270500" y="2379663"/>
          <p14:tracePt t="60158" x="5280025" y="2379663"/>
          <p14:tracePt t="60167" x="5289550" y="2379663"/>
          <p14:tracePt t="60175" x="5307013" y="2379663"/>
          <p14:tracePt t="61086" x="5334000" y="2379663"/>
          <p14:tracePt t="61119" x="5353050" y="2379663"/>
          <p14:tracePt t="61278" x="5380038" y="2379663"/>
          <p14:tracePt t="63919" x="5362575" y="2343150"/>
          <p14:tracePt t="63927" x="5334000" y="2306638"/>
          <p14:tracePt t="63935" x="5326063" y="2298700"/>
          <p14:tracePt t="63944" x="5316538" y="2289175"/>
          <p14:tracePt t="63958" x="5307013" y="2270125"/>
          <p14:tracePt t="63974" x="5260975" y="2262188"/>
          <p14:tracePt t="63991" x="5233988" y="2262188"/>
          <p14:tracePt t="64008" x="5160963" y="2279650"/>
          <p14:tracePt t="64025" x="5097463" y="2316163"/>
          <p14:tracePt t="64041" x="5014913" y="2362200"/>
          <p14:tracePt t="64058" x="4951413" y="2389188"/>
          <p14:tracePt t="64076" x="4933950" y="2398713"/>
          <p14:tracePt t="64091" x="4905375" y="2408238"/>
          <p14:tracePt t="64119" x="4887913" y="2425700"/>
          <p14:tracePt t="64127" x="4860925" y="2425700"/>
          <p14:tracePt t="64143" x="4841875" y="2425700"/>
          <p14:tracePt t="64158" x="4814888" y="2425700"/>
          <p14:tracePt t="64175" x="4768850" y="2435225"/>
          <p14:tracePt t="64191" x="4578350" y="2462213"/>
          <p14:tracePt t="64208" x="4440238" y="2508250"/>
          <p14:tracePt t="64225" x="4295775" y="2554288"/>
          <p14:tracePt t="64242" x="4222750" y="2581275"/>
          <p14:tracePt t="64258" x="4167188" y="2598738"/>
          <p14:tracePt t="64275" x="4103688" y="2617788"/>
          <p14:tracePt t="64291" x="4084638" y="2617788"/>
          <p14:tracePt t="64308" x="4057650" y="2635250"/>
          <p14:tracePt t="64325" x="4040188" y="2644775"/>
          <p14:tracePt t="64342" x="4021138" y="2644775"/>
          <p14:tracePt t="64358" x="4003675" y="2654300"/>
          <p14:tracePt t="64375" x="3994150" y="2654300"/>
          <p14:tracePt t="64463" x="3994150" y="2644775"/>
          <p14:tracePt t="64471" x="3994150" y="2617788"/>
          <p14:tracePt t="64479" x="3994150" y="2608263"/>
          <p14:tracePt t="64492" x="4003675" y="2571750"/>
          <p14:tracePt t="64508" x="4021138" y="2525713"/>
          <p14:tracePt t="64525" x="4048125" y="2471738"/>
          <p14:tracePt t="64542" x="4084638" y="2398713"/>
          <p14:tracePt t="64559" x="4113213" y="2343150"/>
          <p14:tracePt t="64576" x="4149725" y="2270125"/>
          <p14:tracePt t="64592" x="4157663" y="2233613"/>
          <p14:tracePt t="64608" x="4176713" y="2225675"/>
          <p14:tracePt t="64625" x="4186238" y="2216150"/>
          <p14:tracePt t="64642" x="4194175" y="2197100"/>
          <p14:tracePt t="64659" x="4203700" y="2179638"/>
          <p14:tracePt t="64675" x="4213225" y="2160588"/>
          <p14:tracePt t="64692" x="4222750" y="2152650"/>
          <p14:tracePt t="64709" x="4249738" y="2116138"/>
          <p14:tracePt t="64725" x="4249738" y="2106613"/>
          <p14:tracePt t="64742" x="4267200" y="2079625"/>
          <p14:tracePt t="64761" x="4286250" y="2052638"/>
          <p14:tracePt t="64871" x="4286250" y="2024063"/>
          <p14:tracePt t="65007" x="4286250" y="2079625"/>
          <p14:tracePt t="65015" x="4286250" y="2133600"/>
          <p14:tracePt t="65025" x="4286250" y="2152650"/>
          <p14:tracePt t="65042" x="4286250" y="2216150"/>
          <p14:tracePt t="65059" x="4286250" y="2298700"/>
          <p14:tracePt t="65076" x="4286250" y="2371725"/>
          <p14:tracePt t="65092" x="4286250" y="2425700"/>
          <p14:tracePt t="65110" x="4286250" y="2489200"/>
          <p14:tracePt t="65126" x="4286250" y="2535238"/>
          <p14:tracePt t="65142" x="4286250" y="2598738"/>
          <p14:tracePt t="65159" x="4286250" y="2644775"/>
          <p14:tracePt t="65175" x="4286250" y="2744788"/>
          <p14:tracePt t="65192" x="4295775" y="2781300"/>
          <p14:tracePt t="65210" x="4295775" y="2790825"/>
          <p14:tracePt t="65303" x="4303713" y="2771775"/>
          <p14:tracePt t="65311" x="4303713" y="2717800"/>
          <p14:tracePt t="65319" x="4303713" y="2681288"/>
          <p14:tracePt t="65327" x="4303713" y="2644775"/>
          <p14:tracePt t="65342" x="4303713" y="2589213"/>
          <p14:tracePt t="65359" x="4303713" y="2462213"/>
          <p14:tracePt t="65375" x="4303713" y="2298700"/>
          <p14:tracePt t="65392" x="4303713" y="2216150"/>
          <p14:tracePt t="65409" x="4303713" y="2152650"/>
          <p14:tracePt t="65426" x="4303713" y="2125663"/>
          <p14:tracePt t="65442" x="4313238" y="2089150"/>
          <p14:tracePt t="65623" x="4330700" y="2160588"/>
          <p14:tracePt t="65631" x="4340225" y="2189163"/>
          <p14:tracePt t="65643" x="4340225" y="2206625"/>
          <p14:tracePt t="65659" x="4340225" y="2243138"/>
          <p14:tracePt t="65676" x="4340225" y="2279650"/>
          <p14:tracePt t="65693" x="4349750" y="2306638"/>
          <p14:tracePt t="65709" x="4367213" y="2343150"/>
          <p14:tracePt t="65726" x="4367213" y="2362200"/>
          <p14:tracePt t="65743" x="4376738" y="2379663"/>
          <p14:tracePt t="65759" x="4386263" y="2408238"/>
          <p14:tracePt t="65783" x="4386263" y="2416175"/>
          <p14:tracePt t="65793" x="4395788" y="2425700"/>
          <p14:tracePt t="65809" x="4403725" y="2435225"/>
          <p14:tracePt t="65826" x="4449763" y="2444750"/>
          <p14:tracePt t="65843" x="4549775" y="2444750"/>
          <p14:tracePt t="65859" x="4641850" y="2416175"/>
          <p14:tracePt t="65876" x="4695825" y="2389188"/>
          <p14:tracePt t="65893" x="4705350" y="2371725"/>
          <p14:tracePt t="65911" x="4678363" y="2362200"/>
          <p14:tracePt t="65926" x="4586288" y="2343150"/>
          <p14:tracePt t="65943" x="4340225" y="2343150"/>
          <p14:tracePt t="65959" x="4267200" y="2343150"/>
          <p14:tracePt t="66127" x="4267200" y="2362200"/>
          <p14:tracePt t="66135" x="4286250" y="2379663"/>
          <p14:tracePt t="66144" x="4359275" y="2444750"/>
          <p14:tracePt t="66159" x="4605338" y="2581275"/>
          <p14:tracePt t="66176" x="4860925" y="2654300"/>
          <p14:tracePt t="66193" x="5043488" y="2717800"/>
          <p14:tracePt t="66210" x="5207000" y="2754313"/>
          <p14:tracePt t="66226" x="5353050" y="2754313"/>
          <p14:tracePt t="66243" x="5480050" y="2754313"/>
          <p14:tracePt t="66260" x="5662613" y="2744788"/>
          <p14:tracePt t="66276" x="5864225" y="2727325"/>
          <p14:tracePt t="66293" x="6118225" y="2671763"/>
          <p14:tracePt t="66311" x="6364288" y="2635250"/>
          <p14:tracePt t="66326" x="6638925" y="2598738"/>
          <p14:tracePt t="66343" x="6738938" y="2589213"/>
          <p14:tracePt t="66360" x="6775450" y="2581275"/>
          <p14:tracePt t="66448" x="6784975" y="2571750"/>
          <p14:tracePt t="66471" x="6784975" y="2554288"/>
          <p14:tracePt t="66479" x="6784975" y="2544763"/>
          <p14:tracePt t="66495" x="6784975" y="2535238"/>
          <p14:tracePt t="66511" x="6784975" y="2525713"/>
          <p14:tracePt t="66519" x="6784975" y="2517775"/>
          <p14:tracePt t="66527" x="6765925" y="2489200"/>
          <p14:tracePt t="66543" x="6756400" y="2481263"/>
          <p14:tracePt t="66560" x="6684963" y="2435225"/>
          <p14:tracePt t="66578" x="6629400" y="2435225"/>
          <p14:tracePt t="66593" x="6473825" y="2425700"/>
          <p14:tracePt t="66611" x="6364288" y="2425700"/>
          <p14:tracePt t="66627" x="6246813" y="2425700"/>
          <p14:tracePt t="66643" x="6064250" y="2462213"/>
          <p14:tracePt t="66660" x="5864225" y="2481263"/>
          <p14:tracePt t="66677" x="5726113" y="2508250"/>
          <p14:tracePt t="66693" x="5616575" y="2508250"/>
          <p14:tracePt t="66710" x="5553075" y="2525713"/>
          <p14:tracePt t="66727" x="5516563" y="2535238"/>
          <p14:tracePt t="66743" x="5453063" y="2535238"/>
          <p14:tracePt t="66760" x="5326063" y="2535238"/>
          <p14:tracePt t="66777" x="5180013" y="2535238"/>
          <p14:tracePt t="66793" x="5051425" y="2535238"/>
          <p14:tracePt t="66810" x="4951413" y="2535238"/>
          <p14:tracePt t="66827" x="4887913" y="2535238"/>
          <p14:tracePt t="66843" x="4868863" y="2535238"/>
          <p14:tracePt t="66860" x="4832350" y="2535238"/>
          <p14:tracePt t="66877" x="4805363" y="2535238"/>
          <p14:tracePt t="66893" x="4768850" y="2535238"/>
          <p14:tracePt t="66910" x="4751388" y="2535238"/>
          <p14:tracePt t="66927" x="4732338" y="2535238"/>
          <p14:tracePt t="66943" x="4705350" y="2535238"/>
          <p14:tracePt t="66960" x="4605338" y="2535238"/>
          <p14:tracePt t="66977" x="4513263" y="2525713"/>
          <p14:tracePt t="66993" x="4395788" y="2517775"/>
          <p14:tracePt t="67010" x="4259263" y="2471738"/>
          <p14:tracePt t="67027" x="4186238" y="2452688"/>
          <p14:tracePt t="67043" x="4157663" y="2452688"/>
          <p14:tracePt t="67127" x="4167188" y="2452688"/>
          <p14:tracePt t="67135" x="4176713" y="2452688"/>
          <p14:tracePt t="67143" x="4194175" y="2444750"/>
          <p14:tracePt t="67160" x="4203700" y="2444750"/>
          <p14:tracePt t="67177" x="4259263" y="2425700"/>
          <p14:tracePt t="67194" x="4276725" y="2425700"/>
          <p14:tracePt t="67211" x="4295775" y="2408238"/>
          <p14:tracePt t="67231" x="4313238" y="2398713"/>
          <p14:tracePt t="67244" x="4330700" y="2389188"/>
          <p14:tracePt t="67260" x="4359275" y="2389188"/>
          <p14:tracePt t="67277" x="4403725" y="2379663"/>
          <p14:tracePt t="67294" x="4486275" y="2379663"/>
          <p14:tracePt t="67312" x="4605338" y="2379663"/>
          <p14:tracePt t="67327" x="4641850" y="2398713"/>
          <p14:tracePt t="67344" x="4695825" y="2408238"/>
          <p14:tracePt t="67360" x="4741863" y="2408238"/>
          <p14:tracePt t="67384" x="4759325" y="2408238"/>
          <p14:tracePt t="67394" x="4768850" y="2408238"/>
          <p14:tracePt t="67412" x="4795838" y="2408238"/>
          <p14:tracePt t="67427" x="4814888" y="2408238"/>
          <p14:tracePt t="67444" x="4851400" y="2416175"/>
          <p14:tracePt t="67460" x="4878388" y="2416175"/>
          <p14:tracePt t="67477" x="4897438" y="2416175"/>
          <p14:tracePt t="67494" x="4924425" y="2416175"/>
          <p14:tracePt t="67511" x="4933950" y="2416175"/>
          <p14:tracePt t="67527" x="4941888" y="2425700"/>
          <p14:tracePt t="67544" x="4960938" y="2425700"/>
          <p14:tracePt t="67562" x="4970463" y="2425700"/>
          <p14:tracePt t="67578" x="4978400" y="2444750"/>
          <p14:tracePt t="67594" x="5006975" y="2444750"/>
          <p14:tracePt t="67611" x="5024438" y="2444750"/>
          <p14:tracePt t="67627" x="5070475" y="2444750"/>
          <p14:tracePt t="67644" x="5133975" y="2444750"/>
          <p14:tracePt t="67661" x="5180013" y="2444750"/>
          <p14:tracePt t="67677" x="5224463" y="2444750"/>
          <p14:tracePt t="67694" x="5260975" y="2444750"/>
          <p14:tracePt t="67711" x="5270500" y="2444750"/>
          <p14:tracePt t="67727" x="5280025" y="2444750"/>
          <p14:tracePt t="67744" x="5289550" y="2444750"/>
          <p14:tracePt t="67761" x="5307013" y="2444750"/>
          <p14:tracePt t="67777" x="5334000" y="2444750"/>
          <p14:tracePt t="67794" x="5362575" y="2444750"/>
          <p14:tracePt t="67811" x="5399088" y="2444750"/>
          <p14:tracePt t="67828" x="5426075" y="2444750"/>
          <p14:tracePt t="67844" x="5462588" y="2444750"/>
          <p14:tracePt t="67861" x="5499100" y="2444750"/>
          <p14:tracePt t="67879" x="5543550" y="2435225"/>
          <p14:tracePt t="67879" x="5580063" y="2425700"/>
          <p14:tracePt t="67895" x="5589588" y="2425700"/>
          <p14:tracePt t="67911" x="5672138" y="2398713"/>
          <p14:tracePt t="67927" x="5735638" y="2398713"/>
          <p14:tracePt t="67944" x="5818188" y="2379663"/>
          <p14:tracePt t="67961" x="5899150" y="2379663"/>
          <p14:tracePt t="67978" x="5964238" y="2371725"/>
          <p14:tracePt t="67994" x="5991225" y="2371725"/>
          <p14:tracePt t="68011" x="6018213" y="2371725"/>
          <p14:tracePt t="68028" x="6027738" y="2371725"/>
          <p14:tracePt t="68044" x="6045200" y="2371725"/>
          <p14:tracePt t="68064" x="6054725" y="2371725"/>
          <p14:tracePt t="68079" x="6064250" y="2371725"/>
          <p14:tracePt t="68096" x="6073775" y="2371725"/>
          <p14:tracePt t="68111" x="6091238" y="2371725"/>
          <p14:tracePt t="68128" x="6118225" y="2371725"/>
          <p14:tracePt t="68144" x="6127750" y="2371725"/>
          <p14:tracePt t="68161" x="6137275" y="2371725"/>
          <p14:tracePt t="68179" x="6164263" y="2371725"/>
          <p14:tracePt t="68194" x="6191250" y="2371725"/>
          <p14:tracePt t="68211" x="6219825" y="2371725"/>
          <p14:tracePt t="68228" x="6264275" y="2371725"/>
          <p14:tracePt t="68244" x="6327775" y="2352675"/>
          <p14:tracePt t="68261" x="6400800" y="2352675"/>
          <p14:tracePt t="68278" x="6483350" y="2343150"/>
          <p14:tracePt t="68294" x="6575425" y="2325688"/>
          <p14:tracePt t="68313" x="6692900" y="2316163"/>
          <p14:tracePt t="68328" x="6729413" y="2316163"/>
          <p14:tracePt t="68345" x="6738938" y="2316163"/>
          <p14:tracePt t="68735" x="6738938" y="2298700"/>
          <p14:tracePt t="68751" x="6719888" y="2298700"/>
          <p14:tracePt t="68760" x="6702425" y="2298700"/>
          <p14:tracePt t="68768" x="6675438" y="2298700"/>
          <p14:tracePt t="68778" x="6638925" y="2298700"/>
          <p14:tracePt t="68795" x="6538913" y="2306638"/>
          <p14:tracePt t="68811" x="6446838" y="2343150"/>
          <p14:tracePt t="68828" x="6346825" y="2371725"/>
          <p14:tracePt t="68845" x="6273800" y="2379663"/>
          <p14:tracePt t="68861" x="6191250" y="2389188"/>
          <p14:tracePt t="68878" x="6146800" y="2389188"/>
          <p14:tracePt t="68895" x="6118225" y="2398713"/>
          <p14:tracePt t="68912" x="6110288" y="2398713"/>
          <p14:tracePt t="69007" x="6110288" y="2416175"/>
          <p14:tracePt t="69023" x="6110288" y="2425700"/>
          <p14:tracePt t="69040" x="6110288" y="2435225"/>
          <p14:tracePt t="69056" x="6110288" y="2444750"/>
          <p14:tracePt t="69071" x="6110288" y="2452688"/>
          <p14:tracePt t="69080" x="6127750" y="2462213"/>
          <p14:tracePt t="69088" x="6137275" y="2462213"/>
          <p14:tracePt t="69096" x="6154738" y="2462213"/>
          <p14:tracePt t="69111" x="6246813" y="2462213"/>
          <p14:tracePt t="69128" x="6356350" y="2462213"/>
          <p14:tracePt t="69145" x="6483350" y="2462213"/>
          <p14:tracePt t="69162" x="6583363" y="2462213"/>
          <p14:tracePt t="69178" x="6692900" y="2435225"/>
          <p14:tracePt t="69195" x="6775450" y="2416175"/>
          <p14:tracePt t="69212" x="6838950" y="2416175"/>
          <p14:tracePt t="69228" x="6884988" y="2408238"/>
          <p14:tracePt t="69245" x="6921500" y="2408238"/>
          <p14:tracePt t="69262" x="6948488" y="2408238"/>
          <p14:tracePt t="69278" x="6994525" y="2408238"/>
          <p14:tracePt t="69295" x="7040563" y="2408238"/>
          <p14:tracePt t="69312" x="7104063" y="2416175"/>
          <p14:tracePt t="69328" x="7148513" y="2416175"/>
          <p14:tracePt t="69345" x="7231063" y="2435225"/>
          <p14:tracePt t="69362" x="7294563" y="2462213"/>
          <p14:tracePt t="69378" x="7350125" y="2471738"/>
          <p14:tracePt t="69395" x="7423150" y="2471738"/>
          <p14:tracePt t="69412" x="7504113" y="2489200"/>
          <p14:tracePt t="69428" x="7586663" y="2498725"/>
          <p14:tracePt t="69445" x="7678738" y="2517775"/>
          <p14:tracePt t="69462" x="7759700" y="2517775"/>
          <p14:tracePt t="69479" x="7851775" y="2525713"/>
          <p14:tracePt t="69495" x="7942263" y="2525713"/>
          <p14:tracePt t="69512" x="8024813" y="2525713"/>
          <p14:tracePt t="69529" x="8170863" y="2525713"/>
          <p14:tracePt t="69545" x="8261350" y="2525713"/>
          <p14:tracePt t="69562" x="8389938" y="2525713"/>
          <p14:tracePt t="69579" x="8470900" y="2525713"/>
          <p14:tracePt t="69596" x="8543925" y="2544763"/>
          <p14:tracePt t="69612" x="8599488" y="2544763"/>
          <p14:tracePt t="69629" x="8616950" y="2544763"/>
          <p14:tracePt t="69645" x="8626475" y="2544763"/>
          <p14:tracePt t="69662" x="8680450" y="2544763"/>
          <p14:tracePt t="69679" x="8763000" y="2554288"/>
          <p14:tracePt t="69695" x="8855075" y="2554288"/>
          <p14:tracePt t="69712" x="9009063" y="2554288"/>
          <p14:tracePt t="69728" x="9218613" y="2535238"/>
          <p14:tracePt t="69745" x="9310688" y="2535238"/>
          <p14:tracePt t="69762" x="9374188" y="2535238"/>
          <p14:tracePt t="69778" x="9420225" y="2535238"/>
          <p14:tracePt t="69795" x="9437688" y="2535238"/>
          <p14:tracePt t="69812" x="9493250" y="2535238"/>
          <p14:tracePt t="69829" x="9566275" y="2535238"/>
          <p14:tracePt t="69845" x="9647238" y="2535238"/>
          <p14:tracePt t="69862" x="9702800" y="2535238"/>
          <p14:tracePt t="69880" x="9812338" y="2535238"/>
          <p14:tracePt t="69896" x="9848850" y="2535238"/>
          <p14:tracePt t="69897" x="9866313" y="2535238"/>
          <p14:tracePt t="69912" x="9912350" y="2535238"/>
          <p14:tracePt t="69930" x="9994900" y="2535238"/>
          <p14:tracePt t="69945" x="10039350" y="2535238"/>
          <p14:tracePt t="69962" x="10121900" y="2535238"/>
          <p14:tracePt t="69979" x="10185400" y="2535238"/>
          <p14:tracePt t="69996" x="10240963" y="2535238"/>
          <p14:tracePt t="70012" x="10277475" y="2535238"/>
          <p14:tracePt t="70029" x="10294938" y="2535238"/>
          <p14:tracePt t="70046" x="10331450" y="2525713"/>
          <p14:tracePt t="70062" x="10358438" y="2525713"/>
          <p14:tracePt t="70079" x="10423525" y="2525713"/>
          <p14:tracePt t="70095" x="10460038" y="2525713"/>
          <p14:tracePt t="70552" x="10477500" y="2498725"/>
          <p14:tracePt t="70568" x="10477500" y="2481263"/>
          <p14:tracePt t="70969" x="10496550" y="2435225"/>
          <p14:tracePt t="70984" x="10496550" y="2425700"/>
          <p14:tracePt t="70992" x="10504488" y="2416175"/>
          <p14:tracePt t="71000" x="10504488" y="2408238"/>
          <p14:tracePt t="71013" x="10504488" y="2398713"/>
          <p14:tracePt t="71029" x="10514013" y="2389188"/>
          <p14:tracePt t="71168" x="10523538" y="2389188"/>
          <p14:tracePt t="71176" x="10533063" y="2389188"/>
          <p14:tracePt t="71184" x="10533063" y="2398713"/>
          <p14:tracePt t="71207" x="10533063" y="2408238"/>
          <p14:tracePt t="76902" x="0" y="0"/>
        </p14:tracePtLst>
      </p14:laserTraceLst>
    </p:ext>
  </p:extLs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03" y="123534"/>
            <a:ext cx="9404723" cy="1400530"/>
          </a:xfrm>
        </p:spPr>
        <p:txBody>
          <a:bodyPr/>
          <a:lstStyle/>
          <a:p>
            <a:r>
              <a:rPr lang="en-GB" sz="3600" dirty="0"/>
              <a:t>Proportion of ingredients V Burn Rate</a:t>
            </a:r>
          </a:p>
        </p:txBody>
      </p:sp>
      <p:graphicFrame>
        <p:nvGraphicFramePr>
          <p:cNvPr id="3" name="Chart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4998780"/>
              </p:ext>
            </p:extLst>
          </p:nvPr>
        </p:nvGraphicFramePr>
        <p:xfrm>
          <a:off x="1737360" y="1078992"/>
          <a:ext cx="8138160" cy="51937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9CE3631-6966-3FA2-D81E-F5C53C384A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1996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563"/>
    </mc:Choice>
    <mc:Fallback xmlns="">
      <p:transition spd="slow" advTm="71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06714" y="1728216"/>
            <a:ext cx="6378575" cy="345020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46051" y="132557"/>
            <a:ext cx="8785225" cy="70643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Propagation Rate - Effect of Ingredients Ratio</a:t>
            </a:r>
          </a:p>
        </p:txBody>
      </p:sp>
      <p:sp>
        <p:nvSpPr>
          <p:cNvPr id="38916" name="Text Box 3"/>
          <p:cNvSpPr txBox="1">
            <a:spLocks noChangeArrowheads="1"/>
          </p:cNvSpPr>
          <p:nvPr/>
        </p:nvSpPr>
        <p:spPr bwMode="auto">
          <a:xfrm>
            <a:off x="1518603" y="1012985"/>
            <a:ext cx="5854700" cy="4000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sz="2000" dirty="0">
                <a:latin typeface="+mj-lt"/>
                <a:ea typeface="MS PGothic" panose="020B0600070205080204" pitchFamily="34" charset="-128"/>
              </a:rPr>
              <a:t>B/Bi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</a:rPr>
              <a:t>2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</a:rPr>
              <a:t>O</a:t>
            </a:r>
            <a:r>
              <a:rPr lang="en-GB" altLang="en-US" sz="2000" baseline="-25000" dirty="0">
                <a:latin typeface="+mj-lt"/>
                <a:ea typeface="MS PGothic" panose="020B0600070205080204" pitchFamily="34" charset="-128"/>
              </a:rPr>
              <a:t>3</a:t>
            </a:r>
            <a:r>
              <a:rPr lang="en-GB" altLang="en-US" sz="2000" dirty="0">
                <a:latin typeface="+mj-lt"/>
                <a:ea typeface="MS PGothic" panose="020B0600070205080204" pitchFamily="34" charset="-128"/>
              </a:rPr>
              <a:t>	Burned as compacted column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1601789" y="6092826"/>
            <a:ext cx="7464425" cy="73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i="1" dirty="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N Davies, T </a:t>
            </a:r>
            <a:r>
              <a:rPr lang="en-GB" altLang="en-US" sz="1400" i="1" dirty="0" err="1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T</a:t>
            </a:r>
            <a:r>
              <a:rPr lang="en-GB" altLang="en-US" sz="1400" i="1" dirty="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 Griffiths, E L </a:t>
            </a:r>
            <a:r>
              <a:rPr lang="en-GB" altLang="en-US" sz="1400" i="1" dirty="0" err="1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Charsley</a:t>
            </a:r>
            <a:r>
              <a:rPr lang="en-GB" altLang="en-US" sz="1400" i="1" dirty="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 and J A Rumsey</a:t>
            </a:r>
          </a:p>
          <a:p>
            <a:r>
              <a:rPr lang="en-GB" altLang="en-US" sz="1400" i="1" dirty="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Studies on gasless delay compositions containing boron and bismuth trioxide.  </a:t>
            </a:r>
          </a:p>
          <a:p>
            <a:r>
              <a:rPr lang="en-GB" altLang="en-US" sz="1400" i="1" dirty="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Proc. 10th Intl. Pyro. Seminar, </a:t>
            </a:r>
            <a:r>
              <a:rPr lang="en-GB" altLang="en-US" sz="1400" i="1" dirty="0" err="1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Karslruhe</a:t>
            </a:r>
            <a:r>
              <a:rPr lang="en-GB" altLang="en-US" sz="1400" i="1" dirty="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rPr>
              <a:t>, Germany, paper No. 15 (1985)</a:t>
            </a:r>
          </a:p>
        </p:txBody>
      </p:sp>
      <p:pic>
        <p:nvPicPr>
          <p:cNvPr id="4403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6714" y="1527048"/>
            <a:ext cx="6378575" cy="419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Arrow Connector 2"/>
          <p:cNvCxnSpPr/>
          <p:nvPr/>
        </p:nvCxnSpPr>
        <p:spPr>
          <a:xfrm flipV="1">
            <a:off x="4086225" y="3573463"/>
            <a:ext cx="0" cy="160496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20" name="TextBox 3"/>
          <p:cNvSpPr txBox="1">
            <a:spLocks noChangeArrowheads="1"/>
          </p:cNvSpPr>
          <p:nvPr/>
        </p:nvSpPr>
        <p:spPr bwMode="auto">
          <a:xfrm>
            <a:off x="1847851" y="5178425"/>
            <a:ext cx="269081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altLang="en-US" dirty="0">
                <a:latin typeface="+mj-lt"/>
                <a:ea typeface="MS PGothic" panose="020B0600070205080204" pitchFamily="34" charset="-128"/>
              </a:rPr>
              <a:t>2B + Bi</a:t>
            </a:r>
            <a:r>
              <a:rPr lang="en-GB" altLang="en-US" baseline="-25000" dirty="0">
                <a:latin typeface="+mj-lt"/>
                <a:ea typeface="MS PGothic" panose="020B0600070205080204" pitchFamily="34" charset="-128"/>
              </a:rPr>
              <a:t>2</a:t>
            </a:r>
            <a:r>
              <a:rPr lang="en-GB" altLang="en-US" dirty="0">
                <a:latin typeface="+mj-lt"/>
                <a:ea typeface="MS PGothic" panose="020B0600070205080204" pitchFamily="34" charset="-128"/>
              </a:rPr>
              <a:t>O</a:t>
            </a:r>
            <a:r>
              <a:rPr lang="en-GB" altLang="en-US" baseline="-25000" dirty="0">
                <a:latin typeface="+mj-lt"/>
                <a:ea typeface="MS PGothic" panose="020B0600070205080204" pitchFamily="34" charset="-128"/>
              </a:rPr>
              <a:t>3</a:t>
            </a:r>
            <a:r>
              <a:rPr lang="en-GB" altLang="en-US" dirty="0">
                <a:latin typeface="+mj-lt"/>
                <a:ea typeface="MS PGothic" panose="020B0600070205080204" pitchFamily="34" charset="-128"/>
              </a:rPr>
              <a:t> = B</a:t>
            </a:r>
            <a:r>
              <a:rPr lang="en-GB" altLang="en-US" baseline="-25000" dirty="0">
                <a:latin typeface="+mj-lt"/>
                <a:ea typeface="MS PGothic" panose="020B0600070205080204" pitchFamily="34" charset="-128"/>
              </a:rPr>
              <a:t>2</a:t>
            </a:r>
            <a:r>
              <a:rPr lang="en-GB" altLang="en-US" dirty="0">
                <a:latin typeface="+mj-lt"/>
                <a:ea typeface="MS PGothic" panose="020B0600070205080204" pitchFamily="34" charset="-128"/>
              </a:rPr>
              <a:t>O</a:t>
            </a:r>
            <a:r>
              <a:rPr lang="en-GB" altLang="en-US" baseline="-25000" dirty="0">
                <a:latin typeface="+mj-lt"/>
                <a:ea typeface="MS PGothic" panose="020B0600070205080204" pitchFamily="34" charset="-128"/>
              </a:rPr>
              <a:t>3</a:t>
            </a:r>
            <a:r>
              <a:rPr lang="en-GB" altLang="en-US" dirty="0">
                <a:latin typeface="+mj-lt"/>
                <a:ea typeface="MS PGothic" panose="020B0600070205080204" pitchFamily="34" charset="-128"/>
              </a:rPr>
              <a:t> + 2B</a:t>
            </a:r>
            <a:r>
              <a:rPr lang="en-GB" altLang="en-US" dirty="0">
                <a:latin typeface="+mj-lt"/>
                <a:cs typeface="Times New Roman" panose="02020603050405020304" pitchFamily="18" charset="0"/>
              </a:rPr>
              <a:t>i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788B8B5-C147-5E28-4287-971DE6B548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675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01"/>
    </mc:Choice>
    <mc:Fallback xmlns="">
      <p:transition spd="slow" advTm="45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7471" y="0"/>
            <a:ext cx="9404723" cy="1400530"/>
          </a:xfrm>
        </p:spPr>
        <p:txBody>
          <a:bodyPr/>
          <a:lstStyle/>
          <a:p>
            <a:r>
              <a:rPr lang="en-GB" sz="3200" dirty="0"/>
              <a:t>Add a third ingredient.</a:t>
            </a:r>
            <a:br>
              <a:rPr lang="en-GB" sz="3200" dirty="0"/>
            </a:br>
            <a:r>
              <a:rPr lang="en-GB" sz="3200" dirty="0"/>
              <a:t>…….but reference your 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3232" y="1400530"/>
            <a:ext cx="11094784" cy="479910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standard method is to add to a binary mixture a third ingredient which is either inert, or, .. which can act as a fuel or oxidant, but which is less reactive than the other fuel or oxidant present. For example, mixtures of boron (B) and bismuth(II)oxide (Bi</a:t>
            </a:r>
            <a:r>
              <a:rPr lang="en-GB" baseline="-25000" dirty="0"/>
              <a:t>2</a:t>
            </a:r>
            <a:r>
              <a:rPr lang="en-GB" dirty="0"/>
              <a:t>O</a:t>
            </a:r>
            <a:r>
              <a:rPr lang="en-GB" baseline="-25000" dirty="0"/>
              <a:t>3</a:t>
            </a:r>
            <a:r>
              <a:rPr lang="en-GB" dirty="0"/>
              <a:t>) burn over a wide range of compositions, but with maximum burning rate near 10% boron (fuel rich). Mixtures of boron and chromium(II) oxide (Cr2O3) react exothermically, but too slowly to sustain combustion on their own.</a:t>
            </a:r>
          </a:p>
          <a:p>
            <a:r>
              <a:rPr lang="pt-BR" dirty="0"/>
              <a:t>2B + BizO3 = B2O3 + 2Bi         </a:t>
            </a:r>
            <a:r>
              <a:rPr lang="el-GR" dirty="0"/>
              <a:t>Δ</a:t>
            </a:r>
            <a:r>
              <a:rPr lang="pt-BR" dirty="0"/>
              <a:t>H = -698 kJ mole</a:t>
            </a:r>
            <a:r>
              <a:rPr lang="pt-BR" baseline="30000" dirty="0"/>
              <a:t>-1       </a:t>
            </a:r>
            <a:r>
              <a:rPr lang="pt-BR" dirty="0"/>
              <a:t>4.4% boron</a:t>
            </a:r>
          </a:p>
          <a:p>
            <a:r>
              <a:rPr lang="pt-BR" dirty="0"/>
              <a:t>2B + Cr2O3 = B2O3 + 2Cr      </a:t>
            </a:r>
            <a:r>
              <a:rPr lang="el-GR" dirty="0"/>
              <a:t>Δ</a:t>
            </a:r>
            <a:r>
              <a:rPr lang="pt-BR" dirty="0"/>
              <a:t>H = -132 kJ mole</a:t>
            </a:r>
            <a:r>
              <a:rPr lang="pt-BR" baseline="30000" dirty="0"/>
              <a:t>-1       </a:t>
            </a:r>
            <a:r>
              <a:rPr lang="pt-BR" dirty="0"/>
              <a:t>12.5% boron</a:t>
            </a:r>
          </a:p>
          <a:p>
            <a:r>
              <a:rPr lang="en-GB" dirty="0"/>
              <a:t>In the ternary system, however, the more energetic reaction provides enough heat to allow the less energetic reaction to take place as well, so both oxidants react with the boron, and a wide range of burning rates can be established over a wide range of compositions.</a:t>
            </a:r>
          </a:p>
          <a:p>
            <a:endParaRPr lang="en-GB" dirty="0"/>
          </a:p>
          <a:p>
            <a:r>
              <a:rPr lang="en-GB" dirty="0"/>
              <a:t>After Dr N Davies</a:t>
            </a:r>
            <a:endParaRPr lang="pt-BR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FAD37B4-8D01-C5D4-7BD1-0C5F3D1E3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9166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94"/>
    </mc:Choice>
    <mc:Fallback xmlns="">
      <p:transition spd="slow" advTm="44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7471" y="0"/>
            <a:ext cx="9404723" cy="1400530"/>
          </a:xfrm>
        </p:spPr>
        <p:txBody>
          <a:bodyPr/>
          <a:lstStyle/>
          <a:p>
            <a:r>
              <a:rPr lang="en-GB" sz="3200" dirty="0"/>
              <a:t>Add a third ingredient.</a:t>
            </a:r>
            <a:br>
              <a:rPr lang="en-GB" sz="3200" dirty="0"/>
            </a:br>
            <a:r>
              <a:rPr lang="en-GB" sz="3200" dirty="0"/>
              <a:t>…….but reference your 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3232" y="1400530"/>
            <a:ext cx="11094784" cy="47991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AMORPHOUS BORON, BISMUTH OXIDE AND CHROMIC OXIDE </a:t>
            </a:r>
          </a:p>
          <a:p>
            <a:r>
              <a:rPr lang="en-GB" dirty="0"/>
              <a:t>This is a ternary system in which the chromic oxide affects the rate of burning in the manner of a diluent since mixtures of boron and chromic oxide do not burn. </a:t>
            </a:r>
          </a:p>
          <a:p>
            <a:r>
              <a:rPr lang="en-GB" dirty="0"/>
              <a:t>In general, the proportion of boron is maintained constant at 10 to 12 per cent and bismuth oxide is successively replaced by chromic oxide up to a maximum of 40 per cent. Rates of burning vary from 0.7 seconds per inch to around 6 seconds per inch according to the proportion of diluent present. The slag of the slower burning mixtures solidifies rapidly and tends to choke the delay-tube, causing combustion to become less regular and delay-times less accurate. </a:t>
            </a:r>
          </a:p>
          <a:p>
            <a:endParaRPr lang="en-GB" dirty="0"/>
          </a:p>
          <a:p>
            <a:r>
              <a:rPr lang="en-GB" dirty="0"/>
              <a:t>After J.  </a:t>
            </a:r>
            <a:r>
              <a:rPr lang="en-GB" dirty="0" err="1"/>
              <a:t>Cacket</a:t>
            </a:r>
            <a:endParaRPr lang="en-GB" dirty="0"/>
          </a:p>
          <a:p>
            <a:endParaRPr lang="en-GB" dirty="0"/>
          </a:p>
          <a:p>
            <a:pPr lvl="2"/>
            <a:r>
              <a:rPr lang="en-GB" altLang="en-US" dirty="0"/>
              <a:t>Bi</a:t>
            </a:r>
            <a:r>
              <a:rPr lang="en-GB" altLang="en-US" baseline="-25000" dirty="0"/>
              <a:t>2</a:t>
            </a:r>
            <a:r>
              <a:rPr lang="en-GB" altLang="en-US" dirty="0"/>
              <a:t>O</a:t>
            </a:r>
            <a:r>
              <a:rPr lang="en-GB" altLang="en-US" baseline="-25000" dirty="0"/>
              <a:t>3    </a:t>
            </a:r>
            <a:r>
              <a:rPr lang="en-GB" altLang="en-US" dirty="0"/>
              <a:t>Melting point = 817 </a:t>
            </a:r>
            <a:r>
              <a:rPr lang="en-GB" altLang="en-US" baseline="30000" dirty="0" err="1"/>
              <a:t>o</a:t>
            </a:r>
            <a:r>
              <a:rPr lang="en-GB" altLang="en-US" dirty="0" err="1"/>
              <a:t>c</a:t>
            </a:r>
            <a:endParaRPr lang="en-GB" altLang="en-US" dirty="0"/>
          </a:p>
          <a:p>
            <a:pPr lvl="2"/>
            <a:r>
              <a:rPr lang="en-GB" altLang="en-US" dirty="0"/>
              <a:t>Cr</a:t>
            </a:r>
            <a:r>
              <a:rPr lang="en-GB" altLang="en-US" baseline="-25000" dirty="0"/>
              <a:t>2</a:t>
            </a:r>
            <a:r>
              <a:rPr lang="en-GB" altLang="en-US" dirty="0"/>
              <a:t>O</a:t>
            </a:r>
            <a:r>
              <a:rPr lang="en-GB" altLang="en-US" baseline="-25000" dirty="0"/>
              <a:t>3  </a:t>
            </a:r>
            <a:r>
              <a:rPr lang="en-GB" altLang="en-US" dirty="0"/>
              <a:t>Melting point = 2435 </a:t>
            </a:r>
            <a:r>
              <a:rPr lang="en-GB" altLang="en-US" baseline="30000" dirty="0" err="1"/>
              <a:t>o</a:t>
            </a:r>
            <a:r>
              <a:rPr lang="en-GB" altLang="en-US" dirty="0" err="1"/>
              <a:t>c</a:t>
            </a:r>
            <a:endParaRPr lang="en-GB" altLang="en-US" dirty="0"/>
          </a:p>
          <a:p>
            <a:pPr lvl="2"/>
            <a:r>
              <a:rPr lang="en-GB" altLang="en-US" dirty="0"/>
              <a:t>B</a:t>
            </a:r>
            <a:r>
              <a:rPr lang="en-GB" altLang="en-US" baseline="-25000" dirty="0"/>
              <a:t>  </a:t>
            </a:r>
            <a:r>
              <a:rPr lang="en-GB" altLang="en-US" dirty="0"/>
              <a:t>Melting point = 2076 </a:t>
            </a:r>
            <a:r>
              <a:rPr lang="en-GB" altLang="en-US" baseline="30000" dirty="0" err="1"/>
              <a:t>o</a:t>
            </a:r>
            <a:r>
              <a:rPr lang="en-GB" altLang="en-US" dirty="0" err="1"/>
              <a:t>c</a:t>
            </a:r>
            <a:endParaRPr lang="en-GB" altLang="en-US" dirty="0"/>
          </a:p>
          <a:p>
            <a:pPr lvl="2"/>
            <a:endParaRPr lang="en-GB" altLang="en-US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pt-BR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D461F7D-A475-521F-A028-432DB70AD5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2515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859"/>
    </mc:Choice>
    <mc:Fallback xmlns="">
      <p:transition spd="slow" advTm="57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047" y="123534"/>
            <a:ext cx="9404723" cy="1400530"/>
          </a:xfrm>
        </p:spPr>
        <p:txBody>
          <a:bodyPr/>
          <a:lstStyle/>
          <a:p>
            <a:r>
              <a:rPr lang="en-GB" dirty="0"/>
              <a:t>Burn rates of the ternary system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18819694"/>
              </p:ext>
            </p:extLst>
          </p:nvPr>
        </p:nvGraphicFramePr>
        <p:xfrm>
          <a:off x="338329" y="868680"/>
          <a:ext cx="10398682" cy="53858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047ADE9-06C5-BBAF-6968-81210CBD0A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9255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714"/>
    </mc:Choice>
    <mc:Fallback xmlns="">
      <p:transition spd="slow" advTm="45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0" y="58347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Production Route (delay composition mixing and drawing)</a:t>
            </a:r>
          </a:p>
        </p:txBody>
      </p:sp>
      <p:sp>
        <p:nvSpPr>
          <p:cNvPr id="6" name="Rectangle 5"/>
          <p:cNvSpPr/>
          <p:nvPr/>
        </p:nvSpPr>
        <p:spPr>
          <a:xfrm>
            <a:off x="1061524" y="1321411"/>
            <a:ext cx="648072" cy="3254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Boron</a:t>
            </a:r>
          </a:p>
        </p:txBody>
      </p:sp>
      <p:sp>
        <p:nvSpPr>
          <p:cNvPr id="7" name="Rectangle 6"/>
          <p:cNvSpPr/>
          <p:nvPr/>
        </p:nvSpPr>
        <p:spPr>
          <a:xfrm>
            <a:off x="1055450" y="2065463"/>
            <a:ext cx="648072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Bi</a:t>
            </a:r>
            <a:r>
              <a:rPr lang="en-US" sz="1200" baseline="-250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2</a:t>
            </a:r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O</a:t>
            </a:r>
            <a:r>
              <a:rPr lang="en-US" sz="1200" baseline="-250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3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55450" y="2700111"/>
            <a:ext cx="648072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Cr₂O</a:t>
            </a:r>
            <a:r>
              <a:rPr lang="en-GB" sz="1200" dirty="0">
                <a:solidFill>
                  <a:schemeClr val="tx1"/>
                </a:solidFill>
              </a:rPr>
              <a:t>₃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996518" y="1886287"/>
            <a:ext cx="1348336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Dispense Chemicals to mixer</a:t>
            </a:r>
          </a:p>
        </p:txBody>
      </p:sp>
      <p:sp>
        <p:nvSpPr>
          <p:cNvPr id="10" name="Oval 9"/>
          <p:cNvSpPr/>
          <p:nvPr/>
        </p:nvSpPr>
        <p:spPr>
          <a:xfrm>
            <a:off x="2901171" y="1639417"/>
            <a:ext cx="1293232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Sieve Chemicals</a:t>
            </a:r>
          </a:p>
        </p:txBody>
      </p:sp>
      <p:sp>
        <p:nvSpPr>
          <p:cNvPr id="19" name="Oval 18"/>
          <p:cNvSpPr/>
          <p:nvPr/>
        </p:nvSpPr>
        <p:spPr>
          <a:xfrm>
            <a:off x="7460378" y="1731012"/>
            <a:ext cx="1246187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Mix</a:t>
            </a:r>
          </a:p>
        </p:txBody>
      </p:sp>
      <p:sp>
        <p:nvSpPr>
          <p:cNvPr id="20" name="Oval 19"/>
          <p:cNvSpPr/>
          <p:nvPr/>
        </p:nvSpPr>
        <p:spPr>
          <a:xfrm>
            <a:off x="9870532" y="2662734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Transfer to Storage Jar</a:t>
            </a:r>
          </a:p>
        </p:txBody>
      </p:sp>
      <p:sp>
        <p:nvSpPr>
          <p:cNvPr id="21" name="Oval 20"/>
          <p:cNvSpPr/>
          <p:nvPr/>
        </p:nvSpPr>
        <p:spPr>
          <a:xfrm>
            <a:off x="2001461" y="3723739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Cut And crimp Lead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91476" y="3615726"/>
            <a:ext cx="663974" cy="46249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Lead Tube</a:t>
            </a:r>
          </a:p>
        </p:txBody>
      </p:sp>
      <p:sp>
        <p:nvSpPr>
          <p:cNvPr id="24" name="Oval 23"/>
          <p:cNvSpPr/>
          <p:nvPr/>
        </p:nvSpPr>
        <p:spPr>
          <a:xfrm>
            <a:off x="4122990" y="3812713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Load Lead</a:t>
            </a:r>
          </a:p>
        </p:txBody>
      </p:sp>
      <p:sp>
        <p:nvSpPr>
          <p:cNvPr id="25" name="Oval 24"/>
          <p:cNvSpPr/>
          <p:nvPr/>
        </p:nvSpPr>
        <p:spPr>
          <a:xfrm>
            <a:off x="6344854" y="4060889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Crimp closed</a:t>
            </a:r>
          </a:p>
        </p:txBody>
      </p:sp>
      <p:sp>
        <p:nvSpPr>
          <p:cNvPr id="26" name="Oval 25"/>
          <p:cNvSpPr/>
          <p:nvPr/>
        </p:nvSpPr>
        <p:spPr>
          <a:xfrm>
            <a:off x="10614067" y="5256033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Store Drawn Lead</a:t>
            </a:r>
          </a:p>
        </p:txBody>
      </p:sp>
      <p:cxnSp>
        <p:nvCxnSpPr>
          <p:cNvPr id="34" name="Curved Connector 33"/>
          <p:cNvCxnSpPr>
            <a:stCxn id="6" idx="3"/>
            <a:endCxn id="10" idx="2"/>
          </p:cNvCxnSpPr>
          <p:nvPr/>
        </p:nvCxnSpPr>
        <p:spPr>
          <a:xfrm>
            <a:off x="1709596" y="1484125"/>
            <a:ext cx="1191575" cy="50448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Curved Connector 34"/>
          <p:cNvCxnSpPr>
            <a:stCxn id="7" idx="3"/>
            <a:endCxn id="10" idx="2"/>
          </p:cNvCxnSpPr>
          <p:nvPr/>
        </p:nvCxnSpPr>
        <p:spPr>
          <a:xfrm flipV="1">
            <a:off x="1703522" y="1988605"/>
            <a:ext cx="1197649" cy="18487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Curved Connector 35"/>
          <p:cNvCxnSpPr>
            <a:stCxn id="8" idx="3"/>
            <a:endCxn id="10" idx="2"/>
          </p:cNvCxnSpPr>
          <p:nvPr/>
        </p:nvCxnSpPr>
        <p:spPr>
          <a:xfrm flipV="1">
            <a:off x="1703522" y="1988605"/>
            <a:ext cx="1197649" cy="81951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Curved Connector 36"/>
          <p:cNvCxnSpPr>
            <a:stCxn id="10" idx="6"/>
            <a:endCxn id="9" idx="2"/>
          </p:cNvCxnSpPr>
          <p:nvPr/>
        </p:nvCxnSpPr>
        <p:spPr>
          <a:xfrm>
            <a:off x="4194403" y="1988605"/>
            <a:ext cx="802115" cy="24687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Curved Connector 59"/>
          <p:cNvCxnSpPr>
            <a:stCxn id="9" idx="6"/>
          </p:cNvCxnSpPr>
          <p:nvPr/>
        </p:nvCxnSpPr>
        <p:spPr>
          <a:xfrm flipV="1">
            <a:off x="6344854" y="2071371"/>
            <a:ext cx="1115524" cy="164104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Curved Connector 63"/>
          <p:cNvCxnSpPr>
            <a:stCxn id="21" idx="6"/>
            <a:endCxn id="24" idx="2"/>
          </p:cNvCxnSpPr>
          <p:nvPr/>
        </p:nvCxnSpPr>
        <p:spPr>
          <a:xfrm>
            <a:off x="3153589" y="4072927"/>
            <a:ext cx="969401" cy="88974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Curved Connector 64"/>
          <p:cNvCxnSpPr>
            <a:stCxn id="22" idx="3"/>
            <a:endCxn id="21" idx="2"/>
          </p:cNvCxnSpPr>
          <p:nvPr/>
        </p:nvCxnSpPr>
        <p:spPr>
          <a:xfrm>
            <a:off x="1055450" y="3846975"/>
            <a:ext cx="946011" cy="22595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" name="Curved Connector 81"/>
          <p:cNvCxnSpPr>
            <a:stCxn id="94" idx="6"/>
            <a:endCxn id="111" idx="3"/>
          </p:cNvCxnSpPr>
          <p:nvPr/>
        </p:nvCxnSpPr>
        <p:spPr>
          <a:xfrm flipV="1">
            <a:off x="5952998" y="5195043"/>
            <a:ext cx="2906156" cy="410178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Curved Connector 82"/>
          <p:cNvCxnSpPr>
            <a:stCxn id="24" idx="6"/>
            <a:endCxn id="25" idx="2"/>
          </p:cNvCxnSpPr>
          <p:nvPr/>
        </p:nvCxnSpPr>
        <p:spPr>
          <a:xfrm>
            <a:off x="5440354" y="4161901"/>
            <a:ext cx="904500" cy="248176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Curved Connector 84"/>
          <p:cNvCxnSpPr>
            <a:stCxn id="25" idx="6"/>
            <a:endCxn id="111" idx="2"/>
          </p:cNvCxnSpPr>
          <p:nvPr/>
        </p:nvCxnSpPr>
        <p:spPr>
          <a:xfrm>
            <a:off x="7662218" y="4410077"/>
            <a:ext cx="1004013" cy="53805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5" name="TextBox 144"/>
          <p:cNvSpPr txBox="1"/>
          <p:nvPr/>
        </p:nvSpPr>
        <p:spPr>
          <a:xfrm>
            <a:off x="6236167" y="1200140"/>
            <a:ext cx="1155329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Correct amount of ingredients dispensed to mixer</a:t>
            </a:r>
          </a:p>
        </p:txBody>
      </p:sp>
      <p:sp>
        <p:nvSpPr>
          <p:cNvPr id="149" name="TextBox 148"/>
          <p:cNvSpPr txBox="1"/>
          <p:nvPr/>
        </p:nvSpPr>
        <p:spPr>
          <a:xfrm>
            <a:off x="4092746" y="1314335"/>
            <a:ext cx="1347608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Ingredients sized and foreign bodies removed</a:t>
            </a:r>
          </a:p>
        </p:txBody>
      </p:sp>
      <p:sp>
        <p:nvSpPr>
          <p:cNvPr id="150" name="TextBox 149"/>
          <p:cNvSpPr txBox="1"/>
          <p:nvPr/>
        </p:nvSpPr>
        <p:spPr>
          <a:xfrm>
            <a:off x="5613438" y="3552126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Composition loaded to lead</a:t>
            </a:r>
          </a:p>
        </p:txBody>
      </p:sp>
      <p:sp>
        <p:nvSpPr>
          <p:cNvPr id="152" name="TextBox 151"/>
          <p:cNvSpPr txBox="1"/>
          <p:nvPr/>
        </p:nvSpPr>
        <p:spPr>
          <a:xfrm>
            <a:off x="3271139" y="3354407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6” Lead, crimped at one end</a:t>
            </a:r>
          </a:p>
        </p:txBody>
      </p:sp>
      <p:sp>
        <p:nvSpPr>
          <p:cNvPr id="153" name="TextBox 152"/>
          <p:cNvSpPr txBox="1"/>
          <p:nvPr/>
        </p:nvSpPr>
        <p:spPr>
          <a:xfrm>
            <a:off x="6654459" y="5108453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Tooling prepared</a:t>
            </a:r>
          </a:p>
        </p:txBody>
      </p:sp>
      <p:sp>
        <p:nvSpPr>
          <p:cNvPr id="155" name="TextBox 154"/>
          <p:cNvSpPr txBox="1"/>
          <p:nvPr/>
        </p:nvSpPr>
        <p:spPr>
          <a:xfrm>
            <a:off x="10272990" y="4679103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Lead </a:t>
            </a:r>
            <a:r>
              <a:rPr lang="en-GB" dirty="0" err="1">
                <a:solidFill>
                  <a:schemeClr val="tx1"/>
                </a:solidFill>
              </a:rPr>
              <a:t>Fuze</a:t>
            </a:r>
            <a:r>
              <a:rPr lang="en-GB" dirty="0">
                <a:solidFill>
                  <a:schemeClr val="tx1"/>
                </a:solidFill>
              </a:rPr>
              <a:t> produced</a:t>
            </a:r>
          </a:p>
        </p:txBody>
      </p:sp>
      <p:sp>
        <p:nvSpPr>
          <p:cNvPr id="156" name="TextBox 155"/>
          <p:cNvSpPr txBox="1"/>
          <p:nvPr/>
        </p:nvSpPr>
        <p:spPr>
          <a:xfrm>
            <a:off x="7790618" y="4156161"/>
            <a:ext cx="120603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Tube Closed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9292867" y="1523305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Dry, homogenous mix achieved</a:t>
            </a:r>
          </a:p>
        </p:txBody>
      </p:sp>
      <p:cxnSp>
        <p:nvCxnSpPr>
          <p:cNvPr id="80" name="Curved Connector 79"/>
          <p:cNvCxnSpPr>
            <a:stCxn id="19" idx="6"/>
            <a:endCxn id="20" idx="0"/>
          </p:cNvCxnSpPr>
          <p:nvPr/>
        </p:nvCxnSpPr>
        <p:spPr>
          <a:xfrm>
            <a:off x="8706565" y="2080200"/>
            <a:ext cx="1740031" cy="58253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" name="Rectangle 91"/>
          <p:cNvSpPr/>
          <p:nvPr/>
        </p:nvSpPr>
        <p:spPr>
          <a:xfrm>
            <a:off x="3232398" y="5408132"/>
            <a:ext cx="849223" cy="4283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Rollers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/ Dyes</a:t>
            </a:r>
          </a:p>
        </p:txBody>
      </p:sp>
      <p:sp>
        <p:nvSpPr>
          <p:cNvPr id="94" name="Oval 93"/>
          <p:cNvSpPr/>
          <p:nvPr/>
        </p:nvSpPr>
        <p:spPr>
          <a:xfrm>
            <a:off x="4469817" y="5171595"/>
            <a:ext cx="1483181" cy="867251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Prepare Rolling / Drawing bench</a:t>
            </a:r>
          </a:p>
        </p:txBody>
      </p:sp>
      <p:cxnSp>
        <p:nvCxnSpPr>
          <p:cNvPr id="95" name="Curved Connector 94"/>
          <p:cNvCxnSpPr>
            <a:stCxn id="92" idx="3"/>
            <a:endCxn id="94" idx="2"/>
          </p:cNvCxnSpPr>
          <p:nvPr/>
        </p:nvCxnSpPr>
        <p:spPr>
          <a:xfrm flipV="1">
            <a:off x="4081621" y="5605221"/>
            <a:ext cx="388196" cy="1708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1" name="Oval 110"/>
          <p:cNvSpPr/>
          <p:nvPr/>
        </p:nvSpPr>
        <p:spPr>
          <a:xfrm>
            <a:off x="8666231" y="4598942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Reduce diameter</a:t>
            </a:r>
          </a:p>
        </p:txBody>
      </p:sp>
      <p:cxnSp>
        <p:nvCxnSpPr>
          <p:cNvPr id="117" name="Curved Connector 116"/>
          <p:cNvCxnSpPr>
            <a:stCxn id="111" idx="6"/>
            <a:endCxn id="26" idx="2"/>
          </p:cNvCxnSpPr>
          <p:nvPr/>
        </p:nvCxnSpPr>
        <p:spPr>
          <a:xfrm>
            <a:off x="9983595" y="4948130"/>
            <a:ext cx="630472" cy="657091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6" name="Curved Connector 125"/>
          <p:cNvCxnSpPr>
            <a:stCxn id="20" idx="2"/>
            <a:endCxn id="24" idx="0"/>
          </p:cNvCxnSpPr>
          <p:nvPr/>
        </p:nvCxnSpPr>
        <p:spPr>
          <a:xfrm rot="10800000" flipV="1">
            <a:off x="4781672" y="3011921"/>
            <a:ext cx="5088860" cy="800791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3DAB326-7156-9475-B736-A3CE43D8CB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25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0" y="58347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Production Route (delay composition mixing and drawing)</a:t>
            </a:r>
          </a:p>
        </p:txBody>
      </p:sp>
      <p:sp>
        <p:nvSpPr>
          <p:cNvPr id="6" name="Rectangle 5"/>
          <p:cNvSpPr/>
          <p:nvPr/>
        </p:nvSpPr>
        <p:spPr>
          <a:xfrm>
            <a:off x="1061524" y="1321411"/>
            <a:ext cx="648072" cy="3254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Boron</a:t>
            </a:r>
          </a:p>
        </p:txBody>
      </p:sp>
      <p:sp>
        <p:nvSpPr>
          <p:cNvPr id="7" name="Rectangle 6"/>
          <p:cNvSpPr/>
          <p:nvPr/>
        </p:nvSpPr>
        <p:spPr>
          <a:xfrm>
            <a:off x="1055450" y="2065463"/>
            <a:ext cx="648072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Bi</a:t>
            </a:r>
            <a:r>
              <a:rPr lang="en-US" sz="1200" baseline="-250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2</a:t>
            </a:r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O</a:t>
            </a:r>
            <a:r>
              <a:rPr lang="en-US" sz="1200" baseline="-250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3</a:t>
            </a:r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55450" y="2700111"/>
            <a:ext cx="648072" cy="2160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Cr₂O</a:t>
            </a:r>
            <a:r>
              <a:rPr lang="en-GB" sz="1200" dirty="0">
                <a:solidFill>
                  <a:schemeClr val="tx1"/>
                </a:solidFill>
              </a:rPr>
              <a:t>₃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996518" y="1886287"/>
            <a:ext cx="1348336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Dispense Chemicals to mixer</a:t>
            </a:r>
          </a:p>
        </p:txBody>
      </p:sp>
      <p:sp>
        <p:nvSpPr>
          <p:cNvPr id="10" name="Oval 9"/>
          <p:cNvSpPr/>
          <p:nvPr/>
        </p:nvSpPr>
        <p:spPr>
          <a:xfrm>
            <a:off x="2901171" y="1639417"/>
            <a:ext cx="1293232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Sieve Chemicals</a:t>
            </a:r>
          </a:p>
        </p:txBody>
      </p:sp>
      <p:sp>
        <p:nvSpPr>
          <p:cNvPr id="19" name="Oval 18"/>
          <p:cNvSpPr/>
          <p:nvPr/>
        </p:nvSpPr>
        <p:spPr>
          <a:xfrm>
            <a:off x="7460378" y="1731012"/>
            <a:ext cx="1246187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Mix</a:t>
            </a:r>
          </a:p>
        </p:txBody>
      </p:sp>
      <p:sp>
        <p:nvSpPr>
          <p:cNvPr id="20" name="Oval 19"/>
          <p:cNvSpPr/>
          <p:nvPr/>
        </p:nvSpPr>
        <p:spPr>
          <a:xfrm>
            <a:off x="9870532" y="2662734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Transfer to Storage Jar</a:t>
            </a:r>
          </a:p>
        </p:txBody>
      </p:sp>
      <p:sp>
        <p:nvSpPr>
          <p:cNvPr id="21" name="Oval 20"/>
          <p:cNvSpPr/>
          <p:nvPr/>
        </p:nvSpPr>
        <p:spPr>
          <a:xfrm>
            <a:off x="2001461" y="3723739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Cut And crimp Lead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91476" y="3615726"/>
            <a:ext cx="663974" cy="46249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Lead Tube</a:t>
            </a:r>
          </a:p>
        </p:txBody>
      </p:sp>
      <p:sp>
        <p:nvSpPr>
          <p:cNvPr id="24" name="Oval 23"/>
          <p:cNvSpPr/>
          <p:nvPr/>
        </p:nvSpPr>
        <p:spPr>
          <a:xfrm>
            <a:off x="4122990" y="3812713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Load Lead</a:t>
            </a:r>
          </a:p>
        </p:txBody>
      </p:sp>
      <p:sp>
        <p:nvSpPr>
          <p:cNvPr id="25" name="Oval 24"/>
          <p:cNvSpPr/>
          <p:nvPr/>
        </p:nvSpPr>
        <p:spPr>
          <a:xfrm>
            <a:off x="6344854" y="4060889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Crimp closed</a:t>
            </a:r>
          </a:p>
        </p:txBody>
      </p:sp>
      <p:sp>
        <p:nvSpPr>
          <p:cNvPr id="26" name="Oval 25"/>
          <p:cNvSpPr/>
          <p:nvPr/>
        </p:nvSpPr>
        <p:spPr>
          <a:xfrm>
            <a:off x="10614067" y="5256033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Store Drawn Lead</a:t>
            </a:r>
          </a:p>
        </p:txBody>
      </p:sp>
      <p:cxnSp>
        <p:nvCxnSpPr>
          <p:cNvPr id="34" name="Curved Connector 33"/>
          <p:cNvCxnSpPr>
            <a:stCxn id="6" idx="3"/>
            <a:endCxn id="10" idx="2"/>
          </p:cNvCxnSpPr>
          <p:nvPr/>
        </p:nvCxnSpPr>
        <p:spPr>
          <a:xfrm>
            <a:off x="1709596" y="1484125"/>
            <a:ext cx="1191575" cy="50448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Curved Connector 34"/>
          <p:cNvCxnSpPr>
            <a:stCxn id="7" idx="3"/>
            <a:endCxn id="10" idx="2"/>
          </p:cNvCxnSpPr>
          <p:nvPr/>
        </p:nvCxnSpPr>
        <p:spPr>
          <a:xfrm flipV="1">
            <a:off x="1703522" y="1988605"/>
            <a:ext cx="1197649" cy="18487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Curved Connector 35"/>
          <p:cNvCxnSpPr>
            <a:stCxn id="8" idx="3"/>
            <a:endCxn id="10" idx="2"/>
          </p:cNvCxnSpPr>
          <p:nvPr/>
        </p:nvCxnSpPr>
        <p:spPr>
          <a:xfrm flipV="1">
            <a:off x="1703522" y="1988605"/>
            <a:ext cx="1197649" cy="81951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Curved Connector 36"/>
          <p:cNvCxnSpPr>
            <a:stCxn id="10" idx="6"/>
            <a:endCxn id="9" idx="2"/>
          </p:cNvCxnSpPr>
          <p:nvPr/>
        </p:nvCxnSpPr>
        <p:spPr>
          <a:xfrm>
            <a:off x="4194403" y="1988605"/>
            <a:ext cx="802115" cy="24687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Curved Connector 59"/>
          <p:cNvCxnSpPr>
            <a:stCxn id="9" idx="6"/>
          </p:cNvCxnSpPr>
          <p:nvPr/>
        </p:nvCxnSpPr>
        <p:spPr>
          <a:xfrm flipV="1">
            <a:off x="6344854" y="2071371"/>
            <a:ext cx="1115524" cy="164104"/>
          </a:xfrm>
          <a:prstGeom prst="curvedConnector3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Curved Connector 63"/>
          <p:cNvCxnSpPr>
            <a:stCxn id="21" idx="6"/>
            <a:endCxn id="24" idx="2"/>
          </p:cNvCxnSpPr>
          <p:nvPr/>
        </p:nvCxnSpPr>
        <p:spPr>
          <a:xfrm>
            <a:off x="3153589" y="4072927"/>
            <a:ext cx="969401" cy="88974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Curved Connector 64"/>
          <p:cNvCxnSpPr>
            <a:stCxn id="22" idx="3"/>
            <a:endCxn id="21" idx="2"/>
          </p:cNvCxnSpPr>
          <p:nvPr/>
        </p:nvCxnSpPr>
        <p:spPr>
          <a:xfrm>
            <a:off x="1055450" y="3846975"/>
            <a:ext cx="946011" cy="22595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" name="Curved Connector 81"/>
          <p:cNvCxnSpPr>
            <a:stCxn id="94" idx="6"/>
            <a:endCxn id="111" idx="3"/>
          </p:cNvCxnSpPr>
          <p:nvPr/>
        </p:nvCxnSpPr>
        <p:spPr>
          <a:xfrm flipV="1">
            <a:off x="5952998" y="5195043"/>
            <a:ext cx="2906156" cy="410178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Curved Connector 82"/>
          <p:cNvCxnSpPr>
            <a:stCxn id="24" idx="6"/>
            <a:endCxn id="25" idx="2"/>
          </p:cNvCxnSpPr>
          <p:nvPr/>
        </p:nvCxnSpPr>
        <p:spPr>
          <a:xfrm>
            <a:off x="5440354" y="4161901"/>
            <a:ext cx="904500" cy="248176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5" name="Curved Connector 84"/>
          <p:cNvCxnSpPr>
            <a:stCxn id="25" idx="6"/>
            <a:endCxn id="111" idx="2"/>
          </p:cNvCxnSpPr>
          <p:nvPr/>
        </p:nvCxnSpPr>
        <p:spPr>
          <a:xfrm>
            <a:off x="7662218" y="4410077"/>
            <a:ext cx="1004013" cy="53805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5" name="TextBox 144"/>
          <p:cNvSpPr txBox="1"/>
          <p:nvPr/>
        </p:nvSpPr>
        <p:spPr>
          <a:xfrm>
            <a:off x="6236167" y="1200140"/>
            <a:ext cx="1155329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Correct amount of ingredients dispensed to mixer</a:t>
            </a:r>
          </a:p>
        </p:txBody>
      </p:sp>
      <p:sp>
        <p:nvSpPr>
          <p:cNvPr id="149" name="TextBox 148"/>
          <p:cNvSpPr txBox="1"/>
          <p:nvPr/>
        </p:nvSpPr>
        <p:spPr>
          <a:xfrm>
            <a:off x="4092746" y="1314335"/>
            <a:ext cx="1347608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Ingredients sized and foreign bodies removed</a:t>
            </a:r>
          </a:p>
        </p:txBody>
      </p:sp>
      <p:sp>
        <p:nvSpPr>
          <p:cNvPr id="150" name="TextBox 149"/>
          <p:cNvSpPr txBox="1"/>
          <p:nvPr/>
        </p:nvSpPr>
        <p:spPr>
          <a:xfrm>
            <a:off x="5613438" y="3552126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Composition loaded to lead</a:t>
            </a:r>
          </a:p>
        </p:txBody>
      </p:sp>
      <p:sp>
        <p:nvSpPr>
          <p:cNvPr id="152" name="TextBox 151"/>
          <p:cNvSpPr txBox="1"/>
          <p:nvPr/>
        </p:nvSpPr>
        <p:spPr>
          <a:xfrm>
            <a:off x="3271139" y="3354407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6” Lead, crimped at one end</a:t>
            </a:r>
          </a:p>
        </p:txBody>
      </p:sp>
      <p:sp>
        <p:nvSpPr>
          <p:cNvPr id="153" name="TextBox 152"/>
          <p:cNvSpPr txBox="1"/>
          <p:nvPr/>
        </p:nvSpPr>
        <p:spPr>
          <a:xfrm>
            <a:off x="6654459" y="5108453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Tooling prepared</a:t>
            </a:r>
          </a:p>
        </p:txBody>
      </p:sp>
      <p:sp>
        <p:nvSpPr>
          <p:cNvPr id="155" name="TextBox 154"/>
          <p:cNvSpPr txBox="1"/>
          <p:nvPr/>
        </p:nvSpPr>
        <p:spPr>
          <a:xfrm>
            <a:off x="10272990" y="4679103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Lead </a:t>
            </a:r>
            <a:r>
              <a:rPr lang="en-GB" dirty="0" err="1">
                <a:solidFill>
                  <a:schemeClr val="tx1"/>
                </a:solidFill>
              </a:rPr>
              <a:t>Fuze</a:t>
            </a:r>
            <a:r>
              <a:rPr lang="en-GB" dirty="0">
                <a:solidFill>
                  <a:schemeClr val="tx1"/>
                </a:solidFill>
              </a:rPr>
              <a:t> produced</a:t>
            </a:r>
          </a:p>
        </p:txBody>
      </p:sp>
      <p:sp>
        <p:nvSpPr>
          <p:cNvPr id="156" name="TextBox 155"/>
          <p:cNvSpPr txBox="1"/>
          <p:nvPr/>
        </p:nvSpPr>
        <p:spPr>
          <a:xfrm>
            <a:off x="7790618" y="4156161"/>
            <a:ext cx="120603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Tube Closed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9292867" y="1523305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Dry, homogenous mix achieved</a:t>
            </a:r>
          </a:p>
        </p:txBody>
      </p:sp>
      <p:cxnSp>
        <p:nvCxnSpPr>
          <p:cNvPr id="80" name="Curved Connector 79"/>
          <p:cNvCxnSpPr>
            <a:stCxn id="19" idx="6"/>
            <a:endCxn id="20" idx="0"/>
          </p:cNvCxnSpPr>
          <p:nvPr/>
        </p:nvCxnSpPr>
        <p:spPr>
          <a:xfrm>
            <a:off x="8706565" y="2080200"/>
            <a:ext cx="1740031" cy="58253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2" name="Rectangle 91"/>
          <p:cNvSpPr/>
          <p:nvPr/>
        </p:nvSpPr>
        <p:spPr>
          <a:xfrm>
            <a:off x="3232398" y="5408132"/>
            <a:ext cx="849223" cy="4283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Rollers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/ Dyes</a:t>
            </a:r>
          </a:p>
        </p:txBody>
      </p:sp>
      <p:sp>
        <p:nvSpPr>
          <p:cNvPr id="94" name="Oval 93"/>
          <p:cNvSpPr/>
          <p:nvPr/>
        </p:nvSpPr>
        <p:spPr>
          <a:xfrm>
            <a:off x="4469817" y="5171595"/>
            <a:ext cx="1483181" cy="867251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Prepare Rolling / Drawing bench</a:t>
            </a:r>
          </a:p>
        </p:txBody>
      </p:sp>
      <p:cxnSp>
        <p:nvCxnSpPr>
          <p:cNvPr id="95" name="Curved Connector 94"/>
          <p:cNvCxnSpPr>
            <a:stCxn id="92" idx="3"/>
            <a:endCxn id="94" idx="2"/>
          </p:cNvCxnSpPr>
          <p:nvPr/>
        </p:nvCxnSpPr>
        <p:spPr>
          <a:xfrm flipV="1">
            <a:off x="4081621" y="5605221"/>
            <a:ext cx="388196" cy="1708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1" name="Oval 110"/>
          <p:cNvSpPr/>
          <p:nvPr/>
        </p:nvSpPr>
        <p:spPr>
          <a:xfrm>
            <a:off x="8666231" y="4598942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Reduce diameter</a:t>
            </a:r>
          </a:p>
        </p:txBody>
      </p:sp>
      <p:cxnSp>
        <p:nvCxnSpPr>
          <p:cNvPr id="117" name="Curved Connector 116"/>
          <p:cNvCxnSpPr>
            <a:stCxn id="111" idx="6"/>
            <a:endCxn id="26" idx="2"/>
          </p:cNvCxnSpPr>
          <p:nvPr/>
        </p:nvCxnSpPr>
        <p:spPr>
          <a:xfrm>
            <a:off x="9983595" y="4948130"/>
            <a:ext cx="630472" cy="657091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6" name="Curved Connector 125"/>
          <p:cNvCxnSpPr>
            <a:stCxn id="20" idx="2"/>
            <a:endCxn id="24" idx="0"/>
          </p:cNvCxnSpPr>
          <p:nvPr/>
        </p:nvCxnSpPr>
        <p:spPr>
          <a:xfrm rot="10800000" flipV="1">
            <a:off x="4781672" y="3011921"/>
            <a:ext cx="5088860" cy="800791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9" name="Rounded Rectangular Callout 158"/>
          <p:cNvSpPr/>
          <p:nvPr/>
        </p:nvSpPr>
        <p:spPr>
          <a:xfrm>
            <a:off x="3793291" y="722476"/>
            <a:ext cx="1946517" cy="1901222"/>
          </a:xfrm>
          <a:prstGeom prst="wedgeRoundRectCallout">
            <a:avLst>
              <a:gd name="adj1" fmla="val -150539"/>
              <a:gd name="adj2" fmla="val 91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Repeated opening and closing of boron drums allows in moisture. Boron then oxidises.</a:t>
            </a:r>
          </a:p>
          <a:p>
            <a:r>
              <a:rPr lang="en-GB" sz="1050" dirty="0"/>
              <a:t>Either include another process step “Wash Boron” which is messy or split ingredients down to batch size portions before processing</a:t>
            </a:r>
          </a:p>
        </p:txBody>
      </p:sp>
      <p:sp>
        <p:nvSpPr>
          <p:cNvPr id="160" name="Rounded Rectangular Callout 159"/>
          <p:cNvSpPr/>
          <p:nvPr/>
        </p:nvSpPr>
        <p:spPr>
          <a:xfrm>
            <a:off x="3857350" y="1769796"/>
            <a:ext cx="1946517" cy="886596"/>
          </a:xfrm>
          <a:prstGeom prst="wedgeRoundRectCallout">
            <a:avLst>
              <a:gd name="adj1" fmla="val -155707"/>
              <a:gd name="adj2" fmla="val 2156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Control particle size of oxidants. Monitor carefully.</a:t>
            </a:r>
          </a:p>
          <a:p>
            <a:r>
              <a:rPr lang="en-GB" sz="1050" dirty="0"/>
              <a:t>Beware purchasing</a:t>
            </a:r>
          </a:p>
        </p:txBody>
      </p:sp>
      <p:sp>
        <p:nvSpPr>
          <p:cNvPr id="42" name="Rounded Rectangular Callout 41"/>
          <p:cNvSpPr/>
          <p:nvPr/>
        </p:nvSpPr>
        <p:spPr>
          <a:xfrm>
            <a:off x="6546616" y="2708334"/>
            <a:ext cx="1946517" cy="886596"/>
          </a:xfrm>
          <a:prstGeom prst="wedgeRoundRectCallout">
            <a:avLst>
              <a:gd name="adj1" fmla="val 123801"/>
              <a:gd name="adj2" fmla="val -3825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Avoid prolonged storage here.</a:t>
            </a:r>
          </a:p>
          <a:p>
            <a:r>
              <a:rPr lang="en-GB" sz="1050" dirty="0"/>
              <a:t>Seal in tubes or as consolidated leads</a:t>
            </a:r>
          </a:p>
        </p:txBody>
      </p:sp>
      <p:sp>
        <p:nvSpPr>
          <p:cNvPr id="43" name="Rounded Rectangular Callout 42"/>
          <p:cNvSpPr/>
          <p:nvPr/>
        </p:nvSpPr>
        <p:spPr>
          <a:xfrm>
            <a:off x="323733" y="2959569"/>
            <a:ext cx="1946517" cy="505515"/>
          </a:xfrm>
          <a:prstGeom prst="wedgeRoundRectCallout">
            <a:avLst>
              <a:gd name="adj1" fmla="val -19477"/>
              <a:gd name="adj2" fmla="val 933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Inspect for cleanliness / damage</a:t>
            </a:r>
          </a:p>
        </p:txBody>
      </p:sp>
      <p:sp>
        <p:nvSpPr>
          <p:cNvPr id="44" name="Rounded Rectangular Callout 43"/>
          <p:cNvSpPr/>
          <p:nvPr/>
        </p:nvSpPr>
        <p:spPr>
          <a:xfrm>
            <a:off x="555196" y="4958654"/>
            <a:ext cx="1946517" cy="505515"/>
          </a:xfrm>
          <a:prstGeom prst="wedgeRoundRectCallout">
            <a:avLst>
              <a:gd name="adj1" fmla="val 83871"/>
              <a:gd name="adj2" fmla="val 8792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Inspect for cleanliness / damage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FC5D6D0-ADE8-19AC-C0FE-808C486B4DD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9385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5864"/>
    </mc:Choice>
    <mc:Fallback xmlns="">
      <p:transition spd="slow" advTm="215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59" grpId="0" animBg="1"/>
      <p:bldP spid="159" grpId="1" animBg="1"/>
      <p:bldP spid="160" grpId="0" animBg="1"/>
      <p:bldP spid="160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13522"/>
            <a:ext cx="8229600" cy="562074"/>
          </a:xfrm>
        </p:spPr>
        <p:txBody>
          <a:bodyPr>
            <a:normAutofit/>
          </a:bodyPr>
          <a:lstStyle/>
          <a:p>
            <a:r>
              <a:rPr lang="en-GB" sz="2400" dirty="0"/>
              <a:t>Production Route (</a:t>
            </a:r>
            <a:r>
              <a:rPr lang="en-GB" sz="2400" dirty="0" err="1"/>
              <a:t>Fuze</a:t>
            </a:r>
            <a:r>
              <a:rPr lang="en-GB" sz="2400" dirty="0"/>
              <a:t> assembly)</a:t>
            </a:r>
          </a:p>
        </p:txBody>
      </p:sp>
      <p:sp>
        <p:nvSpPr>
          <p:cNvPr id="6" name="Rectangle 5"/>
          <p:cNvSpPr/>
          <p:nvPr/>
        </p:nvSpPr>
        <p:spPr>
          <a:xfrm>
            <a:off x="6996056" y="3462432"/>
            <a:ext cx="958928" cy="4040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Cut back M/C</a:t>
            </a:r>
          </a:p>
        </p:txBody>
      </p:sp>
      <p:sp>
        <p:nvSpPr>
          <p:cNvPr id="7" name="Rectangle 6"/>
          <p:cNvSpPr/>
          <p:nvPr/>
        </p:nvSpPr>
        <p:spPr>
          <a:xfrm>
            <a:off x="5992538" y="1727878"/>
            <a:ext cx="646641" cy="3730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Press</a:t>
            </a:r>
          </a:p>
          <a:p>
            <a:pPr algn="ctr"/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Tool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908792" y="4366719"/>
            <a:ext cx="1097279" cy="63105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Priming composition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9360020" y="4017531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Press priming</a:t>
            </a:r>
          </a:p>
        </p:txBody>
      </p:sp>
      <p:sp>
        <p:nvSpPr>
          <p:cNvPr id="10" name="Oval 9"/>
          <p:cNvSpPr/>
          <p:nvPr/>
        </p:nvSpPr>
        <p:spPr>
          <a:xfrm>
            <a:off x="723812" y="4923656"/>
            <a:ext cx="1485322" cy="73877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Fit GP magazine</a:t>
            </a:r>
          </a:p>
        </p:txBody>
      </p:sp>
      <p:sp>
        <p:nvSpPr>
          <p:cNvPr id="11" name="Oval 10"/>
          <p:cNvSpPr/>
          <p:nvPr/>
        </p:nvSpPr>
        <p:spPr>
          <a:xfrm>
            <a:off x="4544454" y="800313"/>
            <a:ext cx="1248977" cy="77995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Insert into delay element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5574" y="637513"/>
            <a:ext cx="1023639" cy="325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Lead fuse</a:t>
            </a:r>
          </a:p>
        </p:txBody>
      </p:sp>
      <p:sp>
        <p:nvSpPr>
          <p:cNvPr id="15" name="Oval 14"/>
          <p:cNvSpPr/>
          <p:nvPr/>
        </p:nvSpPr>
        <p:spPr>
          <a:xfrm>
            <a:off x="2111058" y="857108"/>
            <a:ext cx="1274856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Cut to length</a:t>
            </a:r>
          </a:p>
        </p:txBody>
      </p:sp>
      <p:sp>
        <p:nvSpPr>
          <p:cNvPr id="16" name="Oval 15"/>
          <p:cNvSpPr/>
          <p:nvPr/>
        </p:nvSpPr>
        <p:spPr>
          <a:xfrm>
            <a:off x="7216845" y="4335330"/>
            <a:ext cx="1441617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Press take over comp</a:t>
            </a:r>
          </a:p>
        </p:txBody>
      </p:sp>
      <p:sp>
        <p:nvSpPr>
          <p:cNvPr id="17" name="Oval 16"/>
          <p:cNvSpPr/>
          <p:nvPr/>
        </p:nvSpPr>
        <p:spPr>
          <a:xfrm>
            <a:off x="6801831" y="988932"/>
            <a:ext cx="162477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Press in place in dead load press</a:t>
            </a:r>
          </a:p>
        </p:txBody>
      </p:sp>
      <p:sp>
        <p:nvSpPr>
          <p:cNvPr id="18" name="Oval 17"/>
          <p:cNvSpPr/>
          <p:nvPr/>
        </p:nvSpPr>
        <p:spPr>
          <a:xfrm>
            <a:off x="5416474" y="2703827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Burn proof</a:t>
            </a:r>
          </a:p>
        </p:txBody>
      </p:sp>
      <p:sp>
        <p:nvSpPr>
          <p:cNvPr id="19" name="Oval 18"/>
          <p:cNvSpPr/>
          <p:nvPr/>
        </p:nvSpPr>
        <p:spPr>
          <a:xfrm>
            <a:off x="10138722" y="2532355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Cut back</a:t>
            </a:r>
          </a:p>
        </p:txBody>
      </p:sp>
      <p:sp>
        <p:nvSpPr>
          <p:cNvPr id="20" name="Oval 19"/>
          <p:cNvSpPr/>
          <p:nvPr/>
        </p:nvSpPr>
        <p:spPr>
          <a:xfrm>
            <a:off x="2353130" y="3914856"/>
            <a:ext cx="1152128" cy="61825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Close </a:t>
            </a:r>
            <a:r>
              <a:rPr lang="en-GB" sz="1100" dirty="0" err="1">
                <a:solidFill>
                  <a:schemeClr val="tx1"/>
                </a:solidFill>
              </a:rPr>
              <a:t>fuze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24" name="Oval 23"/>
          <p:cNvSpPr/>
          <p:nvPr/>
        </p:nvSpPr>
        <p:spPr>
          <a:xfrm>
            <a:off x="4701721" y="3830002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Load to </a:t>
            </a:r>
            <a:r>
              <a:rPr lang="en-GB" sz="1100" dirty="0" err="1">
                <a:solidFill>
                  <a:schemeClr val="tx1"/>
                </a:solidFill>
              </a:rPr>
              <a:t>Fuze</a:t>
            </a:r>
            <a:r>
              <a:rPr lang="en-GB" sz="1100" dirty="0">
                <a:solidFill>
                  <a:schemeClr val="tx1"/>
                </a:solidFill>
              </a:rPr>
              <a:t> body</a:t>
            </a:r>
          </a:p>
        </p:txBody>
      </p:sp>
      <p:sp>
        <p:nvSpPr>
          <p:cNvPr id="25" name="Oval 24"/>
          <p:cNvSpPr/>
          <p:nvPr/>
        </p:nvSpPr>
        <p:spPr>
          <a:xfrm>
            <a:off x="7694980" y="2466484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Set Length</a:t>
            </a:r>
          </a:p>
        </p:txBody>
      </p:sp>
      <p:cxnSp>
        <p:nvCxnSpPr>
          <p:cNvPr id="31" name="Curved Connector 30"/>
          <p:cNvCxnSpPr>
            <a:stCxn id="15" idx="6"/>
            <a:endCxn id="11" idx="2"/>
          </p:cNvCxnSpPr>
          <p:nvPr/>
        </p:nvCxnSpPr>
        <p:spPr>
          <a:xfrm flipV="1">
            <a:off x="3385914" y="1190288"/>
            <a:ext cx="1158540" cy="1600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Curved Connector 31"/>
          <p:cNvCxnSpPr>
            <a:stCxn id="11" idx="6"/>
            <a:endCxn id="17" idx="2"/>
          </p:cNvCxnSpPr>
          <p:nvPr/>
        </p:nvCxnSpPr>
        <p:spPr>
          <a:xfrm>
            <a:off x="5793431" y="1190288"/>
            <a:ext cx="1008400" cy="14783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7" idx="3"/>
            <a:endCxn id="17" idx="3"/>
          </p:cNvCxnSpPr>
          <p:nvPr/>
        </p:nvCxnSpPr>
        <p:spPr>
          <a:xfrm flipV="1">
            <a:off x="6639179" y="1585033"/>
            <a:ext cx="400595" cy="329383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Curved Connector 33"/>
          <p:cNvCxnSpPr>
            <a:stCxn id="45" idx="3"/>
            <a:endCxn id="11" idx="4"/>
          </p:cNvCxnSpPr>
          <p:nvPr/>
        </p:nvCxnSpPr>
        <p:spPr>
          <a:xfrm flipV="1">
            <a:off x="4932419" y="1580263"/>
            <a:ext cx="236524" cy="30547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Curved Connector 34"/>
          <p:cNvCxnSpPr>
            <a:stCxn id="10" idx="6"/>
            <a:endCxn id="126" idx="2"/>
          </p:cNvCxnSpPr>
          <p:nvPr/>
        </p:nvCxnSpPr>
        <p:spPr>
          <a:xfrm>
            <a:off x="2209134" y="5293043"/>
            <a:ext cx="2072045" cy="124435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Curved Connector 36"/>
          <p:cNvCxnSpPr>
            <a:stCxn id="17" idx="4"/>
            <a:endCxn id="18" idx="7"/>
          </p:cNvCxnSpPr>
          <p:nvPr/>
        </p:nvCxnSpPr>
        <p:spPr>
          <a:xfrm rot="5400000">
            <a:off x="6447652" y="1639534"/>
            <a:ext cx="1118794" cy="121434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Curved Connector 37"/>
          <p:cNvCxnSpPr>
            <a:stCxn id="12" idx="3"/>
            <a:endCxn id="15" idx="2"/>
          </p:cNvCxnSpPr>
          <p:nvPr/>
        </p:nvCxnSpPr>
        <p:spPr>
          <a:xfrm>
            <a:off x="1459213" y="800313"/>
            <a:ext cx="651845" cy="40598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Curved Connector 59"/>
          <p:cNvCxnSpPr>
            <a:stCxn id="131" idx="3"/>
            <a:endCxn id="24" idx="0"/>
          </p:cNvCxnSpPr>
          <p:nvPr/>
        </p:nvCxnSpPr>
        <p:spPr>
          <a:xfrm>
            <a:off x="4647281" y="3112060"/>
            <a:ext cx="713122" cy="717942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Curved Connector 60"/>
          <p:cNvCxnSpPr>
            <a:stCxn id="25" idx="6"/>
            <a:endCxn id="19" idx="2"/>
          </p:cNvCxnSpPr>
          <p:nvPr/>
        </p:nvCxnSpPr>
        <p:spPr>
          <a:xfrm>
            <a:off x="9012344" y="2815672"/>
            <a:ext cx="1126378" cy="65871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Curved Connector 63"/>
          <p:cNvCxnSpPr>
            <a:stCxn id="19" idx="4"/>
            <a:endCxn id="9" idx="0"/>
          </p:cNvCxnSpPr>
          <p:nvPr/>
        </p:nvCxnSpPr>
        <p:spPr>
          <a:xfrm rot="5400000">
            <a:off x="9932035" y="3234780"/>
            <a:ext cx="786800" cy="77870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Curved Connector 64"/>
          <p:cNvCxnSpPr>
            <a:stCxn id="20" idx="3"/>
            <a:endCxn id="10" idx="0"/>
          </p:cNvCxnSpPr>
          <p:nvPr/>
        </p:nvCxnSpPr>
        <p:spPr>
          <a:xfrm rot="5400000">
            <a:off x="1753621" y="4155421"/>
            <a:ext cx="481087" cy="105538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" name="Curved Connector 81"/>
          <p:cNvCxnSpPr>
            <a:stCxn id="18" idx="6"/>
            <a:endCxn id="25" idx="2"/>
          </p:cNvCxnSpPr>
          <p:nvPr/>
        </p:nvCxnSpPr>
        <p:spPr>
          <a:xfrm flipV="1">
            <a:off x="6568602" y="2815672"/>
            <a:ext cx="1126378" cy="23734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Curved Connector 82"/>
          <p:cNvCxnSpPr>
            <a:stCxn id="6" idx="3"/>
            <a:endCxn id="25" idx="4"/>
          </p:cNvCxnSpPr>
          <p:nvPr/>
        </p:nvCxnSpPr>
        <p:spPr>
          <a:xfrm flipV="1">
            <a:off x="7954984" y="3164860"/>
            <a:ext cx="398678" cy="49959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4" name="Curved Connector 83"/>
          <p:cNvCxnSpPr>
            <a:stCxn id="17" idx="6"/>
            <a:endCxn id="19" idx="0"/>
          </p:cNvCxnSpPr>
          <p:nvPr/>
        </p:nvCxnSpPr>
        <p:spPr>
          <a:xfrm>
            <a:off x="8426609" y="1338120"/>
            <a:ext cx="2288177" cy="1194235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4" name="TextBox 143"/>
          <p:cNvSpPr txBox="1"/>
          <p:nvPr/>
        </p:nvSpPr>
        <p:spPr>
          <a:xfrm>
            <a:off x="3415894" y="687726"/>
            <a:ext cx="125182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Delay elements cut to length</a:t>
            </a:r>
          </a:p>
        </p:txBody>
      </p:sp>
      <p:sp>
        <p:nvSpPr>
          <p:cNvPr id="146" name="TextBox 145"/>
          <p:cNvSpPr txBox="1"/>
          <p:nvPr/>
        </p:nvSpPr>
        <p:spPr>
          <a:xfrm>
            <a:off x="6061516" y="649359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Loaded Sleeve</a:t>
            </a:r>
          </a:p>
        </p:txBody>
      </p:sp>
      <p:sp>
        <p:nvSpPr>
          <p:cNvPr id="147" name="TextBox 146"/>
          <p:cNvSpPr txBox="1"/>
          <p:nvPr/>
        </p:nvSpPr>
        <p:spPr>
          <a:xfrm>
            <a:off x="10422438" y="3568371"/>
            <a:ext cx="98816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Delay at right length </a:t>
            </a:r>
          </a:p>
        </p:txBody>
      </p:sp>
      <p:sp>
        <p:nvSpPr>
          <p:cNvPr id="148" name="TextBox 147"/>
          <p:cNvSpPr txBox="1"/>
          <p:nvPr/>
        </p:nvSpPr>
        <p:spPr>
          <a:xfrm>
            <a:off x="5819819" y="4508158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Completed delay element</a:t>
            </a:r>
          </a:p>
        </p:txBody>
      </p:sp>
      <p:sp>
        <p:nvSpPr>
          <p:cNvPr id="150" name="TextBox 149"/>
          <p:cNvSpPr txBox="1"/>
          <p:nvPr/>
        </p:nvSpPr>
        <p:spPr>
          <a:xfrm>
            <a:off x="6607475" y="2313869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Test Samples</a:t>
            </a:r>
          </a:p>
        </p:txBody>
      </p:sp>
      <p:sp>
        <p:nvSpPr>
          <p:cNvPr id="151" name="TextBox 150"/>
          <p:cNvSpPr txBox="1"/>
          <p:nvPr/>
        </p:nvSpPr>
        <p:spPr>
          <a:xfrm>
            <a:off x="1076895" y="4335330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Capped </a:t>
            </a:r>
            <a:r>
              <a:rPr lang="en-GB" dirty="0" err="1">
                <a:solidFill>
                  <a:schemeClr val="tx1"/>
                </a:solidFill>
              </a:rPr>
              <a:t>Fuze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2" name="TextBox 151"/>
          <p:cNvSpPr txBox="1"/>
          <p:nvPr/>
        </p:nvSpPr>
        <p:spPr>
          <a:xfrm>
            <a:off x="2460956" y="5061498"/>
            <a:ext cx="247146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Completed </a:t>
            </a:r>
            <a:r>
              <a:rPr lang="en-GB" dirty="0" err="1">
                <a:solidFill>
                  <a:schemeClr val="tx1"/>
                </a:solidFill>
              </a:rPr>
              <a:t>fuze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8379848" y="4103014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Primed delay</a:t>
            </a:r>
          </a:p>
        </p:txBody>
      </p:sp>
      <p:sp>
        <p:nvSpPr>
          <p:cNvPr id="124" name="TextBox 123"/>
          <p:cNvSpPr txBox="1"/>
          <p:nvPr/>
        </p:nvSpPr>
        <p:spPr>
          <a:xfrm>
            <a:off x="9191056" y="2427298"/>
            <a:ext cx="94766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Cut back Prepared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160520" y="1647691"/>
            <a:ext cx="771899" cy="476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Cu/Ni Sleeve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6681639" y="2976815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Proof result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10229844" y="1520129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Production elements</a:t>
            </a:r>
          </a:p>
        </p:txBody>
      </p:sp>
      <p:cxnSp>
        <p:nvCxnSpPr>
          <p:cNvPr id="97" name="Curved Connector 96"/>
          <p:cNvCxnSpPr>
            <a:stCxn id="130" idx="3"/>
            <a:endCxn id="20" idx="0"/>
          </p:cNvCxnSpPr>
          <p:nvPr/>
        </p:nvCxnSpPr>
        <p:spPr>
          <a:xfrm>
            <a:off x="2491859" y="3207332"/>
            <a:ext cx="437335" cy="70752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8" name="Curved Connector 97"/>
          <p:cNvCxnSpPr>
            <a:stCxn id="24" idx="2"/>
            <a:endCxn id="20" idx="6"/>
          </p:cNvCxnSpPr>
          <p:nvPr/>
        </p:nvCxnSpPr>
        <p:spPr>
          <a:xfrm rot="10800000" flipV="1">
            <a:off x="3505259" y="4179189"/>
            <a:ext cx="1196463" cy="4479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9" name="Curved Connector 98"/>
          <p:cNvCxnSpPr>
            <a:stCxn id="16" idx="2"/>
            <a:endCxn id="24" idx="6"/>
          </p:cNvCxnSpPr>
          <p:nvPr/>
        </p:nvCxnSpPr>
        <p:spPr>
          <a:xfrm rot="10800000">
            <a:off x="6019085" y="4179190"/>
            <a:ext cx="1197760" cy="50532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0" name="Curved Connector 99"/>
          <p:cNvCxnSpPr>
            <a:stCxn id="9" idx="2"/>
            <a:endCxn id="16" idx="6"/>
          </p:cNvCxnSpPr>
          <p:nvPr/>
        </p:nvCxnSpPr>
        <p:spPr>
          <a:xfrm rot="10800000" flipV="1">
            <a:off x="8658462" y="4366718"/>
            <a:ext cx="701558" cy="317799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1" name="Curved Connector 100"/>
          <p:cNvCxnSpPr>
            <a:stCxn id="8" idx="1"/>
            <a:endCxn id="9" idx="4"/>
          </p:cNvCxnSpPr>
          <p:nvPr/>
        </p:nvCxnSpPr>
        <p:spPr>
          <a:xfrm rot="10800000" flipV="1">
            <a:off x="9936084" y="4682245"/>
            <a:ext cx="972708" cy="33661"/>
          </a:xfrm>
          <a:prstGeom prst="curvedConnector4">
            <a:avLst>
              <a:gd name="adj1" fmla="val 20389"/>
              <a:gd name="adj2" fmla="val 1616488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0" name="Rectangle 109"/>
          <p:cNvSpPr/>
          <p:nvPr/>
        </p:nvSpPr>
        <p:spPr>
          <a:xfrm>
            <a:off x="8957513" y="5470470"/>
            <a:ext cx="1097279" cy="63105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Take over composition</a:t>
            </a:r>
            <a:endParaRPr lang="en-GB" sz="1000" dirty="0">
              <a:solidFill>
                <a:schemeClr val="tx1"/>
              </a:solidFill>
            </a:endParaRPr>
          </a:p>
        </p:txBody>
      </p:sp>
      <p:cxnSp>
        <p:nvCxnSpPr>
          <p:cNvPr id="111" name="Curved Connector 110"/>
          <p:cNvCxnSpPr>
            <a:stCxn id="110" idx="1"/>
            <a:endCxn id="16" idx="4"/>
          </p:cNvCxnSpPr>
          <p:nvPr/>
        </p:nvCxnSpPr>
        <p:spPr>
          <a:xfrm rot="10800000">
            <a:off x="7937655" y="5033707"/>
            <a:ext cx="1019859" cy="752291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5" name="TextBox 124"/>
          <p:cNvSpPr txBox="1"/>
          <p:nvPr/>
        </p:nvSpPr>
        <p:spPr>
          <a:xfrm>
            <a:off x="3547992" y="3526739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Completed delay element in fuse body</a:t>
            </a:r>
          </a:p>
        </p:txBody>
      </p:sp>
      <p:sp>
        <p:nvSpPr>
          <p:cNvPr id="126" name="Oval 125"/>
          <p:cNvSpPr/>
          <p:nvPr/>
        </p:nvSpPr>
        <p:spPr>
          <a:xfrm>
            <a:off x="4281179" y="5096675"/>
            <a:ext cx="1135295" cy="641605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Store</a:t>
            </a:r>
          </a:p>
        </p:txBody>
      </p:sp>
      <p:sp>
        <p:nvSpPr>
          <p:cNvPr id="128" name="Rectangle 127"/>
          <p:cNvSpPr/>
          <p:nvPr/>
        </p:nvSpPr>
        <p:spPr>
          <a:xfrm>
            <a:off x="1632724" y="6141832"/>
            <a:ext cx="1166536" cy="2858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Gunpowder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29" name="Rectangle 128"/>
          <p:cNvSpPr/>
          <p:nvPr/>
        </p:nvSpPr>
        <p:spPr>
          <a:xfrm>
            <a:off x="291063" y="6112119"/>
            <a:ext cx="952263" cy="31552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magazine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30" name="Rectangle 129"/>
          <p:cNvSpPr/>
          <p:nvPr/>
        </p:nvSpPr>
        <p:spPr>
          <a:xfrm>
            <a:off x="1518336" y="2976815"/>
            <a:ext cx="973523" cy="4610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Capped Holder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31" name="Rectangle 130"/>
          <p:cNvSpPr/>
          <p:nvPr/>
        </p:nvSpPr>
        <p:spPr>
          <a:xfrm>
            <a:off x="3673758" y="2881543"/>
            <a:ext cx="973523" cy="4610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Fuze</a:t>
            </a:r>
            <a:r>
              <a:rPr lang="en-GB" sz="1200" dirty="0">
                <a:solidFill>
                  <a:schemeClr val="tx1"/>
                </a:solidFill>
              </a:rPr>
              <a:t> body</a:t>
            </a:r>
            <a:endParaRPr lang="en-GB" sz="1000" dirty="0">
              <a:solidFill>
                <a:schemeClr val="tx1"/>
              </a:solidFill>
            </a:endParaRPr>
          </a:p>
        </p:txBody>
      </p:sp>
      <p:cxnSp>
        <p:nvCxnSpPr>
          <p:cNvPr id="140" name="Curved Connector 139"/>
          <p:cNvCxnSpPr>
            <a:stCxn id="128" idx="0"/>
            <a:endCxn id="10" idx="5"/>
          </p:cNvCxnSpPr>
          <p:nvPr/>
        </p:nvCxnSpPr>
        <p:spPr>
          <a:xfrm rot="16200000" flipV="1">
            <a:off x="1810007" y="5735847"/>
            <a:ext cx="587593" cy="22437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" name="Curved Connector 140"/>
          <p:cNvCxnSpPr>
            <a:stCxn id="129" idx="0"/>
          </p:cNvCxnSpPr>
          <p:nvPr/>
        </p:nvCxnSpPr>
        <p:spPr>
          <a:xfrm rot="5400000" flipH="1" flipV="1">
            <a:off x="652812" y="5688036"/>
            <a:ext cx="538466" cy="30970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6" name="Rectangle 155"/>
          <p:cNvSpPr/>
          <p:nvPr/>
        </p:nvSpPr>
        <p:spPr>
          <a:xfrm>
            <a:off x="4964237" y="6060222"/>
            <a:ext cx="1097279" cy="3674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Transit pack</a:t>
            </a:r>
            <a:endParaRPr lang="en-GB" sz="1000" dirty="0">
              <a:solidFill>
                <a:schemeClr val="tx1"/>
              </a:solidFill>
            </a:endParaRPr>
          </a:p>
        </p:txBody>
      </p:sp>
      <p:cxnSp>
        <p:nvCxnSpPr>
          <p:cNvPr id="158" name="Curved Connector 157"/>
          <p:cNvCxnSpPr>
            <a:stCxn id="156" idx="0"/>
            <a:endCxn id="126" idx="4"/>
          </p:cNvCxnSpPr>
          <p:nvPr/>
        </p:nvCxnSpPr>
        <p:spPr>
          <a:xfrm rot="16200000" flipV="1">
            <a:off x="5019881" y="5567226"/>
            <a:ext cx="321942" cy="66405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875D82D-6687-64F8-C258-28428148A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4733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81"/>
    </mc:Choice>
    <mc:Fallback xmlns="">
      <p:transition spd="slow" advTm="9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13522"/>
            <a:ext cx="8229600" cy="562074"/>
          </a:xfrm>
        </p:spPr>
        <p:txBody>
          <a:bodyPr>
            <a:normAutofit/>
          </a:bodyPr>
          <a:lstStyle/>
          <a:p>
            <a:r>
              <a:rPr lang="en-GB" sz="2400" dirty="0"/>
              <a:t>Production Route (</a:t>
            </a:r>
            <a:r>
              <a:rPr lang="en-GB" sz="2400" dirty="0" err="1"/>
              <a:t>Fuze</a:t>
            </a:r>
            <a:r>
              <a:rPr lang="en-GB" sz="2400" dirty="0"/>
              <a:t> assembly)</a:t>
            </a:r>
          </a:p>
        </p:txBody>
      </p:sp>
      <p:sp>
        <p:nvSpPr>
          <p:cNvPr id="6" name="Rectangle 5"/>
          <p:cNvSpPr/>
          <p:nvPr/>
        </p:nvSpPr>
        <p:spPr>
          <a:xfrm>
            <a:off x="6996056" y="3462432"/>
            <a:ext cx="958928" cy="4040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Cut back M/C</a:t>
            </a:r>
          </a:p>
        </p:txBody>
      </p:sp>
      <p:sp>
        <p:nvSpPr>
          <p:cNvPr id="7" name="Rectangle 6"/>
          <p:cNvSpPr/>
          <p:nvPr/>
        </p:nvSpPr>
        <p:spPr>
          <a:xfrm>
            <a:off x="5992538" y="1727878"/>
            <a:ext cx="646641" cy="3730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Press</a:t>
            </a:r>
          </a:p>
          <a:p>
            <a:pPr algn="ctr"/>
            <a:r>
              <a:rPr lang="en-US" sz="1200" dirty="0">
                <a:solidFill>
                  <a:schemeClr val="tx1"/>
                </a:solidFill>
                <a:ea typeface="ＭＳ Ｐゴシック" pitchFamily="34" charset="-128"/>
                <a:sym typeface="Symbol" pitchFamily="18" charset="2"/>
              </a:rPr>
              <a:t>Tool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0908792" y="4366719"/>
            <a:ext cx="1097279" cy="63105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Priming composition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9360020" y="4017531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Press priming</a:t>
            </a:r>
          </a:p>
        </p:txBody>
      </p:sp>
      <p:sp>
        <p:nvSpPr>
          <p:cNvPr id="10" name="Oval 9"/>
          <p:cNvSpPr/>
          <p:nvPr/>
        </p:nvSpPr>
        <p:spPr>
          <a:xfrm>
            <a:off x="723812" y="4923656"/>
            <a:ext cx="1485322" cy="73877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Fit GP magazine</a:t>
            </a:r>
          </a:p>
        </p:txBody>
      </p:sp>
      <p:sp>
        <p:nvSpPr>
          <p:cNvPr id="11" name="Oval 10"/>
          <p:cNvSpPr/>
          <p:nvPr/>
        </p:nvSpPr>
        <p:spPr>
          <a:xfrm>
            <a:off x="4544454" y="800313"/>
            <a:ext cx="1248977" cy="77995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Insert into delay element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35574" y="637513"/>
            <a:ext cx="1023639" cy="3256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Lead fuse</a:t>
            </a:r>
          </a:p>
        </p:txBody>
      </p:sp>
      <p:sp>
        <p:nvSpPr>
          <p:cNvPr id="15" name="Oval 14"/>
          <p:cNvSpPr/>
          <p:nvPr/>
        </p:nvSpPr>
        <p:spPr>
          <a:xfrm>
            <a:off x="2111058" y="857108"/>
            <a:ext cx="1274856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Cut to length</a:t>
            </a:r>
          </a:p>
        </p:txBody>
      </p:sp>
      <p:sp>
        <p:nvSpPr>
          <p:cNvPr id="16" name="Oval 15"/>
          <p:cNvSpPr/>
          <p:nvPr/>
        </p:nvSpPr>
        <p:spPr>
          <a:xfrm>
            <a:off x="7216845" y="4335330"/>
            <a:ext cx="1441617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Press take over comp</a:t>
            </a:r>
          </a:p>
        </p:txBody>
      </p:sp>
      <p:sp>
        <p:nvSpPr>
          <p:cNvPr id="17" name="Oval 16"/>
          <p:cNvSpPr/>
          <p:nvPr/>
        </p:nvSpPr>
        <p:spPr>
          <a:xfrm>
            <a:off x="6801831" y="988932"/>
            <a:ext cx="162477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Press in place in dead load press</a:t>
            </a:r>
          </a:p>
        </p:txBody>
      </p:sp>
      <p:sp>
        <p:nvSpPr>
          <p:cNvPr id="18" name="Oval 17"/>
          <p:cNvSpPr/>
          <p:nvPr/>
        </p:nvSpPr>
        <p:spPr>
          <a:xfrm>
            <a:off x="5416474" y="2703827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Burn proof</a:t>
            </a:r>
          </a:p>
        </p:txBody>
      </p:sp>
      <p:sp>
        <p:nvSpPr>
          <p:cNvPr id="19" name="Oval 18"/>
          <p:cNvSpPr/>
          <p:nvPr/>
        </p:nvSpPr>
        <p:spPr>
          <a:xfrm>
            <a:off x="10138722" y="2532355"/>
            <a:ext cx="1152128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Cut back</a:t>
            </a:r>
          </a:p>
        </p:txBody>
      </p:sp>
      <p:sp>
        <p:nvSpPr>
          <p:cNvPr id="20" name="Oval 19"/>
          <p:cNvSpPr/>
          <p:nvPr/>
        </p:nvSpPr>
        <p:spPr>
          <a:xfrm>
            <a:off x="2353130" y="3914856"/>
            <a:ext cx="1152128" cy="618254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Close </a:t>
            </a:r>
            <a:r>
              <a:rPr lang="en-GB" sz="1100" dirty="0" err="1">
                <a:solidFill>
                  <a:schemeClr val="tx1"/>
                </a:solidFill>
              </a:rPr>
              <a:t>fuze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24" name="Oval 23"/>
          <p:cNvSpPr/>
          <p:nvPr/>
        </p:nvSpPr>
        <p:spPr>
          <a:xfrm>
            <a:off x="4701721" y="3830002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Load to </a:t>
            </a:r>
            <a:r>
              <a:rPr lang="en-GB" sz="1100" dirty="0" err="1">
                <a:solidFill>
                  <a:schemeClr val="tx1"/>
                </a:solidFill>
              </a:rPr>
              <a:t>Fuze</a:t>
            </a:r>
            <a:r>
              <a:rPr lang="en-GB" sz="1100" dirty="0">
                <a:solidFill>
                  <a:schemeClr val="tx1"/>
                </a:solidFill>
              </a:rPr>
              <a:t> body</a:t>
            </a:r>
          </a:p>
        </p:txBody>
      </p:sp>
      <p:sp>
        <p:nvSpPr>
          <p:cNvPr id="25" name="Oval 24"/>
          <p:cNvSpPr/>
          <p:nvPr/>
        </p:nvSpPr>
        <p:spPr>
          <a:xfrm>
            <a:off x="7694980" y="2466484"/>
            <a:ext cx="1317364" cy="698376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Set Length</a:t>
            </a:r>
          </a:p>
        </p:txBody>
      </p:sp>
      <p:cxnSp>
        <p:nvCxnSpPr>
          <p:cNvPr id="31" name="Curved Connector 30"/>
          <p:cNvCxnSpPr>
            <a:stCxn id="15" idx="6"/>
            <a:endCxn id="11" idx="2"/>
          </p:cNvCxnSpPr>
          <p:nvPr/>
        </p:nvCxnSpPr>
        <p:spPr>
          <a:xfrm flipV="1">
            <a:off x="3385914" y="1190288"/>
            <a:ext cx="1158540" cy="1600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Curved Connector 31"/>
          <p:cNvCxnSpPr>
            <a:stCxn id="11" idx="6"/>
            <a:endCxn id="17" idx="2"/>
          </p:cNvCxnSpPr>
          <p:nvPr/>
        </p:nvCxnSpPr>
        <p:spPr>
          <a:xfrm>
            <a:off x="5793431" y="1190288"/>
            <a:ext cx="1008400" cy="14783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Curved Connector 32"/>
          <p:cNvCxnSpPr>
            <a:stCxn id="7" idx="3"/>
            <a:endCxn id="17" idx="3"/>
          </p:cNvCxnSpPr>
          <p:nvPr/>
        </p:nvCxnSpPr>
        <p:spPr>
          <a:xfrm flipV="1">
            <a:off x="6639179" y="1585033"/>
            <a:ext cx="400595" cy="329383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Curved Connector 33"/>
          <p:cNvCxnSpPr>
            <a:stCxn id="45" idx="3"/>
            <a:endCxn id="11" idx="4"/>
          </p:cNvCxnSpPr>
          <p:nvPr/>
        </p:nvCxnSpPr>
        <p:spPr>
          <a:xfrm flipV="1">
            <a:off x="4932419" y="1580263"/>
            <a:ext cx="236524" cy="30547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Curved Connector 34"/>
          <p:cNvCxnSpPr>
            <a:stCxn id="10" idx="6"/>
            <a:endCxn id="126" idx="2"/>
          </p:cNvCxnSpPr>
          <p:nvPr/>
        </p:nvCxnSpPr>
        <p:spPr>
          <a:xfrm>
            <a:off x="2209134" y="5293043"/>
            <a:ext cx="2072045" cy="124435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Curved Connector 36"/>
          <p:cNvCxnSpPr>
            <a:stCxn id="17" idx="4"/>
            <a:endCxn id="18" idx="7"/>
          </p:cNvCxnSpPr>
          <p:nvPr/>
        </p:nvCxnSpPr>
        <p:spPr>
          <a:xfrm rot="5400000">
            <a:off x="6447652" y="1639534"/>
            <a:ext cx="1118794" cy="121434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Curved Connector 37"/>
          <p:cNvCxnSpPr>
            <a:stCxn id="12" idx="3"/>
            <a:endCxn id="15" idx="2"/>
          </p:cNvCxnSpPr>
          <p:nvPr/>
        </p:nvCxnSpPr>
        <p:spPr>
          <a:xfrm>
            <a:off x="1459213" y="800313"/>
            <a:ext cx="651845" cy="40598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Curved Connector 59"/>
          <p:cNvCxnSpPr>
            <a:stCxn id="131" idx="3"/>
            <a:endCxn id="24" idx="0"/>
          </p:cNvCxnSpPr>
          <p:nvPr/>
        </p:nvCxnSpPr>
        <p:spPr>
          <a:xfrm>
            <a:off x="4647281" y="3112060"/>
            <a:ext cx="713122" cy="717942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Curved Connector 60"/>
          <p:cNvCxnSpPr>
            <a:stCxn id="25" idx="6"/>
            <a:endCxn id="19" idx="2"/>
          </p:cNvCxnSpPr>
          <p:nvPr/>
        </p:nvCxnSpPr>
        <p:spPr>
          <a:xfrm>
            <a:off x="9012344" y="2815672"/>
            <a:ext cx="1126378" cy="65871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4" name="Curved Connector 63"/>
          <p:cNvCxnSpPr>
            <a:stCxn id="19" idx="4"/>
            <a:endCxn id="9" idx="0"/>
          </p:cNvCxnSpPr>
          <p:nvPr/>
        </p:nvCxnSpPr>
        <p:spPr>
          <a:xfrm rot="5400000">
            <a:off x="9932035" y="3234780"/>
            <a:ext cx="786800" cy="77870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5" name="Curved Connector 64"/>
          <p:cNvCxnSpPr>
            <a:stCxn id="20" idx="3"/>
            <a:endCxn id="10" idx="0"/>
          </p:cNvCxnSpPr>
          <p:nvPr/>
        </p:nvCxnSpPr>
        <p:spPr>
          <a:xfrm rot="5400000">
            <a:off x="1753621" y="4155421"/>
            <a:ext cx="481087" cy="1055382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2" name="Curved Connector 81"/>
          <p:cNvCxnSpPr>
            <a:stCxn id="18" idx="6"/>
            <a:endCxn id="25" idx="2"/>
          </p:cNvCxnSpPr>
          <p:nvPr/>
        </p:nvCxnSpPr>
        <p:spPr>
          <a:xfrm flipV="1">
            <a:off x="6568602" y="2815672"/>
            <a:ext cx="1126378" cy="23734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3" name="Curved Connector 82"/>
          <p:cNvCxnSpPr>
            <a:stCxn id="6" idx="3"/>
            <a:endCxn id="25" idx="4"/>
          </p:cNvCxnSpPr>
          <p:nvPr/>
        </p:nvCxnSpPr>
        <p:spPr>
          <a:xfrm flipV="1">
            <a:off x="7954984" y="3164860"/>
            <a:ext cx="398678" cy="49959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4" name="Curved Connector 83"/>
          <p:cNvCxnSpPr>
            <a:stCxn id="17" idx="6"/>
            <a:endCxn id="19" idx="0"/>
          </p:cNvCxnSpPr>
          <p:nvPr/>
        </p:nvCxnSpPr>
        <p:spPr>
          <a:xfrm>
            <a:off x="8426609" y="1338120"/>
            <a:ext cx="2288177" cy="1194235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4" name="TextBox 143"/>
          <p:cNvSpPr txBox="1"/>
          <p:nvPr/>
        </p:nvSpPr>
        <p:spPr>
          <a:xfrm>
            <a:off x="3415894" y="687726"/>
            <a:ext cx="125182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Delay elements cut to length</a:t>
            </a:r>
          </a:p>
        </p:txBody>
      </p:sp>
      <p:sp>
        <p:nvSpPr>
          <p:cNvPr id="146" name="TextBox 145"/>
          <p:cNvSpPr txBox="1"/>
          <p:nvPr/>
        </p:nvSpPr>
        <p:spPr>
          <a:xfrm>
            <a:off x="6061516" y="649359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Loaded Sleeve</a:t>
            </a:r>
          </a:p>
        </p:txBody>
      </p:sp>
      <p:sp>
        <p:nvSpPr>
          <p:cNvPr id="147" name="TextBox 146"/>
          <p:cNvSpPr txBox="1"/>
          <p:nvPr/>
        </p:nvSpPr>
        <p:spPr>
          <a:xfrm>
            <a:off x="10422438" y="3568371"/>
            <a:ext cx="988162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Delay at right length </a:t>
            </a:r>
          </a:p>
        </p:txBody>
      </p:sp>
      <p:sp>
        <p:nvSpPr>
          <p:cNvPr id="148" name="TextBox 147"/>
          <p:cNvSpPr txBox="1"/>
          <p:nvPr/>
        </p:nvSpPr>
        <p:spPr>
          <a:xfrm>
            <a:off x="5819819" y="4508158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Completed delay element</a:t>
            </a:r>
          </a:p>
        </p:txBody>
      </p:sp>
      <p:sp>
        <p:nvSpPr>
          <p:cNvPr id="150" name="TextBox 149"/>
          <p:cNvSpPr txBox="1"/>
          <p:nvPr/>
        </p:nvSpPr>
        <p:spPr>
          <a:xfrm>
            <a:off x="6607475" y="2313869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Test Samples</a:t>
            </a:r>
          </a:p>
        </p:txBody>
      </p:sp>
      <p:sp>
        <p:nvSpPr>
          <p:cNvPr id="151" name="TextBox 150"/>
          <p:cNvSpPr txBox="1"/>
          <p:nvPr/>
        </p:nvSpPr>
        <p:spPr>
          <a:xfrm>
            <a:off x="1076895" y="4335330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Capped </a:t>
            </a:r>
            <a:r>
              <a:rPr lang="en-GB" dirty="0" err="1">
                <a:solidFill>
                  <a:schemeClr val="tx1"/>
                </a:solidFill>
              </a:rPr>
              <a:t>Fuze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2" name="TextBox 151"/>
          <p:cNvSpPr txBox="1"/>
          <p:nvPr/>
        </p:nvSpPr>
        <p:spPr>
          <a:xfrm>
            <a:off x="2460956" y="5061498"/>
            <a:ext cx="247146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Completed </a:t>
            </a:r>
            <a:r>
              <a:rPr lang="en-GB" dirty="0" err="1">
                <a:solidFill>
                  <a:schemeClr val="tx1"/>
                </a:solidFill>
              </a:rPr>
              <a:t>fuze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8379848" y="4103014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Primed delay</a:t>
            </a:r>
          </a:p>
        </p:txBody>
      </p:sp>
      <p:sp>
        <p:nvSpPr>
          <p:cNvPr id="124" name="TextBox 123"/>
          <p:cNvSpPr txBox="1"/>
          <p:nvPr/>
        </p:nvSpPr>
        <p:spPr>
          <a:xfrm>
            <a:off x="9191056" y="2427298"/>
            <a:ext cx="947666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Cut back Prepared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160520" y="1647691"/>
            <a:ext cx="771899" cy="476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Cu/Ni Sleeve</a:t>
            </a:r>
          </a:p>
        </p:txBody>
      </p:sp>
      <p:sp>
        <p:nvSpPr>
          <p:cNvPr id="87" name="TextBox 86"/>
          <p:cNvSpPr txBox="1"/>
          <p:nvPr/>
        </p:nvSpPr>
        <p:spPr>
          <a:xfrm>
            <a:off x="6681639" y="2976815"/>
            <a:ext cx="115532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Proof result</a:t>
            </a:r>
          </a:p>
        </p:txBody>
      </p:sp>
      <p:sp>
        <p:nvSpPr>
          <p:cNvPr id="92" name="TextBox 91"/>
          <p:cNvSpPr txBox="1"/>
          <p:nvPr/>
        </p:nvSpPr>
        <p:spPr>
          <a:xfrm>
            <a:off x="10229844" y="1520129"/>
            <a:ext cx="115532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Production elements</a:t>
            </a:r>
          </a:p>
        </p:txBody>
      </p:sp>
      <p:cxnSp>
        <p:nvCxnSpPr>
          <p:cNvPr id="97" name="Curved Connector 96"/>
          <p:cNvCxnSpPr>
            <a:stCxn id="130" idx="3"/>
            <a:endCxn id="20" idx="0"/>
          </p:cNvCxnSpPr>
          <p:nvPr/>
        </p:nvCxnSpPr>
        <p:spPr>
          <a:xfrm>
            <a:off x="2491859" y="3207332"/>
            <a:ext cx="437335" cy="707524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8" name="Curved Connector 97"/>
          <p:cNvCxnSpPr>
            <a:stCxn id="24" idx="2"/>
            <a:endCxn id="20" idx="6"/>
          </p:cNvCxnSpPr>
          <p:nvPr/>
        </p:nvCxnSpPr>
        <p:spPr>
          <a:xfrm rot="10800000" flipV="1">
            <a:off x="3505259" y="4179189"/>
            <a:ext cx="1196463" cy="44793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9" name="Curved Connector 98"/>
          <p:cNvCxnSpPr>
            <a:stCxn id="16" idx="2"/>
            <a:endCxn id="24" idx="6"/>
          </p:cNvCxnSpPr>
          <p:nvPr/>
        </p:nvCxnSpPr>
        <p:spPr>
          <a:xfrm rot="10800000">
            <a:off x="6019085" y="4179190"/>
            <a:ext cx="1197760" cy="50532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0" name="Curved Connector 99"/>
          <p:cNvCxnSpPr>
            <a:stCxn id="9" idx="2"/>
            <a:endCxn id="16" idx="6"/>
          </p:cNvCxnSpPr>
          <p:nvPr/>
        </p:nvCxnSpPr>
        <p:spPr>
          <a:xfrm rot="10800000" flipV="1">
            <a:off x="8658462" y="4366718"/>
            <a:ext cx="701558" cy="317799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1" name="Curved Connector 100"/>
          <p:cNvCxnSpPr>
            <a:stCxn id="8" idx="1"/>
            <a:endCxn id="9" idx="4"/>
          </p:cNvCxnSpPr>
          <p:nvPr/>
        </p:nvCxnSpPr>
        <p:spPr>
          <a:xfrm rot="10800000" flipV="1">
            <a:off x="9936084" y="4682245"/>
            <a:ext cx="972708" cy="33661"/>
          </a:xfrm>
          <a:prstGeom prst="curvedConnector4">
            <a:avLst>
              <a:gd name="adj1" fmla="val 20389"/>
              <a:gd name="adj2" fmla="val 1616488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0" name="Rectangle 109"/>
          <p:cNvSpPr/>
          <p:nvPr/>
        </p:nvSpPr>
        <p:spPr>
          <a:xfrm>
            <a:off x="8957513" y="5470470"/>
            <a:ext cx="1097279" cy="63105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Take over composition</a:t>
            </a:r>
            <a:endParaRPr lang="en-GB" sz="1000" dirty="0">
              <a:solidFill>
                <a:schemeClr val="tx1"/>
              </a:solidFill>
            </a:endParaRPr>
          </a:p>
        </p:txBody>
      </p:sp>
      <p:cxnSp>
        <p:nvCxnSpPr>
          <p:cNvPr id="111" name="Curved Connector 110"/>
          <p:cNvCxnSpPr>
            <a:stCxn id="110" idx="1"/>
            <a:endCxn id="16" idx="4"/>
          </p:cNvCxnSpPr>
          <p:nvPr/>
        </p:nvCxnSpPr>
        <p:spPr>
          <a:xfrm rot="10800000">
            <a:off x="7937655" y="5033707"/>
            <a:ext cx="1019859" cy="752291"/>
          </a:xfrm>
          <a:prstGeom prst="curvedConnector2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5" name="TextBox 124"/>
          <p:cNvSpPr txBox="1"/>
          <p:nvPr/>
        </p:nvSpPr>
        <p:spPr>
          <a:xfrm>
            <a:off x="3547992" y="3526739"/>
            <a:ext cx="1155329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050">
                <a:solidFill>
                  <a:srgbClr val="FF0000"/>
                </a:solidFill>
              </a:defRPr>
            </a:lvl1pPr>
          </a:lstStyle>
          <a:p>
            <a:r>
              <a:rPr lang="en-GB" dirty="0">
                <a:solidFill>
                  <a:schemeClr val="tx1"/>
                </a:solidFill>
              </a:rPr>
              <a:t>Completed delay element in fuse body</a:t>
            </a:r>
          </a:p>
        </p:txBody>
      </p:sp>
      <p:sp>
        <p:nvSpPr>
          <p:cNvPr id="126" name="Oval 125"/>
          <p:cNvSpPr/>
          <p:nvPr/>
        </p:nvSpPr>
        <p:spPr>
          <a:xfrm>
            <a:off x="4281179" y="5096675"/>
            <a:ext cx="1135295" cy="641605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Store</a:t>
            </a:r>
          </a:p>
        </p:txBody>
      </p:sp>
      <p:sp>
        <p:nvSpPr>
          <p:cNvPr id="128" name="Rectangle 127"/>
          <p:cNvSpPr/>
          <p:nvPr/>
        </p:nvSpPr>
        <p:spPr>
          <a:xfrm>
            <a:off x="1632724" y="6141832"/>
            <a:ext cx="1166536" cy="28581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Gunpowder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29" name="Rectangle 128"/>
          <p:cNvSpPr/>
          <p:nvPr/>
        </p:nvSpPr>
        <p:spPr>
          <a:xfrm>
            <a:off x="291063" y="6112119"/>
            <a:ext cx="952263" cy="31552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magazine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30" name="Rectangle 129"/>
          <p:cNvSpPr/>
          <p:nvPr/>
        </p:nvSpPr>
        <p:spPr>
          <a:xfrm>
            <a:off x="1518336" y="2976815"/>
            <a:ext cx="973523" cy="4610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Capped Holder</a:t>
            </a:r>
            <a:endParaRPr lang="en-GB" sz="1000" dirty="0">
              <a:solidFill>
                <a:schemeClr val="tx1"/>
              </a:solidFill>
            </a:endParaRPr>
          </a:p>
        </p:txBody>
      </p:sp>
      <p:sp>
        <p:nvSpPr>
          <p:cNvPr id="131" name="Rectangle 130"/>
          <p:cNvSpPr/>
          <p:nvPr/>
        </p:nvSpPr>
        <p:spPr>
          <a:xfrm>
            <a:off x="3673758" y="2881543"/>
            <a:ext cx="973523" cy="46103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>
                <a:solidFill>
                  <a:schemeClr val="tx1"/>
                </a:solidFill>
              </a:rPr>
              <a:t>Fuze</a:t>
            </a:r>
            <a:r>
              <a:rPr lang="en-GB" sz="1200" dirty="0">
                <a:solidFill>
                  <a:schemeClr val="tx1"/>
                </a:solidFill>
              </a:rPr>
              <a:t> body</a:t>
            </a:r>
            <a:endParaRPr lang="en-GB" sz="1000" dirty="0">
              <a:solidFill>
                <a:schemeClr val="tx1"/>
              </a:solidFill>
            </a:endParaRPr>
          </a:p>
        </p:txBody>
      </p:sp>
      <p:cxnSp>
        <p:nvCxnSpPr>
          <p:cNvPr id="140" name="Curved Connector 139"/>
          <p:cNvCxnSpPr>
            <a:stCxn id="128" idx="0"/>
            <a:endCxn id="10" idx="5"/>
          </p:cNvCxnSpPr>
          <p:nvPr/>
        </p:nvCxnSpPr>
        <p:spPr>
          <a:xfrm rot="16200000" flipV="1">
            <a:off x="1810007" y="5735847"/>
            <a:ext cx="587593" cy="224378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1" name="Curved Connector 140"/>
          <p:cNvCxnSpPr>
            <a:stCxn id="129" idx="0"/>
          </p:cNvCxnSpPr>
          <p:nvPr/>
        </p:nvCxnSpPr>
        <p:spPr>
          <a:xfrm rot="5400000" flipH="1" flipV="1">
            <a:off x="652812" y="5688036"/>
            <a:ext cx="538466" cy="30970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6" name="Rectangle 155"/>
          <p:cNvSpPr/>
          <p:nvPr/>
        </p:nvSpPr>
        <p:spPr>
          <a:xfrm>
            <a:off x="4964237" y="6060222"/>
            <a:ext cx="1097279" cy="3674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Transit pack</a:t>
            </a:r>
            <a:endParaRPr lang="en-GB" sz="1000" dirty="0">
              <a:solidFill>
                <a:schemeClr val="tx1"/>
              </a:solidFill>
            </a:endParaRPr>
          </a:p>
        </p:txBody>
      </p:sp>
      <p:cxnSp>
        <p:nvCxnSpPr>
          <p:cNvPr id="158" name="Curved Connector 157"/>
          <p:cNvCxnSpPr>
            <a:stCxn id="156" idx="0"/>
            <a:endCxn id="126" idx="4"/>
          </p:cNvCxnSpPr>
          <p:nvPr/>
        </p:nvCxnSpPr>
        <p:spPr>
          <a:xfrm rot="16200000" flipV="1">
            <a:off x="5019881" y="5567226"/>
            <a:ext cx="321942" cy="664050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2" name="Rounded Rectangular Callout 61"/>
          <p:cNvSpPr/>
          <p:nvPr/>
        </p:nvSpPr>
        <p:spPr>
          <a:xfrm>
            <a:off x="8225245" y="126519"/>
            <a:ext cx="1946517" cy="1279771"/>
          </a:xfrm>
          <a:prstGeom prst="wedgeRoundRectCallout">
            <a:avLst>
              <a:gd name="adj1" fmla="val -56537"/>
              <a:gd name="adj2" fmla="val 5972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Use dead load press.</a:t>
            </a:r>
          </a:p>
          <a:p>
            <a:r>
              <a:rPr lang="en-GB" sz="1050" dirty="0"/>
              <a:t>Gravity doesn’t change much</a:t>
            </a:r>
          </a:p>
          <a:p>
            <a:r>
              <a:rPr lang="en-GB" sz="1050" dirty="0"/>
              <a:t>Pattered drift on takeover end, plain on output end</a:t>
            </a:r>
          </a:p>
          <a:p>
            <a:endParaRPr lang="en-GB" sz="1050" dirty="0"/>
          </a:p>
        </p:txBody>
      </p:sp>
      <p:sp>
        <p:nvSpPr>
          <p:cNvPr id="63" name="Rounded Rectangular Callout 62"/>
          <p:cNvSpPr/>
          <p:nvPr/>
        </p:nvSpPr>
        <p:spPr>
          <a:xfrm>
            <a:off x="4120593" y="1593245"/>
            <a:ext cx="1946517" cy="588610"/>
          </a:xfrm>
          <a:prstGeom prst="wedgeRoundRectCallout">
            <a:avLst>
              <a:gd name="adj1" fmla="val 33763"/>
              <a:gd name="adj2" fmla="val 13649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Burn rate check required especially on batch change of ingredients</a:t>
            </a:r>
          </a:p>
        </p:txBody>
      </p:sp>
      <p:sp>
        <p:nvSpPr>
          <p:cNvPr id="66" name="Rounded Rectangular Callout 65"/>
          <p:cNvSpPr/>
          <p:nvPr/>
        </p:nvSpPr>
        <p:spPr>
          <a:xfrm>
            <a:off x="8768269" y="1633399"/>
            <a:ext cx="1946517" cy="588610"/>
          </a:xfrm>
          <a:prstGeom prst="wedgeRoundRectCallout">
            <a:avLst>
              <a:gd name="adj1" fmla="val 33763"/>
              <a:gd name="adj2" fmla="val 13649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Cut back using sharp flat faced drill</a:t>
            </a:r>
          </a:p>
        </p:txBody>
      </p:sp>
      <p:sp>
        <p:nvSpPr>
          <p:cNvPr id="67" name="Rounded Rectangular Callout 66"/>
          <p:cNvSpPr/>
          <p:nvPr/>
        </p:nvSpPr>
        <p:spPr>
          <a:xfrm>
            <a:off x="7823356" y="3117785"/>
            <a:ext cx="1946517" cy="588610"/>
          </a:xfrm>
          <a:prstGeom prst="wedgeRoundRectCallout">
            <a:avLst>
              <a:gd name="adj1" fmla="val 33763"/>
              <a:gd name="adj2" fmla="val 13649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Dead load again using patterned drift</a:t>
            </a:r>
          </a:p>
        </p:txBody>
      </p:sp>
      <p:sp>
        <p:nvSpPr>
          <p:cNvPr id="68" name="Rounded Rectangular Callout 67"/>
          <p:cNvSpPr/>
          <p:nvPr/>
        </p:nvSpPr>
        <p:spPr>
          <a:xfrm>
            <a:off x="6147461" y="3472702"/>
            <a:ext cx="1578695" cy="496982"/>
          </a:xfrm>
          <a:prstGeom prst="wedgeRoundRectCallout">
            <a:avLst>
              <a:gd name="adj1" fmla="val 42129"/>
              <a:gd name="adj2" fmla="val 14671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V, cone section may be advisable for spit</a:t>
            </a:r>
          </a:p>
        </p:txBody>
      </p:sp>
      <p:sp>
        <p:nvSpPr>
          <p:cNvPr id="69" name="Rounded Rectangular Callout 68"/>
          <p:cNvSpPr/>
          <p:nvPr/>
        </p:nvSpPr>
        <p:spPr>
          <a:xfrm>
            <a:off x="3456816" y="4213797"/>
            <a:ext cx="1578695" cy="496982"/>
          </a:xfrm>
          <a:prstGeom prst="wedgeRoundRectCallout">
            <a:avLst>
              <a:gd name="adj1" fmla="val 42129"/>
              <a:gd name="adj2" fmla="val 14671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Do not store until closed.</a:t>
            </a:r>
          </a:p>
        </p:txBody>
      </p:sp>
      <p:sp>
        <p:nvSpPr>
          <p:cNvPr id="70" name="Rounded Rectangular Callout 69"/>
          <p:cNvSpPr/>
          <p:nvPr/>
        </p:nvSpPr>
        <p:spPr>
          <a:xfrm>
            <a:off x="453978" y="2059919"/>
            <a:ext cx="1578695" cy="746184"/>
          </a:xfrm>
          <a:prstGeom prst="wedgeRoundRectCallout">
            <a:avLst>
              <a:gd name="adj1" fmla="val 86535"/>
              <a:gd name="adj2" fmla="val 20253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You will get ignitions here.</a:t>
            </a:r>
          </a:p>
          <a:p>
            <a:endParaRPr lang="en-GB" sz="1050" dirty="0"/>
          </a:p>
          <a:p>
            <a:r>
              <a:rPr lang="en-GB" sz="1050" dirty="0"/>
              <a:t>DON’T PANIC</a:t>
            </a:r>
          </a:p>
        </p:txBody>
      </p:sp>
      <p:sp>
        <p:nvSpPr>
          <p:cNvPr id="71" name="Rounded Rectangular Callout 70"/>
          <p:cNvSpPr/>
          <p:nvPr/>
        </p:nvSpPr>
        <p:spPr>
          <a:xfrm>
            <a:off x="8920669" y="1785799"/>
            <a:ext cx="1946517" cy="588610"/>
          </a:xfrm>
          <a:prstGeom prst="wedgeRoundRectCallout">
            <a:avLst>
              <a:gd name="adj1" fmla="val 33763"/>
              <a:gd name="adj2" fmla="val 13649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r>
              <a:rPr lang="en-GB" sz="1050" dirty="0"/>
              <a:t>Clean cut back machine regularly.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51774EF-3656-73E8-890D-BBF85778E99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2277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449"/>
    </mc:Choice>
    <mc:Fallback xmlns="">
      <p:transition spd="slow" advTm="24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62" grpId="0" animBg="1"/>
      <p:bldP spid="62" grpId="1" animBg="1"/>
      <p:bldP spid="63" grpId="0" animBg="1"/>
      <p:bldP spid="63" grpId="1" animBg="1"/>
      <p:bldP spid="66" grpId="0" animBg="1"/>
      <p:bldP spid="66" grpId="1" animBg="1"/>
      <p:bldP spid="67" grpId="0" animBg="1"/>
      <p:bldP spid="67" grpId="1" animBg="1"/>
      <p:bldP spid="68" grpId="0" animBg="1"/>
      <p:bldP spid="68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Importance of Understanding the Reaction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1248" y="1609344"/>
            <a:ext cx="9208605" cy="4639055"/>
          </a:xfrm>
        </p:spPr>
        <p:txBody>
          <a:bodyPr/>
          <a:lstStyle/>
          <a:p>
            <a:r>
              <a:rPr lang="en-GB" dirty="0"/>
              <a:t>Much of this can be learned parrot fashion.</a:t>
            </a:r>
          </a:p>
          <a:p>
            <a:endParaRPr lang="en-GB" dirty="0"/>
          </a:p>
          <a:p>
            <a:r>
              <a:rPr lang="en-GB" dirty="0" err="1"/>
              <a:t>Cacket</a:t>
            </a:r>
            <a:r>
              <a:rPr lang="en-GB" dirty="0"/>
              <a:t> &gt; </a:t>
            </a:r>
            <a:r>
              <a:rPr lang="en-GB" dirty="0" err="1"/>
              <a:t>Cardell</a:t>
            </a:r>
            <a:r>
              <a:rPr lang="en-GB" dirty="0"/>
              <a:t> &gt; Davies &gt; Holley &gt; Burn &gt; ???</a:t>
            </a:r>
          </a:p>
          <a:p>
            <a:endParaRPr lang="en-GB" dirty="0"/>
          </a:p>
          <a:p>
            <a:r>
              <a:rPr lang="en-GB" dirty="0"/>
              <a:t>But if the fundamentals are not appreciated then the influence of game changing technologies may give surprising results.</a:t>
            </a:r>
          </a:p>
          <a:p>
            <a:pPr lvl="1"/>
            <a:r>
              <a:rPr lang="en-GB" dirty="0"/>
              <a:t>New ingredient manufacture?</a:t>
            </a:r>
          </a:p>
          <a:p>
            <a:pPr lvl="1"/>
            <a:r>
              <a:rPr lang="en-GB" dirty="0"/>
              <a:t>Nano Particles?</a:t>
            </a:r>
          </a:p>
          <a:p>
            <a:pPr lvl="1"/>
            <a:r>
              <a:rPr lang="en-GB" dirty="0"/>
              <a:t>RAM?</a:t>
            </a:r>
          </a:p>
          <a:p>
            <a:pPr lvl="1"/>
            <a:r>
              <a:rPr lang="en-GB" dirty="0"/>
              <a:t>3D printing of compositions?</a:t>
            </a:r>
          </a:p>
          <a:p>
            <a:pPr lvl="1"/>
            <a:r>
              <a:rPr lang="en-GB" dirty="0"/>
              <a:t>ALM of Hardware?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556FC53-DDE3-6A2F-E7B8-8A43167286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022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679"/>
    </mc:Choice>
    <mc:Fallback xmlns="">
      <p:transition spd="slow" advTm="156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4866" y="1636358"/>
            <a:ext cx="11116574" cy="4195481"/>
          </a:xfrm>
        </p:spPr>
        <p:txBody>
          <a:bodyPr/>
          <a:lstStyle/>
          <a:p>
            <a:r>
              <a:rPr lang="en-GB" dirty="0"/>
              <a:t>Looked at pyros and discovered they are mixtures.</a:t>
            </a:r>
          </a:p>
          <a:p>
            <a:r>
              <a:rPr lang="en-GB" dirty="0"/>
              <a:t>The need for a balanced equation.</a:t>
            </a:r>
          </a:p>
          <a:p>
            <a:r>
              <a:rPr lang="en-GB" dirty="0"/>
              <a:t>Used stoichiometry, heat of reaction to calculate </a:t>
            </a:r>
            <a:r>
              <a:rPr lang="en-GB" dirty="0" err="1"/>
              <a:t>exothermicity</a:t>
            </a:r>
            <a:r>
              <a:rPr lang="en-GB" dirty="0"/>
              <a:t> (Oomph per gram!)</a:t>
            </a:r>
          </a:p>
          <a:p>
            <a:r>
              <a:rPr lang="en-GB" dirty="0"/>
              <a:t>Used heats of reaction, Q and q to verify the equation.</a:t>
            </a:r>
          </a:p>
          <a:p>
            <a:r>
              <a:rPr lang="en-GB" dirty="0"/>
              <a:t>Used heats of reaction to predict burning behaviour</a:t>
            </a:r>
          </a:p>
          <a:p>
            <a:r>
              <a:rPr lang="en-GB" dirty="0"/>
              <a:t>Looked at factors affecting burn rate (especially in delays)</a:t>
            </a:r>
          </a:p>
          <a:p>
            <a:r>
              <a:rPr lang="en-GB" dirty="0"/>
              <a:t>Specified a delay composition</a:t>
            </a:r>
          </a:p>
          <a:p>
            <a:r>
              <a:rPr lang="en-GB" dirty="0"/>
              <a:t>Proposed a manufacturing route</a:t>
            </a:r>
          </a:p>
          <a:p>
            <a:r>
              <a:rPr lang="en-GB" dirty="0"/>
              <a:t>Proposed controls on the manufacturing route.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4AF8939-A269-02BB-EAF5-D6114E9B98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1310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99"/>
    </mc:Choice>
    <mc:Fallback xmlns="">
      <p:transition spd="slow" advTm="85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7|21.3|31.7|21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24.6|14.3|7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2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|1.2|13.4|0.8|0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7|5.2|6.4|15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.9|66.1|0.8|53.4|0.6|30.5|0.7|30.3|0.7|17.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7.3|18.4|0.6|25.8|0.7|8.5|0.9|42.9|0.7|13|0.7|14.4|0.6|19.4|0.9|38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1075</TotalTime>
  <Words>1916</Words>
  <Application>Microsoft Office PowerPoint</Application>
  <PresentationFormat>Widescreen</PresentationFormat>
  <Paragraphs>295</Paragraphs>
  <Slides>23</Slides>
  <Notes>5</Notes>
  <HiddenSlides>0</HiddenSlides>
  <MMClips>23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ＭＳ Ｐゴシック</vt:lpstr>
      <vt:lpstr>ＭＳ Ｐゴシック</vt:lpstr>
      <vt:lpstr>Arial</vt:lpstr>
      <vt:lpstr>Calibri</vt:lpstr>
      <vt:lpstr>Century Gothic</vt:lpstr>
      <vt:lpstr>Symbol</vt:lpstr>
      <vt:lpstr>Times New Roman</vt:lpstr>
      <vt:lpstr>Wingdings 3</vt:lpstr>
      <vt:lpstr>Ion</vt:lpstr>
      <vt:lpstr>Delays</vt:lpstr>
      <vt:lpstr>Delay</vt:lpstr>
      <vt:lpstr>Timing an Event</vt:lpstr>
      <vt:lpstr>Timing an Event</vt:lpstr>
      <vt:lpstr>Delay</vt:lpstr>
      <vt:lpstr>Managing burn rates  Creating a delay</vt:lpstr>
      <vt:lpstr>Requirement</vt:lpstr>
      <vt:lpstr>Boron / Bismuth Oxide.</vt:lpstr>
      <vt:lpstr>Calculating DH of Reaction</vt:lpstr>
      <vt:lpstr>Calculating DH of Reaction</vt:lpstr>
      <vt:lpstr>Rate of Reaction</vt:lpstr>
      <vt:lpstr>Graphical Representation</vt:lpstr>
      <vt:lpstr>Proportion of ingredients V Burn Rate</vt:lpstr>
      <vt:lpstr>Propagation Rate - Effect of Ingredients Ratio</vt:lpstr>
      <vt:lpstr>Add a third ingredient. …….but reference your sources</vt:lpstr>
      <vt:lpstr>Add a third ingredient. …….but reference your sources</vt:lpstr>
      <vt:lpstr>Burn rates of the ternary system</vt:lpstr>
      <vt:lpstr>Production Route (delay composition mixing and drawing)</vt:lpstr>
      <vt:lpstr>Production Route (delay composition mixing and drawing)</vt:lpstr>
      <vt:lpstr>Production Route (Fuze assembly)</vt:lpstr>
      <vt:lpstr>Production Route (Fuze assembly)</vt:lpstr>
      <vt:lpstr>Importance of Understanding the Reaction</vt:lpstr>
      <vt:lpstr>Summary!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Chemistry</dc:title>
  <dc:creator>David Holley</dc:creator>
  <cp:lastModifiedBy>David Holley</cp:lastModifiedBy>
  <cp:revision>23</cp:revision>
  <dcterms:created xsi:type="dcterms:W3CDTF">2021-02-03T09:10:14Z</dcterms:created>
  <dcterms:modified xsi:type="dcterms:W3CDTF">2025-11-21T10:25:20Z</dcterms:modified>
</cp:coreProperties>
</file>