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136D21-678B-4B70-9EB3-1E31D88C197E}" v="20" dt="2023-05-23T05:10:08.4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13" autoAdjust="0"/>
    <p:restoredTop sz="95410" autoAdjust="0"/>
  </p:normalViewPr>
  <p:slideViewPr>
    <p:cSldViewPr>
      <p:cViewPr varScale="1">
        <p:scale>
          <a:sx n="68" d="100"/>
          <a:sy n="68" d="100"/>
        </p:scale>
        <p:origin x="566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0" y="71262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Stefania Capatina" userId="327b9268a2532d17" providerId="LiveId" clId="{8E136D21-678B-4B70-9EB3-1E31D88C197E}"/>
    <pc:docChg chg="modSld">
      <pc:chgData name="Bianca Stefania Capatina" userId="327b9268a2532d17" providerId="LiveId" clId="{8E136D21-678B-4B70-9EB3-1E31D88C197E}" dt="2023-05-23T05:28:20.255" v="28" actId="20577"/>
      <pc:docMkLst>
        <pc:docMk/>
      </pc:docMkLst>
      <pc:sldChg chg="modSp mod">
        <pc:chgData name="Bianca Stefania Capatina" userId="327b9268a2532d17" providerId="LiveId" clId="{8E136D21-678B-4B70-9EB3-1E31D88C197E}" dt="2023-05-23T05:28:20.255" v="28" actId="20577"/>
        <pc:sldMkLst>
          <pc:docMk/>
          <pc:sldMk cId="0" sldId="256"/>
        </pc:sldMkLst>
        <pc:spChg chg="mod">
          <ac:chgData name="Bianca Stefania Capatina" userId="327b9268a2532d17" providerId="LiveId" clId="{8E136D21-678B-4B70-9EB3-1E31D88C197E}" dt="2023-05-23T05:28:20.255" v="28" actId="20577"/>
          <ac:spMkLst>
            <pc:docMk/>
            <pc:sldMk cId="0" sldId="256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76638-716E-4794-85B4-8B406CE693B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73A104-6C81-4D2B-90F1-737BA4863A3A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3A104-6C81-4D2B-90F1-737BA4863A3A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276600"/>
            <a:ext cx="7772400" cy="2076450"/>
          </a:xfrm>
        </p:spPr>
        <p:txBody>
          <a:bodyPr>
            <a:noAutofit/>
          </a:bodyPr>
          <a:lstStyle/>
          <a:p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HOSPITALITY &amp; GUEST SERVICES 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Student ID: 2224284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Liviu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Postelnicu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3200" dirty="0">
                <a:latin typeface="Times New Roman" pitchFamily="18" charset="0"/>
                <a:cs typeface="Times New Roman" pitchFamily="18" charset="0"/>
              </a:rPr>
            </a:br>
            <a:br>
              <a:rPr lang="en-US" sz="3200" dirty="0">
                <a:latin typeface="Times New Roman" pitchFamily="18" charset="0"/>
                <a:cs typeface="Times New Roman" pitchFamily="18" charset="0"/>
              </a:rPr>
            </a:b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341" y="828675"/>
            <a:ext cx="8229600" cy="11430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3600" b="1" dirty="0">
                <a:solidFill>
                  <a:srgbClr val="000000"/>
                </a:solidFill>
                <a:latin typeface="Times New Roman"/>
              </a:rPr>
              <a:t>Introduction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5341" y="1971675"/>
            <a:ext cx="3048000" cy="3429000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Hilton Worldwide is one of the fastest-growing and largest hospitality companies.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This report focuses on the brand of this company named Canopy.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This report further represents the company's consumer background, scope and service facilities</a:t>
            </a:r>
            <a:r>
              <a:rPr lang="en-US" sz="1400" dirty="0"/>
              <a:t>.</a:t>
            </a:r>
          </a:p>
          <a:p>
            <a:pPr algn="just">
              <a:lnSpc>
                <a:spcPct val="150000"/>
              </a:lnSpc>
            </a:pP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C25CCC-A24F-1288-FDC3-BCB23B3E4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905000"/>
            <a:ext cx="5238750" cy="34956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Introduce the company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6587" y="2209800"/>
            <a:ext cx="3657600" cy="3048000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Canopy is one of the famous hotel brands that is associated with the Hilton hospitality company (Canopy, 2023).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revenue of this brand is $1M-$5M of revenue for 2022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Zoominfo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2023). 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brand now has 12-20 people to work with them to make their guests feel welcome.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Hilton opens third Canopy hotel in China – Business Traveller">
            <a:extLst>
              <a:ext uri="{FF2B5EF4-FFF2-40B4-BE49-F238E27FC236}">
                <a16:creationId xmlns:a16="http://schemas.microsoft.com/office/drawing/2014/main" id="{862765F4-4C4F-125F-128F-4C2F620D38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55" y="2318176"/>
            <a:ext cx="4904581" cy="27574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Identify the hotel brand’s primary consumer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2209800"/>
            <a:ext cx="3733800" cy="5029200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consumer of the brand mostly belongs to the upper social class who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favour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the luxurious lifestyle.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brand set their business in famous travel and business locations like Zagreb City Centre and Cannes.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1% of the citizen in the UK earns £50,271 to £125,140 and seeks luxurious hotel services (GOV,  2023).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71219" y="2362200"/>
            <a:ext cx="4215581" cy="2667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Nature of guest services and Facilities 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6800" y="2445834"/>
            <a:ext cx="4114800" cy="2743200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Canopy mainly docs in the enactment of the guest experience while staying at their services.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brand Hilton provides energizing comfort facilities to guests (Canopy,2022).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brand also offers Local art and music programs to make their customer satisfied and happy.</a:t>
            </a:r>
          </a:p>
        </p:txBody>
      </p:sp>
      <p:pic>
        <p:nvPicPr>
          <p:cNvPr id="3074" name="Picture 2" descr="Canopy by Hilton to open 20 hotels in 2020 • Hotel Designs">
            <a:extLst>
              <a:ext uri="{FF2B5EF4-FFF2-40B4-BE49-F238E27FC236}">
                <a16:creationId xmlns:a16="http://schemas.microsoft.com/office/drawing/2014/main" id="{20515B13-FC04-FD3A-2DBB-FA3A3E053B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828800"/>
            <a:ext cx="4756516" cy="36814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Scope of guest services and facilities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31244"/>
            <a:ext cx="4191000" cy="2514600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hotel occupancy rate in the UK was  56.1 per cent in January 2020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This rate is increased up to 13% in t middle of the year 2023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Borkar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2023).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Revenue for the rooms is increased from £68.24 in January to £82.97 in February of 2023.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81600" y="2133600"/>
            <a:ext cx="3709988" cy="29098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the guest services and Facilities</a:t>
            </a: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0" y="1752600"/>
            <a:ext cx="3670610" cy="4373563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role of the guest services is included activities related to greeting and assisting guests while staying at the hotel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Orea-Giner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 et al.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2022).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Canopy offers 24/7 front desk facilities o their customer for mitigating any kind of competition in accessing hotel services (Hilton, 2023).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hotel brand simply offers guest-directed service for enhancing the ex[rice of their stay. 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anopy Hotel — Valerio Dewalt Train">
            <a:extLst>
              <a:ext uri="{FF2B5EF4-FFF2-40B4-BE49-F238E27FC236}">
                <a16:creationId xmlns:a16="http://schemas.microsoft.com/office/drawing/2014/main" id="{0B0A5093-4418-49BA-CF01-C1881E7BFD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286000"/>
            <a:ext cx="4799888" cy="32099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Role and Function of guest services 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2362200"/>
            <a:ext cx="4114800" cy="2667000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Assisting the guest to check out and check in is one of the major responsibilities of guest service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Providing service-related information is important for the service provider of the hotel. 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Making the hotel eco-friendly is another major activity of guest services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Demir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 et al.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2021).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53000" y="1981200"/>
            <a:ext cx="3733800" cy="35216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The Importance of hospitality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2263" y="1905000"/>
            <a:ext cx="7924800" cy="4525963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Great hospitality increases guest satisfaction and makes the stay more memorable for the guest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Floričić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2020).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Developing the customer expire from the initial stage to the end of the services is necessary for hospitality management.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Hospitality is important to meet the guest's needs while staying at the hotel.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61622" y="4419600"/>
            <a:ext cx="5048778" cy="2163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Meeting guest’s expectations</a:t>
            </a:r>
            <a:br>
              <a:rPr lang="en-US" sz="3200" b="1" dirty="0">
                <a:latin typeface="Times New Roman" pitchFamily="18" charset="0"/>
                <a:cs typeface="Times New Roman" pitchFamily="18" charset="0"/>
              </a:rPr>
            </a:b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962400" cy="4525963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hotel brand offers high connectivity to make communication faster.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Personalization of the services is expected to satisfy every need of the customer while staying at the hotel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Papagiannidis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Davlembayeva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2022).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Canopy offers rides to their guest while they demand travelling in the neighborhood of their location.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10200" y="2133600"/>
            <a:ext cx="3429000" cy="31337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Conclusion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676400"/>
            <a:ext cx="8610600" cy="2667000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Canopy is one of the hotels that provide high-quality and luxurious services to their customers.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This brand mainly serves high-profile guests or people with high social positions. </a:t>
            </a:r>
          </a:p>
          <a:p>
            <a:pPr algn="just" fontAlgn="base">
              <a:lnSpc>
                <a:spcPct val="15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The brand is able to provide high-quality guest services through its advanced accommodation facilities.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anopy by Hilton Sao Paulo Jardins Boutique Hotel">
            <a:extLst>
              <a:ext uri="{FF2B5EF4-FFF2-40B4-BE49-F238E27FC236}">
                <a16:creationId xmlns:a16="http://schemas.microsoft.com/office/drawing/2014/main" id="{390C9F05-8656-5C9D-05B1-A5430F832D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819400"/>
            <a:ext cx="7315200" cy="39052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615" y="1295400"/>
            <a:ext cx="8502805" cy="4525963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Borkar, I., 2023.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Rise in hotel room rates outpace inflation, Boutique Hotel News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https://boutiquehotelnews.com/news/industry/hotel-room-rates-inflation/ (Accessed: 20 May 2023). 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Canopy, 2022.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Canopy by Hilton Development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https://www.hilton.com/en/corporate/wp-content/uploads/2020/02/Canopy-by-Hilton-Development-Brochure-emea_20200213.pdf (Accessed: 20 May 2023). 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Canopy, 2023.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Canopy by Hilton – say hello to Canopy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https://www.hilton.com/en/brands/canopy-by-hilton/ (Accessed: 20 May 2023). 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Demir, M.,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Rjoub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 and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Yesiltas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2021. Environmental awareness and guests’ intention to visit green hotels: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mediation role of consumption values. </a:t>
            </a:r>
            <a:r>
              <a:rPr lang="en-GB" sz="10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Plos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one, 16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(5), p.e0248815.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Floričić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T., 2020. Sustainable solutions in the hospitality industry and competitiveness context of “green hotels”.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Civil Engineering Journal, 6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(6), pp.1104-1113.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GOV, 2023.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Income tax rates and personal allowances, GOV.UK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https://www.gov.uk/income-tax-rates (Accessed: 15 May 2023). 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Hilton, 2023.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Contact Us, Customer support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https://help.hilton.com/s/contactsupport (Accessed: 18 May 2023). 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Orea-Giner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Fuentes-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Moraleda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L.,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Villacé-Molinero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T., Munoz-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Mazón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and Calero-Sanz, J., 2022. Does the implementation of robots in hotels influence the overall TripAdvisor rating? A text mining analysis from the industry 5.0 approach.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Tourism Management, 93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p.104586.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Papagiannidis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 and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Davlembayeva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2022. Bringing smart home technology to peer-to-peer accommodation: Exploring the drivers of intention to stay in smart accommodation.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Information systems frontiers, 24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(4), pp.1189-1208.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Zoominfo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2023. Canopy by Hilton Jersey City Arts District - Overview, news ... -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zoominfo</a:t>
            </a:r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Canopy By Hilton Jersey City Arts District. Available at: https://www.zoominfo.com/c/canopy-by-hilton-jersey-city-arts-district/547050212 (Accessed: 20 May 2023).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mily Post's Complete Guide to Writing Thank You Notes — Emily Post">
            <a:extLst>
              <a:ext uri="{FF2B5EF4-FFF2-40B4-BE49-F238E27FC236}">
                <a16:creationId xmlns:a16="http://schemas.microsoft.com/office/drawing/2014/main" id="{5CB03B95-83BC-E5F3-9A57-C97AB96741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1010</Words>
  <Application>Microsoft Office PowerPoint</Application>
  <PresentationFormat>On-screen Show (4:3)</PresentationFormat>
  <Paragraphs>69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Times New Roman</vt:lpstr>
      <vt:lpstr>Office Theme</vt:lpstr>
      <vt:lpstr>   HOSPITALITY &amp; GUEST SERVICES  Student ID: 2224284 Liviu Postelnicu    </vt:lpstr>
      <vt:lpstr>Introduction </vt:lpstr>
      <vt:lpstr> Introduce the company </vt:lpstr>
      <vt:lpstr>Identify the hotel brand’s primary consumer</vt:lpstr>
      <vt:lpstr>Nature of guest services and Facilities  </vt:lpstr>
      <vt:lpstr>Scope of guest services and facilities </vt:lpstr>
      <vt:lpstr> Role of the guest services and Facilities </vt:lpstr>
      <vt:lpstr>Role and Function of guest services </vt:lpstr>
      <vt:lpstr>The Importance of hospitality</vt:lpstr>
      <vt:lpstr>Meeting guest’s expectations </vt:lpstr>
      <vt:lpstr>Conclusion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</dc:creator>
  <cp:lastModifiedBy>Bianca Stefania Capatina</cp:lastModifiedBy>
  <cp:revision>40</cp:revision>
  <dcterms:created xsi:type="dcterms:W3CDTF">2006-08-16T00:00:00Z</dcterms:created>
  <dcterms:modified xsi:type="dcterms:W3CDTF">2023-05-23T05:28:27Z</dcterms:modified>
</cp:coreProperties>
</file>