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9" r:id="rId1"/>
  </p:sldMasterIdLst>
  <p:sldIdLst>
    <p:sldId id="264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66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93E5C8-E328-48A2-B379-DCAD963E2D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A0623F-A8EE-4815-9A8D-BED66E23CEF1}">
      <dgm:prSet/>
      <dgm:spPr/>
      <dgm:t>
        <a:bodyPr/>
        <a:lstStyle/>
        <a:p>
          <a:pPr>
            <a:lnSpc>
              <a:spcPct val="100000"/>
            </a:lnSpc>
          </a:pPr>
          <a:r>
            <a:rPr lang="de-CH"/>
            <a:t>Name: Md Ismail Sheikh</a:t>
          </a:r>
          <a:endParaRPr lang="en-US"/>
        </a:p>
      </dgm:t>
    </dgm:pt>
    <dgm:pt modelId="{F0707DF4-5890-4F8E-A249-93002C4787A5}" type="parTrans" cxnId="{64AB6782-4F03-4207-B62D-0BAC3F500CCB}">
      <dgm:prSet/>
      <dgm:spPr/>
      <dgm:t>
        <a:bodyPr/>
        <a:lstStyle/>
        <a:p>
          <a:endParaRPr lang="en-US"/>
        </a:p>
      </dgm:t>
    </dgm:pt>
    <dgm:pt modelId="{01D33204-333B-4364-A21F-EFC76444E480}" type="sibTrans" cxnId="{64AB6782-4F03-4207-B62D-0BAC3F500CCB}">
      <dgm:prSet/>
      <dgm:spPr/>
      <dgm:t>
        <a:bodyPr/>
        <a:lstStyle/>
        <a:p>
          <a:endParaRPr lang="en-US"/>
        </a:p>
      </dgm:t>
    </dgm:pt>
    <dgm:pt modelId="{2724C56B-E02A-4A71-A835-9D6019EC4019}">
      <dgm:prSet/>
      <dgm:spPr/>
      <dgm:t>
        <a:bodyPr/>
        <a:lstStyle/>
        <a:p>
          <a:pPr>
            <a:lnSpc>
              <a:spcPct val="100000"/>
            </a:lnSpc>
          </a:pPr>
          <a:r>
            <a:rPr lang="de-CH"/>
            <a:t>Student id: 2541516</a:t>
          </a:r>
          <a:endParaRPr lang="en-US"/>
        </a:p>
      </dgm:t>
    </dgm:pt>
    <dgm:pt modelId="{1AFA1282-E388-49AF-A14A-A3A6021CBF62}" type="parTrans" cxnId="{B816B22B-01EB-4280-9355-EF850CDEA76E}">
      <dgm:prSet/>
      <dgm:spPr/>
      <dgm:t>
        <a:bodyPr/>
        <a:lstStyle/>
        <a:p>
          <a:endParaRPr lang="en-US"/>
        </a:p>
      </dgm:t>
    </dgm:pt>
    <dgm:pt modelId="{D803317A-8646-474B-8307-3B6F946CA53C}" type="sibTrans" cxnId="{B816B22B-01EB-4280-9355-EF850CDEA76E}">
      <dgm:prSet/>
      <dgm:spPr/>
      <dgm:t>
        <a:bodyPr/>
        <a:lstStyle/>
        <a:p>
          <a:endParaRPr lang="en-US"/>
        </a:p>
      </dgm:t>
    </dgm:pt>
    <dgm:pt modelId="{2992D6CE-FF24-40C4-A745-F0794224CC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Campus: Birmingham</a:t>
          </a:r>
          <a:endParaRPr lang="en-US"/>
        </a:p>
      </dgm:t>
    </dgm:pt>
    <dgm:pt modelId="{8FB8EEA1-251C-4364-9B2A-EC93FF0F8AC1}" type="parTrans" cxnId="{F22EE366-51BC-4D03-BAD4-B9C8D43881BA}">
      <dgm:prSet/>
      <dgm:spPr/>
      <dgm:t>
        <a:bodyPr/>
        <a:lstStyle/>
        <a:p>
          <a:endParaRPr lang="en-US"/>
        </a:p>
      </dgm:t>
    </dgm:pt>
    <dgm:pt modelId="{590850D1-4FF8-4E48-AF1E-AFBAE858A987}" type="sibTrans" cxnId="{F22EE366-51BC-4D03-BAD4-B9C8D43881BA}">
      <dgm:prSet/>
      <dgm:spPr/>
      <dgm:t>
        <a:bodyPr/>
        <a:lstStyle/>
        <a:p>
          <a:endParaRPr lang="en-US"/>
        </a:p>
      </dgm:t>
    </dgm:pt>
    <dgm:pt modelId="{15E030EB-E147-437C-BD28-06A9032ECE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Module: Digital Skills (LCLM4002)</a:t>
          </a:r>
          <a:endParaRPr lang="en-US"/>
        </a:p>
      </dgm:t>
    </dgm:pt>
    <dgm:pt modelId="{F0B354FB-8C68-46D1-A597-685AEBFC9959}" type="parTrans" cxnId="{B9E5C757-8E42-47E6-9931-974DF61EE216}">
      <dgm:prSet/>
      <dgm:spPr/>
      <dgm:t>
        <a:bodyPr/>
        <a:lstStyle/>
        <a:p>
          <a:endParaRPr lang="en-US"/>
        </a:p>
      </dgm:t>
    </dgm:pt>
    <dgm:pt modelId="{3E480CDF-93B8-4DF4-9F6F-7393AACA2356}" type="sibTrans" cxnId="{B9E5C757-8E42-47E6-9931-974DF61EE216}">
      <dgm:prSet/>
      <dgm:spPr/>
      <dgm:t>
        <a:bodyPr/>
        <a:lstStyle/>
        <a:p>
          <a:endParaRPr lang="en-US"/>
        </a:p>
      </dgm:t>
    </dgm:pt>
    <dgm:pt modelId="{E5C0DAA4-2B12-4974-8308-D71F55423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Title: Digital Portfolio of DS3</a:t>
          </a:r>
          <a:endParaRPr lang="en-US"/>
        </a:p>
      </dgm:t>
    </dgm:pt>
    <dgm:pt modelId="{94144F16-C3C9-42E7-B928-95E50FDFCB84}" type="parTrans" cxnId="{E654D433-6D59-4FE5-A22B-4AC9287004F4}">
      <dgm:prSet/>
      <dgm:spPr/>
      <dgm:t>
        <a:bodyPr/>
        <a:lstStyle/>
        <a:p>
          <a:endParaRPr lang="en-US"/>
        </a:p>
      </dgm:t>
    </dgm:pt>
    <dgm:pt modelId="{7FB11262-20FF-4411-AE2D-C5D55AF5E248}" type="sibTrans" cxnId="{E654D433-6D59-4FE5-A22B-4AC9287004F4}">
      <dgm:prSet/>
      <dgm:spPr/>
      <dgm:t>
        <a:bodyPr/>
        <a:lstStyle/>
        <a:p>
          <a:endParaRPr lang="en-US"/>
        </a:p>
      </dgm:t>
    </dgm:pt>
    <dgm:pt modelId="{F36F2D56-DA8C-4360-9E2D-4B16DE7AA1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Lecturer: Paul Clayton</a:t>
          </a:r>
          <a:endParaRPr lang="en-US"/>
        </a:p>
      </dgm:t>
    </dgm:pt>
    <dgm:pt modelId="{FB3E36EF-379D-417B-9491-CED8A53EC42F}" type="parTrans" cxnId="{FE7D7EC6-F4B6-4FD2-B12D-9DAF3EBACE92}">
      <dgm:prSet/>
      <dgm:spPr/>
      <dgm:t>
        <a:bodyPr/>
        <a:lstStyle/>
        <a:p>
          <a:endParaRPr lang="en-US"/>
        </a:p>
      </dgm:t>
    </dgm:pt>
    <dgm:pt modelId="{537B0A13-9BFB-419D-8607-53CFC5D6177F}" type="sibTrans" cxnId="{FE7D7EC6-F4B6-4FD2-B12D-9DAF3EBACE92}">
      <dgm:prSet/>
      <dgm:spPr/>
      <dgm:t>
        <a:bodyPr/>
        <a:lstStyle/>
        <a:p>
          <a:endParaRPr lang="en-US"/>
        </a:p>
      </dgm:t>
    </dgm:pt>
    <dgm:pt modelId="{76694EE9-3558-4208-BF48-7CA9B5E8A259}" type="pres">
      <dgm:prSet presAssocID="{A193E5C8-E328-48A2-B379-DCAD963E2DEC}" presName="root" presStyleCnt="0">
        <dgm:presLayoutVars>
          <dgm:dir/>
          <dgm:resizeHandles val="exact"/>
        </dgm:presLayoutVars>
      </dgm:prSet>
      <dgm:spPr/>
    </dgm:pt>
    <dgm:pt modelId="{3235FC4C-7169-4C05-8B55-E7ED69540FDC}" type="pres">
      <dgm:prSet presAssocID="{B6A0623F-A8EE-4815-9A8D-BED66E23CEF1}" presName="compNode" presStyleCnt="0"/>
      <dgm:spPr/>
    </dgm:pt>
    <dgm:pt modelId="{D9D55FC2-6D06-425C-A8F0-5BACE5FD2367}" type="pres">
      <dgm:prSet presAssocID="{B6A0623F-A8EE-4815-9A8D-BED66E23CEF1}" presName="bgRect" presStyleLbl="bgShp" presStyleIdx="0" presStyleCnt="6"/>
      <dgm:spPr/>
    </dgm:pt>
    <dgm:pt modelId="{B6B0C520-3B6C-4026-BCB6-E798678DA66F}" type="pres">
      <dgm:prSet presAssocID="{B6A0623F-A8EE-4815-9A8D-BED66E23CEF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3C239EB-D2E7-4B1B-BE3C-2984B200026A}" type="pres">
      <dgm:prSet presAssocID="{B6A0623F-A8EE-4815-9A8D-BED66E23CEF1}" presName="spaceRect" presStyleCnt="0"/>
      <dgm:spPr/>
    </dgm:pt>
    <dgm:pt modelId="{56A075B2-F72E-413B-B84F-7DB5B7781473}" type="pres">
      <dgm:prSet presAssocID="{B6A0623F-A8EE-4815-9A8D-BED66E23CEF1}" presName="parTx" presStyleLbl="revTx" presStyleIdx="0" presStyleCnt="6">
        <dgm:presLayoutVars>
          <dgm:chMax val="0"/>
          <dgm:chPref val="0"/>
        </dgm:presLayoutVars>
      </dgm:prSet>
      <dgm:spPr/>
    </dgm:pt>
    <dgm:pt modelId="{7931FAFC-E95B-40FB-937E-32415B4FD222}" type="pres">
      <dgm:prSet presAssocID="{01D33204-333B-4364-A21F-EFC76444E480}" presName="sibTrans" presStyleCnt="0"/>
      <dgm:spPr/>
    </dgm:pt>
    <dgm:pt modelId="{6040830C-A1B0-4954-B02F-418C287E1FEF}" type="pres">
      <dgm:prSet presAssocID="{2724C56B-E02A-4A71-A835-9D6019EC4019}" presName="compNode" presStyleCnt="0"/>
      <dgm:spPr/>
    </dgm:pt>
    <dgm:pt modelId="{339B7609-D367-434E-9AA9-A92064C17D5B}" type="pres">
      <dgm:prSet presAssocID="{2724C56B-E02A-4A71-A835-9D6019EC4019}" presName="bgRect" presStyleLbl="bgShp" presStyleIdx="1" presStyleCnt="6"/>
      <dgm:spPr/>
    </dgm:pt>
    <dgm:pt modelId="{E2547A10-D3D4-4A65-9790-1189CD0FE0F8}" type="pres">
      <dgm:prSet presAssocID="{2724C56B-E02A-4A71-A835-9D6019EC401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3BEAE09-4A4F-41EE-9BDF-B7E1EDAB0032}" type="pres">
      <dgm:prSet presAssocID="{2724C56B-E02A-4A71-A835-9D6019EC4019}" presName="spaceRect" presStyleCnt="0"/>
      <dgm:spPr/>
    </dgm:pt>
    <dgm:pt modelId="{F6D6A9DE-2423-4DBA-BEE5-E3505ECF4157}" type="pres">
      <dgm:prSet presAssocID="{2724C56B-E02A-4A71-A835-9D6019EC4019}" presName="parTx" presStyleLbl="revTx" presStyleIdx="1" presStyleCnt="6">
        <dgm:presLayoutVars>
          <dgm:chMax val="0"/>
          <dgm:chPref val="0"/>
        </dgm:presLayoutVars>
      </dgm:prSet>
      <dgm:spPr/>
    </dgm:pt>
    <dgm:pt modelId="{2EC3C846-B0C3-4132-99E5-CB53D562BB90}" type="pres">
      <dgm:prSet presAssocID="{D803317A-8646-474B-8307-3B6F946CA53C}" presName="sibTrans" presStyleCnt="0"/>
      <dgm:spPr/>
    </dgm:pt>
    <dgm:pt modelId="{5EE050F4-7FC2-4D28-91F8-A15DE8D6DDEA}" type="pres">
      <dgm:prSet presAssocID="{2992D6CE-FF24-40C4-A745-F0794224CCD0}" presName="compNode" presStyleCnt="0"/>
      <dgm:spPr/>
    </dgm:pt>
    <dgm:pt modelId="{0B5AE7E5-DFD9-419C-971E-8295D9F72F5D}" type="pres">
      <dgm:prSet presAssocID="{2992D6CE-FF24-40C4-A745-F0794224CCD0}" presName="bgRect" presStyleLbl="bgShp" presStyleIdx="2" presStyleCnt="6"/>
      <dgm:spPr/>
    </dgm:pt>
    <dgm:pt modelId="{4866E1C3-FA52-4D78-BCF3-B39E9684B831}" type="pres">
      <dgm:prSet presAssocID="{2992D6CE-FF24-40C4-A745-F0794224CCD0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B7172DD-7AC9-4449-830D-A033EFAAE26E}" type="pres">
      <dgm:prSet presAssocID="{2992D6CE-FF24-40C4-A745-F0794224CCD0}" presName="spaceRect" presStyleCnt="0"/>
      <dgm:spPr/>
    </dgm:pt>
    <dgm:pt modelId="{69398232-F26C-429C-B140-281BBF541F83}" type="pres">
      <dgm:prSet presAssocID="{2992D6CE-FF24-40C4-A745-F0794224CCD0}" presName="parTx" presStyleLbl="revTx" presStyleIdx="2" presStyleCnt="6">
        <dgm:presLayoutVars>
          <dgm:chMax val="0"/>
          <dgm:chPref val="0"/>
        </dgm:presLayoutVars>
      </dgm:prSet>
      <dgm:spPr/>
    </dgm:pt>
    <dgm:pt modelId="{9839C739-1259-49AA-A3C9-5C0BA5D1ECDE}" type="pres">
      <dgm:prSet presAssocID="{590850D1-4FF8-4E48-AF1E-AFBAE858A987}" presName="sibTrans" presStyleCnt="0"/>
      <dgm:spPr/>
    </dgm:pt>
    <dgm:pt modelId="{8F199EB0-D3C3-4C7A-A81D-C4DAA1A1266D}" type="pres">
      <dgm:prSet presAssocID="{15E030EB-E147-437C-BD28-06A9032ECE8E}" presName="compNode" presStyleCnt="0"/>
      <dgm:spPr/>
    </dgm:pt>
    <dgm:pt modelId="{6371A87A-D24C-4271-8148-D3CDCACCD498}" type="pres">
      <dgm:prSet presAssocID="{15E030EB-E147-437C-BD28-06A9032ECE8E}" presName="bgRect" presStyleLbl="bgShp" presStyleIdx="3" presStyleCnt="6"/>
      <dgm:spPr/>
    </dgm:pt>
    <dgm:pt modelId="{B5EF1751-4C0E-4BBE-82D7-8D5E3C162867}" type="pres">
      <dgm:prSet presAssocID="{15E030EB-E147-437C-BD28-06A9032ECE8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FAC8CDE4-A743-4A9D-AB8C-571F91CCA3C3}" type="pres">
      <dgm:prSet presAssocID="{15E030EB-E147-437C-BD28-06A9032ECE8E}" presName="spaceRect" presStyleCnt="0"/>
      <dgm:spPr/>
    </dgm:pt>
    <dgm:pt modelId="{D04F6C73-3DB2-4CFC-B188-A07456E2D3E1}" type="pres">
      <dgm:prSet presAssocID="{15E030EB-E147-437C-BD28-06A9032ECE8E}" presName="parTx" presStyleLbl="revTx" presStyleIdx="3" presStyleCnt="6">
        <dgm:presLayoutVars>
          <dgm:chMax val="0"/>
          <dgm:chPref val="0"/>
        </dgm:presLayoutVars>
      </dgm:prSet>
      <dgm:spPr/>
    </dgm:pt>
    <dgm:pt modelId="{C6106B98-25D7-4FE9-9848-A60B18382C99}" type="pres">
      <dgm:prSet presAssocID="{3E480CDF-93B8-4DF4-9F6F-7393AACA2356}" presName="sibTrans" presStyleCnt="0"/>
      <dgm:spPr/>
    </dgm:pt>
    <dgm:pt modelId="{32C477BD-4F6D-48E4-BC9D-61E4A38CE181}" type="pres">
      <dgm:prSet presAssocID="{E5C0DAA4-2B12-4974-8308-D71F5542350D}" presName="compNode" presStyleCnt="0"/>
      <dgm:spPr/>
    </dgm:pt>
    <dgm:pt modelId="{237464A7-2043-4C2A-B169-7AE364353BE1}" type="pres">
      <dgm:prSet presAssocID="{E5C0DAA4-2B12-4974-8308-D71F5542350D}" presName="bgRect" presStyleLbl="bgShp" presStyleIdx="4" presStyleCnt="6"/>
      <dgm:spPr/>
    </dgm:pt>
    <dgm:pt modelId="{5C9967CD-6192-4628-A40F-DD38A6B4E485}" type="pres">
      <dgm:prSet presAssocID="{E5C0DAA4-2B12-4974-8308-D71F5542350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46B04A24-0372-4AB7-8738-E6145E0C2734}" type="pres">
      <dgm:prSet presAssocID="{E5C0DAA4-2B12-4974-8308-D71F5542350D}" presName="spaceRect" presStyleCnt="0"/>
      <dgm:spPr/>
    </dgm:pt>
    <dgm:pt modelId="{45B4430F-36B0-4DA8-8518-E45935552A4B}" type="pres">
      <dgm:prSet presAssocID="{E5C0DAA4-2B12-4974-8308-D71F5542350D}" presName="parTx" presStyleLbl="revTx" presStyleIdx="4" presStyleCnt="6">
        <dgm:presLayoutVars>
          <dgm:chMax val="0"/>
          <dgm:chPref val="0"/>
        </dgm:presLayoutVars>
      </dgm:prSet>
      <dgm:spPr/>
    </dgm:pt>
    <dgm:pt modelId="{3DA99C8A-7D81-4B62-ABEE-5A8ECFB39AC6}" type="pres">
      <dgm:prSet presAssocID="{7FB11262-20FF-4411-AE2D-C5D55AF5E248}" presName="sibTrans" presStyleCnt="0"/>
      <dgm:spPr/>
    </dgm:pt>
    <dgm:pt modelId="{37B74E88-AFE6-46E2-B762-A0A58CC842C7}" type="pres">
      <dgm:prSet presAssocID="{F36F2D56-DA8C-4360-9E2D-4B16DE7AA107}" presName="compNode" presStyleCnt="0"/>
      <dgm:spPr/>
    </dgm:pt>
    <dgm:pt modelId="{54D4442B-7B7A-48BE-823C-1BF4C07378C8}" type="pres">
      <dgm:prSet presAssocID="{F36F2D56-DA8C-4360-9E2D-4B16DE7AA107}" presName="bgRect" presStyleLbl="bgShp" presStyleIdx="5" presStyleCnt="6"/>
      <dgm:spPr/>
    </dgm:pt>
    <dgm:pt modelId="{D17400A9-D71C-41B2-968E-FE3A26CA8ABD}" type="pres">
      <dgm:prSet presAssocID="{F36F2D56-DA8C-4360-9E2D-4B16DE7AA10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387B869-1A60-4608-B43D-D2ACD482E4B9}" type="pres">
      <dgm:prSet presAssocID="{F36F2D56-DA8C-4360-9E2D-4B16DE7AA107}" presName="spaceRect" presStyleCnt="0"/>
      <dgm:spPr/>
    </dgm:pt>
    <dgm:pt modelId="{1E8ECE54-EFC4-4250-AB37-8340D45A8DEB}" type="pres">
      <dgm:prSet presAssocID="{F36F2D56-DA8C-4360-9E2D-4B16DE7AA10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566A603-389D-4F72-B17D-BFE2E6254049}" type="presOf" srcId="{B6A0623F-A8EE-4815-9A8D-BED66E23CEF1}" destId="{56A075B2-F72E-413B-B84F-7DB5B7781473}" srcOrd="0" destOrd="0" presId="urn:microsoft.com/office/officeart/2018/2/layout/IconVerticalSolidList"/>
    <dgm:cxn modelId="{75F5B520-8C44-4955-8A66-E640813F3FCD}" type="presOf" srcId="{2992D6CE-FF24-40C4-A745-F0794224CCD0}" destId="{69398232-F26C-429C-B140-281BBF541F83}" srcOrd="0" destOrd="0" presId="urn:microsoft.com/office/officeart/2018/2/layout/IconVerticalSolidList"/>
    <dgm:cxn modelId="{B816B22B-01EB-4280-9355-EF850CDEA76E}" srcId="{A193E5C8-E328-48A2-B379-DCAD963E2DEC}" destId="{2724C56B-E02A-4A71-A835-9D6019EC4019}" srcOrd="1" destOrd="0" parTransId="{1AFA1282-E388-49AF-A14A-A3A6021CBF62}" sibTransId="{D803317A-8646-474B-8307-3B6F946CA53C}"/>
    <dgm:cxn modelId="{B12C072D-933E-4BED-A2EF-F576BC500142}" type="presOf" srcId="{F36F2D56-DA8C-4360-9E2D-4B16DE7AA107}" destId="{1E8ECE54-EFC4-4250-AB37-8340D45A8DEB}" srcOrd="0" destOrd="0" presId="urn:microsoft.com/office/officeart/2018/2/layout/IconVerticalSolidList"/>
    <dgm:cxn modelId="{E654D433-6D59-4FE5-A22B-4AC9287004F4}" srcId="{A193E5C8-E328-48A2-B379-DCAD963E2DEC}" destId="{E5C0DAA4-2B12-4974-8308-D71F5542350D}" srcOrd="4" destOrd="0" parTransId="{94144F16-C3C9-42E7-B928-95E50FDFCB84}" sibTransId="{7FB11262-20FF-4411-AE2D-C5D55AF5E248}"/>
    <dgm:cxn modelId="{F2E42737-92A5-4CD7-8181-8FF85A73DABC}" type="presOf" srcId="{15E030EB-E147-437C-BD28-06A9032ECE8E}" destId="{D04F6C73-3DB2-4CFC-B188-A07456E2D3E1}" srcOrd="0" destOrd="0" presId="urn:microsoft.com/office/officeart/2018/2/layout/IconVerticalSolidList"/>
    <dgm:cxn modelId="{0574393C-EAE4-469B-ACD9-BDD0A7BC7F34}" type="presOf" srcId="{E5C0DAA4-2B12-4974-8308-D71F5542350D}" destId="{45B4430F-36B0-4DA8-8518-E45935552A4B}" srcOrd="0" destOrd="0" presId="urn:microsoft.com/office/officeart/2018/2/layout/IconVerticalSolidList"/>
    <dgm:cxn modelId="{F22EE366-51BC-4D03-BAD4-B9C8D43881BA}" srcId="{A193E5C8-E328-48A2-B379-DCAD963E2DEC}" destId="{2992D6CE-FF24-40C4-A745-F0794224CCD0}" srcOrd="2" destOrd="0" parTransId="{8FB8EEA1-251C-4364-9B2A-EC93FF0F8AC1}" sibTransId="{590850D1-4FF8-4E48-AF1E-AFBAE858A987}"/>
    <dgm:cxn modelId="{B9E5C757-8E42-47E6-9931-974DF61EE216}" srcId="{A193E5C8-E328-48A2-B379-DCAD963E2DEC}" destId="{15E030EB-E147-437C-BD28-06A9032ECE8E}" srcOrd="3" destOrd="0" parTransId="{F0B354FB-8C68-46D1-A597-685AEBFC9959}" sibTransId="{3E480CDF-93B8-4DF4-9F6F-7393AACA2356}"/>
    <dgm:cxn modelId="{64AB6782-4F03-4207-B62D-0BAC3F500CCB}" srcId="{A193E5C8-E328-48A2-B379-DCAD963E2DEC}" destId="{B6A0623F-A8EE-4815-9A8D-BED66E23CEF1}" srcOrd="0" destOrd="0" parTransId="{F0707DF4-5890-4F8E-A249-93002C4787A5}" sibTransId="{01D33204-333B-4364-A21F-EFC76444E480}"/>
    <dgm:cxn modelId="{1260A197-BA4B-49A8-A36F-EEB4589C03CE}" type="presOf" srcId="{2724C56B-E02A-4A71-A835-9D6019EC4019}" destId="{F6D6A9DE-2423-4DBA-BEE5-E3505ECF4157}" srcOrd="0" destOrd="0" presId="urn:microsoft.com/office/officeart/2018/2/layout/IconVerticalSolidList"/>
    <dgm:cxn modelId="{FE7D7EC6-F4B6-4FD2-B12D-9DAF3EBACE92}" srcId="{A193E5C8-E328-48A2-B379-DCAD963E2DEC}" destId="{F36F2D56-DA8C-4360-9E2D-4B16DE7AA107}" srcOrd="5" destOrd="0" parTransId="{FB3E36EF-379D-417B-9491-CED8A53EC42F}" sibTransId="{537B0A13-9BFB-419D-8607-53CFC5D6177F}"/>
    <dgm:cxn modelId="{B2A111F0-C292-49D3-99E3-534F610A35BB}" type="presOf" srcId="{A193E5C8-E328-48A2-B379-DCAD963E2DEC}" destId="{76694EE9-3558-4208-BF48-7CA9B5E8A259}" srcOrd="0" destOrd="0" presId="urn:microsoft.com/office/officeart/2018/2/layout/IconVerticalSolidList"/>
    <dgm:cxn modelId="{6FDA33CD-9C0E-4A19-B784-E50845ED60F7}" type="presParOf" srcId="{76694EE9-3558-4208-BF48-7CA9B5E8A259}" destId="{3235FC4C-7169-4C05-8B55-E7ED69540FDC}" srcOrd="0" destOrd="0" presId="urn:microsoft.com/office/officeart/2018/2/layout/IconVerticalSolidList"/>
    <dgm:cxn modelId="{2CCA4399-AA0C-4A6E-A85B-E704EAF8FC45}" type="presParOf" srcId="{3235FC4C-7169-4C05-8B55-E7ED69540FDC}" destId="{D9D55FC2-6D06-425C-A8F0-5BACE5FD2367}" srcOrd="0" destOrd="0" presId="urn:microsoft.com/office/officeart/2018/2/layout/IconVerticalSolidList"/>
    <dgm:cxn modelId="{4CC00BC2-953E-4E92-A737-1EF45E5A7FEA}" type="presParOf" srcId="{3235FC4C-7169-4C05-8B55-E7ED69540FDC}" destId="{B6B0C520-3B6C-4026-BCB6-E798678DA66F}" srcOrd="1" destOrd="0" presId="urn:microsoft.com/office/officeart/2018/2/layout/IconVerticalSolidList"/>
    <dgm:cxn modelId="{FA02A9A2-091B-4710-B28F-750E30685D6B}" type="presParOf" srcId="{3235FC4C-7169-4C05-8B55-E7ED69540FDC}" destId="{F3C239EB-D2E7-4B1B-BE3C-2984B200026A}" srcOrd="2" destOrd="0" presId="urn:microsoft.com/office/officeart/2018/2/layout/IconVerticalSolidList"/>
    <dgm:cxn modelId="{D46CAD30-5228-44B8-ACBB-60AFC67987F3}" type="presParOf" srcId="{3235FC4C-7169-4C05-8B55-E7ED69540FDC}" destId="{56A075B2-F72E-413B-B84F-7DB5B7781473}" srcOrd="3" destOrd="0" presId="urn:microsoft.com/office/officeart/2018/2/layout/IconVerticalSolidList"/>
    <dgm:cxn modelId="{46467CE1-9F92-413E-91FB-C76741025D59}" type="presParOf" srcId="{76694EE9-3558-4208-BF48-7CA9B5E8A259}" destId="{7931FAFC-E95B-40FB-937E-32415B4FD222}" srcOrd="1" destOrd="0" presId="urn:microsoft.com/office/officeart/2018/2/layout/IconVerticalSolidList"/>
    <dgm:cxn modelId="{958FC65C-F429-4714-871C-4C8C110D284B}" type="presParOf" srcId="{76694EE9-3558-4208-BF48-7CA9B5E8A259}" destId="{6040830C-A1B0-4954-B02F-418C287E1FEF}" srcOrd="2" destOrd="0" presId="urn:microsoft.com/office/officeart/2018/2/layout/IconVerticalSolidList"/>
    <dgm:cxn modelId="{EADF5355-AAE2-4D0C-9AD9-1F94DA4002AD}" type="presParOf" srcId="{6040830C-A1B0-4954-B02F-418C287E1FEF}" destId="{339B7609-D367-434E-9AA9-A92064C17D5B}" srcOrd="0" destOrd="0" presId="urn:microsoft.com/office/officeart/2018/2/layout/IconVerticalSolidList"/>
    <dgm:cxn modelId="{71FB52A8-AEB3-4DAB-9BCA-00D2DFC41FAA}" type="presParOf" srcId="{6040830C-A1B0-4954-B02F-418C287E1FEF}" destId="{E2547A10-D3D4-4A65-9790-1189CD0FE0F8}" srcOrd="1" destOrd="0" presId="urn:microsoft.com/office/officeart/2018/2/layout/IconVerticalSolidList"/>
    <dgm:cxn modelId="{5648BCE5-6001-4D93-B7B8-3E05E3751CBF}" type="presParOf" srcId="{6040830C-A1B0-4954-B02F-418C287E1FEF}" destId="{03BEAE09-4A4F-41EE-9BDF-B7E1EDAB0032}" srcOrd="2" destOrd="0" presId="urn:microsoft.com/office/officeart/2018/2/layout/IconVerticalSolidList"/>
    <dgm:cxn modelId="{19EA59B6-BAE6-417D-A8B3-EB215F57BA8F}" type="presParOf" srcId="{6040830C-A1B0-4954-B02F-418C287E1FEF}" destId="{F6D6A9DE-2423-4DBA-BEE5-E3505ECF4157}" srcOrd="3" destOrd="0" presId="urn:microsoft.com/office/officeart/2018/2/layout/IconVerticalSolidList"/>
    <dgm:cxn modelId="{90FF1D2F-A684-4CC8-B0E7-AC835C55D5DC}" type="presParOf" srcId="{76694EE9-3558-4208-BF48-7CA9B5E8A259}" destId="{2EC3C846-B0C3-4132-99E5-CB53D562BB90}" srcOrd="3" destOrd="0" presId="urn:microsoft.com/office/officeart/2018/2/layout/IconVerticalSolidList"/>
    <dgm:cxn modelId="{47E736F0-1299-439C-985B-8852EAA9B03F}" type="presParOf" srcId="{76694EE9-3558-4208-BF48-7CA9B5E8A259}" destId="{5EE050F4-7FC2-4D28-91F8-A15DE8D6DDEA}" srcOrd="4" destOrd="0" presId="urn:microsoft.com/office/officeart/2018/2/layout/IconVerticalSolidList"/>
    <dgm:cxn modelId="{C1E811AD-125A-4831-8564-5F522F1BDE8C}" type="presParOf" srcId="{5EE050F4-7FC2-4D28-91F8-A15DE8D6DDEA}" destId="{0B5AE7E5-DFD9-419C-971E-8295D9F72F5D}" srcOrd="0" destOrd="0" presId="urn:microsoft.com/office/officeart/2018/2/layout/IconVerticalSolidList"/>
    <dgm:cxn modelId="{44D848EA-C592-48A8-8DAF-0C5F9E83AD29}" type="presParOf" srcId="{5EE050F4-7FC2-4D28-91F8-A15DE8D6DDEA}" destId="{4866E1C3-FA52-4D78-BCF3-B39E9684B831}" srcOrd="1" destOrd="0" presId="urn:microsoft.com/office/officeart/2018/2/layout/IconVerticalSolidList"/>
    <dgm:cxn modelId="{FA291221-2D8A-40D7-AEA9-F6E1DBA9E937}" type="presParOf" srcId="{5EE050F4-7FC2-4D28-91F8-A15DE8D6DDEA}" destId="{BB7172DD-7AC9-4449-830D-A033EFAAE26E}" srcOrd="2" destOrd="0" presId="urn:microsoft.com/office/officeart/2018/2/layout/IconVerticalSolidList"/>
    <dgm:cxn modelId="{89C979C8-2DE7-4D66-95B9-8BCCF48CE207}" type="presParOf" srcId="{5EE050F4-7FC2-4D28-91F8-A15DE8D6DDEA}" destId="{69398232-F26C-429C-B140-281BBF541F83}" srcOrd="3" destOrd="0" presId="urn:microsoft.com/office/officeart/2018/2/layout/IconVerticalSolidList"/>
    <dgm:cxn modelId="{CCEFCF3B-0D75-48A8-AB9D-C0875BE2F486}" type="presParOf" srcId="{76694EE9-3558-4208-BF48-7CA9B5E8A259}" destId="{9839C739-1259-49AA-A3C9-5C0BA5D1ECDE}" srcOrd="5" destOrd="0" presId="urn:microsoft.com/office/officeart/2018/2/layout/IconVerticalSolidList"/>
    <dgm:cxn modelId="{E82D3FFD-DF8C-460F-B361-68BEFB0F63CF}" type="presParOf" srcId="{76694EE9-3558-4208-BF48-7CA9B5E8A259}" destId="{8F199EB0-D3C3-4C7A-A81D-C4DAA1A1266D}" srcOrd="6" destOrd="0" presId="urn:microsoft.com/office/officeart/2018/2/layout/IconVerticalSolidList"/>
    <dgm:cxn modelId="{F7A6A08F-5503-453C-9EA9-2EA8FC443615}" type="presParOf" srcId="{8F199EB0-D3C3-4C7A-A81D-C4DAA1A1266D}" destId="{6371A87A-D24C-4271-8148-D3CDCACCD498}" srcOrd="0" destOrd="0" presId="urn:microsoft.com/office/officeart/2018/2/layout/IconVerticalSolidList"/>
    <dgm:cxn modelId="{0DD302B9-34B9-4E42-8480-22092809FB2F}" type="presParOf" srcId="{8F199EB0-D3C3-4C7A-A81D-C4DAA1A1266D}" destId="{B5EF1751-4C0E-4BBE-82D7-8D5E3C162867}" srcOrd="1" destOrd="0" presId="urn:microsoft.com/office/officeart/2018/2/layout/IconVerticalSolidList"/>
    <dgm:cxn modelId="{9BD05A71-B939-48CC-A773-C4F62A6561FB}" type="presParOf" srcId="{8F199EB0-D3C3-4C7A-A81D-C4DAA1A1266D}" destId="{FAC8CDE4-A743-4A9D-AB8C-571F91CCA3C3}" srcOrd="2" destOrd="0" presId="urn:microsoft.com/office/officeart/2018/2/layout/IconVerticalSolidList"/>
    <dgm:cxn modelId="{CFC26E2F-C16E-44EB-AE12-EAE65EB3E3F9}" type="presParOf" srcId="{8F199EB0-D3C3-4C7A-A81D-C4DAA1A1266D}" destId="{D04F6C73-3DB2-4CFC-B188-A07456E2D3E1}" srcOrd="3" destOrd="0" presId="urn:microsoft.com/office/officeart/2018/2/layout/IconVerticalSolidList"/>
    <dgm:cxn modelId="{841757FE-BDD9-4079-AFE5-4785FFE280D8}" type="presParOf" srcId="{76694EE9-3558-4208-BF48-7CA9B5E8A259}" destId="{C6106B98-25D7-4FE9-9848-A60B18382C99}" srcOrd="7" destOrd="0" presId="urn:microsoft.com/office/officeart/2018/2/layout/IconVerticalSolidList"/>
    <dgm:cxn modelId="{E74CDA08-F5FE-46CE-B3EB-0FC5EF5FF845}" type="presParOf" srcId="{76694EE9-3558-4208-BF48-7CA9B5E8A259}" destId="{32C477BD-4F6D-48E4-BC9D-61E4A38CE181}" srcOrd="8" destOrd="0" presId="urn:microsoft.com/office/officeart/2018/2/layout/IconVerticalSolidList"/>
    <dgm:cxn modelId="{EF17C154-47D6-48F4-9BB8-7356620F4D31}" type="presParOf" srcId="{32C477BD-4F6D-48E4-BC9D-61E4A38CE181}" destId="{237464A7-2043-4C2A-B169-7AE364353BE1}" srcOrd="0" destOrd="0" presId="urn:microsoft.com/office/officeart/2018/2/layout/IconVerticalSolidList"/>
    <dgm:cxn modelId="{58AE35E5-C87C-4758-A09F-F7A73916D14A}" type="presParOf" srcId="{32C477BD-4F6D-48E4-BC9D-61E4A38CE181}" destId="{5C9967CD-6192-4628-A40F-DD38A6B4E485}" srcOrd="1" destOrd="0" presId="urn:microsoft.com/office/officeart/2018/2/layout/IconVerticalSolidList"/>
    <dgm:cxn modelId="{983B41EA-8BEA-4ECC-B21C-D3C33EF4EA24}" type="presParOf" srcId="{32C477BD-4F6D-48E4-BC9D-61E4A38CE181}" destId="{46B04A24-0372-4AB7-8738-E6145E0C2734}" srcOrd="2" destOrd="0" presId="urn:microsoft.com/office/officeart/2018/2/layout/IconVerticalSolidList"/>
    <dgm:cxn modelId="{A8C76026-B0B7-4D58-B724-B7FE5504785D}" type="presParOf" srcId="{32C477BD-4F6D-48E4-BC9D-61E4A38CE181}" destId="{45B4430F-36B0-4DA8-8518-E45935552A4B}" srcOrd="3" destOrd="0" presId="urn:microsoft.com/office/officeart/2018/2/layout/IconVerticalSolidList"/>
    <dgm:cxn modelId="{8F2CF206-0EA0-4824-BC41-1327CFEF272D}" type="presParOf" srcId="{76694EE9-3558-4208-BF48-7CA9B5E8A259}" destId="{3DA99C8A-7D81-4B62-ABEE-5A8ECFB39AC6}" srcOrd="9" destOrd="0" presId="urn:microsoft.com/office/officeart/2018/2/layout/IconVerticalSolidList"/>
    <dgm:cxn modelId="{05D24E23-BF62-400B-8073-008ACF5CB8E2}" type="presParOf" srcId="{76694EE9-3558-4208-BF48-7CA9B5E8A259}" destId="{37B74E88-AFE6-46E2-B762-A0A58CC842C7}" srcOrd="10" destOrd="0" presId="urn:microsoft.com/office/officeart/2018/2/layout/IconVerticalSolidList"/>
    <dgm:cxn modelId="{08B75AB6-8F80-4EFE-A499-34CBF401D937}" type="presParOf" srcId="{37B74E88-AFE6-46E2-B762-A0A58CC842C7}" destId="{54D4442B-7B7A-48BE-823C-1BF4C07378C8}" srcOrd="0" destOrd="0" presId="urn:microsoft.com/office/officeart/2018/2/layout/IconVerticalSolidList"/>
    <dgm:cxn modelId="{313D1814-A6C7-4216-BD52-E6ABFC08EECB}" type="presParOf" srcId="{37B74E88-AFE6-46E2-B762-A0A58CC842C7}" destId="{D17400A9-D71C-41B2-968E-FE3A26CA8ABD}" srcOrd="1" destOrd="0" presId="urn:microsoft.com/office/officeart/2018/2/layout/IconVerticalSolidList"/>
    <dgm:cxn modelId="{BAAB89E6-2FD9-4F86-8003-D1F2B7BA5D42}" type="presParOf" srcId="{37B74E88-AFE6-46E2-B762-A0A58CC842C7}" destId="{6387B869-1A60-4608-B43D-D2ACD482E4B9}" srcOrd="2" destOrd="0" presId="urn:microsoft.com/office/officeart/2018/2/layout/IconVerticalSolidList"/>
    <dgm:cxn modelId="{7C2E54F1-CA0A-447E-9F70-421FA9BB7B5A}" type="presParOf" srcId="{37B74E88-AFE6-46E2-B762-A0A58CC842C7}" destId="{1E8ECE54-EFC4-4250-AB37-8340D45A8D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55FC2-6D06-425C-A8F0-5BACE5FD2367}">
      <dsp:nvSpPr>
        <dsp:cNvPr id="0" name=""/>
        <dsp:cNvSpPr/>
      </dsp:nvSpPr>
      <dsp:spPr>
        <a:xfrm>
          <a:off x="0" y="1143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0C520-3B6C-4026-BCB6-E798678DA66F}">
      <dsp:nvSpPr>
        <dsp:cNvPr id="0" name=""/>
        <dsp:cNvSpPr/>
      </dsp:nvSpPr>
      <dsp:spPr>
        <a:xfrm>
          <a:off x="147453" y="110819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075B2-F72E-413B-B84F-7DB5B7781473}">
      <dsp:nvSpPr>
        <dsp:cNvPr id="0" name=""/>
        <dsp:cNvSpPr/>
      </dsp:nvSpPr>
      <dsp:spPr>
        <a:xfrm>
          <a:off x="563002" y="1143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CH" sz="1900" kern="1200"/>
            <a:t>Name: Md Ismail Sheikh</a:t>
          </a:r>
          <a:endParaRPr lang="en-US" sz="1900" kern="1200"/>
        </a:p>
      </dsp:txBody>
      <dsp:txXfrm>
        <a:off x="563002" y="1143"/>
        <a:ext cx="5532997" cy="487448"/>
      </dsp:txXfrm>
    </dsp:sp>
    <dsp:sp modelId="{339B7609-D367-434E-9AA9-A92064C17D5B}">
      <dsp:nvSpPr>
        <dsp:cNvPr id="0" name=""/>
        <dsp:cNvSpPr/>
      </dsp:nvSpPr>
      <dsp:spPr>
        <a:xfrm>
          <a:off x="0" y="610454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47A10-D3D4-4A65-9790-1189CD0FE0F8}">
      <dsp:nvSpPr>
        <dsp:cNvPr id="0" name=""/>
        <dsp:cNvSpPr/>
      </dsp:nvSpPr>
      <dsp:spPr>
        <a:xfrm>
          <a:off x="147453" y="720130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A9DE-2423-4DBA-BEE5-E3505ECF4157}">
      <dsp:nvSpPr>
        <dsp:cNvPr id="0" name=""/>
        <dsp:cNvSpPr/>
      </dsp:nvSpPr>
      <dsp:spPr>
        <a:xfrm>
          <a:off x="563002" y="610454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de-CH" sz="1900" kern="1200"/>
            <a:t>Student id: 2541516</a:t>
          </a:r>
          <a:endParaRPr lang="en-US" sz="1900" kern="1200"/>
        </a:p>
      </dsp:txBody>
      <dsp:txXfrm>
        <a:off x="563002" y="610454"/>
        <a:ext cx="5532997" cy="487448"/>
      </dsp:txXfrm>
    </dsp:sp>
    <dsp:sp modelId="{0B5AE7E5-DFD9-419C-971E-8295D9F72F5D}">
      <dsp:nvSpPr>
        <dsp:cNvPr id="0" name=""/>
        <dsp:cNvSpPr/>
      </dsp:nvSpPr>
      <dsp:spPr>
        <a:xfrm>
          <a:off x="0" y="1219765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6E1C3-FA52-4D78-BCF3-B39E9684B831}">
      <dsp:nvSpPr>
        <dsp:cNvPr id="0" name=""/>
        <dsp:cNvSpPr/>
      </dsp:nvSpPr>
      <dsp:spPr>
        <a:xfrm>
          <a:off x="147453" y="1329440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98232-F26C-429C-B140-281BBF541F83}">
      <dsp:nvSpPr>
        <dsp:cNvPr id="0" name=""/>
        <dsp:cNvSpPr/>
      </dsp:nvSpPr>
      <dsp:spPr>
        <a:xfrm>
          <a:off x="563002" y="1219765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Campus: Birmingham</a:t>
          </a:r>
          <a:endParaRPr lang="en-US" sz="1900" kern="1200"/>
        </a:p>
      </dsp:txBody>
      <dsp:txXfrm>
        <a:off x="563002" y="1219765"/>
        <a:ext cx="5532997" cy="487448"/>
      </dsp:txXfrm>
    </dsp:sp>
    <dsp:sp modelId="{6371A87A-D24C-4271-8148-D3CDCACCD498}">
      <dsp:nvSpPr>
        <dsp:cNvPr id="0" name=""/>
        <dsp:cNvSpPr/>
      </dsp:nvSpPr>
      <dsp:spPr>
        <a:xfrm>
          <a:off x="0" y="1829075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F1751-4C0E-4BBE-82D7-8D5E3C162867}">
      <dsp:nvSpPr>
        <dsp:cNvPr id="0" name=""/>
        <dsp:cNvSpPr/>
      </dsp:nvSpPr>
      <dsp:spPr>
        <a:xfrm>
          <a:off x="147453" y="1938751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F6C73-3DB2-4CFC-B188-A07456E2D3E1}">
      <dsp:nvSpPr>
        <dsp:cNvPr id="0" name=""/>
        <dsp:cNvSpPr/>
      </dsp:nvSpPr>
      <dsp:spPr>
        <a:xfrm>
          <a:off x="563002" y="1829075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Module: Digital Skills (LCLM4002)</a:t>
          </a:r>
          <a:endParaRPr lang="en-US" sz="1900" kern="1200"/>
        </a:p>
      </dsp:txBody>
      <dsp:txXfrm>
        <a:off x="563002" y="1829075"/>
        <a:ext cx="5532997" cy="487448"/>
      </dsp:txXfrm>
    </dsp:sp>
    <dsp:sp modelId="{237464A7-2043-4C2A-B169-7AE364353BE1}">
      <dsp:nvSpPr>
        <dsp:cNvPr id="0" name=""/>
        <dsp:cNvSpPr/>
      </dsp:nvSpPr>
      <dsp:spPr>
        <a:xfrm>
          <a:off x="0" y="2438386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967CD-6192-4628-A40F-DD38A6B4E485}">
      <dsp:nvSpPr>
        <dsp:cNvPr id="0" name=""/>
        <dsp:cNvSpPr/>
      </dsp:nvSpPr>
      <dsp:spPr>
        <a:xfrm>
          <a:off x="147453" y="2548061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4430F-36B0-4DA8-8518-E45935552A4B}">
      <dsp:nvSpPr>
        <dsp:cNvPr id="0" name=""/>
        <dsp:cNvSpPr/>
      </dsp:nvSpPr>
      <dsp:spPr>
        <a:xfrm>
          <a:off x="563002" y="2438386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Title: Digital Portfolio of DS3</a:t>
          </a:r>
          <a:endParaRPr lang="en-US" sz="1900" kern="1200"/>
        </a:p>
      </dsp:txBody>
      <dsp:txXfrm>
        <a:off x="563002" y="2438386"/>
        <a:ext cx="5532997" cy="487448"/>
      </dsp:txXfrm>
    </dsp:sp>
    <dsp:sp modelId="{54D4442B-7B7A-48BE-823C-1BF4C07378C8}">
      <dsp:nvSpPr>
        <dsp:cNvPr id="0" name=""/>
        <dsp:cNvSpPr/>
      </dsp:nvSpPr>
      <dsp:spPr>
        <a:xfrm>
          <a:off x="0" y="3047696"/>
          <a:ext cx="6096000" cy="487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400A9-D71C-41B2-968E-FE3A26CA8ABD}">
      <dsp:nvSpPr>
        <dsp:cNvPr id="0" name=""/>
        <dsp:cNvSpPr/>
      </dsp:nvSpPr>
      <dsp:spPr>
        <a:xfrm>
          <a:off x="147453" y="3157372"/>
          <a:ext cx="268096" cy="2680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ECE54-EFC4-4250-AB37-8340D45A8DEB}">
      <dsp:nvSpPr>
        <dsp:cNvPr id="0" name=""/>
        <dsp:cNvSpPr/>
      </dsp:nvSpPr>
      <dsp:spPr>
        <a:xfrm>
          <a:off x="563002" y="3047696"/>
          <a:ext cx="5532997" cy="4874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88" tIns="51588" rIns="51588" bIns="5158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Lecturer: Paul Clayton</a:t>
          </a:r>
          <a:endParaRPr lang="en-US" sz="1900" kern="1200"/>
        </a:p>
      </dsp:txBody>
      <dsp:txXfrm>
        <a:off x="563002" y="3047696"/>
        <a:ext cx="5532997" cy="487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9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117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522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2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747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20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13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3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93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696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6291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135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5894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49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848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840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DC29D-3DBC-4245-9F1C-5F1A5BC7523C}" type="datetimeFigureOut">
              <a:rPr lang="en-GB" smtClean="0"/>
              <a:t>25/08/2026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6A5E663-9AB1-425E-BEAE-F15E6FD83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062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80" r:id="rId1"/>
    <p:sldLayoutId id="2147484481" r:id="rId2"/>
    <p:sldLayoutId id="2147484482" r:id="rId3"/>
    <p:sldLayoutId id="2147484483" r:id="rId4"/>
    <p:sldLayoutId id="2147484484" r:id="rId5"/>
    <p:sldLayoutId id="2147484485" r:id="rId6"/>
    <p:sldLayoutId id="2147484486" r:id="rId7"/>
    <p:sldLayoutId id="2147484487" r:id="rId8"/>
    <p:sldLayoutId id="2147484488" r:id="rId9"/>
    <p:sldLayoutId id="2147484489" r:id="rId10"/>
    <p:sldLayoutId id="2147484490" r:id="rId11"/>
    <p:sldLayoutId id="2147484491" r:id="rId12"/>
    <p:sldLayoutId id="2147484492" r:id="rId13"/>
    <p:sldLayoutId id="2147484493" r:id="rId14"/>
    <p:sldLayoutId id="2147484494" r:id="rId15"/>
    <p:sldLayoutId id="21474844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A027C24-43BB-9E74-E512-3DAA2E7C8479}"/>
              </a:ext>
            </a:extLst>
          </p:cNvPr>
          <p:cNvGraphicFramePr/>
          <p:nvPr/>
        </p:nvGraphicFramePr>
        <p:xfrm>
          <a:off x="3048000" y="2497562"/>
          <a:ext cx="6096000" cy="3536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4133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5C57E8-BFB8-4381-1AD8-347EAD860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C0BF9E-26F5-7932-6B69-2EC328B97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74690-AFC2-81D4-1583-455B62B2BB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76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74F149-8D7F-F4F3-A3DF-CDA81494E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0F5384-4E9A-B75C-79E3-51A2675824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85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F852D0-DFE5-B36E-8A13-A8E1FED64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95BF2B-4FC1-9C2E-0F4A-C1B07E40CE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75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780A73-4E3E-472C-FE86-BB93D221C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D9C570-B12D-3453-9777-4153309BAB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897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1B3F6B-47E9-B4FD-AF31-C74961C72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32F127-66A3-05FF-FCB4-FBBAD6784F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11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4A62B6-1BEF-2AA0-247C-DE8C20E66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B70192-15EA-20CD-740C-5CFE828392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6657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29</Words>
  <Application>Microsoft Office PowerPoint</Application>
  <PresentationFormat>Widescreen</PresentationFormat>
  <Paragraphs>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Ismail Sheikh (2541516)</dc:creator>
  <cp:lastModifiedBy>Md Ismail Sheikh (2541516)</cp:lastModifiedBy>
  <cp:revision>2</cp:revision>
  <dcterms:created xsi:type="dcterms:W3CDTF">2026-07-20T20:02:03Z</dcterms:created>
  <dcterms:modified xsi:type="dcterms:W3CDTF">2026-08-25T18:41:44Z</dcterms:modified>
</cp:coreProperties>
</file>