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3.xml" ContentType="application/vnd.openxmlformats-officedocument.presentationml.notesSlide+xml"/>
  <Override PartName="/ppt/tags/tag11.xml" ContentType="application/vnd.openxmlformats-officedocument.presentationml.tags+xml"/>
  <Override PartName="/ppt/notesSlides/notesSlide4.xml" ContentType="application/vnd.openxmlformats-officedocument.presentationml.notesSlide+xml"/>
  <Override PartName="/ppt/tags/tag12.xml" ContentType="application/vnd.openxmlformats-officedocument.presentationml.tags+xml"/>
  <Override PartName="/ppt/notesSlides/notesSlide5.xml" ContentType="application/vnd.openxmlformats-officedocument.presentationml.notesSlide+xml"/>
  <Override PartName="/ppt/tags/tag13.xml" ContentType="application/vnd.openxmlformats-officedocument.presentationml.tags+xml"/>
  <Override PartName="/ppt/notesSlides/notesSlide6.xml" ContentType="application/vnd.openxmlformats-officedocument.presentationml.notesSlide+xml"/>
  <Override PartName="/ppt/tags/tag14.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5.xml" ContentType="application/vnd.openxmlformats-officedocument.presentationml.tags+xml"/>
  <Override PartName="/ppt/notesSlides/notesSlide9.xml" ContentType="application/vnd.openxmlformats-officedocument.presentationml.notesSlide+xml"/>
  <Override PartName="/ppt/tags/tag16.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7.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60" r:id="rId5"/>
    <p:sldId id="451" r:id="rId6"/>
    <p:sldId id="630" r:id="rId7"/>
    <p:sldId id="452" r:id="rId8"/>
    <p:sldId id="635" r:id="rId9"/>
    <p:sldId id="648" r:id="rId10"/>
    <p:sldId id="649" r:id="rId11"/>
    <p:sldId id="650" r:id="rId12"/>
    <p:sldId id="651" r:id="rId13"/>
    <p:sldId id="631" r:id="rId14"/>
    <p:sldId id="632" r:id="rId15"/>
    <p:sldId id="629" r:id="rId16"/>
    <p:sldId id="675" r:id="rId17"/>
    <p:sldId id="633" r:id="rId18"/>
    <p:sldId id="664" r:id="rId19"/>
    <p:sldId id="637" r:id="rId20"/>
    <p:sldId id="667" r:id="rId21"/>
    <p:sldId id="660" r:id="rId22"/>
    <p:sldId id="669" r:id="rId23"/>
    <p:sldId id="670" r:id="rId24"/>
    <p:sldId id="674" r:id="rId25"/>
    <p:sldId id="645" r:id="rId26"/>
    <p:sldId id="661" r:id="rId27"/>
    <p:sldId id="662" r:id="rId28"/>
    <p:sldId id="638" r:id="rId29"/>
    <p:sldId id="281" r:id="rId30"/>
    <p:sldId id="653" r:id="rId31"/>
    <p:sldId id="287" r:id="rId32"/>
    <p:sldId id="63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B5ECB8-850E-92E5-021C-338298163B00}" v="1" dt="2024-11-05T13:01:09.2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1460"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o Leung" userId="S::z.leung@uwtsd.ac.uk::a08ca5a1-307c-496d-ab60-1a1000b53ffc" providerId="AD" clId="Web-{9DDC609A-A507-8738-AF4B-F5DEDCD07785}"/>
    <pc:docChg chg="addSld modSld">
      <pc:chgData name="Zeno Leung" userId="S::z.leung@uwtsd.ac.uk::a08ca5a1-307c-496d-ab60-1a1000b53ffc" providerId="AD" clId="Web-{9DDC609A-A507-8738-AF4B-F5DEDCD07785}" dt="2024-05-28T11:13:31.936" v="153" actId="20577"/>
      <pc:docMkLst>
        <pc:docMk/>
      </pc:docMkLst>
      <pc:sldChg chg="modSp">
        <pc:chgData name="Zeno Leung" userId="S::z.leung@uwtsd.ac.uk::a08ca5a1-307c-496d-ab60-1a1000b53ffc" providerId="AD" clId="Web-{9DDC609A-A507-8738-AF4B-F5DEDCD07785}" dt="2024-05-28T10:25:00.804" v="143"/>
        <pc:sldMkLst>
          <pc:docMk/>
          <pc:sldMk cId="588468229" sldId="642"/>
        </pc:sldMkLst>
        <pc:graphicFrameChg chg="mod modGraphic">
          <ac:chgData name="Zeno Leung" userId="S::z.leung@uwtsd.ac.uk::a08ca5a1-307c-496d-ab60-1a1000b53ffc" providerId="AD" clId="Web-{9DDC609A-A507-8738-AF4B-F5DEDCD07785}" dt="2024-05-28T10:24:56.132" v="139"/>
          <ac:graphicFrameMkLst>
            <pc:docMk/>
            <pc:sldMk cId="588468229" sldId="642"/>
            <ac:graphicFrameMk id="5" creationId="{0D11B108-2348-A4CF-818F-38C710242E37}"/>
          </ac:graphicFrameMkLst>
        </pc:graphicFrameChg>
        <pc:graphicFrameChg chg="mod modGraphic">
          <ac:chgData name="Zeno Leung" userId="S::z.leung@uwtsd.ac.uk::a08ca5a1-307c-496d-ab60-1a1000b53ffc" providerId="AD" clId="Web-{9DDC609A-A507-8738-AF4B-F5DEDCD07785}" dt="2024-05-28T10:25:00.804" v="143"/>
          <ac:graphicFrameMkLst>
            <pc:docMk/>
            <pc:sldMk cId="588468229" sldId="642"/>
            <ac:graphicFrameMk id="6" creationId="{19A12123-D5EC-44A9-BD30-9B8AA26D7DBA}"/>
          </ac:graphicFrameMkLst>
        </pc:graphicFrameChg>
        <pc:graphicFrameChg chg="mod modGraphic">
          <ac:chgData name="Zeno Leung" userId="S::z.leung@uwtsd.ac.uk::a08ca5a1-307c-496d-ab60-1a1000b53ffc" providerId="AD" clId="Web-{9DDC609A-A507-8738-AF4B-F5DEDCD07785}" dt="2024-05-28T10:22:21.154" v="119"/>
          <ac:graphicFrameMkLst>
            <pc:docMk/>
            <pc:sldMk cId="588468229" sldId="642"/>
            <ac:graphicFrameMk id="9" creationId="{D8AD3CFE-3C59-5B4A-053F-910ACBB9325B}"/>
          </ac:graphicFrameMkLst>
        </pc:graphicFrameChg>
      </pc:sldChg>
      <pc:sldChg chg="modSp new">
        <pc:chgData name="Zeno Leung" userId="S::z.leung@uwtsd.ac.uk::a08ca5a1-307c-496d-ab60-1a1000b53ffc" providerId="AD" clId="Web-{9DDC609A-A507-8738-AF4B-F5DEDCD07785}" dt="2024-05-28T11:13:31.936" v="153" actId="20577"/>
        <pc:sldMkLst>
          <pc:docMk/>
          <pc:sldMk cId="3815268784" sldId="672"/>
        </pc:sldMkLst>
        <pc:spChg chg="mod">
          <ac:chgData name="Zeno Leung" userId="S::z.leung@uwtsd.ac.uk::a08ca5a1-307c-496d-ab60-1a1000b53ffc" providerId="AD" clId="Web-{9DDC609A-A507-8738-AF4B-F5DEDCD07785}" dt="2024-05-28T11:13:31.936" v="153" actId="20577"/>
          <ac:spMkLst>
            <pc:docMk/>
            <pc:sldMk cId="3815268784" sldId="672"/>
            <ac:spMk id="3" creationId="{32FC10CB-3722-CA4F-7719-D33C03F18422}"/>
          </ac:spMkLst>
        </pc:spChg>
      </pc:sldChg>
    </pc:docChg>
  </pc:docChgLst>
  <pc:docChgLst>
    <pc:chgData name="Zeno Leung" userId="S::z.leung@uwtsd.ac.uk::a08ca5a1-307c-496d-ab60-1a1000b53ffc" providerId="AD" clId="Web-{4E4758E0-494C-F0BA-9B78-91AA7E8BCBB2}"/>
    <pc:docChg chg="addSld modSld">
      <pc:chgData name="Zeno Leung" userId="S::z.leung@uwtsd.ac.uk::a08ca5a1-307c-496d-ab60-1a1000b53ffc" providerId="AD" clId="Web-{4E4758E0-494C-F0BA-9B78-91AA7E8BCBB2}" dt="2024-06-24T09:11:58.195" v="5" actId="1076"/>
      <pc:docMkLst>
        <pc:docMk/>
      </pc:docMkLst>
      <pc:sldChg chg="addSp delSp modSp new">
        <pc:chgData name="Zeno Leung" userId="S::z.leung@uwtsd.ac.uk::a08ca5a1-307c-496d-ab60-1a1000b53ffc" providerId="AD" clId="Web-{4E4758E0-494C-F0BA-9B78-91AA7E8BCBB2}" dt="2024-06-24T09:11:58.195" v="5" actId="1076"/>
        <pc:sldMkLst>
          <pc:docMk/>
          <pc:sldMk cId="3830882315" sldId="674"/>
        </pc:sldMkLst>
        <pc:spChg chg="del">
          <ac:chgData name="Zeno Leung" userId="S::z.leung@uwtsd.ac.uk::a08ca5a1-307c-496d-ab60-1a1000b53ffc" providerId="AD" clId="Web-{4E4758E0-494C-F0BA-9B78-91AA7E8BCBB2}" dt="2024-06-24T09:11:49.866" v="3"/>
          <ac:spMkLst>
            <pc:docMk/>
            <pc:sldMk cId="3830882315" sldId="674"/>
            <ac:spMk id="2" creationId="{F7A05787-F045-A5F0-BBD7-CB3483FBE5A9}"/>
          </ac:spMkLst>
        </pc:spChg>
        <pc:spChg chg="del">
          <ac:chgData name="Zeno Leung" userId="S::z.leung@uwtsd.ac.uk::a08ca5a1-307c-496d-ab60-1a1000b53ffc" providerId="AD" clId="Web-{4E4758E0-494C-F0BA-9B78-91AA7E8BCBB2}" dt="2024-06-24T09:11:41.975" v="1"/>
          <ac:spMkLst>
            <pc:docMk/>
            <pc:sldMk cId="3830882315" sldId="674"/>
            <ac:spMk id="3" creationId="{7251F988-C504-BF91-D3AF-C745BEF95CD5}"/>
          </ac:spMkLst>
        </pc:spChg>
        <pc:picChg chg="add mod ord">
          <ac:chgData name="Zeno Leung" userId="S::z.leung@uwtsd.ac.uk::a08ca5a1-307c-496d-ab60-1a1000b53ffc" providerId="AD" clId="Web-{4E4758E0-494C-F0BA-9B78-91AA7E8BCBB2}" dt="2024-06-24T09:11:58.195" v="5" actId="1076"/>
          <ac:picMkLst>
            <pc:docMk/>
            <pc:sldMk cId="3830882315" sldId="674"/>
            <ac:picMk id="4" creationId="{5FBDD7B1-151F-11F7-5809-505D7534FAD3}"/>
          </ac:picMkLst>
        </pc:picChg>
      </pc:sldChg>
    </pc:docChg>
  </pc:docChgLst>
  <pc:docChgLst>
    <pc:chgData name="Zeno Leung" userId="S::z.leung@uwtsd.ac.uk::a08ca5a1-307c-496d-ab60-1a1000b53ffc" providerId="AD" clId="Web-{B7B5ECB8-850E-92E5-021C-338298163B00}"/>
    <pc:docChg chg="modSld">
      <pc:chgData name="Zeno Leung" userId="S::z.leung@uwtsd.ac.uk::a08ca5a1-307c-496d-ab60-1a1000b53ffc" providerId="AD" clId="Web-{B7B5ECB8-850E-92E5-021C-338298163B00}" dt="2024-11-05T13:01:09.236" v="0" actId="1076"/>
      <pc:docMkLst>
        <pc:docMk/>
      </pc:docMkLst>
      <pc:sldChg chg="modSp">
        <pc:chgData name="Zeno Leung" userId="S::z.leung@uwtsd.ac.uk::a08ca5a1-307c-496d-ab60-1a1000b53ffc" providerId="AD" clId="Web-{B7B5ECB8-850E-92E5-021C-338298163B00}" dt="2024-11-05T13:01:09.236" v="0" actId="1076"/>
        <pc:sldMkLst>
          <pc:docMk/>
          <pc:sldMk cId="2636004470" sldId="287"/>
        </pc:sldMkLst>
        <pc:picChg chg="mod">
          <ac:chgData name="Zeno Leung" userId="S::z.leung@uwtsd.ac.uk::a08ca5a1-307c-496d-ab60-1a1000b53ffc" providerId="AD" clId="Web-{B7B5ECB8-850E-92E5-021C-338298163B00}" dt="2024-11-05T13:01:09.236" v="0" actId="1076"/>
          <ac:picMkLst>
            <pc:docMk/>
            <pc:sldMk cId="2636004470" sldId="287"/>
            <ac:picMk id="3" creationId="{2008169E-49DF-39E7-9DE3-2D9EBEAAA391}"/>
          </ac:picMkLst>
        </pc:picChg>
      </pc:sldChg>
    </pc:docChg>
  </pc:docChgLst>
  <pc:docChgLst>
    <pc:chgData name="Zeno Leung" userId="a08ca5a1-307c-496d-ab60-1a1000b53ffc" providerId="ADAL" clId="{A09A3386-5B7B-4119-A2BC-7E015D0B9325}"/>
    <pc:docChg chg="undo custSel addSld delSld modSld">
      <pc:chgData name="Zeno Leung" userId="a08ca5a1-307c-496d-ab60-1a1000b53ffc" providerId="ADAL" clId="{A09A3386-5B7B-4119-A2BC-7E015D0B9325}" dt="2024-06-21T10:29:55.242" v="2034" actId="20577"/>
      <pc:docMkLst>
        <pc:docMk/>
      </pc:docMkLst>
      <pc:sldChg chg="del">
        <pc:chgData name="Zeno Leung" userId="a08ca5a1-307c-496d-ab60-1a1000b53ffc" providerId="ADAL" clId="{A09A3386-5B7B-4119-A2BC-7E015D0B9325}" dt="2024-06-21T08:31:25.783" v="85" actId="47"/>
        <pc:sldMkLst>
          <pc:docMk/>
          <pc:sldMk cId="2050919396" sldId="284"/>
        </pc:sldMkLst>
      </pc:sldChg>
      <pc:sldChg chg="modSp del mod">
        <pc:chgData name="Zeno Leung" userId="a08ca5a1-307c-496d-ab60-1a1000b53ffc" providerId="ADAL" clId="{A09A3386-5B7B-4119-A2BC-7E015D0B9325}" dt="2024-06-21T10:28:02.211" v="1938" actId="47"/>
        <pc:sldMkLst>
          <pc:docMk/>
          <pc:sldMk cId="516579191" sldId="327"/>
        </pc:sldMkLst>
        <pc:spChg chg="mod">
          <ac:chgData name="Zeno Leung" userId="a08ca5a1-307c-496d-ab60-1a1000b53ffc" providerId="ADAL" clId="{A09A3386-5B7B-4119-A2BC-7E015D0B9325}" dt="2024-06-21T10:27:02.988" v="1913" actId="21"/>
          <ac:spMkLst>
            <pc:docMk/>
            <pc:sldMk cId="516579191" sldId="327"/>
            <ac:spMk id="3" creationId="{EC399A6B-A311-4AC2-A7A2-706DAC179D00}"/>
          </ac:spMkLst>
        </pc:spChg>
      </pc:sldChg>
      <pc:sldChg chg="modSp mod">
        <pc:chgData name="Zeno Leung" userId="a08ca5a1-307c-496d-ab60-1a1000b53ffc" providerId="ADAL" clId="{A09A3386-5B7B-4119-A2BC-7E015D0B9325}" dt="2024-06-21T08:28:37.132" v="80" actId="113"/>
        <pc:sldMkLst>
          <pc:docMk/>
          <pc:sldMk cId="519703337" sldId="632"/>
        </pc:sldMkLst>
        <pc:spChg chg="mod">
          <ac:chgData name="Zeno Leung" userId="a08ca5a1-307c-496d-ab60-1a1000b53ffc" providerId="ADAL" clId="{A09A3386-5B7B-4119-A2BC-7E015D0B9325}" dt="2024-06-21T08:28:37.132" v="80" actId="113"/>
          <ac:spMkLst>
            <pc:docMk/>
            <pc:sldMk cId="519703337" sldId="632"/>
            <ac:spMk id="3" creationId="{1CF0ECDA-8CE5-C8CF-93E2-C244ADEA7B63}"/>
          </ac:spMkLst>
        </pc:spChg>
      </pc:sldChg>
      <pc:sldChg chg="modSp mod">
        <pc:chgData name="Zeno Leung" userId="a08ca5a1-307c-496d-ab60-1a1000b53ffc" providerId="ADAL" clId="{A09A3386-5B7B-4119-A2BC-7E015D0B9325}" dt="2024-06-21T09:14:52.130" v="720" actId="20577"/>
        <pc:sldMkLst>
          <pc:docMk/>
          <pc:sldMk cId="3605517635" sldId="633"/>
        </pc:sldMkLst>
        <pc:spChg chg="mod">
          <ac:chgData name="Zeno Leung" userId="a08ca5a1-307c-496d-ab60-1a1000b53ffc" providerId="ADAL" clId="{A09A3386-5B7B-4119-A2BC-7E015D0B9325}" dt="2024-06-21T09:14:52.130" v="720" actId="20577"/>
          <ac:spMkLst>
            <pc:docMk/>
            <pc:sldMk cId="3605517635" sldId="633"/>
            <ac:spMk id="2" creationId="{CCE3DD49-E326-A498-DD1D-01E296A49D14}"/>
          </ac:spMkLst>
        </pc:spChg>
        <pc:spChg chg="mod">
          <ac:chgData name="Zeno Leung" userId="a08ca5a1-307c-496d-ab60-1a1000b53ffc" providerId="ADAL" clId="{A09A3386-5B7B-4119-A2BC-7E015D0B9325}" dt="2024-06-21T09:12:48" v="700" actId="20577"/>
          <ac:spMkLst>
            <pc:docMk/>
            <pc:sldMk cId="3605517635" sldId="633"/>
            <ac:spMk id="3" creationId="{89E1F080-3A15-11DE-B9FB-A6E39CEC695C}"/>
          </ac:spMkLst>
        </pc:spChg>
      </pc:sldChg>
      <pc:sldChg chg="del">
        <pc:chgData name="Zeno Leung" userId="a08ca5a1-307c-496d-ab60-1a1000b53ffc" providerId="ADAL" clId="{A09A3386-5B7B-4119-A2BC-7E015D0B9325}" dt="2024-06-21T09:33:56.508" v="861" actId="47"/>
        <pc:sldMkLst>
          <pc:docMk/>
          <pc:sldMk cId="3756154251" sldId="636"/>
        </pc:sldMkLst>
      </pc:sldChg>
      <pc:sldChg chg="modSp mod">
        <pc:chgData name="Zeno Leung" userId="a08ca5a1-307c-496d-ab60-1a1000b53ffc" providerId="ADAL" clId="{A09A3386-5B7B-4119-A2BC-7E015D0B9325}" dt="2024-06-21T09:23:25.457" v="723" actId="207"/>
        <pc:sldMkLst>
          <pc:docMk/>
          <pc:sldMk cId="2153192096" sldId="637"/>
        </pc:sldMkLst>
        <pc:spChg chg="mod">
          <ac:chgData name="Zeno Leung" userId="a08ca5a1-307c-496d-ab60-1a1000b53ffc" providerId="ADAL" clId="{A09A3386-5B7B-4119-A2BC-7E015D0B9325}" dt="2024-06-21T09:23:25.457" v="723" actId="207"/>
          <ac:spMkLst>
            <pc:docMk/>
            <pc:sldMk cId="2153192096" sldId="637"/>
            <ac:spMk id="3" creationId="{E8B6E4D8-5B55-84B8-EF8B-A577F1B19F60}"/>
          </ac:spMkLst>
        </pc:spChg>
      </pc:sldChg>
      <pc:sldChg chg="modSp mod">
        <pc:chgData name="Zeno Leung" userId="a08ca5a1-307c-496d-ab60-1a1000b53ffc" providerId="ADAL" clId="{A09A3386-5B7B-4119-A2BC-7E015D0B9325}" dt="2024-06-21T09:43:35.861" v="918" actId="6549"/>
        <pc:sldMkLst>
          <pc:docMk/>
          <pc:sldMk cId="3506869105" sldId="639"/>
        </pc:sldMkLst>
        <pc:spChg chg="mod">
          <ac:chgData name="Zeno Leung" userId="a08ca5a1-307c-496d-ab60-1a1000b53ffc" providerId="ADAL" clId="{A09A3386-5B7B-4119-A2BC-7E015D0B9325}" dt="2024-06-21T09:43:35.861" v="918" actId="6549"/>
          <ac:spMkLst>
            <pc:docMk/>
            <pc:sldMk cId="3506869105" sldId="639"/>
            <ac:spMk id="3" creationId="{D4E6E15C-F908-7B84-9073-4E5B544BB439}"/>
          </ac:spMkLst>
        </pc:spChg>
      </pc:sldChg>
      <pc:sldChg chg="del">
        <pc:chgData name="Zeno Leung" userId="a08ca5a1-307c-496d-ab60-1a1000b53ffc" providerId="ADAL" clId="{A09A3386-5B7B-4119-A2BC-7E015D0B9325}" dt="2024-06-21T09:43:03.228" v="917" actId="47"/>
        <pc:sldMkLst>
          <pc:docMk/>
          <pc:sldMk cId="3902666312" sldId="640"/>
        </pc:sldMkLst>
      </pc:sldChg>
      <pc:sldChg chg="del">
        <pc:chgData name="Zeno Leung" userId="a08ca5a1-307c-496d-ab60-1a1000b53ffc" providerId="ADAL" clId="{A09A3386-5B7B-4119-A2BC-7E015D0B9325}" dt="2024-06-21T09:42:42.125" v="912" actId="47"/>
        <pc:sldMkLst>
          <pc:docMk/>
          <pc:sldMk cId="588468229" sldId="642"/>
        </pc:sldMkLst>
      </pc:sldChg>
      <pc:sldChg chg="del">
        <pc:chgData name="Zeno Leung" userId="a08ca5a1-307c-496d-ab60-1a1000b53ffc" providerId="ADAL" clId="{A09A3386-5B7B-4119-A2BC-7E015D0B9325}" dt="2024-06-21T09:42:49.517" v="915" actId="47"/>
        <pc:sldMkLst>
          <pc:docMk/>
          <pc:sldMk cId="2456915337" sldId="644"/>
        </pc:sldMkLst>
      </pc:sldChg>
      <pc:sldChg chg="del">
        <pc:chgData name="Zeno Leung" userId="a08ca5a1-307c-496d-ab60-1a1000b53ffc" providerId="ADAL" clId="{A09A3386-5B7B-4119-A2BC-7E015D0B9325}" dt="2024-06-21T09:13:54.882" v="703" actId="47"/>
        <pc:sldMkLst>
          <pc:docMk/>
          <pc:sldMk cId="1050918204" sldId="646"/>
        </pc:sldMkLst>
      </pc:sldChg>
      <pc:sldChg chg="del">
        <pc:chgData name="Zeno Leung" userId="a08ca5a1-307c-496d-ab60-1a1000b53ffc" providerId="ADAL" clId="{A09A3386-5B7B-4119-A2BC-7E015D0B9325}" dt="2024-06-21T09:34:09.183" v="862" actId="47"/>
        <pc:sldMkLst>
          <pc:docMk/>
          <pc:sldMk cId="84035390" sldId="647"/>
        </pc:sldMkLst>
      </pc:sldChg>
      <pc:sldChg chg="del">
        <pc:chgData name="Zeno Leung" userId="a08ca5a1-307c-496d-ab60-1a1000b53ffc" providerId="ADAL" clId="{A09A3386-5B7B-4119-A2BC-7E015D0B9325}" dt="2024-06-21T09:42:48.292" v="914" actId="47"/>
        <pc:sldMkLst>
          <pc:docMk/>
          <pc:sldMk cId="1860330980" sldId="652"/>
        </pc:sldMkLst>
      </pc:sldChg>
      <pc:sldChg chg="modSp del mod">
        <pc:chgData name="Zeno Leung" userId="a08ca5a1-307c-496d-ab60-1a1000b53ffc" providerId="ADAL" clId="{A09A3386-5B7B-4119-A2BC-7E015D0B9325}" dt="2024-06-21T10:26:38.668" v="1912" actId="47"/>
        <pc:sldMkLst>
          <pc:docMk/>
          <pc:sldMk cId="2426153743" sldId="654"/>
        </pc:sldMkLst>
        <pc:spChg chg="mod">
          <ac:chgData name="Zeno Leung" userId="a08ca5a1-307c-496d-ab60-1a1000b53ffc" providerId="ADAL" clId="{A09A3386-5B7B-4119-A2BC-7E015D0B9325}" dt="2024-06-21T09:40:58.087" v="886"/>
          <ac:spMkLst>
            <pc:docMk/>
            <pc:sldMk cId="2426153743" sldId="654"/>
            <ac:spMk id="2" creationId="{513FCB9E-0741-F637-1814-D9EAAD69233C}"/>
          </ac:spMkLst>
        </pc:spChg>
      </pc:sldChg>
      <pc:sldChg chg="del">
        <pc:chgData name="Zeno Leung" userId="a08ca5a1-307c-496d-ab60-1a1000b53ffc" providerId="ADAL" clId="{A09A3386-5B7B-4119-A2BC-7E015D0B9325}" dt="2024-06-21T09:42:45.130" v="913" actId="47"/>
        <pc:sldMkLst>
          <pc:docMk/>
          <pc:sldMk cId="880971310" sldId="657"/>
        </pc:sldMkLst>
      </pc:sldChg>
      <pc:sldChg chg="addSp modSp mod modClrScheme chgLayout">
        <pc:chgData name="Zeno Leung" userId="a08ca5a1-307c-496d-ab60-1a1000b53ffc" providerId="ADAL" clId="{A09A3386-5B7B-4119-A2BC-7E015D0B9325}" dt="2024-06-21T09:56:34.788" v="1288" actId="14100"/>
        <pc:sldMkLst>
          <pc:docMk/>
          <pc:sldMk cId="1082947089" sldId="660"/>
        </pc:sldMkLst>
        <pc:spChg chg="mod">
          <ac:chgData name="Zeno Leung" userId="a08ca5a1-307c-496d-ab60-1a1000b53ffc" providerId="ADAL" clId="{A09A3386-5B7B-4119-A2BC-7E015D0B9325}" dt="2024-06-21T09:49:39.091" v="981" actId="26606"/>
          <ac:spMkLst>
            <pc:docMk/>
            <pc:sldMk cId="1082947089" sldId="660"/>
            <ac:spMk id="2" creationId="{52AB3981-5CE6-2AF6-F2DF-78BF99197A8A}"/>
          </ac:spMkLst>
        </pc:spChg>
        <pc:spChg chg="mod">
          <ac:chgData name="Zeno Leung" userId="a08ca5a1-307c-496d-ab60-1a1000b53ffc" providerId="ADAL" clId="{A09A3386-5B7B-4119-A2BC-7E015D0B9325}" dt="2024-06-21T09:56:34.788" v="1288" actId="14100"/>
          <ac:spMkLst>
            <pc:docMk/>
            <pc:sldMk cId="1082947089" sldId="660"/>
            <ac:spMk id="3" creationId="{2A4C1BE7-6C50-90B5-93DE-76ED022C3B00}"/>
          </ac:spMkLst>
        </pc:spChg>
        <pc:spChg chg="add mod">
          <ac:chgData name="Zeno Leung" userId="a08ca5a1-307c-496d-ab60-1a1000b53ffc" providerId="ADAL" clId="{A09A3386-5B7B-4119-A2BC-7E015D0B9325}" dt="2024-06-21T09:50:37.255" v="1001" actId="113"/>
          <ac:spMkLst>
            <pc:docMk/>
            <pc:sldMk cId="1082947089" sldId="660"/>
            <ac:spMk id="5" creationId="{69D9968F-7A35-672C-E8B7-BA022225ACE1}"/>
          </ac:spMkLst>
        </pc:spChg>
        <pc:picChg chg="add mod">
          <ac:chgData name="Zeno Leung" userId="a08ca5a1-307c-496d-ab60-1a1000b53ffc" providerId="ADAL" clId="{A09A3386-5B7B-4119-A2BC-7E015D0B9325}" dt="2024-06-21T09:50:06.571" v="987" actId="1076"/>
          <ac:picMkLst>
            <pc:docMk/>
            <pc:sldMk cId="1082947089" sldId="660"/>
            <ac:picMk id="4" creationId="{2B61449B-063F-F269-CB93-E412217EE1BA}"/>
          </ac:picMkLst>
        </pc:picChg>
      </pc:sldChg>
      <pc:sldChg chg="modSp mod">
        <pc:chgData name="Zeno Leung" userId="a08ca5a1-307c-496d-ab60-1a1000b53ffc" providerId="ADAL" clId="{A09A3386-5B7B-4119-A2BC-7E015D0B9325}" dt="2024-06-21T10:28:48.240" v="1990" actId="20577"/>
        <pc:sldMkLst>
          <pc:docMk/>
          <pc:sldMk cId="1683976506" sldId="661"/>
        </pc:sldMkLst>
        <pc:spChg chg="mod">
          <ac:chgData name="Zeno Leung" userId="a08ca5a1-307c-496d-ab60-1a1000b53ffc" providerId="ADAL" clId="{A09A3386-5B7B-4119-A2BC-7E015D0B9325}" dt="2024-06-21T09:41:34.314" v="898" actId="6549"/>
          <ac:spMkLst>
            <pc:docMk/>
            <pc:sldMk cId="1683976506" sldId="661"/>
            <ac:spMk id="2" creationId="{886EB382-D47F-3014-4FBD-400B17CB2833}"/>
          </ac:spMkLst>
        </pc:spChg>
        <pc:spChg chg="mod">
          <ac:chgData name="Zeno Leung" userId="a08ca5a1-307c-496d-ab60-1a1000b53ffc" providerId="ADAL" clId="{A09A3386-5B7B-4119-A2BC-7E015D0B9325}" dt="2024-06-21T10:28:48.240" v="1990" actId="20577"/>
          <ac:spMkLst>
            <pc:docMk/>
            <pc:sldMk cId="1683976506" sldId="661"/>
            <ac:spMk id="3" creationId="{2D8A8B27-E749-9B99-8D16-307DA8992B3C}"/>
          </ac:spMkLst>
        </pc:spChg>
      </pc:sldChg>
      <pc:sldChg chg="modSp mod">
        <pc:chgData name="Zeno Leung" userId="a08ca5a1-307c-496d-ab60-1a1000b53ffc" providerId="ADAL" clId="{A09A3386-5B7B-4119-A2BC-7E015D0B9325}" dt="2024-06-21T10:29:55.242" v="2034" actId="20577"/>
        <pc:sldMkLst>
          <pc:docMk/>
          <pc:sldMk cId="550196775" sldId="662"/>
        </pc:sldMkLst>
        <pc:spChg chg="mod">
          <ac:chgData name="Zeno Leung" userId="a08ca5a1-307c-496d-ab60-1a1000b53ffc" providerId="ADAL" clId="{A09A3386-5B7B-4119-A2BC-7E015D0B9325}" dt="2024-06-21T09:42:08.216" v="910" actId="6549"/>
          <ac:spMkLst>
            <pc:docMk/>
            <pc:sldMk cId="550196775" sldId="662"/>
            <ac:spMk id="2" creationId="{0F637B3D-B8EE-1824-8236-6C8CE6D1D676}"/>
          </ac:spMkLst>
        </pc:spChg>
        <pc:spChg chg="mod">
          <ac:chgData name="Zeno Leung" userId="a08ca5a1-307c-496d-ab60-1a1000b53ffc" providerId="ADAL" clId="{A09A3386-5B7B-4119-A2BC-7E015D0B9325}" dt="2024-06-21T10:29:55.242" v="2034" actId="20577"/>
          <ac:spMkLst>
            <pc:docMk/>
            <pc:sldMk cId="550196775" sldId="662"/>
            <ac:spMk id="3" creationId="{B27B6CF9-AAE6-0C6D-F3B2-9EC1E48E664B}"/>
          </ac:spMkLst>
        </pc:spChg>
      </pc:sldChg>
      <pc:sldChg chg="del">
        <pc:chgData name="Zeno Leung" userId="a08ca5a1-307c-496d-ab60-1a1000b53ffc" providerId="ADAL" clId="{A09A3386-5B7B-4119-A2BC-7E015D0B9325}" dt="2024-06-21T09:40:11.029" v="863" actId="47"/>
        <pc:sldMkLst>
          <pc:docMk/>
          <pc:sldMk cId="3247303141" sldId="663"/>
        </pc:sldMkLst>
      </pc:sldChg>
      <pc:sldChg chg="modSp mod">
        <pc:chgData name="Zeno Leung" userId="a08ca5a1-307c-496d-ab60-1a1000b53ffc" providerId="ADAL" clId="{A09A3386-5B7B-4119-A2BC-7E015D0B9325}" dt="2024-06-21T08:53:50.408" v="533" actId="6549"/>
        <pc:sldMkLst>
          <pc:docMk/>
          <pc:sldMk cId="3084083557" sldId="664"/>
        </pc:sldMkLst>
        <pc:spChg chg="mod">
          <ac:chgData name="Zeno Leung" userId="a08ca5a1-307c-496d-ab60-1a1000b53ffc" providerId="ADAL" clId="{A09A3386-5B7B-4119-A2BC-7E015D0B9325}" dt="2024-06-21T08:50:30.888" v="222" actId="6549"/>
          <ac:spMkLst>
            <pc:docMk/>
            <pc:sldMk cId="3084083557" sldId="664"/>
            <ac:spMk id="2" creationId="{7D50AFD7-0273-19A7-684D-6561FDA58A3E}"/>
          </ac:spMkLst>
        </pc:spChg>
        <pc:spChg chg="mod">
          <ac:chgData name="Zeno Leung" userId="a08ca5a1-307c-496d-ab60-1a1000b53ffc" providerId="ADAL" clId="{A09A3386-5B7B-4119-A2BC-7E015D0B9325}" dt="2024-06-21T08:53:50.408" v="533" actId="6549"/>
          <ac:spMkLst>
            <pc:docMk/>
            <pc:sldMk cId="3084083557" sldId="664"/>
            <ac:spMk id="3" creationId="{B8A56762-D0F1-7888-8682-A14623EF4881}"/>
          </ac:spMkLst>
        </pc:spChg>
      </pc:sldChg>
      <pc:sldChg chg="del">
        <pc:chgData name="Zeno Leung" userId="a08ca5a1-307c-496d-ab60-1a1000b53ffc" providerId="ADAL" clId="{A09A3386-5B7B-4119-A2BC-7E015D0B9325}" dt="2024-06-21T09:13:43.305" v="702" actId="47"/>
        <pc:sldMkLst>
          <pc:docMk/>
          <pc:sldMk cId="2891425939" sldId="665"/>
        </pc:sldMkLst>
      </pc:sldChg>
      <pc:sldChg chg="modSp del mod">
        <pc:chgData name="Zeno Leung" userId="a08ca5a1-307c-496d-ab60-1a1000b53ffc" providerId="ADAL" clId="{A09A3386-5B7B-4119-A2BC-7E015D0B9325}" dt="2024-06-21T09:12:55.578" v="701" actId="47"/>
        <pc:sldMkLst>
          <pc:docMk/>
          <pc:sldMk cId="2520894088" sldId="666"/>
        </pc:sldMkLst>
        <pc:spChg chg="mod">
          <ac:chgData name="Zeno Leung" userId="a08ca5a1-307c-496d-ab60-1a1000b53ffc" providerId="ADAL" clId="{A09A3386-5B7B-4119-A2BC-7E015D0B9325}" dt="2024-06-21T08:50:10.694" v="221" actId="6549"/>
          <ac:spMkLst>
            <pc:docMk/>
            <pc:sldMk cId="2520894088" sldId="666"/>
            <ac:spMk id="2" creationId="{4C8E91D8-898E-74AD-0BC1-4B26FC5D8595}"/>
          </ac:spMkLst>
        </pc:spChg>
      </pc:sldChg>
      <pc:sldChg chg="modSp mod">
        <pc:chgData name="Zeno Leung" userId="a08ca5a1-307c-496d-ab60-1a1000b53ffc" providerId="ADAL" clId="{A09A3386-5B7B-4119-A2BC-7E015D0B9325}" dt="2024-06-21T09:33:42.685" v="859" actId="207"/>
        <pc:sldMkLst>
          <pc:docMk/>
          <pc:sldMk cId="3867895712" sldId="667"/>
        </pc:sldMkLst>
        <pc:spChg chg="mod">
          <ac:chgData name="Zeno Leung" userId="a08ca5a1-307c-496d-ab60-1a1000b53ffc" providerId="ADAL" clId="{A09A3386-5B7B-4119-A2BC-7E015D0B9325}" dt="2024-06-21T09:28:01.563" v="848" actId="255"/>
          <ac:spMkLst>
            <pc:docMk/>
            <pc:sldMk cId="3867895712" sldId="667"/>
            <ac:spMk id="2" creationId="{FB22FEB9-BC4B-0E81-7023-1847261CD3E0}"/>
          </ac:spMkLst>
        </pc:spChg>
        <pc:spChg chg="mod">
          <ac:chgData name="Zeno Leung" userId="a08ca5a1-307c-496d-ab60-1a1000b53ffc" providerId="ADAL" clId="{A09A3386-5B7B-4119-A2BC-7E015D0B9325}" dt="2024-06-21T09:33:42.685" v="859" actId="207"/>
          <ac:spMkLst>
            <pc:docMk/>
            <pc:sldMk cId="3867895712" sldId="667"/>
            <ac:spMk id="3" creationId="{ED84DD84-AED1-C1B1-C407-E2C311FD900E}"/>
          </ac:spMkLst>
        </pc:spChg>
      </pc:sldChg>
      <pc:sldChg chg="del">
        <pc:chgData name="Zeno Leung" userId="a08ca5a1-307c-496d-ab60-1a1000b53ffc" providerId="ADAL" clId="{A09A3386-5B7B-4119-A2BC-7E015D0B9325}" dt="2024-06-21T09:33:49.003" v="860" actId="47"/>
        <pc:sldMkLst>
          <pc:docMk/>
          <pc:sldMk cId="161431815" sldId="668"/>
        </pc:sldMkLst>
      </pc:sldChg>
      <pc:sldChg chg="modSp mod">
        <pc:chgData name="Zeno Leung" userId="a08ca5a1-307c-496d-ab60-1a1000b53ffc" providerId="ADAL" clId="{A09A3386-5B7B-4119-A2BC-7E015D0B9325}" dt="2024-06-21T10:26:24.935" v="1911" actId="27636"/>
        <pc:sldMkLst>
          <pc:docMk/>
          <pc:sldMk cId="3901602917" sldId="669"/>
        </pc:sldMkLst>
        <pc:spChg chg="mod">
          <ac:chgData name="Zeno Leung" userId="a08ca5a1-307c-496d-ab60-1a1000b53ffc" providerId="ADAL" clId="{A09A3386-5B7B-4119-A2BC-7E015D0B9325}" dt="2024-06-21T09:40:48.766" v="884"/>
          <ac:spMkLst>
            <pc:docMk/>
            <pc:sldMk cId="3901602917" sldId="669"/>
            <ac:spMk id="2" creationId="{F0EADDB8-93A5-2689-2EF8-29799B6EF578}"/>
          </ac:spMkLst>
        </pc:spChg>
        <pc:spChg chg="mod">
          <ac:chgData name="Zeno Leung" userId="a08ca5a1-307c-496d-ab60-1a1000b53ffc" providerId="ADAL" clId="{A09A3386-5B7B-4119-A2BC-7E015D0B9325}" dt="2024-06-21T10:26:24.935" v="1911" actId="27636"/>
          <ac:spMkLst>
            <pc:docMk/>
            <pc:sldMk cId="3901602917" sldId="669"/>
            <ac:spMk id="3" creationId="{7984B3DB-B6DE-5C3C-AF3C-4F7C28338CA3}"/>
          </ac:spMkLst>
        </pc:spChg>
      </pc:sldChg>
      <pc:sldChg chg="modSp mod">
        <pc:chgData name="Zeno Leung" userId="a08ca5a1-307c-496d-ab60-1a1000b53ffc" providerId="ADAL" clId="{A09A3386-5B7B-4119-A2BC-7E015D0B9325}" dt="2024-06-21T10:27:58.124" v="1937" actId="27636"/>
        <pc:sldMkLst>
          <pc:docMk/>
          <pc:sldMk cId="813050892" sldId="670"/>
        </pc:sldMkLst>
        <pc:spChg chg="mod">
          <ac:chgData name="Zeno Leung" userId="a08ca5a1-307c-496d-ab60-1a1000b53ffc" providerId="ADAL" clId="{A09A3386-5B7B-4119-A2BC-7E015D0B9325}" dt="2024-06-21T09:40:53.873" v="885"/>
          <ac:spMkLst>
            <pc:docMk/>
            <pc:sldMk cId="813050892" sldId="670"/>
            <ac:spMk id="2" creationId="{C6876C0A-1766-2B87-8470-5888F5FE67C0}"/>
          </ac:spMkLst>
        </pc:spChg>
        <pc:spChg chg="mod">
          <ac:chgData name="Zeno Leung" userId="a08ca5a1-307c-496d-ab60-1a1000b53ffc" providerId="ADAL" clId="{A09A3386-5B7B-4119-A2BC-7E015D0B9325}" dt="2024-06-21T10:27:58.124" v="1937" actId="27636"/>
          <ac:spMkLst>
            <pc:docMk/>
            <pc:sldMk cId="813050892" sldId="670"/>
            <ac:spMk id="3" creationId="{C2B91581-374A-8BF8-8D67-03401029C126}"/>
          </ac:spMkLst>
        </pc:spChg>
      </pc:sldChg>
      <pc:sldChg chg="del">
        <pc:chgData name="Zeno Leung" userId="a08ca5a1-307c-496d-ab60-1a1000b53ffc" providerId="ADAL" clId="{A09A3386-5B7B-4119-A2BC-7E015D0B9325}" dt="2024-06-21T09:42:34.295" v="911" actId="47"/>
        <pc:sldMkLst>
          <pc:docMk/>
          <pc:sldMk cId="781289744" sldId="671"/>
        </pc:sldMkLst>
      </pc:sldChg>
      <pc:sldChg chg="del">
        <pc:chgData name="Zeno Leung" userId="a08ca5a1-307c-496d-ab60-1a1000b53ffc" providerId="ADAL" clId="{A09A3386-5B7B-4119-A2BC-7E015D0B9325}" dt="2024-06-21T09:42:54.707" v="916" actId="47"/>
        <pc:sldMkLst>
          <pc:docMk/>
          <pc:sldMk cId="3815268784" sldId="672"/>
        </pc:sldMkLst>
      </pc:sldChg>
      <pc:sldChg chg="addSp modSp new mod">
        <pc:chgData name="Zeno Leung" userId="a08ca5a1-307c-496d-ab60-1a1000b53ffc" providerId="ADAL" clId="{A09A3386-5B7B-4119-A2BC-7E015D0B9325}" dt="2024-06-21T09:23:46.305" v="743" actId="20577"/>
        <pc:sldMkLst>
          <pc:docMk/>
          <pc:sldMk cId="2830359049" sldId="673"/>
        </pc:sldMkLst>
        <pc:spChg chg="mod">
          <ac:chgData name="Zeno Leung" userId="a08ca5a1-307c-496d-ab60-1a1000b53ffc" providerId="ADAL" clId="{A09A3386-5B7B-4119-A2BC-7E015D0B9325}" dt="2024-06-21T08:34:08.033" v="184" actId="1076"/>
          <ac:spMkLst>
            <pc:docMk/>
            <pc:sldMk cId="2830359049" sldId="673"/>
            <ac:spMk id="2" creationId="{C5E27C12-DB36-5B50-C87C-C9A7E16B7A97}"/>
          </ac:spMkLst>
        </pc:spChg>
        <pc:spChg chg="mod">
          <ac:chgData name="Zeno Leung" userId="a08ca5a1-307c-496d-ab60-1a1000b53ffc" providerId="ADAL" clId="{A09A3386-5B7B-4119-A2BC-7E015D0B9325}" dt="2024-06-21T09:23:46.305" v="743" actId="20577"/>
          <ac:spMkLst>
            <pc:docMk/>
            <pc:sldMk cId="2830359049" sldId="673"/>
            <ac:spMk id="3" creationId="{C8645EC6-3384-EB88-ED57-95D1BD2B4800}"/>
          </ac:spMkLst>
        </pc:spChg>
        <pc:spChg chg="add mod">
          <ac:chgData name="Zeno Leung" userId="a08ca5a1-307c-496d-ab60-1a1000b53ffc" providerId="ADAL" clId="{A09A3386-5B7B-4119-A2BC-7E015D0B9325}" dt="2024-06-21T09:14:37.597" v="711" actId="255"/>
          <ac:spMkLst>
            <pc:docMk/>
            <pc:sldMk cId="2830359049" sldId="673"/>
            <ac:spMk id="4" creationId="{2BA68DD2-B2E4-0019-EC58-3BEA3E586651}"/>
          </ac:spMkLst>
        </pc:spChg>
      </pc:sldChg>
    </pc:docChg>
  </pc:docChgLst>
  <pc:docChgLst>
    <pc:chgData name="Zeno Leung" userId="S::z.leung@uwtsd.ac.uk::a08ca5a1-307c-496d-ab60-1a1000b53ffc" providerId="AD" clId="Web-{44FC2A3E-8B0C-944E-DE33-08F653C35FEE}"/>
    <pc:docChg chg="modSld">
      <pc:chgData name="Zeno Leung" userId="S::z.leung@uwtsd.ac.uk::a08ca5a1-307c-496d-ab60-1a1000b53ffc" providerId="AD" clId="Web-{44FC2A3E-8B0C-944E-DE33-08F653C35FEE}" dt="2024-06-04T14:05:56.669" v="68"/>
      <pc:docMkLst>
        <pc:docMk/>
      </pc:docMkLst>
      <pc:sldChg chg="delSp modSp">
        <pc:chgData name="Zeno Leung" userId="S::z.leung@uwtsd.ac.uk::a08ca5a1-307c-496d-ab60-1a1000b53ffc" providerId="AD" clId="Web-{44FC2A3E-8B0C-944E-DE33-08F653C35FEE}" dt="2024-06-04T14:05:56.669" v="68"/>
        <pc:sldMkLst>
          <pc:docMk/>
          <pc:sldMk cId="588468229" sldId="642"/>
        </pc:sldMkLst>
        <pc:spChg chg="del mod">
          <ac:chgData name="Zeno Leung" userId="S::z.leung@uwtsd.ac.uk::a08ca5a1-307c-496d-ab60-1a1000b53ffc" providerId="AD" clId="Web-{44FC2A3E-8B0C-944E-DE33-08F653C35FEE}" dt="2024-06-04T14:04:29.745" v="66"/>
          <ac:spMkLst>
            <pc:docMk/>
            <pc:sldMk cId="588468229" sldId="642"/>
            <ac:spMk id="3" creationId="{F5164372-AF2C-AA62-D51E-A29CC45E1B2A}"/>
          </ac:spMkLst>
        </pc:spChg>
        <pc:graphicFrameChg chg="mod modGraphic">
          <ac:chgData name="Zeno Leung" userId="S::z.leung@uwtsd.ac.uk::a08ca5a1-307c-496d-ab60-1a1000b53ffc" providerId="AD" clId="Web-{44FC2A3E-8B0C-944E-DE33-08F653C35FEE}" dt="2024-06-04T14:05:56.669" v="68"/>
          <ac:graphicFrameMkLst>
            <pc:docMk/>
            <pc:sldMk cId="588468229" sldId="642"/>
            <ac:graphicFrameMk id="9" creationId="{D8AD3CFE-3C59-5B4A-053F-910ACBB9325B}"/>
          </ac:graphicFrameMkLst>
        </pc:graphicFrameChg>
      </pc:sldChg>
    </pc:docChg>
  </pc:docChgLst>
  <pc:docChgLst>
    <pc:chgData name="Zeno Leung" userId="S::z.leung@uwtsd.ac.uk::a08ca5a1-307c-496d-ab60-1a1000b53ffc" providerId="AD" clId="Web-{5A141D62-52CB-0476-E9CA-CC8D5FA152A0}"/>
    <pc:docChg chg="modSld">
      <pc:chgData name="Zeno Leung" userId="S::z.leung@uwtsd.ac.uk::a08ca5a1-307c-496d-ab60-1a1000b53ffc" providerId="AD" clId="Web-{5A141D62-52CB-0476-E9CA-CC8D5FA152A0}" dt="2024-05-28T14:29:54.929" v="39"/>
      <pc:docMkLst>
        <pc:docMk/>
      </pc:docMkLst>
      <pc:sldChg chg="modSp">
        <pc:chgData name="Zeno Leung" userId="S::z.leung@uwtsd.ac.uk::a08ca5a1-307c-496d-ab60-1a1000b53ffc" providerId="AD" clId="Web-{5A141D62-52CB-0476-E9CA-CC8D5FA152A0}" dt="2024-05-28T14:29:54.929" v="39"/>
        <pc:sldMkLst>
          <pc:docMk/>
          <pc:sldMk cId="588468229" sldId="642"/>
        </pc:sldMkLst>
        <pc:graphicFrameChg chg="mod modGraphic">
          <ac:chgData name="Zeno Leung" userId="S::z.leung@uwtsd.ac.uk::a08ca5a1-307c-496d-ab60-1a1000b53ffc" providerId="AD" clId="Web-{5A141D62-52CB-0476-E9CA-CC8D5FA152A0}" dt="2024-05-28T14:29:40.741" v="35"/>
          <ac:graphicFrameMkLst>
            <pc:docMk/>
            <pc:sldMk cId="588468229" sldId="642"/>
            <ac:graphicFrameMk id="5" creationId="{0D11B108-2348-A4CF-818F-38C710242E37}"/>
          </ac:graphicFrameMkLst>
        </pc:graphicFrameChg>
        <pc:graphicFrameChg chg="mod modGraphic">
          <ac:chgData name="Zeno Leung" userId="S::z.leung@uwtsd.ac.uk::a08ca5a1-307c-496d-ab60-1a1000b53ffc" providerId="AD" clId="Web-{5A141D62-52CB-0476-E9CA-CC8D5FA152A0}" dt="2024-05-28T14:29:25.585" v="27"/>
          <ac:graphicFrameMkLst>
            <pc:docMk/>
            <pc:sldMk cId="588468229" sldId="642"/>
            <ac:graphicFrameMk id="6" creationId="{19A12123-D5EC-44A9-BD30-9B8AA26D7DBA}"/>
          </ac:graphicFrameMkLst>
        </pc:graphicFrameChg>
        <pc:graphicFrameChg chg="mod modGraphic">
          <ac:chgData name="Zeno Leung" userId="S::z.leung@uwtsd.ac.uk::a08ca5a1-307c-496d-ab60-1a1000b53ffc" providerId="AD" clId="Web-{5A141D62-52CB-0476-E9CA-CC8D5FA152A0}" dt="2024-05-28T14:29:54.929" v="39"/>
          <ac:graphicFrameMkLst>
            <pc:docMk/>
            <pc:sldMk cId="588468229" sldId="642"/>
            <ac:graphicFrameMk id="9" creationId="{D8AD3CFE-3C59-5B4A-053F-910ACBB9325B}"/>
          </ac:graphicFrameMkLst>
        </pc:graphicFrameChg>
      </pc:sldChg>
    </pc:docChg>
  </pc:docChgLst>
  <pc:docChgLst>
    <pc:chgData name="Zeno Leung" userId="S::z.leung@uwtsd.ac.uk::a08ca5a1-307c-496d-ab60-1a1000b53ffc" providerId="AD" clId="Web-{93A6E11B-47AD-C6C1-AB4D-4DDFEAF8F1E7}"/>
    <pc:docChg chg="delSld modSld">
      <pc:chgData name="Zeno Leung" userId="S::z.leung@uwtsd.ac.uk::a08ca5a1-307c-496d-ab60-1a1000b53ffc" providerId="AD" clId="Web-{93A6E11B-47AD-C6C1-AB4D-4DDFEAF8F1E7}" dt="2024-01-27T15:56:57.896" v="35" actId="20577"/>
      <pc:docMkLst>
        <pc:docMk/>
      </pc:docMkLst>
      <pc:sldChg chg="del">
        <pc:chgData name="Zeno Leung" userId="S::z.leung@uwtsd.ac.uk::a08ca5a1-307c-496d-ab60-1a1000b53ffc" providerId="AD" clId="Web-{93A6E11B-47AD-C6C1-AB4D-4DDFEAF8F1E7}" dt="2024-01-27T15:53:39.031" v="1"/>
        <pc:sldMkLst>
          <pc:docMk/>
          <pc:sldMk cId="293363242" sldId="445"/>
        </pc:sldMkLst>
      </pc:sldChg>
      <pc:sldChg chg="del">
        <pc:chgData name="Zeno Leung" userId="S::z.leung@uwtsd.ac.uk::a08ca5a1-307c-496d-ab60-1a1000b53ffc" providerId="AD" clId="Web-{93A6E11B-47AD-C6C1-AB4D-4DDFEAF8F1E7}" dt="2024-01-27T15:53:37.327" v="0"/>
        <pc:sldMkLst>
          <pc:docMk/>
          <pc:sldMk cId="312796283" sldId="450"/>
        </pc:sldMkLst>
      </pc:sldChg>
      <pc:sldChg chg="del">
        <pc:chgData name="Zeno Leung" userId="S::z.leung@uwtsd.ac.uk::a08ca5a1-307c-496d-ab60-1a1000b53ffc" providerId="AD" clId="Web-{93A6E11B-47AD-C6C1-AB4D-4DDFEAF8F1E7}" dt="2024-01-27T15:54:00.250" v="2"/>
        <pc:sldMkLst>
          <pc:docMk/>
          <pc:sldMk cId="1305936877" sldId="563"/>
        </pc:sldMkLst>
      </pc:sldChg>
      <pc:sldChg chg="del">
        <pc:chgData name="Zeno Leung" userId="S::z.leung@uwtsd.ac.uk::a08ca5a1-307c-496d-ab60-1a1000b53ffc" providerId="AD" clId="Web-{93A6E11B-47AD-C6C1-AB4D-4DDFEAF8F1E7}" dt="2024-01-27T15:54:01.859" v="3"/>
        <pc:sldMkLst>
          <pc:docMk/>
          <pc:sldMk cId="387064907" sldId="641"/>
        </pc:sldMkLst>
      </pc:sldChg>
      <pc:sldChg chg="modSp">
        <pc:chgData name="Zeno Leung" userId="S::z.leung@uwtsd.ac.uk::a08ca5a1-307c-496d-ab60-1a1000b53ffc" providerId="AD" clId="Web-{93A6E11B-47AD-C6C1-AB4D-4DDFEAF8F1E7}" dt="2024-01-27T15:56:57.896" v="35" actId="20577"/>
        <pc:sldMkLst>
          <pc:docMk/>
          <pc:sldMk cId="2778606688" sldId="650"/>
        </pc:sldMkLst>
        <pc:spChg chg="mod">
          <ac:chgData name="Zeno Leung" userId="S::z.leung@uwtsd.ac.uk::a08ca5a1-307c-496d-ab60-1a1000b53ffc" providerId="AD" clId="Web-{93A6E11B-47AD-C6C1-AB4D-4DDFEAF8F1E7}" dt="2024-01-27T15:56:57.896" v="35" actId="20577"/>
          <ac:spMkLst>
            <pc:docMk/>
            <pc:sldMk cId="2778606688" sldId="650"/>
            <ac:spMk id="3" creationId="{96B68118-9183-CE39-F1D2-F7B19C843155}"/>
          </ac:spMkLst>
        </pc:spChg>
      </pc:sldChg>
    </pc:docChg>
  </pc:docChgLst>
  <pc:docChgLst>
    <pc:chgData name="Zeno Leung" userId="S::z.leung@uwtsd.ac.uk::a08ca5a1-307c-496d-ab60-1a1000b53ffc" providerId="AD" clId="Web-{8BBCD05D-6C59-F766-07DF-5A166200CD14}"/>
    <pc:docChg chg="modSld">
      <pc:chgData name="Zeno Leung" userId="S::z.leung@uwtsd.ac.uk::a08ca5a1-307c-496d-ab60-1a1000b53ffc" providerId="AD" clId="Web-{8BBCD05D-6C59-F766-07DF-5A166200CD14}" dt="2024-01-31T14:01:00.797" v="13"/>
      <pc:docMkLst>
        <pc:docMk/>
      </pc:docMkLst>
      <pc:sldChg chg="modSp">
        <pc:chgData name="Zeno Leung" userId="S::z.leung@uwtsd.ac.uk::a08ca5a1-307c-496d-ab60-1a1000b53ffc" providerId="AD" clId="Web-{8BBCD05D-6C59-F766-07DF-5A166200CD14}" dt="2024-01-31T14:01:00.797" v="13"/>
        <pc:sldMkLst>
          <pc:docMk/>
          <pc:sldMk cId="588468229" sldId="642"/>
        </pc:sldMkLst>
        <pc:graphicFrameChg chg="mod modGraphic">
          <ac:chgData name="Zeno Leung" userId="S::z.leung@uwtsd.ac.uk::a08ca5a1-307c-496d-ab60-1a1000b53ffc" providerId="AD" clId="Web-{8BBCD05D-6C59-F766-07DF-5A166200CD14}" dt="2024-01-31T14:00:54.734" v="9"/>
          <ac:graphicFrameMkLst>
            <pc:docMk/>
            <pc:sldMk cId="588468229" sldId="642"/>
            <ac:graphicFrameMk id="5" creationId="{0D11B108-2348-A4CF-818F-38C710242E37}"/>
          </ac:graphicFrameMkLst>
        </pc:graphicFrameChg>
        <pc:graphicFrameChg chg="mod modGraphic">
          <ac:chgData name="Zeno Leung" userId="S::z.leung@uwtsd.ac.uk::a08ca5a1-307c-496d-ab60-1a1000b53ffc" providerId="AD" clId="Web-{8BBCD05D-6C59-F766-07DF-5A166200CD14}" dt="2024-01-31T14:01:00.797" v="13"/>
          <ac:graphicFrameMkLst>
            <pc:docMk/>
            <pc:sldMk cId="588468229" sldId="642"/>
            <ac:graphicFrameMk id="6" creationId="{19A12123-D5EC-44A9-BD30-9B8AA26D7DBA}"/>
          </ac:graphicFrameMkLst>
        </pc:graphicFrameChg>
      </pc:sldChg>
    </pc:docChg>
  </pc:docChgLst>
  <pc:docChgLst>
    <pc:chgData name="Aishat Bakre" userId="839b68a6-4a2b-45ef-9a5a-14f954bfea5f" providerId="ADAL" clId="{8867F325-F96B-40B3-ACB3-B63C0814ECBC}"/>
    <pc:docChg chg="undo redo custSel addSld delSld modSld sldOrd delMainMaster">
      <pc:chgData name="Aishat Bakre" userId="839b68a6-4a2b-45ef-9a5a-14f954bfea5f" providerId="ADAL" clId="{8867F325-F96B-40B3-ACB3-B63C0814ECBC}" dt="2023-02-03T17:18:59.996" v="4530" actId="113"/>
      <pc:docMkLst>
        <pc:docMk/>
      </pc:docMkLst>
      <pc:sldChg chg="modSp mod">
        <pc:chgData name="Aishat Bakre" userId="839b68a6-4a2b-45ef-9a5a-14f954bfea5f" providerId="ADAL" clId="{8867F325-F96B-40B3-ACB3-B63C0814ECBC}" dt="2023-01-16T11:46:27.699" v="4101" actId="20577"/>
        <pc:sldMkLst>
          <pc:docMk/>
          <pc:sldMk cId="1395684286" sldId="260"/>
        </pc:sldMkLst>
        <pc:spChg chg="mod">
          <ac:chgData name="Aishat Bakre" userId="839b68a6-4a2b-45ef-9a5a-14f954bfea5f" providerId="ADAL" clId="{8867F325-F96B-40B3-ACB3-B63C0814ECBC}" dt="2023-01-16T11:46:27.699" v="4101" actId="20577"/>
          <ac:spMkLst>
            <pc:docMk/>
            <pc:sldMk cId="1395684286" sldId="260"/>
            <ac:spMk id="2" creationId="{00000000-0000-0000-0000-000000000000}"/>
          </ac:spMkLst>
        </pc:spChg>
      </pc:sldChg>
      <pc:sldChg chg="del">
        <pc:chgData name="Aishat Bakre" userId="839b68a6-4a2b-45ef-9a5a-14f954bfea5f" providerId="ADAL" clId="{8867F325-F96B-40B3-ACB3-B63C0814ECBC}" dt="2022-12-20T15:32:27.937" v="0" actId="2696"/>
        <pc:sldMkLst>
          <pc:docMk/>
          <pc:sldMk cId="2402347367" sldId="262"/>
        </pc:sldMkLst>
      </pc:sldChg>
      <pc:sldChg chg="modSp mod modNotesTx">
        <pc:chgData name="Aishat Bakre" userId="839b68a6-4a2b-45ef-9a5a-14f954bfea5f" providerId="ADAL" clId="{8867F325-F96B-40B3-ACB3-B63C0814ECBC}" dt="2023-01-16T12:03:19.261" v="4390" actId="20577"/>
        <pc:sldMkLst>
          <pc:docMk/>
          <pc:sldMk cId="1208538557" sldId="269"/>
        </pc:sldMkLst>
        <pc:spChg chg="mod">
          <ac:chgData name="Aishat Bakre" userId="839b68a6-4a2b-45ef-9a5a-14f954bfea5f" providerId="ADAL" clId="{8867F325-F96B-40B3-ACB3-B63C0814ECBC}" dt="2023-01-16T12:03:19.261" v="4390" actId="20577"/>
          <ac:spMkLst>
            <pc:docMk/>
            <pc:sldMk cId="1208538557" sldId="269"/>
            <ac:spMk id="5" creationId="{6690886A-D7CE-432A-959B-B5C0E3EC5280}"/>
          </ac:spMkLst>
        </pc:spChg>
        <pc:spChg chg="mod">
          <ac:chgData name="Aishat Bakre" userId="839b68a6-4a2b-45ef-9a5a-14f954bfea5f" providerId="ADAL" clId="{8867F325-F96B-40B3-ACB3-B63C0814ECBC}" dt="2022-12-30T10:52:26.617" v="453" actId="20577"/>
          <ac:spMkLst>
            <pc:docMk/>
            <pc:sldMk cId="1208538557" sldId="269"/>
            <ac:spMk id="24" creationId="{B06F8747-5DC5-4B49-9FF3-8BA71A66FF1B}"/>
          </ac:spMkLst>
        </pc:spChg>
      </pc:sldChg>
      <pc:sldChg chg="delSp modSp mod ord">
        <pc:chgData name="Aishat Bakre" userId="839b68a6-4a2b-45ef-9a5a-14f954bfea5f" providerId="ADAL" clId="{8867F325-F96B-40B3-ACB3-B63C0814ECBC}" dt="2022-12-28T14:12:47.646" v="117" actId="2711"/>
        <pc:sldMkLst>
          <pc:docMk/>
          <pc:sldMk cId="993629225" sldId="281"/>
        </pc:sldMkLst>
        <pc:spChg chg="mod">
          <ac:chgData name="Aishat Bakre" userId="839b68a6-4a2b-45ef-9a5a-14f954bfea5f" providerId="ADAL" clId="{8867F325-F96B-40B3-ACB3-B63C0814ECBC}" dt="2022-12-28T14:11:56.070" v="111" actId="113"/>
          <ac:spMkLst>
            <pc:docMk/>
            <pc:sldMk cId="993629225" sldId="281"/>
            <ac:spMk id="2" creationId="{5D08A652-BD66-4EFA-B750-DC9725B2C381}"/>
          </ac:spMkLst>
        </pc:spChg>
        <pc:spChg chg="mod">
          <ac:chgData name="Aishat Bakre" userId="839b68a6-4a2b-45ef-9a5a-14f954bfea5f" providerId="ADAL" clId="{8867F325-F96B-40B3-ACB3-B63C0814ECBC}" dt="2022-12-28T14:12:47.646" v="117" actId="2711"/>
          <ac:spMkLst>
            <pc:docMk/>
            <pc:sldMk cId="993629225" sldId="281"/>
            <ac:spMk id="3" creationId="{5D660E3C-9C2A-413B-AF42-C2CB6D190E5F}"/>
          </ac:spMkLst>
        </pc:spChg>
        <pc:picChg chg="del">
          <ac:chgData name="Aishat Bakre" userId="839b68a6-4a2b-45ef-9a5a-14f954bfea5f" providerId="ADAL" clId="{8867F325-F96B-40B3-ACB3-B63C0814ECBC}" dt="2022-12-28T14:11:48.151" v="109" actId="21"/>
          <ac:picMkLst>
            <pc:docMk/>
            <pc:sldMk cId="993629225" sldId="281"/>
            <ac:picMk id="5" creationId="{9E7D2F3F-E8D2-475C-BA2C-2D40F4C5A45E}"/>
          </ac:picMkLst>
        </pc:picChg>
      </pc:sldChg>
      <pc:sldChg chg="delSp modSp mod ord">
        <pc:chgData name="Aishat Bakre" userId="839b68a6-4a2b-45ef-9a5a-14f954bfea5f" providerId="ADAL" clId="{8867F325-F96B-40B3-ACB3-B63C0814ECBC}" dt="2023-01-15T14:04:03.830" v="1301"/>
        <pc:sldMkLst>
          <pc:docMk/>
          <pc:sldMk cId="2050919396" sldId="284"/>
        </pc:sldMkLst>
        <pc:spChg chg="mod">
          <ac:chgData name="Aishat Bakre" userId="839b68a6-4a2b-45ef-9a5a-14f954bfea5f" providerId="ADAL" clId="{8867F325-F96B-40B3-ACB3-B63C0814ECBC}" dt="2022-12-28T14:27:09.060" v="154" actId="14100"/>
          <ac:spMkLst>
            <pc:docMk/>
            <pc:sldMk cId="2050919396" sldId="284"/>
            <ac:spMk id="2" creationId="{345C7731-CEF8-48D8-8FC9-FC53DEECEC1F}"/>
          </ac:spMkLst>
        </pc:spChg>
        <pc:spChg chg="mod">
          <ac:chgData name="Aishat Bakre" userId="839b68a6-4a2b-45ef-9a5a-14f954bfea5f" providerId="ADAL" clId="{8867F325-F96B-40B3-ACB3-B63C0814ECBC}" dt="2022-12-29T14:28:08.164" v="208" actId="20577"/>
          <ac:spMkLst>
            <pc:docMk/>
            <pc:sldMk cId="2050919396" sldId="284"/>
            <ac:spMk id="3" creationId="{E08B8AEF-ED91-417F-8148-0AA8B82FB184}"/>
          </ac:spMkLst>
        </pc:spChg>
        <pc:picChg chg="del mod">
          <ac:chgData name="Aishat Bakre" userId="839b68a6-4a2b-45ef-9a5a-14f954bfea5f" providerId="ADAL" clId="{8867F325-F96B-40B3-ACB3-B63C0814ECBC}" dt="2022-12-28T14:26:20.390" v="142" actId="21"/>
          <ac:picMkLst>
            <pc:docMk/>
            <pc:sldMk cId="2050919396" sldId="284"/>
            <ac:picMk id="5" creationId="{C7A5A5FB-9FB0-4D2B-B51A-EF979451B380}"/>
          </ac:picMkLst>
        </pc:picChg>
      </pc:sldChg>
      <pc:sldChg chg="addSp delSp modSp mod ord">
        <pc:chgData name="Aishat Bakre" userId="839b68a6-4a2b-45ef-9a5a-14f954bfea5f" providerId="ADAL" clId="{8867F325-F96B-40B3-ACB3-B63C0814ECBC}" dt="2022-12-30T10:51:23.261" v="452" actId="20577"/>
        <pc:sldMkLst>
          <pc:docMk/>
          <pc:sldMk cId="2636004470" sldId="287"/>
        </pc:sldMkLst>
        <pc:spChg chg="mod">
          <ac:chgData name="Aishat Bakre" userId="839b68a6-4a2b-45ef-9a5a-14f954bfea5f" providerId="ADAL" clId="{8867F325-F96B-40B3-ACB3-B63C0814ECBC}" dt="2022-12-30T10:51:23.261" v="452" actId="20577"/>
          <ac:spMkLst>
            <pc:docMk/>
            <pc:sldMk cId="2636004470" sldId="287"/>
            <ac:spMk id="2" creationId="{865D8886-B531-43A6-9B6A-A06E19861F93}"/>
          </ac:spMkLst>
        </pc:spChg>
        <pc:spChg chg="add mod">
          <ac:chgData name="Aishat Bakre" userId="839b68a6-4a2b-45ef-9a5a-14f954bfea5f" providerId="ADAL" clId="{8867F325-F96B-40B3-ACB3-B63C0814ECBC}" dt="2022-12-28T14:17:33.031" v="135" actId="14100"/>
          <ac:spMkLst>
            <pc:docMk/>
            <pc:sldMk cId="2636004470" sldId="287"/>
            <ac:spMk id="6" creationId="{FC7ABD95-EC97-E50A-3910-3EFDB4FDEEB6}"/>
          </ac:spMkLst>
        </pc:spChg>
        <pc:picChg chg="del mod">
          <ac:chgData name="Aishat Bakre" userId="839b68a6-4a2b-45ef-9a5a-14f954bfea5f" providerId="ADAL" clId="{8867F325-F96B-40B3-ACB3-B63C0814ECBC}" dt="2022-12-28T14:16:42.102" v="120" actId="21"/>
          <ac:picMkLst>
            <pc:docMk/>
            <pc:sldMk cId="2636004470" sldId="287"/>
            <ac:picMk id="3" creationId="{7EADFE04-9026-4476-95D0-DADA1C3F0DB7}"/>
          </ac:picMkLst>
        </pc:picChg>
        <pc:picChg chg="mod">
          <ac:chgData name="Aishat Bakre" userId="839b68a6-4a2b-45ef-9a5a-14f954bfea5f" providerId="ADAL" clId="{8867F325-F96B-40B3-ACB3-B63C0814ECBC}" dt="2022-12-28T14:17:36.807" v="136" actId="1076"/>
          <ac:picMkLst>
            <pc:docMk/>
            <pc:sldMk cId="2636004470" sldId="287"/>
            <ac:picMk id="4" creationId="{E834FB50-3E20-482E-B63A-E35B58465CEC}"/>
          </ac:picMkLst>
        </pc:picChg>
      </pc:sldChg>
      <pc:sldChg chg="modSp mod">
        <pc:chgData name="Aishat Bakre" userId="839b68a6-4a2b-45ef-9a5a-14f954bfea5f" providerId="ADAL" clId="{8867F325-F96B-40B3-ACB3-B63C0814ECBC}" dt="2022-12-20T15:37:50.344" v="9" actId="20577"/>
        <pc:sldMkLst>
          <pc:docMk/>
          <pc:sldMk cId="1460264782" sldId="451"/>
        </pc:sldMkLst>
        <pc:spChg chg="mod">
          <ac:chgData name="Aishat Bakre" userId="839b68a6-4a2b-45ef-9a5a-14f954bfea5f" providerId="ADAL" clId="{8867F325-F96B-40B3-ACB3-B63C0814ECBC}" dt="2022-12-20T15:37:50.344" v="9" actId="20577"/>
          <ac:spMkLst>
            <pc:docMk/>
            <pc:sldMk cId="1460264782" sldId="451"/>
            <ac:spMk id="3" creationId="{4B04E91D-47BD-D9CB-4F50-623E3026B562}"/>
          </ac:spMkLst>
        </pc:spChg>
      </pc:sldChg>
      <pc:sldChg chg="modSp mod ord modNotesTx">
        <pc:chgData name="Aishat Bakre" userId="839b68a6-4a2b-45ef-9a5a-14f954bfea5f" providerId="ADAL" clId="{8867F325-F96B-40B3-ACB3-B63C0814ECBC}" dt="2023-01-15T14:47:06.328" v="2807"/>
        <pc:sldMkLst>
          <pc:docMk/>
          <pc:sldMk cId="2034338547" sldId="453"/>
        </pc:sldMkLst>
        <pc:spChg chg="mod">
          <ac:chgData name="Aishat Bakre" userId="839b68a6-4a2b-45ef-9a5a-14f954bfea5f" providerId="ADAL" clId="{8867F325-F96B-40B3-ACB3-B63C0814ECBC}" dt="2023-01-07T10:53:16.417" v="557" actId="20577"/>
          <ac:spMkLst>
            <pc:docMk/>
            <pc:sldMk cId="2034338547" sldId="453"/>
            <ac:spMk id="2" creationId="{B14AA68A-58ED-1AB7-2741-86AF25B1CE10}"/>
          </ac:spMkLst>
        </pc:spChg>
      </pc:sldChg>
      <pc:sldChg chg="modSp mod ord">
        <pc:chgData name="Aishat Bakre" userId="839b68a6-4a2b-45ef-9a5a-14f954bfea5f" providerId="ADAL" clId="{8867F325-F96B-40B3-ACB3-B63C0814ECBC}" dt="2023-01-15T15:30:52.453" v="2822" actId="20577"/>
        <pc:sldMkLst>
          <pc:docMk/>
          <pc:sldMk cId="2554815335" sldId="629"/>
        </pc:sldMkLst>
        <pc:spChg chg="mod">
          <ac:chgData name="Aishat Bakre" userId="839b68a6-4a2b-45ef-9a5a-14f954bfea5f" providerId="ADAL" clId="{8867F325-F96B-40B3-ACB3-B63C0814ECBC}" dt="2023-01-15T15:30:52.453" v="2822" actId="20577"/>
          <ac:spMkLst>
            <pc:docMk/>
            <pc:sldMk cId="2554815335" sldId="629"/>
            <ac:spMk id="2" creationId="{812885A1-ACE4-43AE-A426-741D3EE62839}"/>
          </ac:spMkLst>
        </pc:spChg>
      </pc:sldChg>
      <pc:sldChg chg="modSp mod">
        <pc:chgData name="Aishat Bakre" userId="839b68a6-4a2b-45ef-9a5a-14f954bfea5f" providerId="ADAL" clId="{8867F325-F96B-40B3-ACB3-B63C0814ECBC}" dt="2023-01-15T14:29:16.571" v="2376" actId="20577"/>
        <pc:sldMkLst>
          <pc:docMk/>
          <pc:sldMk cId="519703337" sldId="632"/>
        </pc:sldMkLst>
        <pc:spChg chg="mod">
          <ac:chgData name="Aishat Bakre" userId="839b68a6-4a2b-45ef-9a5a-14f954bfea5f" providerId="ADAL" clId="{8867F325-F96B-40B3-ACB3-B63C0814ECBC}" dt="2023-01-15T14:29:16.571" v="2376" actId="20577"/>
          <ac:spMkLst>
            <pc:docMk/>
            <pc:sldMk cId="519703337" sldId="632"/>
            <ac:spMk id="3" creationId="{1CF0ECDA-8CE5-C8CF-93E2-C244ADEA7B63}"/>
          </ac:spMkLst>
        </pc:spChg>
      </pc:sldChg>
      <pc:sldChg chg="modSp mod modNotesTx">
        <pc:chgData name="Aishat Bakre" userId="839b68a6-4a2b-45ef-9a5a-14f954bfea5f" providerId="ADAL" clId="{8867F325-F96B-40B3-ACB3-B63C0814ECBC}" dt="2023-01-15T15:31:38.084" v="2823" actId="255"/>
        <pc:sldMkLst>
          <pc:docMk/>
          <pc:sldMk cId="3605517635" sldId="633"/>
        </pc:sldMkLst>
        <pc:spChg chg="mod">
          <ac:chgData name="Aishat Bakre" userId="839b68a6-4a2b-45ef-9a5a-14f954bfea5f" providerId="ADAL" clId="{8867F325-F96B-40B3-ACB3-B63C0814ECBC}" dt="2023-01-15T15:31:38.084" v="2823" actId="255"/>
          <ac:spMkLst>
            <pc:docMk/>
            <pc:sldMk cId="3605517635" sldId="633"/>
            <ac:spMk id="2" creationId="{CCE3DD49-E326-A498-DD1D-01E296A49D14}"/>
          </ac:spMkLst>
        </pc:spChg>
        <pc:spChg chg="mod">
          <ac:chgData name="Aishat Bakre" userId="839b68a6-4a2b-45ef-9a5a-14f954bfea5f" providerId="ADAL" clId="{8867F325-F96B-40B3-ACB3-B63C0814ECBC}" dt="2023-01-15T14:06:43.127" v="1478" actId="27636"/>
          <ac:spMkLst>
            <pc:docMk/>
            <pc:sldMk cId="3605517635" sldId="633"/>
            <ac:spMk id="3" creationId="{89E1F080-3A15-11DE-B9FB-A6E39CEC695C}"/>
          </ac:spMkLst>
        </pc:spChg>
      </pc:sldChg>
      <pc:sldChg chg="modSp mod ord">
        <pc:chgData name="Aishat Bakre" userId="839b68a6-4a2b-45ef-9a5a-14f954bfea5f" providerId="ADAL" clId="{8867F325-F96B-40B3-ACB3-B63C0814ECBC}" dt="2023-01-15T15:44:50.816" v="3338" actId="255"/>
        <pc:sldMkLst>
          <pc:docMk/>
          <pc:sldMk cId="3756154251" sldId="636"/>
        </pc:sldMkLst>
        <pc:spChg chg="mod">
          <ac:chgData name="Aishat Bakre" userId="839b68a6-4a2b-45ef-9a5a-14f954bfea5f" providerId="ADAL" clId="{8867F325-F96B-40B3-ACB3-B63C0814ECBC}" dt="2023-01-15T15:44:50.816" v="3338" actId="255"/>
          <ac:spMkLst>
            <pc:docMk/>
            <pc:sldMk cId="3756154251" sldId="636"/>
            <ac:spMk id="3" creationId="{DCC6C6CC-2011-3E09-90AE-0A423965B03C}"/>
          </ac:spMkLst>
        </pc:spChg>
      </pc:sldChg>
      <pc:sldChg chg="modNotesTx">
        <pc:chgData name="Aishat Bakre" userId="839b68a6-4a2b-45ef-9a5a-14f954bfea5f" providerId="ADAL" clId="{8867F325-F96B-40B3-ACB3-B63C0814ECBC}" dt="2023-01-07T10:40:44.105" v="532"/>
        <pc:sldMkLst>
          <pc:docMk/>
          <pc:sldMk cId="2153192096" sldId="637"/>
        </pc:sldMkLst>
      </pc:sldChg>
      <pc:sldChg chg="modSp mod modNotesTx">
        <pc:chgData name="Aishat Bakre" userId="839b68a6-4a2b-45ef-9a5a-14f954bfea5f" providerId="ADAL" clId="{8867F325-F96B-40B3-ACB3-B63C0814ECBC}" dt="2023-01-05T15:59:56.805" v="512" actId="27636"/>
        <pc:sldMkLst>
          <pc:docMk/>
          <pc:sldMk cId="3902666312" sldId="640"/>
        </pc:sldMkLst>
        <pc:spChg chg="mod">
          <ac:chgData name="Aishat Bakre" userId="839b68a6-4a2b-45ef-9a5a-14f954bfea5f" providerId="ADAL" clId="{8867F325-F96B-40B3-ACB3-B63C0814ECBC}" dt="2023-01-05T15:59:56.805" v="512" actId="27636"/>
          <ac:spMkLst>
            <pc:docMk/>
            <pc:sldMk cId="3902666312" sldId="640"/>
            <ac:spMk id="3" creationId="{594EECBE-6351-5A10-E679-453CA46F424B}"/>
          </ac:spMkLst>
        </pc:spChg>
      </pc:sldChg>
      <pc:sldChg chg="modNotesTx">
        <pc:chgData name="Aishat Bakre" userId="839b68a6-4a2b-45ef-9a5a-14f954bfea5f" providerId="ADAL" clId="{8867F325-F96B-40B3-ACB3-B63C0814ECBC}" dt="2022-12-29T23:25:49.360" v="429"/>
        <pc:sldMkLst>
          <pc:docMk/>
          <pc:sldMk cId="2456915337" sldId="644"/>
        </pc:sldMkLst>
      </pc:sldChg>
      <pc:sldChg chg="modSp mod modNotesTx">
        <pc:chgData name="Aishat Bakre" userId="839b68a6-4a2b-45ef-9a5a-14f954bfea5f" providerId="ADAL" clId="{8867F325-F96B-40B3-ACB3-B63C0814ECBC}" dt="2023-01-16T11:56:25.167" v="4243" actId="20577"/>
        <pc:sldMkLst>
          <pc:docMk/>
          <pc:sldMk cId="4219050049" sldId="645"/>
        </pc:sldMkLst>
        <pc:spChg chg="mod">
          <ac:chgData name="Aishat Bakre" userId="839b68a6-4a2b-45ef-9a5a-14f954bfea5f" providerId="ADAL" clId="{8867F325-F96B-40B3-ACB3-B63C0814ECBC}" dt="2023-01-15T23:21:10.235" v="4098" actId="20577"/>
          <ac:spMkLst>
            <pc:docMk/>
            <pc:sldMk cId="4219050049" sldId="645"/>
            <ac:spMk id="3" creationId="{087DF895-5085-28A0-9FF9-EAE2D2B62E36}"/>
          </ac:spMkLst>
        </pc:spChg>
      </pc:sldChg>
      <pc:sldChg chg="ord">
        <pc:chgData name="Aishat Bakre" userId="839b68a6-4a2b-45ef-9a5a-14f954bfea5f" providerId="ADAL" clId="{8867F325-F96B-40B3-ACB3-B63C0814ECBC}" dt="2023-01-15T12:00:00.580" v="598"/>
        <pc:sldMkLst>
          <pc:docMk/>
          <pc:sldMk cId="1050918204" sldId="646"/>
        </pc:sldMkLst>
      </pc:sldChg>
      <pc:sldChg chg="modSp mod modNotesTx">
        <pc:chgData name="Aishat Bakre" userId="839b68a6-4a2b-45ef-9a5a-14f954bfea5f" providerId="ADAL" clId="{8867F325-F96B-40B3-ACB3-B63C0814ECBC}" dt="2023-01-15T15:48:15.121" v="3382" actId="20577"/>
        <pc:sldMkLst>
          <pc:docMk/>
          <pc:sldMk cId="84035390" sldId="647"/>
        </pc:sldMkLst>
        <pc:spChg chg="mod">
          <ac:chgData name="Aishat Bakre" userId="839b68a6-4a2b-45ef-9a5a-14f954bfea5f" providerId="ADAL" clId="{8867F325-F96B-40B3-ACB3-B63C0814ECBC}" dt="2023-01-15T15:34:37.442" v="2837" actId="20577"/>
          <ac:spMkLst>
            <pc:docMk/>
            <pc:sldMk cId="84035390" sldId="647"/>
            <ac:spMk id="3" creationId="{881C3C0D-DD46-4EA8-BB36-D30D1354BDDB}"/>
          </ac:spMkLst>
        </pc:spChg>
      </pc:sldChg>
      <pc:sldChg chg="modSp mod">
        <pc:chgData name="Aishat Bakre" userId="839b68a6-4a2b-45ef-9a5a-14f954bfea5f" providerId="ADAL" clId="{8867F325-F96B-40B3-ACB3-B63C0814ECBC}" dt="2023-01-15T14:27:59.006" v="2370" actId="2711"/>
        <pc:sldMkLst>
          <pc:docMk/>
          <pc:sldMk cId="816147361" sldId="649"/>
        </pc:sldMkLst>
        <pc:spChg chg="mod">
          <ac:chgData name="Aishat Bakre" userId="839b68a6-4a2b-45ef-9a5a-14f954bfea5f" providerId="ADAL" clId="{8867F325-F96B-40B3-ACB3-B63C0814ECBC}" dt="2023-01-15T14:27:59.006" v="2370" actId="2711"/>
          <ac:spMkLst>
            <pc:docMk/>
            <pc:sldMk cId="816147361" sldId="649"/>
            <ac:spMk id="2" creationId="{21A83BFE-CE14-476E-E45D-A85B4E5E45E1}"/>
          </ac:spMkLst>
        </pc:spChg>
        <pc:spChg chg="mod">
          <ac:chgData name="Aishat Bakre" userId="839b68a6-4a2b-45ef-9a5a-14f954bfea5f" providerId="ADAL" clId="{8867F325-F96B-40B3-ACB3-B63C0814ECBC}" dt="2023-01-15T14:27:51.240" v="2369" actId="2711"/>
          <ac:spMkLst>
            <pc:docMk/>
            <pc:sldMk cId="816147361" sldId="649"/>
            <ac:spMk id="3" creationId="{5C8054E9-05BA-D38E-703D-6813ACA82217}"/>
          </ac:spMkLst>
        </pc:spChg>
      </pc:sldChg>
      <pc:sldChg chg="addSp modSp mod modNotesTx">
        <pc:chgData name="Aishat Bakre" userId="839b68a6-4a2b-45ef-9a5a-14f954bfea5f" providerId="ADAL" clId="{8867F325-F96B-40B3-ACB3-B63C0814ECBC}" dt="2023-01-07T10:49:21.381" v="547"/>
        <pc:sldMkLst>
          <pc:docMk/>
          <pc:sldMk cId="2511567052" sldId="653"/>
        </pc:sldMkLst>
        <pc:spChg chg="mod">
          <ac:chgData name="Aishat Bakre" userId="839b68a6-4a2b-45ef-9a5a-14f954bfea5f" providerId="ADAL" clId="{8867F325-F96B-40B3-ACB3-B63C0814ECBC}" dt="2023-01-05T16:02:28.107" v="529" actId="20577"/>
          <ac:spMkLst>
            <pc:docMk/>
            <pc:sldMk cId="2511567052" sldId="653"/>
            <ac:spMk id="2" creationId="{04810C41-D701-1120-6275-6F9706A717AD}"/>
          </ac:spMkLst>
        </pc:spChg>
        <pc:picChg chg="add mod">
          <ac:chgData name="Aishat Bakre" userId="839b68a6-4a2b-45ef-9a5a-14f954bfea5f" providerId="ADAL" clId="{8867F325-F96B-40B3-ACB3-B63C0814ECBC}" dt="2023-01-05T16:02:41.414" v="531" actId="14100"/>
          <ac:picMkLst>
            <pc:docMk/>
            <pc:sldMk cId="2511567052" sldId="653"/>
            <ac:picMk id="4" creationId="{2F107879-65B2-AC1E-2CFE-A1E236E9D2BE}"/>
          </ac:picMkLst>
        </pc:picChg>
        <pc:picChg chg="mod">
          <ac:chgData name="Aishat Bakre" userId="839b68a6-4a2b-45ef-9a5a-14f954bfea5f" providerId="ADAL" clId="{8867F325-F96B-40B3-ACB3-B63C0814ECBC}" dt="2023-01-05T16:02:06.817" v="513" actId="1076"/>
          <ac:picMkLst>
            <pc:docMk/>
            <pc:sldMk cId="2511567052" sldId="653"/>
            <ac:picMk id="5" creationId="{1AC04CC1-326C-3FDA-9327-202238BF2216}"/>
          </ac:picMkLst>
        </pc:picChg>
      </pc:sldChg>
      <pc:sldChg chg="modSp mod">
        <pc:chgData name="Aishat Bakre" userId="839b68a6-4a2b-45ef-9a5a-14f954bfea5f" providerId="ADAL" clId="{8867F325-F96B-40B3-ACB3-B63C0814ECBC}" dt="2023-01-16T11:54:37.314" v="4113" actId="20577"/>
        <pc:sldMkLst>
          <pc:docMk/>
          <pc:sldMk cId="2426153743" sldId="654"/>
        </pc:sldMkLst>
        <pc:spChg chg="mod">
          <ac:chgData name="Aishat Bakre" userId="839b68a6-4a2b-45ef-9a5a-14f954bfea5f" providerId="ADAL" clId="{8867F325-F96B-40B3-ACB3-B63C0814ECBC}" dt="2023-01-16T11:54:37.314" v="4113" actId="20577"/>
          <ac:spMkLst>
            <pc:docMk/>
            <pc:sldMk cId="2426153743" sldId="654"/>
            <ac:spMk id="3" creationId="{A5DB96A8-8878-904D-32AC-1C0844201576}"/>
          </ac:spMkLst>
        </pc:spChg>
      </pc:sldChg>
      <pc:sldChg chg="modSp mod modNotesTx">
        <pc:chgData name="Aishat Bakre" userId="839b68a6-4a2b-45ef-9a5a-14f954bfea5f" providerId="ADAL" clId="{8867F325-F96B-40B3-ACB3-B63C0814ECBC}" dt="2023-01-16T12:04:33.325" v="4394" actId="20577"/>
        <pc:sldMkLst>
          <pc:docMk/>
          <pc:sldMk cId="880971310" sldId="657"/>
        </pc:sldMkLst>
        <pc:spChg chg="mod">
          <ac:chgData name="Aishat Bakre" userId="839b68a6-4a2b-45ef-9a5a-14f954bfea5f" providerId="ADAL" clId="{8867F325-F96B-40B3-ACB3-B63C0814ECBC}" dt="2023-01-16T12:04:33.325" v="4394" actId="20577"/>
          <ac:spMkLst>
            <pc:docMk/>
            <pc:sldMk cId="880971310" sldId="657"/>
            <ac:spMk id="23" creationId="{283ABC23-9D2E-49AA-B39A-292B5BC9B735}"/>
          </ac:spMkLst>
        </pc:spChg>
        <pc:spChg chg="mod">
          <ac:chgData name="Aishat Bakre" userId="839b68a6-4a2b-45ef-9a5a-14f954bfea5f" providerId="ADAL" clId="{8867F325-F96B-40B3-ACB3-B63C0814ECBC}" dt="2023-01-16T12:04:30.230" v="4392" actId="20577"/>
          <ac:spMkLst>
            <pc:docMk/>
            <pc:sldMk cId="880971310" sldId="657"/>
            <ac:spMk id="26" creationId="{195F2058-F30A-4429-979E-16475785A124}"/>
          </ac:spMkLst>
        </pc:spChg>
      </pc:sldChg>
      <pc:sldChg chg="modSp mod modNotesTx">
        <pc:chgData name="Aishat Bakre" userId="839b68a6-4a2b-45ef-9a5a-14f954bfea5f" providerId="ADAL" clId="{8867F325-F96B-40B3-ACB3-B63C0814ECBC}" dt="2022-12-28T15:11:24.075" v="193"/>
        <pc:sldMkLst>
          <pc:docMk/>
          <pc:sldMk cId="2008863384" sldId="658"/>
        </pc:sldMkLst>
        <pc:spChg chg="mod">
          <ac:chgData name="Aishat Bakre" userId="839b68a6-4a2b-45ef-9a5a-14f954bfea5f" providerId="ADAL" clId="{8867F325-F96B-40B3-ACB3-B63C0814ECBC}" dt="2022-12-20T15:42:58.940" v="18" actId="20577"/>
          <ac:spMkLst>
            <pc:docMk/>
            <pc:sldMk cId="2008863384" sldId="658"/>
            <ac:spMk id="2" creationId="{DA7B6A69-5A6A-B3AD-63E9-2456E94B4ED7}"/>
          </ac:spMkLst>
        </pc:spChg>
        <pc:spChg chg="mod">
          <ac:chgData name="Aishat Bakre" userId="839b68a6-4a2b-45ef-9a5a-14f954bfea5f" providerId="ADAL" clId="{8867F325-F96B-40B3-ACB3-B63C0814ECBC}" dt="2022-12-28T15:11:12.322" v="189" actId="2711"/>
          <ac:spMkLst>
            <pc:docMk/>
            <pc:sldMk cId="2008863384" sldId="658"/>
            <ac:spMk id="3" creationId="{2264DC82-5E6F-C278-A787-A983CD5383E7}"/>
          </ac:spMkLst>
        </pc:spChg>
      </pc:sldChg>
      <pc:sldChg chg="modSp new mod">
        <pc:chgData name="Aishat Bakre" userId="839b68a6-4a2b-45ef-9a5a-14f954bfea5f" providerId="ADAL" clId="{8867F325-F96B-40B3-ACB3-B63C0814ECBC}" dt="2022-12-21T23:06:29.671" v="105" actId="20577"/>
        <pc:sldMkLst>
          <pc:docMk/>
          <pc:sldMk cId="243541774" sldId="659"/>
        </pc:sldMkLst>
        <pc:spChg chg="mod">
          <ac:chgData name="Aishat Bakre" userId="839b68a6-4a2b-45ef-9a5a-14f954bfea5f" providerId="ADAL" clId="{8867F325-F96B-40B3-ACB3-B63C0814ECBC}" dt="2022-12-21T23:06:29.671" v="105" actId="20577"/>
          <ac:spMkLst>
            <pc:docMk/>
            <pc:sldMk cId="243541774" sldId="659"/>
            <ac:spMk id="2" creationId="{9ACD8BB6-4218-EC13-A16F-3EF9EAD64A90}"/>
          </ac:spMkLst>
        </pc:spChg>
        <pc:spChg chg="mod">
          <ac:chgData name="Aishat Bakre" userId="839b68a6-4a2b-45ef-9a5a-14f954bfea5f" providerId="ADAL" clId="{8867F325-F96B-40B3-ACB3-B63C0814ECBC}" dt="2022-12-21T14:33:45.748" v="77" actId="2711"/>
          <ac:spMkLst>
            <pc:docMk/>
            <pc:sldMk cId="243541774" sldId="659"/>
            <ac:spMk id="3" creationId="{5E912B3A-D26F-2DDA-C763-95920C68AFF8}"/>
          </ac:spMkLst>
        </pc:spChg>
      </pc:sldChg>
      <pc:sldChg chg="modSp new mod modNotesTx">
        <pc:chgData name="Aishat Bakre" userId="839b68a6-4a2b-45ef-9a5a-14f954bfea5f" providerId="ADAL" clId="{8867F325-F96B-40B3-ACB3-B63C0814ECBC}" dt="2023-02-03T17:18:59.996" v="4530" actId="113"/>
        <pc:sldMkLst>
          <pc:docMk/>
          <pc:sldMk cId="1082947089" sldId="660"/>
        </pc:sldMkLst>
        <pc:spChg chg="mod">
          <ac:chgData name="Aishat Bakre" userId="839b68a6-4a2b-45ef-9a5a-14f954bfea5f" providerId="ADAL" clId="{8867F325-F96B-40B3-ACB3-B63C0814ECBC}" dt="2022-12-29T14:42:06.862" v="217"/>
          <ac:spMkLst>
            <pc:docMk/>
            <pc:sldMk cId="1082947089" sldId="660"/>
            <ac:spMk id="2" creationId="{52AB3981-5CE6-2AF6-F2DF-78BF99197A8A}"/>
          </ac:spMkLst>
        </pc:spChg>
        <pc:spChg chg="mod">
          <ac:chgData name="Aishat Bakre" userId="839b68a6-4a2b-45ef-9a5a-14f954bfea5f" providerId="ADAL" clId="{8867F325-F96B-40B3-ACB3-B63C0814ECBC}" dt="2023-02-03T17:18:59.996" v="4530" actId="113"/>
          <ac:spMkLst>
            <pc:docMk/>
            <pc:sldMk cId="1082947089" sldId="660"/>
            <ac:spMk id="3" creationId="{2A4C1BE7-6C50-90B5-93DE-76ED022C3B00}"/>
          </ac:spMkLst>
        </pc:spChg>
      </pc:sldChg>
      <pc:sldChg chg="modSp new mod ord">
        <pc:chgData name="Aishat Bakre" userId="839b68a6-4a2b-45ef-9a5a-14f954bfea5f" providerId="ADAL" clId="{8867F325-F96B-40B3-ACB3-B63C0814ECBC}" dt="2023-01-07T10:43:01.524" v="538" actId="20577"/>
        <pc:sldMkLst>
          <pc:docMk/>
          <pc:sldMk cId="1683976506" sldId="661"/>
        </pc:sldMkLst>
        <pc:spChg chg="mod">
          <ac:chgData name="Aishat Bakre" userId="839b68a6-4a2b-45ef-9a5a-14f954bfea5f" providerId="ADAL" clId="{8867F325-F96B-40B3-ACB3-B63C0814ECBC}" dt="2022-12-29T15:15:43.422" v="249" actId="2711"/>
          <ac:spMkLst>
            <pc:docMk/>
            <pc:sldMk cId="1683976506" sldId="661"/>
            <ac:spMk id="2" creationId="{886EB382-D47F-3014-4FBD-400B17CB2833}"/>
          </ac:spMkLst>
        </pc:spChg>
        <pc:spChg chg="mod">
          <ac:chgData name="Aishat Bakre" userId="839b68a6-4a2b-45ef-9a5a-14f954bfea5f" providerId="ADAL" clId="{8867F325-F96B-40B3-ACB3-B63C0814ECBC}" dt="2023-01-07T10:43:01.524" v="538" actId="20577"/>
          <ac:spMkLst>
            <pc:docMk/>
            <pc:sldMk cId="1683976506" sldId="661"/>
            <ac:spMk id="3" creationId="{2D8A8B27-E749-9B99-8D16-307DA8992B3C}"/>
          </ac:spMkLst>
        </pc:spChg>
      </pc:sldChg>
      <pc:sldChg chg="modSp new mod">
        <pc:chgData name="Aishat Bakre" userId="839b68a6-4a2b-45ef-9a5a-14f954bfea5f" providerId="ADAL" clId="{8867F325-F96B-40B3-ACB3-B63C0814ECBC}" dt="2022-12-29T15:37:31.376" v="417" actId="27636"/>
        <pc:sldMkLst>
          <pc:docMk/>
          <pc:sldMk cId="550196775" sldId="662"/>
        </pc:sldMkLst>
        <pc:spChg chg="mod">
          <ac:chgData name="Aishat Bakre" userId="839b68a6-4a2b-45ef-9a5a-14f954bfea5f" providerId="ADAL" clId="{8867F325-F96B-40B3-ACB3-B63C0814ECBC}" dt="2022-12-29T15:37:23.386" v="414"/>
          <ac:spMkLst>
            <pc:docMk/>
            <pc:sldMk cId="550196775" sldId="662"/>
            <ac:spMk id="2" creationId="{0F637B3D-B8EE-1824-8236-6C8CE6D1D676}"/>
          </ac:spMkLst>
        </pc:spChg>
        <pc:spChg chg="mod">
          <ac:chgData name="Aishat Bakre" userId="839b68a6-4a2b-45ef-9a5a-14f954bfea5f" providerId="ADAL" clId="{8867F325-F96B-40B3-ACB3-B63C0814ECBC}" dt="2022-12-29T15:37:31.376" v="417" actId="27636"/>
          <ac:spMkLst>
            <pc:docMk/>
            <pc:sldMk cId="550196775" sldId="662"/>
            <ac:spMk id="3" creationId="{B27B6CF9-AAE6-0C6D-F3B2-9EC1E48E664B}"/>
          </ac:spMkLst>
        </pc:spChg>
      </pc:sldChg>
      <pc:sldChg chg="modSp new del mod">
        <pc:chgData name="Aishat Bakre" userId="839b68a6-4a2b-45ef-9a5a-14f954bfea5f" providerId="ADAL" clId="{8867F325-F96B-40B3-ACB3-B63C0814ECBC}" dt="2023-01-15T12:07:40.916" v="955" actId="2696"/>
        <pc:sldMkLst>
          <pc:docMk/>
          <pc:sldMk cId="449892342" sldId="663"/>
        </pc:sldMkLst>
        <pc:spChg chg="mod">
          <ac:chgData name="Aishat Bakre" userId="839b68a6-4a2b-45ef-9a5a-14f954bfea5f" providerId="ADAL" clId="{8867F325-F96B-40B3-ACB3-B63C0814ECBC}" dt="2023-01-15T12:04:34.558" v="954" actId="20577"/>
          <ac:spMkLst>
            <pc:docMk/>
            <pc:sldMk cId="449892342" sldId="663"/>
            <ac:spMk id="2" creationId="{C5A56A7A-E426-C434-F824-7823CF35A001}"/>
          </ac:spMkLst>
        </pc:spChg>
        <pc:spChg chg="mod">
          <ac:chgData name="Aishat Bakre" userId="839b68a6-4a2b-45ef-9a5a-14f954bfea5f" providerId="ADAL" clId="{8867F325-F96B-40B3-ACB3-B63C0814ECBC}" dt="2023-01-15T12:04:20.286" v="949" actId="2711"/>
          <ac:spMkLst>
            <pc:docMk/>
            <pc:sldMk cId="449892342" sldId="663"/>
            <ac:spMk id="3" creationId="{3C83F4A4-9D0D-62E6-66AD-6B53AFD2AFD6}"/>
          </ac:spMkLst>
        </pc:spChg>
      </pc:sldChg>
      <pc:sldChg chg="modSp new mod">
        <pc:chgData name="Aishat Bakre" userId="839b68a6-4a2b-45ef-9a5a-14f954bfea5f" providerId="ADAL" clId="{8867F325-F96B-40B3-ACB3-B63C0814ECBC}" dt="2023-01-15T15:45:41.356" v="3341" actId="255"/>
        <pc:sldMkLst>
          <pc:docMk/>
          <pc:sldMk cId="3247303141" sldId="663"/>
        </pc:sldMkLst>
        <pc:spChg chg="mod">
          <ac:chgData name="Aishat Bakre" userId="839b68a6-4a2b-45ef-9a5a-14f954bfea5f" providerId="ADAL" clId="{8867F325-F96B-40B3-ACB3-B63C0814ECBC}" dt="2023-01-15T15:45:30.401" v="3340" actId="27636"/>
          <ac:spMkLst>
            <pc:docMk/>
            <pc:sldMk cId="3247303141" sldId="663"/>
            <ac:spMk id="2" creationId="{5382307F-AC31-8C8D-B8E8-36CC5C5B699B}"/>
          </ac:spMkLst>
        </pc:spChg>
        <pc:spChg chg="mod">
          <ac:chgData name="Aishat Bakre" userId="839b68a6-4a2b-45ef-9a5a-14f954bfea5f" providerId="ADAL" clId="{8867F325-F96B-40B3-ACB3-B63C0814ECBC}" dt="2023-01-15T15:45:41.356" v="3341" actId="255"/>
          <ac:spMkLst>
            <pc:docMk/>
            <pc:sldMk cId="3247303141" sldId="663"/>
            <ac:spMk id="3" creationId="{19E004BF-6D79-2823-3A8F-A9E7D3F8F43D}"/>
          </ac:spMkLst>
        </pc:spChg>
      </pc:sldChg>
      <pc:sldChg chg="modSp new mod">
        <pc:chgData name="Aishat Bakre" userId="839b68a6-4a2b-45ef-9a5a-14f954bfea5f" providerId="ADAL" clId="{8867F325-F96B-40B3-ACB3-B63C0814ECBC}" dt="2023-01-15T14:02:37.214" v="1294" actId="27636"/>
        <pc:sldMkLst>
          <pc:docMk/>
          <pc:sldMk cId="3084083557" sldId="664"/>
        </pc:sldMkLst>
        <pc:spChg chg="mod">
          <ac:chgData name="Aishat Bakre" userId="839b68a6-4a2b-45ef-9a5a-14f954bfea5f" providerId="ADAL" clId="{8867F325-F96B-40B3-ACB3-B63C0814ECBC}" dt="2023-01-15T14:02:37.214" v="1294" actId="27636"/>
          <ac:spMkLst>
            <pc:docMk/>
            <pc:sldMk cId="3084083557" sldId="664"/>
            <ac:spMk id="2" creationId="{7D50AFD7-0273-19A7-684D-6561FDA58A3E}"/>
          </ac:spMkLst>
        </pc:spChg>
        <pc:spChg chg="mod">
          <ac:chgData name="Aishat Bakre" userId="839b68a6-4a2b-45ef-9a5a-14f954bfea5f" providerId="ADAL" clId="{8867F325-F96B-40B3-ACB3-B63C0814ECBC}" dt="2023-01-15T14:02:31.179" v="1290" actId="21"/>
          <ac:spMkLst>
            <pc:docMk/>
            <pc:sldMk cId="3084083557" sldId="664"/>
            <ac:spMk id="3" creationId="{B8A56762-D0F1-7888-8682-A14623EF4881}"/>
          </ac:spMkLst>
        </pc:spChg>
      </pc:sldChg>
      <pc:sldChg chg="modSp new mod">
        <pc:chgData name="Aishat Bakre" userId="839b68a6-4a2b-45ef-9a5a-14f954bfea5f" providerId="ADAL" clId="{8867F325-F96B-40B3-ACB3-B63C0814ECBC}" dt="2023-01-15T14:33:38.687" v="2388" actId="20577"/>
        <pc:sldMkLst>
          <pc:docMk/>
          <pc:sldMk cId="2891425939" sldId="665"/>
        </pc:sldMkLst>
        <pc:spChg chg="mod">
          <ac:chgData name="Aishat Bakre" userId="839b68a6-4a2b-45ef-9a5a-14f954bfea5f" providerId="ADAL" clId="{8867F325-F96B-40B3-ACB3-B63C0814ECBC}" dt="2023-01-15T14:17:03.249" v="2161" actId="113"/>
          <ac:spMkLst>
            <pc:docMk/>
            <pc:sldMk cId="2891425939" sldId="665"/>
            <ac:spMk id="2" creationId="{0C10ECFA-CCD2-92E7-5DDB-5E7877C5C5F8}"/>
          </ac:spMkLst>
        </pc:spChg>
        <pc:spChg chg="mod">
          <ac:chgData name="Aishat Bakre" userId="839b68a6-4a2b-45ef-9a5a-14f954bfea5f" providerId="ADAL" clId="{8867F325-F96B-40B3-ACB3-B63C0814ECBC}" dt="2023-01-15T14:33:38.687" v="2388" actId="20577"/>
          <ac:spMkLst>
            <pc:docMk/>
            <pc:sldMk cId="2891425939" sldId="665"/>
            <ac:spMk id="3" creationId="{1CDD5639-D634-A4CA-0C8C-907D6CD219F1}"/>
          </ac:spMkLst>
        </pc:spChg>
      </pc:sldChg>
      <pc:sldChg chg="modSp new mod">
        <pc:chgData name="Aishat Bakre" userId="839b68a6-4a2b-45ef-9a5a-14f954bfea5f" providerId="ADAL" clId="{8867F325-F96B-40B3-ACB3-B63C0814ECBC}" dt="2023-01-15T14:30:37.423" v="2378" actId="27636"/>
        <pc:sldMkLst>
          <pc:docMk/>
          <pc:sldMk cId="2520894088" sldId="666"/>
        </pc:sldMkLst>
        <pc:spChg chg="mod">
          <ac:chgData name="Aishat Bakre" userId="839b68a6-4a2b-45ef-9a5a-14f954bfea5f" providerId="ADAL" clId="{8867F325-F96B-40B3-ACB3-B63C0814ECBC}" dt="2023-01-15T14:09:48.279" v="1693" actId="2711"/>
          <ac:spMkLst>
            <pc:docMk/>
            <pc:sldMk cId="2520894088" sldId="666"/>
            <ac:spMk id="2" creationId="{4C8E91D8-898E-74AD-0BC1-4B26FC5D8595}"/>
          </ac:spMkLst>
        </pc:spChg>
        <pc:spChg chg="mod">
          <ac:chgData name="Aishat Bakre" userId="839b68a6-4a2b-45ef-9a5a-14f954bfea5f" providerId="ADAL" clId="{8867F325-F96B-40B3-ACB3-B63C0814ECBC}" dt="2023-01-15T14:30:37.423" v="2378" actId="27636"/>
          <ac:spMkLst>
            <pc:docMk/>
            <pc:sldMk cId="2520894088" sldId="666"/>
            <ac:spMk id="3" creationId="{3EE28C78-CA12-6BE7-ABF1-A210977D2B83}"/>
          </ac:spMkLst>
        </pc:spChg>
      </pc:sldChg>
      <pc:sldChg chg="new del">
        <pc:chgData name="Aishat Bakre" userId="839b68a6-4a2b-45ef-9a5a-14f954bfea5f" providerId="ADAL" clId="{8867F325-F96B-40B3-ACB3-B63C0814ECBC}" dt="2023-01-15T14:28:16.739" v="2372" actId="680"/>
        <pc:sldMkLst>
          <pc:docMk/>
          <pc:sldMk cId="2458818736" sldId="667"/>
        </pc:sldMkLst>
      </pc:sldChg>
      <pc:sldChg chg="modSp new mod ord">
        <pc:chgData name="Aishat Bakre" userId="839b68a6-4a2b-45ef-9a5a-14f954bfea5f" providerId="ADAL" clId="{8867F325-F96B-40B3-ACB3-B63C0814ECBC}" dt="2023-02-03T17:17:43.674" v="4529" actId="20577"/>
        <pc:sldMkLst>
          <pc:docMk/>
          <pc:sldMk cId="3867895712" sldId="667"/>
        </pc:sldMkLst>
        <pc:spChg chg="mod">
          <ac:chgData name="Aishat Bakre" userId="839b68a6-4a2b-45ef-9a5a-14f954bfea5f" providerId="ADAL" clId="{8867F325-F96B-40B3-ACB3-B63C0814ECBC}" dt="2023-01-15T15:40:43.578" v="3059" actId="2711"/>
          <ac:spMkLst>
            <pc:docMk/>
            <pc:sldMk cId="3867895712" sldId="667"/>
            <ac:spMk id="2" creationId="{FB22FEB9-BC4B-0E81-7023-1847261CD3E0}"/>
          </ac:spMkLst>
        </pc:spChg>
        <pc:spChg chg="mod">
          <ac:chgData name="Aishat Bakre" userId="839b68a6-4a2b-45ef-9a5a-14f954bfea5f" providerId="ADAL" clId="{8867F325-F96B-40B3-ACB3-B63C0814ECBC}" dt="2023-02-03T17:17:43.674" v="4529" actId="20577"/>
          <ac:spMkLst>
            <pc:docMk/>
            <pc:sldMk cId="3867895712" sldId="667"/>
            <ac:spMk id="3" creationId="{ED84DD84-AED1-C1B1-C407-E2C311FD900E}"/>
          </ac:spMkLst>
        </pc:spChg>
      </pc:sldChg>
      <pc:sldChg chg="modSp new mod">
        <pc:chgData name="Aishat Bakre" userId="839b68a6-4a2b-45ef-9a5a-14f954bfea5f" providerId="ADAL" clId="{8867F325-F96B-40B3-ACB3-B63C0814ECBC}" dt="2023-01-16T11:50:40.191" v="4102" actId="20577"/>
        <pc:sldMkLst>
          <pc:docMk/>
          <pc:sldMk cId="161431815" sldId="668"/>
        </pc:sldMkLst>
        <pc:spChg chg="mod">
          <ac:chgData name="Aishat Bakre" userId="839b68a6-4a2b-45ef-9a5a-14f954bfea5f" providerId="ADAL" clId="{8867F325-F96B-40B3-ACB3-B63C0814ECBC}" dt="2023-01-16T11:50:40.191" v="4102" actId="20577"/>
          <ac:spMkLst>
            <pc:docMk/>
            <pc:sldMk cId="161431815" sldId="668"/>
            <ac:spMk id="2" creationId="{11C374A5-851F-9A2B-F57B-C76830FDC6A0}"/>
          </ac:spMkLst>
        </pc:spChg>
        <pc:spChg chg="mod">
          <ac:chgData name="Aishat Bakre" userId="839b68a6-4a2b-45ef-9a5a-14f954bfea5f" providerId="ADAL" clId="{8867F325-F96B-40B3-ACB3-B63C0814ECBC}" dt="2023-01-15T15:43:21.385" v="3333" actId="5793"/>
          <ac:spMkLst>
            <pc:docMk/>
            <pc:sldMk cId="161431815" sldId="668"/>
            <ac:spMk id="3" creationId="{458667CC-027F-652D-5EC5-13E3E1A6B3B8}"/>
          </ac:spMkLst>
        </pc:spChg>
      </pc:sldChg>
      <pc:sldChg chg="modSp new mod">
        <pc:chgData name="Aishat Bakre" userId="839b68a6-4a2b-45ef-9a5a-14f954bfea5f" providerId="ADAL" clId="{8867F325-F96B-40B3-ACB3-B63C0814ECBC}" dt="2023-01-16T11:53:31.938" v="4103" actId="2711"/>
        <pc:sldMkLst>
          <pc:docMk/>
          <pc:sldMk cId="3901602917" sldId="669"/>
        </pc:sldMkLst>
        <pc:spChg chg="mod">
          <ac:chgData name="Aishat Bakre" userId="839b68a6-4a2b-45ef-9a5a-14f954bfea5f" providerId="ADAL" clId="{8867F325-F96B-40B3-ACB3-B63C0814ECBC}" dt="2023-01-15T15:50:41.433" v="3384"/>
          <ac:spMkLst>
            <pc:docMk/>
            <pc:sldMk cId="3901602917" sldId="669"/>
            <ac:spMk id="2" creationId="{F0EADDB8-93A5-2689-2EF8-29799B6EF578}"/>
          </ac:spMkLst>
        </pc:spChg>
        <pc:spChg chg="mod">
          <ac:chgData name="Aishat Bakre" userId="839b68a6-4a2b-45ef-9a5a-14f954bfea5f" providerId="ADAL" clId="{8867F325-F96B-40B3-ACB3-B63C0814ECBC}" dt="2023-01-16T11:53:31.938" v="4103" actId="2711"/>
          <ac:spMkLst>
            <pc:docMk/>
            <pc:sldMk cId="3901602917" sldId="669"/>
            <ac:spMk id="3" creationId="{7984B3DB-B6DE-5C3C-AF3C-4F7C28338CA3}"/>
          </ac:spMkLst>
        </pc:spChg>
      </pc:sldChg>
      <pc:sldChg chg="modSp new mod">
        <pc:chgData name="Aishat Bakre" userId="839b68a6-4a2b-45ef-9a5a-14f954bfea5f" providerId="ADAL" clId="{8867F325-F96B-40B3-ACB3-B63C0814ECBC}" dt="2023-01-16T11:54:17.152" v="4105" actId="255"/>
        <pc:sldMkLst>
          <pc:docMk/>
          <pc:sldMk cId="813050892" sldId="670"/>
        </pc:sldMkLst>
        <pc:spChg chg="mod">
          <ac:chgData name="Aishat Bakre" userId="839b68a6-4a2b-45ef-9a5a-14f954bfea5f" providerId="ADAL" clId="{8867F325-F96B-40B3-ACB3-B63C0814ECBC}" dt="2023-01-15T16:08:21.240" v="4011"/>
          <ac:spMkLst>
            <pc:docMk/>
            <pc:sldMk cId="813050892" sldId="670"/>
            <ac:spMk id="2" creationId="{C6876C0A-1766-2B87-8470-5888F5FE67C0}"/>
          </ac:spMkLst>
        </pc:spChg>
        <pc:spChg chg="mod">
          <ac:chgData name="Aishat Bakre" userId="839b68a6-4a2b-45ef-9a5a-14f954bfea5f" providerId="ADAL" clId="{8867F325-F96B-40B3-ACB3-B63C0814ECBC}" dt="2023-01-16T11:54:17.152" v="4105" actId="255"/>
          <ac:spMkLst>
            <pc:docMk/>
            <pc:sldMk cId="813050892" sldId="670"/>
            <ac:spMk id="3" creationId="{C2B91581-374A-8BF8-8D67-03401029C126}"/>
          </ac:spMkLst>
        </pc:spChg>
      </pc:sldChg>
      <pc:sldChg chg="modSp mod modNotesTx">
        <pc:chgData name="Aishat Bakre" userId="839b68a6-4a2b-45ef-9a5a-14f954bfea5f" providerId="ADAL" clId="{8867F325-F96B-40B3-ACB3-B63C0814ECBC}" dt="2023-01-16T12:09:29.715" v="4434" actId="20577"/>
        <pc:sldMkLst>
          <pc:docMk/>
          <pc:sldMk cId="2400211729" sldId="671"/>
        </pc:sldMkLst>
        <pc:spChg chg="mod">
          <ac:chgData name="Aishat Bakre" userId="839b68a6-4a2b-45ef-9a5a-14f954bfea5f" providerId="ADAL" clId="{8867F325-F96B-40B3-ACB3-B63C0814ECBC}" dt="2023-01-16T11:58:30.119" v="4353" actId="20577"/>
          <ac:spMkLst>
            <pc:docMk/>
            <pc:sldMk cId="2400211729" sldId="671"/>
            <ac:spMk id="3" creationId="{881C3C0D-DD46-4EA8-BB36-D30D1354BDDB}"/>
          </ac:spMkLst>
        </pc:spChg>
      </pc:sldChg>
      <pc:sldMasterChg chg="del delSldLayout">
        <pc:chgData name="Aishat Bakre" userId="839b68a6-4a2b-45ef-9a5a-14f954bfea5f" providerId="ADAL" clId="{8867F325-F96B-40B3-ACB3-B63C0814ECBC}" dt="2022-12-20T15:32:27.937" v="0" actId="2696"/>
        <pc:sldMasterMkLst>
          <pc:docMk/>
          <pc:sldMasterMk cId="2867367226" sldId="2147483660"/>
        </pc:sldMasterMkLst>
        <pc:sldLayoutChg chg="del">
          <pc:chgData name="Aishat Bakre" userId="839b68a6-4a2b-45ef-9a5a-14f954bfea5f" providerId="ADAL" clId="{8867F325-F96B-40B3-ACB3-B63C0814ECBC}" dt="2022-12-20T15:32:27.937" v="0" actId="2696"/>
          <pc:sldLayoutMkLst>
            <pc:docMk/>
            <pc:sldMasterMk cId="2867367226" sldId="2147483660"/>
            <pc:sldLayoutMk cId="815210428" sldId="2147483661"/>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679599752" sldId="2147483662"/>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4031005023" sldId="2147483663"/>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061073993" sldId="2147483664"/>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253023660" sldId="2147483665"/>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2154293825" sldId="2147483666"/>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56391235" sldId="2147483667"/>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3439373682" sldId="2147483668"/>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657574391" sldId="2147483669"/>
          </pc:sldLayoutMkLst>
        </pc:sldLayoutChg>
      </pc:sldMasterChg>
    </pc:docChg>
  </pc:docChgLst>
  <pc:docChgLst>
    <pc:chgData name="Zeno Leung" userId="S::z.leung@uwtsd.ac.uk::a08ca5a1-307c-496d-ab60-1a1000b53ffc" providerId="AD" clId="Web-{257B746C-292F-1B20-63A5-8663C27A3573}"/>
    <pc:docChg chg="modSld">
      <pc:chgData name="Zeno Leung" userId="S::z.leung@uwtsd.ac.uk::a08ca5a1-307c-496d-ab60-1a1000b53ffc" providerId="AD" clId="Web-{257B746C-292F-1B20-63A5-8663C27A3573}" dt="2024-01-30T15:28:05.012" v="119"/>
      <pc:docMkLst>
        <pc:docMk/>
      </pc:docMkLst>
      <pc:sldChg chg="modSp">
        <pc:chgData name="Zeno Leung" userId="S::z.leung@uwtsd.ac.uk::a08ca5a1-307c-496d-ab60-1a1000b53ffc" providerId="AD" clId="Web-{257B746C-292F-1B20-63A5-8663C27A3573}" dt="2024-01-30T15:28:05.012" v="119"/>
        <pc:sldMkLst>
          <pc:docMk/>
          <pc:sldMk cId="588468229" sldId="642"/>
        </pc:sldMkLst>
        <pc:graphicFrameChg chg="mod modGraphic">
          <ac:chgData name="Zeno Leung" userId="S::z.leung@uwtsd.ac.uk::a08ca5a1-307c-496d-ab60-1a1000b53ffc" providerId="AD" clId="Web-{257B746C-292F-1B20-63A5-8663C27A3573}" dt="2024-01-30T15:27:25.104" v="109"/>
          <ac:graphicFrameMkLst>
            <pc:docMk/>
            <pc:sldMk cId="588468229" sldId="642"/>
            <ac:graphicFrameMk id="5" creationId="{0D11B108-2348-A4CF-818F-38C710242E37}"/>
          </ac:graphicFrameMkLst>
        </pc:graphicFrameChg>
        <pc:graphicFrameChg chg="mod modGraphic">
          <ac:chgData name="Zeno Leung" userId="S::z.leung@uwtsd.ac.uk::a08ca5a1-307c-496d-ab60-1a1000b53ffc" providerId="AD" clId="Web-{257B746C-292F-1B20-63A5-8663C27A3573}" dt="2024-01-30T15:28:05.012" v="119"/>
          <ac:graphicFrameMkLst>
            <pc:docMk/>
            <pc:sldMk cId="588468229" sldId="642"/>
            <ac:graphicFrameMk id="6" creationId="{19A12123-D5EC-44A9-BD30-9B8AA26D7DBA}"/>
          </ac:graphicFrameMkLst>
        </pc:graphicFrameChg>
      </pc:sldChg>
      <pc:sldChg chg="modSp">
        <pc:chgData name="Zeno Leung" userId="S::z.leung@uwtsd.ac.uk::a08ca5a1-307c-496d-ab60-1a1000b53ffc" providerId="AD" clId="Web-{257B746C-292F-1B20-63A5-8663C27A3573}" dt="2024-01-30T15:15:53.671" v="1" actId="20577"/>
        <pc:sldMkLst>
          <pc:docMk/>
          <pc:sldMk cId="3901602917" sldId="669"/>
        </pc:sldMkLst>
        <pc:spChg chg="mod">
          <ac:chgData name="Zeno Leung" userId="S::z.leung@uwtsd.ac.uk::a08ca5a1-307c-496d-ab60-1a1000b53ffc" providerId="AD" clId="Web-{257B746C-292F-1B20-63A5-8663C27A3573}" dt="2024-01-30T15:15:53.671" v="1" actId="20577"/>
          <ac:spMkLst>
            <pc:docMk/>
            <pc:sldMk cId="3901602917" sldId="669"/>
            <ac:spMk id="3" creationId="{7984B3DB-B6DE-5C3C-AF3C-4F7C28338CA3}"/>
          </ac:spMkLst>
        </pc:spChg>
      </pc:sldChg>
    </pc:docChg>
  </pc:docChgLst>
  <pc:docChgLst>
    <pc:chgData name="Zeno Leung" userId="a08ca5a1-307c-496d-ab60-1a1000b53ffc" providerId="ADAL" clId="{26F53D7A-7F96-4864-9F92-85BF2711C75E}"/>
    <pc:docChg chg="custSel modSld">
      <pc:chgData name="Zeno Leung" userId="a08ca5a1-307c-496d-ab60-1a1000b53ffc" providerId="ADAL" clId="{26F53D7A-7F96-4864-9F92-85BF2711C75E}" dt="2024-05-28T14:32:35.543" v="6" actId="14734"/>
      <pc:docMkLst>
        <pc:docMk/>
      </pc:docMkLst>
      <pc:sldChg chg="modSp mod">
        <pc:chgData name="Zeno Leung" userId="a08ca5a1-307c-496d-ab60-1a1000b53ffc" providerId="ADAL" clId="{26F53D7A-7F96-4864-9F92-85BF2711C75E}" dt="2024-05-28T14:32:35.543" v="6" actId="14734"/>
        <pc:sldMkLst>
          <pc:docMk/>
          <pc:sldMk cId="588468229" sldId="642"/>
        </pc:sldMkLst>
        <pc:spChg chg="mod">
          <ac:chgData name="Zeno Leung" userId="a08ca5a1-307c-496d-ab60-1a1000b53ffc" providerId="ADAL" clId="{26F53D7A-7F96-4864-9F92-85BF2711C75E}" dt="2024-05-28T14:32:24.488" v="1" actId="27636"/>
          <ac:spMkLst>
            <pc:docMk/>
            <pc:sldMk cId="588468229" sldId="642"/>
            <ac:spMk id="2" creationId="{798FCB2F-BE92-987F-18E1-A693D3F9934C}"/>
          </ac:spMkLst>
        </pc:spChg>
        <pc:graphicFrameChg chg="mod modGraphic">
          <ac:chgData name="Zeno Leung" userId="a08ca5a1-307c-496d-ab60-1a1000b53ffc" providerId="ADAL" clId="{26F53D7A-7F96-4864-9F92-85BF2711C75E}" dt="2024-05-28T14:32:30.582" v="5" actId="14734"/>
          <ac:graphicFrameMkLst>
            <pc:docMk/>
            <pc:sldMk cId="588468229" sldId="642"/>
            <ac:graphicFrameMk id="5" creationId="{0D11B108-2348-A4CF-818F-38C710242E37}"/>
          </ac:graphicFrameMkLst>
        </pc:graphicFrameChg>
        <pc:graphicFrameChg chg="modGraphic">
          <ac:chgData name="Zeno Leung" userId="a08ca5a1-307c-496d-ab60-1a1000b53ffc" providerId="ADAL" clId="{26F53D7A-7F96-4864-9F92-85BF2711C75E}" dt="2024-05-28T14:32:35.543" v="6" actId="14734"/>
          <ac:graphicFrameMkLst>
            <pc:docMk/>
            <pc:sldMk cId="588468229" sldId="642"/>
            <ac:graphicFrameMk id="9" creationId="{D8AD3CFE-3C59-5B4A-053F-910ACBB9325B}"/>
          </ac:graphicFrameMkLst>
        </pc:graphicFrameChg>
      </pc:sldChg>
      <pc:sldChg chg="modSp mod">
        <pc:chgData name="Zeno Leung" userId="a08ca5a1-307c-496d-ab60-1a1000b53ffc" providerId="ADAL" clId="{26F53D7A-7F96-4864-9F92-85BF2711C75E}" dt="2024-05-28T14:32:24.550" v="2" actId="27636"/>
        <pc:sldMkLst>
          <pc:docMk/>
          <pc:sldMk cId="3084083557" sldId="664"/>
        </pc:sldMkLst>
        <pc:spChg chg="mod">
          <ac:chgData name="Zeno Leung" userId="a08ca5a1-307c-496d-ab60-1a1000b53ffc" providerId="ADAL" clId="{26F53D7A-7F96-4864-9F92-85BF2711C75E}" dt="2024-05-28T14:32:24.550" v="2" actId="27636"/>
          <ac:spMkLst>
            <pc:docMk/>
            <pc:sldMk cId="3084083557" sldId="664"/>
            <ac:spMk id="2" creationId="{7D50AFD7-0273-19A7-684D-6561FDA58A3E}"/>
          </ac:spMkLst>
        </pc:spChg>
      </pc:sldChg>
      <pc:sldChg chg="modSp mod">
        <pc:chgData name="Zeno Leung" userId="a08ca5a1-307c-496d-ab60-1a1000b53ffc" providerId="ADAL" clId="{26F53D7A-7F96-4864-9F92-85BF2711C75E}" dt="2024-05-28T14:32:24.607" v="3" actId="27636"/>
        <pc:sldMkLst>
          <pc:docMk/>
          <pc:sldMk cId="781289744" sldId="671"/>
        </pc:sldMkLst>
        <pc:spChg chg="mod">
          <ac:chgData name="Zeno Leung" userId="a08ca5a1-307c-496d-ab60-1a1000b53ffc" providerId="ADAL" clId="{26F53D7A-7F96-4864-9F92-85BF2711C75E}" dt="2024-05-28T14:32:24.607" v="3" actId="27636"/>
          <ac:spMkLst>
            <pc:docMk/>
            <pc:sldMk cId="781289744" sldId="671"/>
            <ac:spMk id="2" creationId="{798FCB2F-BE92-987F-18E1-A693D3F9934C}"/>
          </ac:spMkLst>
        </pc:spChg>
      </pc:sldChg>
    </pc:docChg>
  </pc:docChgLst>
  <pc:docChgLst>
    <pc:chgData name="Zeno Leung" userId="S::z.leung@uwtsd.ac.uk::a08ca5a1-307c-496d-ab60-1a1000b53ffc" providerId="AD" clId="Web-{5E284669-FA95-78D5-087A-A463A0B428AA}"/>
    <pc:docChg chg="delSld modSld sldOrd">
      <pc:chgData name="Zeno Leung" userId="S::z.leung@uwtsd.ac.uk::a08ca5a1-307c-496d-ab60-1a1000b53ffc" providerId="AD" clId="Web-{5E284669-FA95-78D5-087A-A463A0B428AA}" dt="2024-05-26T13:24:38.103" v="415" actId="20577"/>
      <pc:docMkLst>
        <pc:docMk/>
      </pc:docMkLst>
      <pc:sldChg chg="modSp">
        <pc:chgData name="Zeno Leung" userId="S::z.leung@uwtsd.ac.uk::a08ca5a1-307c-496d-ab60-1a1000b53ffc" providerId="AD" clId="Web-{5E284669-FA95-78D5-087A-A463A0B428AA}" dt="2024-05-26T13:10:03.701" v="162" actId="20577"/>
        <pc:sldMkLst>
          <pc:docMk/>
          <pc:sldMk cId="2050919396" sldId="284"/>
        </pc:sldMkLst>
        <pc:spChg chg="mod">
          <ac:chgData name="Zeno Leung" userId="S::z.leung@uwtsd.ac.uk::a08ca5a1-307c-496d-ab60-1a1000b53ffc" providerId="AD" clId="Web-{5E284669-FA95-78D5-087A-A463A0B428AA}" dt="2024-05-26T13:10:03.701" v="162" actId="20577"/>
          <ac:spMkLst>
            <pc:docMk/>
            <pc:sldMk cId="2050919396" sldId="284"/>
            <ac:spMk id="3" creationId="{E08B8AEF-ED91-417F-8148-0AA8B82FB184}"/>
          </ac:spMkLst>
        </pc:spChg>
      </pc:sldChg>
      <pc:sldChg chg="modSp">
        <pc:chgData name="Zeno Leung" userId="S::z.leung@uwtsd.ac.uk::a08ca5a1-307c-496d-ab60-1a1000b53ffc" providerId="AD" clId="Web-{5E284669-FA95-78D5-087A-A463A0B428AA}" dt="2024-05-26T13:20:06.201" v="326" actId="14100"/>
        <pc:sldMkLst>
          <pc:docMk/>
          <pc:sldMk cId="516579191" sldId="327"/>
        </pc:sldMkLst>
        <pc:spChg chg="mod">
          <ac:chgData name="Zeno Leung" userId="S::z.leung@uwtsd.ac.uk::a08ca5a1-307c-496d-ab60-1a1000b53ffc" providerId="AD" clId="Web-{5E284669-FA95-78D5-087A-A463A0B428AA}" dt="2024-05-26T13:20:06.201" v="326" actId="14100"/>
          <ac:spMkLst>
            <pc:docMk/>
            <pc:sldMk cId="516579191" sldId="327"/>
            <ac:spMk id="3" creationId="{EC399A6B-A311-4AC2-A7A2-706DAC179D00}"/>
          </ac:spMkLst>
        </pc:spChg>
      </pc:sldChg>
      <pc:sldChg chg="del">
        <pc:chgData name="Zeno Leung" userId="S::z.leung@uwtsd.ac.uk::a08ca5a1-307c-496d-ab60-1a1000b53ffc" providerId="AD" clId="Web-{5E284669-FA95-78D5-087A-A463A0B428AA}" dt="2024-05-26T13:11:16.531" v="177"/>
        <pc:sldMkLst>
          <pc:docMk/>
          <pc:sldMk cId="2034338547" sldId="453"/>
        </pc:sldMkLst>
      </pc:sldChg>
      <pc:sldChg chg="modSp">
        <pc:chgData name="Zeno Leung" userId="S::z.leung@uwtsd.ac.uk::a08ca5a1-307c-496d-ab60-1a1000b53ffc" providerId="AD" clId="Web-{5E284669-FA95-78D5-087A-A463A0B428AA}" dt="2024-05-26T13:13:03.580" v="200" actId="14100"/>
        <pc:sldMkLst>
          <pc:docMk/>
          <pc:sldMk cId="3756154251" sldId="636"/>
        </pc:sldMkLst>
        <pc:spChg chg="mod">
          <ac:chgData name="Zeno Leung" userId="S::z.leung@uwtsd.ac.uk::a08ca5a1-307c-496d-ab60-1a1000b53ffc" providerId="AD" clId="Web-{5E284669-FA95-78D5-087A-A463A0B428AA}" dt="2024-05-26T13:11:43.547" v="185" actId="20577"/>
          <ac:spMkLst>
            <pc:docMk/>
            <pc:sldMk cId="3756154251" sldId="636"/>
            <ac:spMk id="2" creationId="{B045A27D-8FC3-6139-DD11-B08A92218898}"/>
          </ac:spMkLst>
        </pc:spChg>
        <pc:spChg chg="mod">
          <ac:chgData name="Zeno Leung" userId="S::z.leung@uwtsd.ac.uk::a08ca5a1-307c-496d-ab60-1a1000b53ffc" providerId="AD" clId="Web-{5E284669-FA95-78D5-087A-A463A0B428AA}" dt="2024-05-26T13:13:03.580" v="200" actId="14100"/>
          <ac:spMkLst>
            <pc:docMk/>
            <pc:sldMk cId="3756154251" sldId="636"/>
            <ac:spMk id="3" creationId="{DCC6C6CC-2011-3E09-90AE-0A423965B03C}"/>
          </ac:spMkLst>
        </pc:spChg>
      </pc:sldChg>
      <pc:sldChg chg="ord">
        <pc:chgData name="Zeno Leung" userId="S::z.leung@uwtsd.ac.uk::a08ca5a1-307c-496d-ab60-1a1000b53ffc" providerId="AD" clId="Web-{5E284669-FA95-78D5-087A-A463A0B428AA}" dt="2024-05-26T13:14:11.713" v="201"/>
        <pc:sldMkLst>
          <pc:docMk/>
          <pc:sldMk cId="2153192096" sldId="637"/>
        </pc:sldMkLst>
      </pc:sldChg>
      <pc:sldChg chg="del">
        <pc:chgData name="Zeno Leung" userId="S::z.leung@uwtsd.ac.uk::a08ca5a1-307c-496d-ab60-1a1000b53ffc" providerId="AD" clId="Web-{5E284669-FA95-78D5-087A-A463A0B428AA}" dt="2024-05-26T13:20:51.551" v="328"/>
        <pc:sldMkLst>
          <pc:docMk/>
          <pc:sldMk cId="588468229" sldId="642"/>
        </pc:sldMkLst>
      </pc:sldChg>
      <pc:sldChg chg="del">
        <pc:chgData name="Zeno Leung" userId="S::z.leung@uwtsd.ac.uk::a08ca5a1-307c-496d-ab60-1a1000b53ffc" providerId="AD" clId="Web-{5E284669-FA95-78D5-087A-A463A0B428AA}" dt="2024-05-26T13:24:13.915" v="412"/>
        <pc:sldMkLst>
          <pc:docMk/>
          <pc:sldMk cId="3702683225" sldId="643"/>
        </pc:sldMkLst>
      </pc:sldChg>
      <pc:sldChg chg="modSp">
        <pc:chgData name="Zeno Leung" userId="S::z.leung@uwtsd.ac.uk::a08ca5a1-307c-496d-ab60-1a1000b53ffc" providerId="AD" clId="Web-{5E284669-FA95-78D5-087A-A463A0B428AA}" dt="2024-05-26T13:24:38.103" v="415" actId="20577"/>
        <pc:sldMkLst>
          <pc:docMk/>
          <pc:sldMk cId="2456915337" sldId="644"/>
        </pc:sldMkLst>
        <pc:spChg chg="mod">
          <ac:chgData name="Zeno Leung" userId="S::z.leung@uwtsd.ac.uk::a08ca5a1-307c-496d-ab60-1a1000b53ffc" providerId="AD" clId="Web-{5E284669-FA95-78D5-087A-A463A0B428AA}" dt="2024-05-26T13:24:38.103" v="415" actId="20577"/>
          <ac:spMkLst>
            <pc:docMk/>
            <pc:sldMk cId="2456915337" sldId="644"/>
            <ac:spMk id="3" creationId="{8B5B78A1-42F2-D35A-C500-C39B2C8287D4}"/>
          </ac:spMkLst>
        </pc:spChg>
      </pc:sldChg>
      <pc:sldChg chg="modSp">
        <pc:chgData name="Zeno Leung" userId="S::z.leung@uwtsd.ac.uk::a08ca5a1-307c-496d-ab60-1a1000b53ffc" providerId="AD" clId="Web-{5E284669-FA95-78D5-087A-A463A0B428AA}" dt="2024-05-26T13:16:17.264" v="232" actId="20577"/>
        <pc:sldMkLst>
          <pc:docMk/>
          <pc:sldMk cId="2426153743" sldId="654"/>
        </pc:sldMkLst>
        <pc:spChg chg="mod">
          <ac:chgData name="Zeno Leung" userId="S::z.leung@uwtsd.ac.uk::a08ca5a1-307c-496d-ab60-1a1000b53ffc" providerId="AD" clId="Web-{5E284669-FA95-78D5-087A-A463A0B428AA}" dt="2024-05-26T13:16:17.264" v="232" actId="20577"/>
          <ac:spMkLst>
            <pc:docMk/>
            <pc:sldMk cId="2426153743" sldId="654"/>
            <ac:spMk id="2" creationId="{513FCB9E-0741-F637-1814-D9EAAD69233C}"/>
          </ac:spMkLst>
        </pc:spChg>
      </pc:sldChg>
      <pc:sldChg chg="del">
        <pc:chgData name="Zeno Leung" userId="S::z.leung@uwtsd.ac.uk::a08ca5a1-307c-496d-ab60-1a1000b53ffc" providerId="AD" clId="Web-{5E284669-FA95-78D5-087A-A463A0B428AA}" dt="2024-05-26T13:16:25.170" v="233"/>
        <pc:sldMkLst>
          <pc:docMk/>
          <pc:sldMk cId="1025562570" sldId="655"/>
        </pc:sldMkLst>
      </pc:sldChg>
      <pc:sldChg chg="modSp">
        <pc:chgData name="Zeno Leung" userId="S::z.leung@uwtsd.ac.uk::a08ca5a1-307c-496d-ab60-1a1000b53ffc" providerId="AD" clId="Web-{5E284669-FA95-78D5-087A-A463A0B428AA}" dt="2024-05-26T13:23:45.602" v="411" actId="20577"/>
        <pc:sldMkLst>
          <pc:docMk/>
          <pc:sldMk cId="880971310" sldId="657"/>
        </pc:sldMkLst>
        <pc:spChg chg="mod">
          <ac:chgData name="Zeno Leung" userId="S::z.leung@uwtsd.ac.uk::a08ca5a1-307c-496d-ab60-1a1000b53ffc" providerId="AD" clId="Web-{5E284669-FA95-78D5-087A-A463A0B428AA}" dt="2024-05-26T13:21:44.990" v="339" actId="20577"/>
          <ac:spMkLst>
            <pc:docMk/>
            <pc:sldMk cId="880971310" sldId="657"/>
            <ac:spMk id="13" creationId="{A5C75AFB-3639-4EA3-AD2C-6DAC6BD3C1DB}"/>
          </ac:spMkLst>
        </pc:spChg>
        <pc:spChg chg="mod">
          <ac:chgData name="Zeno Leung" userId="S::z.leung@uwtsd.ac.uk::a08ca5a1-307c-496d-ab60-1a1000b53ffc" providerId="AD" clId="Web-{5E284669-FA95-78D5-087A-A463A0B428AA}" dt="2024-05-26T13:23:35.930" v="407" actId="20577"/>
          <ac:spMkLst>
            <pc:docMk/>
            <pc:sldMk cId="880971310" sldId="657"/>
            <ac:spMk id="14" creationId="{A181B48F-9341-4800-8C9D-1D8164C29C81}"/>
          </ac:spMkLst>
        </pc:spChg>
        <pc:spChg chg="mod">
          <ac:chgData name="Zeno Leung" userId="S::z.leung@uwtsd.ac.uk::a08ca5a1-307c-496d-ab60-1a1000b53ffc" providerId="AD" clId="Web-{5E284669-FA95-78D5-087A-A463A0B428AA}" dt="2024-05-26T13:23:14.960" v="398" actId="20577"/>
          <ac:spMkLst>
            <pc:docMk/>
            <pc:sldMk cId="880971310" sldId="657"/>
            <ac:spMk id="15" creationId="{3A347652-8C56-4B90-A6A7-93201FA954A0}"/>
          </ac:spMkLst>
        </pc:spChg>
        <pc:spChg chg="mod">
          <ac:chgData name="Zeno Leung" userId="S::z.leung@uwtsd.ac.uk::a08ca5a1-307c-496d-ab60-1a1000b53ffc" providerId="AD" clId="Web-{5E284669-FA95-78D5-087A-A463A0B428AA}" dt="2024-05-26T13:23:45.602" v="411" actId="20577"/>
          <ac:spMkLst>
            <pc:docMk/>
            <pc:sldMk cId="880971310" sldId="657"/>
            <ac:spMk id="16" creationId="{89A8C800-8218-4142-AD3A-7255279F7890}"/>
          </ac:spMkLst>
        </pc:spChg>
      </pc:sldChg>
      <pc:sldChg chg="modSp">
        <pc:chgData name="Zeno Leung" userId="S::z.leung@uwtsd.ac.uk::a08ca5a1-307c-496d-ab60-1a1000b53ffc" providerId="AD" clId="Web-{5E284669-FA95-78D5-087A-A463A0B428AA}" dt="2024-05-26T13:16:04.326" v="226" actId="20577"/>
        <pc:sldMkLst>
          <pc:docMk/>
          <pc:sldMk cId="1082947089" sldId="660"/>
        </pc:sldMkLst>
        <pc:spChg chg="mod">
          <ac:chgData name="Zeno Leung" userId="S::z.leung@uwtsd.ac.uk::a08ca5a1-307c-496d-ab60-1a1000b53ffc" providerId="AD" clId="Web-{5E284669-FA95-78D5-087A-A463A0B428AA}" dt="2024-05-26T13:16:04.326" v="226" actId="20577"/>
          <ac:spMkLst>
            <pc:docMk/>
            <pc:sldMk cId="1082947089" sldId="660"/>
            <ac:spMk id="2" creationId="{52AB3981-5CE6-2AF6-F2DF-78BF99197A8A}"/>
          </ac:spMkLst>
        </pc:spChg>
      </pc:sldChg>
      <pc:sldChg chg="modSp">
        <pc:chgData name="Zeno Leung" userId="S::z.leung@uwtsd.ac.uk::a08ca5a1-307c-496d-ab60-1a1000b53ffc" providerId="AD" clId="Web-{5E284669-FA95-78D5-087A-A463A0B428AA}" dt="2024-05-26T13:09:27.356" v="160" actId="20577"/>
        <pc:sldMkLst>
          <pc:docMk/>
          <pc:sldMk cId="3084083557" sldId="664"/>
        </pc:sldMkLst>
        <pc:spChg chg="mod">
          <ac:chgData name="Zeno Leung" userId="S::z.leung@uwtsd.ac.uk::a08ca5a1-307c-496d-ab60-1a1000b53ffc" providerId="AD" clId="Web-{5E284669-FA95-78D5-087A-A463A0B428AA}" dt="2024-05-26T13:08:35.557" v="132"/>
          <ac:spMkLst>
            <pc:docMk/>
            <pc:sldMk cId="3084083557" sldId="664"/>
            <ac:spMk id="2" creationId="{7D50AFD7-0273-19A7-684D-6561FDA58A3E}"/>
          </ac:spMkLst>
        </pc:spChg>
        <pc:spChg chg="mod">
          <ac:chgData name="Zeno Leung" userId="S::z.leung@uwtsd.ac.uk::a08ca5a1-307c-496d-ab60-1a1000b53ffc" providerId="AD" clId="Web-{5E284669-FA95-78D5-087A-A463A0B428AA}" dt="2024-05-26T13:09:27.356" v="160" actId="20577"/>
          <ac:spMkLst>
            <pc:docMk/>
            <pc:sldMk cId="3084083557" sldId="664"/>
            <ac:spMk id="3" creationId="{B8A56762-D0F1-7888-8682-A14623EF4881}"/>
          </ac:spMkLst>
        </pc:spChg>
      </pc:sldChg>
      <pc:sldChg chg="modSp">
        <pc:chgData name="Zeno Leung" userId="S::z.leung@uwtsd.ac.uk::a08ca5a1-307c-496d-ab60-1a1000b53ffc" providerId="AD" clId="Web-{5E284669-FA95-78D5-087A-A463A0B428AA}" dt="2024-05-26T13:15:11.293" v="205" actId="20577"/>
        <pc:sldMkLst>
          <pc:docMk/>
          <pc:sldMk cId="2891425939" sldId="665"/>
        </pc:sldMkLst>
        <pc:spChg chg="mod">
          <ac:chgData name="Zeno Leung" userId="S::z.leung@uwtsd.ac.uk::a08ca5a1-307c-496d-ab60-1a1000b53ffc" providerId="AD" clId="Web-{5E284669-FA95-78D5-087A-A463A0B428AA}" dt="2024-05-26T13:15:11.293" v="205" actId="20577"/>
          <ac:spMkLst>
            <pc:docMk/>
            <pc:sldMk cId="2891425939" sldId="665"/>
            <ac:spMk id="3" creationId="{1CDD5639-D634-A4CA-0C8C-907D6CD219F1}"/>
          </ac:spMkLst>
        </pc:spChg>
      </pc:sldChg>
      <pc:sldChg chg="modSp">
        <pc:chgData name="Zeno Leung" userId="S::z.leung@uwtsd.ac.uk::a08ca5a1-307c-496d-ab60-1a1000b53ffc" providerId="AD" clId="Web-{5E284669-FA95-78D5-087A-A463A0B428AA}" dt="2024-05-26T13:11:59.282" v="187" actId="20577"/>
        <pc:sldMkLst>
          <pc:docMk/>
          <pc:sldMk cId="3867895712" sldId="667"/>
        </pc:sldMkLst>
        <pc:spChg chg="mod">
          <ac:chgData name="Zeno Leung" userId="S::z.leung@uwtsd.ac.uk::a08ca5a1-307c-496d-ab60-1a1000b53ffc" providerId="AD" clId="Web-{5E284669-FA95-78D5-087A-A463A0B428AA}" dt="2024-05-26T13:10:35.748" v="174" actId="20577"/>
          <ac:spMkLst>
            <pc:docMk/>
            <pc:sldMk cId="3867895712" sldId="667"/>
            <ac:spMk id="2" creationId="{FB22FEB9-BC4B-0E81-7023-1847261CD3E0}"/>
          </ac:spMkLst>
        </pc:spChg>
        <pc:spChg chg="mod">
          <ac:chgData name="Zeno Leung" userId="S::z.leung@uwtsd.ac.uk::a08ca5a1-307c-496d-ab60-1a1000b53ffc" providerId="AD" clId="Web-{5E284669-FA95-78D5-087A-A463A0B428AA}" dt="2024-05-26T13:11:59.282" v="187" actId="20577"/>
          <ac:spMkLst>
            <pc:docMk/>
            <pc:sldMk cId="3867895712" sldId="667"/>
            <ac:spMk id="3" creationId="{ED84DD84-AED1-C1B1-C407-E2C311FD900E}"/>
          </ac:spMkLst>
        </pc:spChg>
      </pc:sldChg>
      <pc:sldChg chg="modSp">
        <pc:chgData name="Zeno Leung" userId="S::z.leung@uwtsd.ac.uk::a08ca5a1-307c-496d-ab60-1a1000b53ffc" providerId="AD" clId="Web-{5E284669-FA95-78D5-087A-A463A0B428AA}" dt="2024-05-26T13:10:48.608" v="176" actId="20577"/>
        <pc:sldMkLst>
          <pc:docMk/>
          <pc:sldMk cId="161431815" sldId="668"/>
        </pc:sldMkLst>
        <pc:spChg chg="mod">
          <ac:chgData name="Zeno Leung" userId="S::z.leung@uwtsd.ac.uk::a08ca5a1-307c-496d-ab60-1a1000b53ffc" providerId="AD" clId="Web-{5E284669-FA95-78D5-087A-A463A0B428AA}" dt="2024-05-26T13:10:48.608" v="176" actId="20577"/>
          <ac:spMkLst>
            <pc:docMk/>
            <pc:sldMk cId="161431815" sldId="668"/>
            <ac:spMk id="2" creationId="{11C374A5-851F-9A2B-F57B-C76830FDC6A0}"/>
          </ac:spMkLst>
        </pc:spChg>
      </pc:sldChg>
      <pc:sldChg chg="modSp">
        <pc:chgData name="Zeno Leung" userId="S::z.leung@uwtsd.ac.uk::a08ca5a1-307c-496d-ab60-1a1000b53ffc" providerId="AD" clId="Web-{5E284669-FA95-78D5-087A-A463A0B428AA}" dt="2024-05-26T13:15:35.888" v="212" actId="20577"/>
        <pc:sldMkLst>
          <pc:docMk/>
          <pc:sldMk cId="3901602917" sldId="669"/>
        </pc:sldMkLst>
        <pc:spChg chg="mod">
          <ac:chgData name="Zeno Leung" userId="S::z.leung@uwtsd.ac.uk::a08ca5a1-307c-496d-ab60-1a1000b53ffc" providerId="AD" clId="Web-{5E284669-FA95-78D5-087A-A463A0B428AA}" dt="2024-05-26T13:15:35.888" v="212" actId="20577"/>
          <ac:spMkLst>
            <pc:docMk/>
            <pc:sldMk cId="3901602917" sldId="669"/>
            <ac:spMk id="2" creationId="{F0EADDB8-93A5-2689-2EF8-29799B6EF578}"/>
          </ac:spMkLst>
        </pc:spChg>
      </pc:sldChg>
      <pc:sldChg chg="modSp">
        <pc:chgData name="Zeno Leung" userId="S::z.leung@uwtsd.ac.uk::a08ca5a1-307c-496d-ab60-1a1000b53ffc" providerId="AD" clId="Web-{5E284669-FA95-78D5-087A-A463A0B428AA}" dt="2024-05-26T13:15:45.107" v="218" actId="20577"/>
        <pc:sldMkLst>
          <pc:docMk/>
          <pc:sldMk cId="813050892" sldId="670"/>
        </pc:sldMkLst>
        <pc:spChg chg="mod">
          <ac:chgData name="Zeno Leung" userId="S::z.leung@uwtsd.ac.uk::a08ca5a1-307c-496d-ab60-1a1000b53ffc" providerId="AD" clId="Web-{5E284669-FA95-78D5-087A-A463A0B428AA}" dt="2024-05-26T13:15:45.107" v="218" actId="20577"/>
          <ac:spMkLst>
            <pc:docMk/>
            <pc:sldMk cId="813050892" sldId="670"/>
            <ac:spMk id="2" creationId="{C6876C0A-1766-2B87-8470-5888F5FE67C0}"/>
          </ac:spMkLst>
        </pc:spChg>
      </pc:sldChg>
      <pc:sldChg chg="del">
        <pc:chgData name="Zeno Leung" userId="S::z.leung@uwtsd.ac.uk::a08ca5a1-307c-496d-ab60-1a1000b53ffc" providerId="AD" clId="Web-{5E284669-FA95-78D5-087A-A463A0B428AA}" dt="2024-05-26T13:20:24.295" v="327"/>
        <pc:sldMkLst>
          <pc:docMk/>
          <pc:sldMk cId="2400211729" sldId="671"/>
        </pc:sldMkLst>
      </pc:sldChg>
    </pc:docChg>
  </pc:docChgLst>
  <pc:docChgLst>
    <pc:chgData name="Zeno Leung" userId="a08ca5a1-307c-496d-ab60-1a1000b53ffc" providerId="ADAL" clId="{61B3FED3-B37B-45D2-BEBE-264353525224}"/>
    <pc:docChg chg="custSel addSld delSld modSld">
      <pc:chgData name="Zeno Leung" userId="a08ca5a1-307c-496d-ab60-1a1000b53ffc" providerId="ADAL" clId="{61B3FED3-B37B-45D2-BEBE-264353525224}" dt="2024-10-14T14:30:58.279" v="34" actId="47"/>
      <pc:docMkLst>
        <pc:docMk/>
      </pc:docMkLst>
      <pc:sldChg chg="modSp mod">
        <pc:chgData name="Zeno Leung" userId="a08ca5a1-307c-496d-ab60-1a1000b53ffc" providerId="ADAL" clId="{61B3FED3-B37B-45D2-BEBE-264353525224}" dt="2024-10-11T08:35:03.116" v="1" actId="6549"/>
        <pc:sldMkLst>
          <pc:docMk/>
          <pc:sldMk cId="1395684286" sldId="260"/>
        </pc:sldMkLst>
        <pc:spChg chg="mod">
          <ac:chgData name="Zeno Leung" userId="a08ca5a1-307c-496d-ab60-1a1000b53ffc" providerId="ADAL" clId="{61B3FED3-B37B-45D2-BEBE-264353525224}" dt="2024-10-11T08:35:03.116" v="1" actId="6549"/>
          <ac:spMkLst>
            <pc:docMk/>
            <pc:sldMk cId="1395684286" sldId="260"/>
            <ac:spMk id="4" creationId="{63DE40DA-47CD-4349-9D54-BB22EFAEF32A}"/>
          </ac:spMkLst>
        </pc:spChg>
      </pc:sldChg>
      <pc:sldChg chg="del">
        <pc:chgData name="Zeno Leung" userId="a08ca5a1-307c-496d-ab60-1a1000b53ffc" providerId="ADAL" clId="{61B3FED3-B37B-45D2-BEBE-264353525224}" dt="2024-10-14T14:30:58.279" v="34" actId="47"/>
        <pc:sldMkLst>
          <pc:docMk/>
          <pc:sldMk cId="2830359049" sldId="673"/>
        </pc:sldMkLst>
      </pc:sldChg>
      <pc:sldChg chg="addSp delSp modSp new mod">
        <pc:chgData name="Zeno Leung" userId="a08ca5a1-307c-496d-ab60-1a1000b53ffc" providerId="ADAL" clId="{61B3FED3-B37B-45D2-BEBE-264353525224}" dt="2024-10-14T14:30:55.447" v="33" actId="14100"/>
        <pc:sldMkLst>
          <pc:docMk/>
          <pc:sldMk cId="3647197848" sldId="675"/>
        </pc:sldMkLst>
        <pc:spChg chg="del">
          <ac:chgData name="Zeno Leung" userId="a08ca5a1-307c-496d-ab60-1a1000b53ffc" providerId="ADAL" clId="{61B3FED3-B37B-45D2-BEBE-264353525224}" dt="2024-10-14T14:28:38.588" v="4" actId="478"/>
          <ac:spMkLst>
            <pc:docMk/>
            <pc:sldMk cId="3647197848" sldId="675"/>
            <ac:spMk id="2" creationId="{2DC91F19-84E4-8540-5E71-8A60EE478000}"/>
          </ac:spMkLst>
        </pc:spChg>
        <pc:spChg chg="del">
          <ac:chgData name="Zeno Leung" userId="a08ca5a1-307c-496d-ab60-1a1000b53ffc" providerId="ADAL" clId="{61B3FED3-B37B-45D2-BEBE-264353525224}" dt="2024-10-14T14:28:35.084" v="3" actId="22"/>
          <ac:spMkLst>
            <pc:docMk/>
            <pc:sldMk cId="3647197848" sldId="675"/>
            <ac:spMk id="3" creationId="{F9E849C4-2386-E04D-2EFB-78F4EB95818F}"/>
          </ac:spMkLst>
        </pc:spChg>
        <pc:spChg chg="add mod">
          <ac:chgData name="Zeno Leung" userId="a08ca5a1-307c-496d-ab60-1a1000b53ffc" providerId="ADAL" clId="{61B3FED3-B37B-45D2-BEBE-264353525224}" dt="2024-10-14T14:30:55.447" v="33" actId="14100"/>
          <ac:spMkLst>
            <pc:docMk/>
            <pc:sldMk cId="3647197848" sldId="675"/>
            <ac:spMk id="6" creationId="{DD1B3D5A-7BCF-29E5-9AE5-BDC49811671A}"/>
          </ac:spMkLst>
        </pc:spChg>
        <pc:picChg chg="add mod ord">
          <ac:chgData name="Zeno Leung" userId="a08ca5a1-307c-496d-ab60-1a1000b53ffc" providerId="ADAL" clId="{61B3FED3-B37B-45D2-BEBE-264353525224}" dt="2024-10-14T14:30:51.208" v="32" actId="1036"/>
          <ac:picMkLst>
            <pc:docMk/>
            <pc:sldMk cId="3647197848" sldId="675"/>
            <ac:picMk id="5" creationId="{57D914FD-36DE-20D0-0D62-D39CC1CB8AD9}"/>
          </ac:picMkLst>
        </pc:picChg>
      </pc:sldChg>
    </pc:docChg>
  </pc:docChgLst>
  <pc:docChgLst>
    <pc:chgData name="Zeno Leung" userId="S::z.leung@uwtsd.ac.uk::a08ca5a1-307c-496d-ab60-1a1000b53ffc" providerId="AD" clId="Web-{5B8FEB14-E497-99BD-5A9F-66B38ACED368}"/>
    <pc:docChg chg="addSld delSld modSld sldOrd">
      <pc:chgData name="Zeno Leung" userId="S::z.leung@uwtsd.ac.uk::a08ca5a1-307c-496d-ab60-1a1000b53ffc" providerId="AD" clId="Web-{5B8FEB14-E497-99BD-5A9F-66B38ACED368}" dt="2024-01-27T16:35:30.622" v="563" actId="20577"/>
      <pc:docMkLst>
        <pc:docMk/>
      </pc:docMkLst>
      <pc:sldChg chg="modSp">
        <pc:chgData name="Zeno Leung" userId="S::z.leung@uwtsd.ac.uk::a08ca5a1-307c-496d-ab60-1a1000b53ffc" providerId="AD" clId="Web-{5B8FEB14-E497-99BD-5A9F-66B38ACED368}" dt="2024-01-27T16:35:30.622" v="563" actId="20577"/>
        <pc:sldMkLst>
          <pc:docMk/>
          <pc:sldMk cId="1395684286" sldId="260"/>
        </pc:sldMkLst>
        <pc:spChg chg="mod">
          <ac:chgData name="Zeno Leung" userId="S::z.leung@uwtsd.ac.uk::a08ca5a1-307c-496d-ab60-1a1000b53ffc" providerId="AD" clId="Web-{5B8FEB14-E497-99BD-5A9F-66B38ACED368}" dt="2024-01-27T16:35:30.622" v="563" actId="20577"/>
          <ac:spMkLst>
            <pc:docMk/>
            <pc:sldMk cId="1395684286" sldId="260"/>
            <ac:spMk id="4" creationId="{63DE40DA-47CD-4349-9D54-BB22EFAEF32A}"/>
          </ac:spMkLst>
        </pc:spChg>
      </pc:sldChg>
      <pc:sldChg chg="del">
        <pc:chgData name="Zeno Leung" userId="S::z.leung@uwtsd.ac.uk::a08ca5a1-307c-496d-ab60-1a1000b53ffc" providerId="AD" clId="Web-{5B8FEB14-E497-99BD-5A9F-66B38ACED368}" dt="2024-01-27T16:09:15.567" v="21"/>
        <pc:sldMkLst>
          <pc:docMk/>
          <pc:sldMk cId="1208538557" sldId="269"/>
        </pc:sldMkLst>
      </pc:sldChg>
      <pc:sldChg chg="modSp">
        <pc:chgData name="Zeno Leung" userId="S::z.leung@uwtsd.ac.uk::a08ca5a1-307c-496d-ab60-1a1000b53ffc" providerId="AD" clId="Web-{5B8FEB14-E497-99BD-5A9F-66B38ACED368}" dt="2024-01-27T16:02:34.664" v="0" actId="20577"/>
        <pc:sldMkLst>
          <pc:docMk/>
          <pc:sldMk cId="993629225" sldId="281"/>
        </pc:sldMkLst>
        <pc:spChg chg="mod">
          <ac:chgData name="Zeno Leung" userId="S::z.leung@uwtsd.ac.uk::a08ca5a1-307c-496d-ab60-1a1000b53ffc" providerId="AD" clId="Web-{5B8FEB14-E497-99BD-5A9F-66B38ACED368}" dt="2024-01-27T16:02:34.664" v="0" actId="20577"/>
          <ac:spMkLst>
            <pc:docMk/>
            <pc:sldMk cId="993629225" sldId="281"/>
            <ac:spMk id="3" creationId="{5D660E3C-9C2A-413B-AF42-C2CB6D190E5F}"/>
          </ac:spMkLst>
        </pc:spChg>
      </pc:sldChg>
      <pc:sldChg chg="modSp">
        <pc:chgData name="Zeno Leung" userId="S::z.leung@uwtsd.ac.uk::a08ca5a1-307c-496d-ab60-1a1000b53ffc" providerId="AD" clId="Web-{5B8FEB14-E497-99BD-5A9F-66B38ACED368}" dt="2024-01-27T16:15:01.162" v="37" actId="20577"/>
        <pc:sldMkLst>
          <pc:docMk/>
          <pc:sldMk cId="2050919396" sldId="284"/>
        </pc:sldMkLst>
        <pc:spChg chg="mod">
          <ac:chgData name="Zeno Leung" userId="S::z.leung@uwtsd.ac.uk::a08ca5a1-307c-496d-ab60-1a1000b53ffc" providerId="AD" clId="Web-{5B8FEB14-E497-99BD-5A9F-66B38ACED368}" dt="2024-01-27T16:15:01.162" v="37" actId="20577"/>
          <ac:spMkLst>
            <pc:docMk/>
            <pc:sldMk cId="2050919396" sldId="284"/>
            <ac:spMk id="3" creationId="{E08B8AEF-ED91-417F-8148-0AA8B82FB184}"/>
          </ac:spMkLst>
        </pc:spChg>
      </pc:sldChg>
      <pc:sldChg chg="addSp delSp modSp">
        <pc:chgData name="Zeno Leung" userId="S::z.leung@uwtsd.ac.uk::a08ca5a1-307c-496d-ab60-1a1000b53ffc" providerId="AD" clId="Web-{5B8FEB14-E497-99BD-5A9F-66B38ACED368}" dt="2024-01-27T16:07:10.579" v="19" actId="20577"/>
        <pc:sldMkLst>
          <pc:docMk/>
          <pc:sldMk cId="2636004470" sldId="287"/>
        </pc:sldMkLst>
        <pc:spChg chg="mod">
          <ac:chgData name="Zeno Leung" userId="S::z.leung@uwtsd.ac.uk::a08ca5a1-307c-496d-ab60-1a1000b53ffc" providerId="AD" clId="Web-{5B8FEB14-E497-99BD-5A9F-66B38ACED368}" dt="2024-01-27T16:07:10.579" v="19" actId="20577"/>
          <ac:spMkLst>
            <pc:docMk/>
            <pc:sldMk cId="2636004470" sldId="287"/>
            <ac:spMk id="2" creationId="{865D8886-B531-43A6-9B6A-A06E19861F93}"/>
          </ac:spMkLst>
        </pc:spChg>
        <pc:spChg chg="del">
          <ac:chgData name="Zeno Leung" userId="S::z.leung@uwtsd.ac.uk::a08ca5a1-307c-496d-ab60-1a1000b53ffc" providerId="AD" clId="Web-{5B8FEB14-E497-99BD-5A9F-66B38ACED368}" dt="2024-01-27T16:05:52.452" v="3"/>
          <ac:spMkLst>
            <pc:docMk/>
            <pc:sldMk cId="2636004470" sldId="287"/>
            <ac:spMk id="6" creationId="{FC7ABD95-EC97-E50A-3910-3EFDB4FDEEB6}"/>
          </ac:spMkLst>
        </pc:spChg>
        <pc:spChg chg="add del mod">
          <ac:chgData name="Zeno Leung" userId="S::z.leung@uwtsd.ac.uk::a08ca5a1-307c-496d-ab60-1a1000b53ffc" providerId="AD" clId="Web-{5B8FEB14-E497-99BD-5A9F-66B38ACED368}" dt="2024-01-27T16:05:59.452" v="5"/>
          <ac:spMkLst>
            <pc:docMk/>
            <pc:sldMk cId="2636004470" sldId="287"/>
            <ac:spMk id="7" creationId="{66B5B891-E0F2-8B8D-7717-ACADDBDC20E8}"/>
          </ac:spMkLst>
        </pc:spChg>
        <pc:picChg chg="add mod">
          <ac:chgData name="Zeno Leung" userId="S::z.leung@uwtsd.ac.uk::a08ca5a1-307c-496d-ab60-1a1000b53ffc" providerId="AD" clId="Web-{5B8FEB14-E497-99BD-5A9F-66B38ACED368}" dt="2024-01-27T16:06:03.968" v="6" actId="1076"/>
          <ac:picMkLst>
            <pc:docMk/>
            <pc:sldMk cId="2636004470" sldId="287"/>
            <ac:picMk id="3" creationId="{2008169E-49DF-39E7-9DE3-2D9EBEAAA391}"/>
          </ac:picMkLst>
        </pc:picChg>
        <pc:picChg chg="del">
          <ac:chgData name="Zeno Leung" userId="S::z.leung@uwtsd.ac.uk::a08ca5a1-307c-496d-ab60-1a1000b53ffc" providerId="AD" clId="Web-{5B8FEB14-E497-99BD-5A9F-66B38ACED368}" dt="2024-01-27T16:05:56.280" v="4"/>
          <ac:picMkLst>
            <pc:docMk/>
            <pc:sldMk cId="2636004470" sldId="287"/>
            <ac:picMk id="4" creationId="{E834FB50-3E20-482E-B63A-E35B58465CEC}"/>
          </ac:picMkLst>
        </pc:picChg>
      </pc:sldChg>
      <pc:sldChg chg="add del">
        <pc:chgData name="Zeno Leung" userId="S::z.leung@uwtsd.ac.uk::a08ca5a1-307c-496d-ab60-1a1000b53ffc" providerId="AD" clId="Web-{5B8FEB14-E497-99BD-5A9F-66B38ACED368}" dt="2024-01-27T16:13:55.503" v="33"/>
        <pc:sldMkLst>
          <pc:docMk/>
          <pc:sldMk cId="4187399306" sldId="634"/>
        </pc:sldMkLst>
      </pc:sldChg>
      <pc:sldChg chg="ord">
        <pc:chgData name="Zeno Leung" userId="S::z.leung@uwtsd.ac.uk::a08ca5a1-307c-496d-ab60-1a1000b53ffc" providerId="AD" clId="Web-{5B8FEB14-E497-99BD-5A9F-66B38ACED368}" dt="2024-01-27T16:34:39.261" v="549"/>
        <pc:sldMkLst>
          <pc:docMk/>
          <pc:sldMk cId="3902666312" sldId="640"/>
        </pc:sldMkLst>
      </pc:sldChg>
      <pc:sldChg chg="addSp modSp ord">
        <pc:chgData name="Zeno Leung" userId="S::z.leung@uwtsd.ac.uk::a08ca5a1-307c-496d-ab60-1a1000b53ffc" providerId="AD" clId="Web-{5B8FEB14-E497-99BD-5A9F-66B38ACED368}" dt="2024-01-27T16:27:04.731" v="373"/>
        <pc:sldMkLst>
          <pc:docMk/>
          <pc:sldMk cId="588468229" sldId="642"/>
        </pc:sldMkLst>
        <pc:spChg chg="mod">
          <ac:chgData name="Zeno Leung" userId="S::z.leung@uwtsd.ac.uk::a08ca5a1-307c-496d-ab60-1a1000b53ffc" providerId="AD" clId="Web-{5B8FEB14-E497-99BD-5A9F-66B38ACED368}" dt="2024-01-27T16:17:34.104" v="54"/>
          <ac:spMkLst>
            <pc:docMk/>
            <pc:sldMk cId="588468229" sldId="642"/>
            <ac:spMk id="2" creationId="{798FCB2F-BE92-987F-18E1-A693D3F9934C}"/>
          </ac:spMkLst>
        </pc:spChg>
        <pc:spChg chg="mod">
          <ac:chgData name="Zeno Leung" userId="S::z.leung@uwtsd.ac.uk::a08ca5a1-307c-496d-ab60-1a1000b53ffc" providerId="AD" clId="Web-{5B8FEB14-E497-99BD-5A9F-66B38ACED368}" dt="2024-01-27T16:26:47.902" v="352" actId="20577"/>
          <ac:spMkLst>
            <pc:docMk/>
            <pc:sldMk cId="588468229" sldId="642"/>
            <ac:spMk id="3" creationId="{7944D532-5BD1-0F44-5A00-888BAD92702F}"/>
          </ac:spMkLst>
        </pc:spChg>
        <pc:graphicFrameChg chg="add mod modGraphic">
          <ac:chgData name="Zeno Leung" userId="S::z.leung@uwtsd.ac.uk::a08ca5a1-307c-496d-ab60-1a1000b53ffc" providerId="AD" clId="Web-{5B8FEB14-E497-99BD-5A9F-66B38ACED368}" dt="2024-01-27T16:26:41.637" v="351" actId="1076"/>
          <ac:graphicFrameMkLst>
            <pc:docMk/>
            <pc:sldMk cId="588468229" sldId="642"/>
            <ac:graphicFrameMk id="5" creationId="{0D11B108-2348-A4CF-818F-38C710242E37}"/>
          </ac:graphicFrameMkLst>
        </pc:graphicFrameChg>
        <pc:graphicFrameChg chg="add mod modGraphic">
          <ac:chgData name="Zeno Leung" userId="S::z.leung@uwtsd.ac.uk::a08ca5a1-307c-496d-ab60-1a1000b53ffc" providerId="AD" clId="Web-{5B8FEB14-E497-99BD-5A9F-66B38ACED368}" dt="2024-01-27T16:27:04.731" v="373"/>
          <ac:graphicFrameMkLst>
            <pc:docMk/>
            <pc:sldMk cId="588468229" sldId="642"/>
            <ac:graphicFrameMk id="6" creationId="{19A12123-D5EC-44A9-BD30-9B8AA26D7DBA}"/>
          </ac:graphicFrameMkLst>
        </pc:graphicFrameChg>
      </pc:sldChg>
      <pc:sldChg chg="modSp">
        <pc:chgData name="Zeno Leung" userId="S::z.leung@uwtsd.ac.uk::a08ca5a1-307c-496d-ab60-1a1000b53ffc" providerId="AD" clId="Web-{5B8FEB14-E497-99BD-5A9F-66B38ACED368}" dt="2024-01-27T16:15:17.537" v="42" actId="20577"/>
        <pc:sldMkLst>
          <pc:docMk/>
          <pc:sldMk cId="1050918204" sldId="646"/>
        </pc:sldMkLst>
        <pc:spChg chg="mod">
          <ac:chgData name="Zeno Leung" userId="S::z.leung@uwtsd.ac.uk::a08ca5a1-307c-496d-ab60-1a1000b53ffc" providerId="AD" clId="Web-{5B8FEB14-E497-99BD-5A9F-66B38ACED368}" dt="2024-01-27T16:15:17.537" v="42" actId="20577"/>
          <ac:spMkLst>
            <pc:docMk/>
            <pc:sldMk cId="1050918204" sldId="646"/>
            <ac:spMk id="2" creationId="{812885A1-ACE4-43AE-A426-741D3EE62839}"/>
          </ac:spMkLst>
        </pc:spChg>
      </pc:sldChg>
      <pc:sldChg chg="modSp ord">
        <pc:chgData name="Zeno Leung" userId="S::z.leung@uwtsd.ac.uk::a08ca5a1-307c-496d-ab60-1a1000b53ffc" providerId="AD" clId="Web-{5B8FEB14-E497-99BD-5A9F-66B38ACED368}" dt="2024-01-27T16:07:16.861" v="20"/>
        <pc:sldMkLst>
          <pc:docMk/>
          <pc:sldMk cId="2511567052" sldId="653"/>
        </pc:sldMkLst>
        <pc:picChg chg="mod">
          <ac:chgData name="Zeno Leung" userId="S::z.leung@uwtsd.ac.uk::a08ca5a1-307c-496d-ab60-1a1000b53ffc" providerId="AD" clId="Web-{5B8FEB14-E497-99BD-5A9F-66B38ACED368}" dt="2024-01-27T16:06:51.297" v="11" actId="1076"/>
          <ac:picMkLst>
            <pc:docMk/>
            <pc:sldMk cId="2511567052" sldId="653"/>
            <ac:picMk id="4" creationId="{2F107879-65B2-AC1E-2CFE-A1E236E9D2BE}"/>
          </ac:picMkLst>
        </pc:picChg>
        <pc:picChg chg="mod">
          <ac:chgData name="Zeno Leung" userId="S::z.leung@uwtsd.ac.uk::a08ca5a1-307c-496d-ab60-1a1000b53ffc" providerId="AD" clId="Web-{5B8FEB14-E497-99BD-5A9F-66B38ACED368}" dt="2024-01-27T16:06:47.141" v="10" actId="1076"/>
          <ac:picMkLst>
            <pc:docMk/>
            <pc:sldMk cId="2511567052" sldId="653"/>
            <ac:picMk id="5" creationId="{1AC04CC1-326C-3FDA-9327-202238BF2216}"/>
          </ac:picMkLst>
        </pc:picChg>
      </pc:sldChg>
      <pc:sldChg chg="add del">
        <pc:chgData name="Zeno Leung" userId="S::z.leung@uwtsd.ac.uk::a08ca5a1-307c-496d-ab60-1a1000b53ffc" providerId="AD" clId="Web-{5B8FEB14-E497-99BD-5A9F-66B38ACED368}" dt="2024-01-27T16:34:45.980" v="551"/>
        <pc:sldMkLst>
          <pc:docMk/>
          <pc:sldMk cId="3994328500" sldId="656"/>
        </pc:sldMkLst>
      </pc:sldChg>
      <pc:sldChg chg="addSp delSp modSp add del delAnim">
        <pc:chgData name="Zeno Leung" userId="S::z.leung@uwtsd.ac.uk::a08ca5a1-307c-496d-ab60-1a1000b53ffc" providerId="AD" clId="Web-{5B8FEB14-E497-99BD-5A9F-66B38ACED368}" dt="2024-01-27T16:33:17.633" v="544"/>
        <pc:sldMkLst>
          <pc:docMk/>
          <pc:sldMk cId="880971310" sldId="657"/>
        </pc:sldMkLst>
        <pc:spChg chg="mod">
          <ac:chgData name="Zeno Leung" userId="S::z.leung@uwtsd.ac.uk::a08ca5a1-307c-496d-ab60-1a1000b53ffc" providerId="AD" clId="Web-{5B8FEB14-E497-99BD-5A9F-66B38ACED368}" dt="2024-01-27T16:32:17.178" v="524" actId="14100"/>
          <ac:spMkLst>
            <pc:docMk/>
            <pc:sldMk cId="880971310" sldId="657"/>
            <ac:spMk id="2" creationId="{8818BB6F-DBC7-4725-8C96-139512D1B9D7}"/>
          </ac:spMkLst>
        </pc:spChg>
        <pc:spChg chg="add mod">
          <ac:chgData name="Zeno Leung" userId="S::z.leung@uwtsd.ac.uk::a08ca5a1-307c-496d-ab60-1a1000b53ffc" providerId="AD" clId="Web-{5B8FEB14-E497-99BD-5A9F-66B38ACED368}" dt="2024-01-27T16:32:39.773" v="535" actId="1076"/>
          <ac:spMkLst>
            <pc:docMk/>
            <pc:sldMk cId="880971310" sldId="657"/>
            <ac:spMk id="4" creationId="{99781E53-52F8-1BF5-E1FF-66D5F9C0EBB1}"/>
          </ac:spMkLst>
        </pc:spChg>
        <pc:spChg chg="mod">
          <ac:chgData name="Zeno Leung" userId="S::z.leung@uwtsd.ac.uk::a08ca5a1-307c-496d-ab60-1a1000b53ffc" providerId="AD" clId="Web-{5B8FEB14-E497-99BD-5A9F-66B38ACED368}" dt="2024-01-27T16:32:39.694" v="525" actId="1076"/>
          <ac:spMkLst>
            <pc:docMk/>
            <pc:sldMk cId="880971310" sldId="657"/>
            <ac:spMk id="13" creationId="{A5C75AFB-3639-4EA3-AD2C-6DAC6BD3C1DB}"/>
          </ac:spMkLst>
        </pc:spChg>
        <pc:spChg chg="mod">
          <ac:chgData name="Zeno Leung" userId="S::z.leung@uwtsd.ac.uk::a08ca5a1-307c-496d-ab60-1a1000b53ffc" providerId="AD" clId="Web-{5B8FEB14-E497-99BD-5A9F-66B38ACED368}" dt="2024-01-27T16:32:39.694" v="526" actId="1076"/>
          <ac:spMkLst>
            <pc:docMk/>
            <pc:sldMk cId="880971310" sldId="657"/>
            <ac:spMk id="14" creationId="{A181B48F-9341-4800-8C9D-1D8164C29C81}"/>
          </ac:spMkLst>
        </pc:spChg>
        <pc:spChg chg="mod">
          <ac:chgData name="Zeno Leung" userId="S::z.leung@uwtsd.ac.uk::a08ca5a1-307c-496d-ab60-1a1000b53ffc" providerId="AD" clId="Web-{5B8FEB14-E497-99BD-5A9F-66B38ACED368}" dt="2024-01-27T16:32:39.710" v="527" actId="1076"/>
          <ac:spMkLst>
            <pc:docMk/>
            <pc:sldMk cId="880971310" sldId="657"/>
            <ac:spMk id="15" creationId="{3A347652-8C56-4B90-A6A7-93201FA954A0}"/>
          </ac:spMkLst>
        </pc:spChg>
        <pc:spChg chg="mod">
          <ac:chgData name="Zeno Leung" userId="S::z.leung@uwtsd.ac.uk::a08ca5a1-307c-496d-ab60-1a1000b53ffc" providerId="AD" clId="Web-{5B8FEB14-E497-99BD-5A9F-66B38ACED368}" dt="2024-01-27T16:32:39.710" v="528" actId="1076"/>
          <ac:spMkLst>
            <pc:docMk/>
            <pc:sldMk cId="880971310" sldId="657"/>
            <ac:spMk id="16" creationId="{89A8C800-8218-4142-AD3A-7255279F7890}"/>
          </ac:spMkLst>
        </pc:spChg>
        <pc:spChg chg="mod">
          <ac:chgData name="Zeno Leung" userId="S::z.leung@uwtsd.ac.uk::a08ca5a1-307c-496d-ab60-1a1000b53ffc" providerId="AD" clId="Web-{5B8FEB14-E497-99BD-5A9F-66B38ACED368}" dt="2024-01-27T16:32:39.710" v="529" actId="1076"/>
          <ac:spMkLst>
            <pc:docMk/>
            <pc:sldMk cId="880971310" sldId="657"/>
            <ac:spMk id="18" creationId="{0AF266BC-108D-4B84-988C-51D76CC7B535}"/>
          </ac:spMkLst>
        </pc:spChg>
        <pc:spChg chg="mod">
          <ac:chgData name="Zeno Leung" userId="S::z.leung@uwtsd.ac.uk::a08ca5a1-307c-496d-ab60-1a1000b53ffc" providerId="AD" clId="Web-{5B8FEB14-E497-99BD-5A9F-66B38ACED368}" dt="2024-01-27T16:32:39.726" v="530" actId="1076"/>
          <ac:spMkLst>
            <pc:docMk/>
            <pc:sldMk cId="880971310" sldId="657"/>
            <ac:spMk id="19" creationId="{FE02E83C-1198-47B5-BFFF-1C52124914E1}"/>
          </ac:spMkLst>
        </pc:spChg>
        <pc:spChg chg="mod">
          <ac:chgData name="Zeno Leung" userId="S::z.leung@uwtsd.ac.uk::a08ca5a1-307c-496d-ab60-1a1000b53ffc" providerId="AD" clId="Web-{5B8FEB14-E497-99BD-5A9F-66B38ACED368}" dt="2024-01-27T16:32:39.726" v="531" actId="1076"/>
          <ac:spMkLst>
            <pc:docMk/>
            <pc:sldMk cId="880971310" sldId="657"/>
            <ac:spMk id="20" creationId="{CCD7002D-EEAD-4560-8A00-799D4054F544}"/>
          </ac:spMkLst>
        </pc:spChg>
        <pc:spChg chg="mod">
          <ac:chgData name="Zeno Leung" userId="S::z.leung@uwtsd.ac.uk::a08ca5a1-307c-496d-ab60-1a1000b53ffc" providerId="AD" clId="Web-{5B8FEB14-E497-99BD-5A9F-66B38ACED368}" dt="2024-01-27T16:29:05.422" v="422" actId="1076"/>
          <ac:spMkLst>
            <pc:docMk/>
            <pc:sldMk cId="880971310" sldId="657"/>
            <ac:spMk id="22" creationId="{2B9CD6BC-5ED0-4A73-9255-800CA6D92B75}"/>
          </ac:spMkLst>
        </pc:spChg>
        <pc:spChg chg="mod">
          <ac:chgData name="Zeno Leung" userId="S::z.leung@uwtsd.ac.uk::a08ca5a1-307c-496d-ab60-1a1000b53ffc" providerId="AD" clId="Web-{5B8FEB14-E497-99BD-5A9F-66B38ACED368}" dt="2024-01-27T16:28:50.062" v="419" actId="20577"/>
          <ac:spMkLst>
            <pc:docMk/>
            <pc:sldMk cId="880971310" sldId="657"/>
            <ac:spMk id="23" creationId="{283ABC23-9D2E-49AA-B39A-292B5BC9B735}"/>
          </ac:spMkLst>
        </pc:spChg>
        <pc:spChg chg="mod topLvl">
          <ac:chgData name="Zeno Leung" userId="S::z.leung@uwtsd.ac.uk::a08ca5a1-307c-496d-ab60-1a1000b53ffc" providerId="AD" clId="Web-{5B8FEB14-E497-99BD-5A9F-66B38ACED368}" dt="2024-01-27T16:32:39.757" v="533" actId="1076"/>
          <ac:spMkLst>
            <pc:docMk/>
            <pc:sldMk cId="880971310" sldId="657"/>
            <ac:spMk id="26" creationId="{195F2058-F30A-4429-979E-16475785A124}"/>
          </ac:spMkLst>
        </pc:spChg>
        <pc:spChg chg="mod">
          <ac:chgData name="Zeno Leung" userId="S::z.leung@uwtsd.ac.uk::a08ca5a1-307c-496d-ab60-1a1000b53ffc" providerId="AD" clId="Web-{5B8FEB14-E497-99BD-5A9F-66B38ACED368}" dt="2024-01-27T16:31:58.084" v="507" actId="1076"/>
          <ac:spMkLst>
            <pc:docMk/>
            <pc:sldMk cId="880971310" sldId="657"/>
            <ac:spMk id="29" creationId="{0114AC98-C2FF-44A4-8662-5763FB5FBDEF}"/>
          </ac:spMkLst>
        </pc:spChg>
        <pc:grpChg chg="del">
          <ac:chgData name="Zeno Leung" userId="S::z.leung@uwtsd.ac.uk::a08ca5a1-307c-496d-ab60-1a1000b53ffc" providerId="AD" clId="Web-{5B8FEB14-E497-99BD-5A9F-66B38ACED368}" dt="2024-01-27T16:30:18.034" v="464"/>
          <ac:grpSpMkLst>
            <pc:docMk/>
            <pc:sldMk cId="880971310" sldId="657"/>
            <ac:grpSpMk id="34" creationId="{8413874C-06E1-47C4-902A-DB583B613D19}"/>
          </ac:grpSpMkLst>
        </pc:grpChg>
        <pc:grpChg chg="mod">
          <ac:chgData name="Zeno Leung" userId="S::z.leung@uwtsd.ac.uk::a08ca5a1-307c-496d-ab60-1a1000b53ffc" providerId="AD" clId="Web-{5B8FEB14-E497-99BD-5A9F-66B38ACED368}" dt="2024-01-27T16:32:39.741" v="532" actId="1076"/>
          <ac:grpSpMkLst>
            <pc:docMk/>
            <pc:sldMk cId="880971310" sldId="657"/>
            <ac:grpSpMk id="35" creationId="{CC7057A2-149C-482B-8769-37740C76D208}"/>
          </ac:grpSpMkLst>
        </pc:grpChg>
        <pc:grpChg chg="mod">
          <ac:chgData name="Zeno Leung" userId="S::z.leung@uwtsd.ac.uk::a08ca5a1-307c-496d-ab60-1a1000b53ffc" providerId="AD" clId="Web-{5B8FEB14-E497-99BD-5A9F-66B38ACED368}" dt="2024-01-27T16:32:39.757" v="534" actId="1076"/>
          <ac:grpSpMkLst>
            <pc:docMk/>
            <pc:sldMk cId="880971310" sldId="657"/>
            <ac:grpSpMk id="50" creationId="{42D8DA60-DEDE-4AE8-8AF4-1B1BFF29780D}"/>
          </ac:grpSpMkLst>
        </pc:grpChg>
        <pc:cxnChg chg="del topLvl">
          <ac:chgData name="Zeno Leung" userId="S::z.leung@uwtsd.ac.uk::a08ca5a1-307c-496d-ab60-1a1000b53ffc" providerId="AD" clId="Web-{5B8FEB14-E497-99BD-5A9F-66B38ACED368}" dt="2024-01-27T16:30:18.034" v="464"/>
          <ac:cxnSpMkLst>
            <pc:docMk/>
            <pc:sldMk cId="880971310" sldId="657"/>
            <ac:cxnSpMk id="28" creationId="{EF07AA29-1FC3-4A25-AED4-88834E5E421B}"/>
          </ac:cxnSpMkLst>
        </pc:cxnChg>
      </pc:sldChg>
      <pc:sldChg chg="del">
        <pc:chgData name="Zeno Leung" userId="S::z.leung@uwtsd.ac.uk::a08ca5a1-307c-496d-ab60-1a1000b53ffc" providerId="AD" clId="Web-{5B8FEB14-E497-99BD-5A9F-66B38ACED368}" dt="2024-01-27T16:09:50.631" v="22"/>
        <pc:sldMkLst>
          <pc:docMk/>
          <pc:sldMk cId="2008863384" sldId="658"/>
        </pc:sldMkLst>
      </pc:sldChg>
      <pc:sldChg chg="add del">
        <pc:chgData name="Zeno Leung" userId="S::z.leung@uwtsd.ac.uk::a08ca5a1-307c-496d-ab60-1a1000b53ffc" providerId="AD" clId="Web-{5B8FEB14-E497-99BD-5A9F-66B38ACED368}" dt="2024-01-27T16:13:57.003" v="34"/>
        <pc:sldMkLst>
          <pc:docMk/>
          <pc:sldMk cId="243541774" sldId="659"/>
        </pc:sldMkLst>
      </pc:sldChg>
    </pc:docChg>
  </pc:docChgLst>
  <pc:docChgLst>
    <pc:chgData name="Zeno Leung" userId="S::z.leung@uwtsd.ac.uk::a08ca5a1-307c-496d-ab60-1a1000b53ffc" providerId="AD" clId="Web-{D1914138-3C37-75AC-B4FE-AF330D801CEF}"/>
    <pc:docChg chg="addSld modSld">
      <pc:chgData name="Zeno Leung" userId="S::z.leung@uwtsd.ac.uk::a08ca5a1-307c-496d-ab60-1a1000b53ffc" providerId="AD" clId="Web-{D1914138-3C37-75AC-B4FE-AF330D801CEF}" dt="2024-05-26T13:53:48.529" v="580" actId="1076"/>
      <pc:docMkLst>
        <pc:docMk/>
      </pc:docMkLst>
      <pc:sldChg chg="delSp modSp add replId">
        <pc:chgData name="Zeno Leung" userId="S::z.leung@uwtsd.ac.uk::a08ca5a1-307c-496d-ab60-1a1000b53ffc" providerId="AD" clId="Web-{D1914138-3C37-75AC-B4FE-AF330D801CEF}" dt="2024-05-26T13:44:08.877" v="381" actId="14100"/>
        <pc:sldMkLst>
          <pc:docMk/>
          <pc:sldMk cId="781289744" sldId="671"/>
        </pc:sldMkLst>
        <pc:spChg chg="mod">
          <ac:chgData name="Zeno Leung" userId="S::z.leung@uwtsd.ac.uk::a08ca5a1-307c-496d-ab60-1a1000b53ffc" providerId="AD" clId="Web-{D1914138-3C37-75AC-B4FE-AF330D801CEF}" dt="2024-05-26T13:44:08.877" v="381" actId="14100"/>
          <ac:spMkLst>
            <pc:docMk/>
            <pc:sldMk cId="781289744" sldId="671"/>
            <ac:spMk id="3" creationId="{7944D532-5BD1-0F44-5A00-888BAD92702F}"/>
          </ac:spMkLst>
        </pc:spChg>
        <pc:graphicFrameChg chg="del mod modGraphic">
          <ac:chgData name="Zeno Leung" userId="S::z.leung@uwtsd.ac.uk::a08ca5a1-307c-496d-ab60-1a1000b53ffc" providerId="AD" clId="Web-{D1914138-3C37-75AC-B4FE-AF330D801CEF}" dt="2024-05-26T13:43:27.266" v="372"/>
          <ac:graphicFrameMkLst>
            <pc:docMk/>
            <pc:sldMk cId="781289744" sldId="671"/>
            <ac:graphicFrameMk id="5" creationId="{0D11B108-2348-A4CF-818F-38C710242E37}"/>
          </ac:graphicFrameMkLst>
        </pc:graphicFrameChg>
        <pc:graphicFrameChg chg="del">
          <ac:chgData name="Zeno Leung" userId="S::z.leung@uwtsd.ac.uk::a08ca5a1-307c-496d-ab60-1a1000b53ffc" providerId="AD" clId="Web-{D1914138-3C37-75AC-B4FE-AF330D801CEF}" dt="2024-05-26T13:43:37.610" v="373"/>
          <ac:graphicFrameMkLst>
            <pc:docMk/>
            <pc:sldMk cId="781289744" sldId="671"/>
            <ac:graphicFrameMk id="6" creationId="{19A12123-D5EC-44A9-BD30-9B8AA26D7DBA}"/>
          </ac:graphicFrameMkLst>
        </pc:graphicFrameChg>
      </pc:sldChg>
    </pc:docChg>
  </pc:docChgLst>
  <pc:docChgLst>
    <pc:chgData name="Zeno Leung" userId="S::z.leung@uwtsd.ac.uk::a08ca5a1-307c-496d-ab60-1a1000b53ffc" providerId="AD" clId="Web-{82BA8231-7173-CCEB-206E-62818AD5C88B}"/>
    <pc:docChg chg="modSld">
      <pc:chgData name="Zeno Leung" userId="S::z.leung@uwtsd.ac.uk::a08ca5a1-307c-496d-ab60-1a1000b53ffc" providerId="AD" clId="Web-{82BA8231-7173-CCEB-206E-62818AD5C88B}" dt="2024-06-04T09:24:24.423" v="39"/>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05/11/2024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390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52854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33738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But this still depends on any given specification </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055353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Helvetica Neue"/>
              </a:rPr>
              <a:t>The context and background of the research topic / issue, as well as the rationale for undertaking the research, should be outlined in the introduction section. Reference to key literature should be included to strengthen the rationale for conducting the research. This will enable the reader to understand what the research will be about and why it is important.</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1514292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Helvetica Neue"/>
              </a:rPr>
              <a:t>Reasons why the specific topic / issue is important </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1575194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methodology section of the proposal should outline how the research will be conducted. This should generally include a description and justification of: sample / participants, methods, data collection and analysis, and ethical considerations.</a:t>
            </a:r>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3533868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need to identify the ethical issues that may arise from your study and provide solutions to how you hope to overcome these</a:t>
            </a:r>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779365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4016200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Helvetica Neue"/>
              </a:rPr>
              <a:t>You may be required to include a schedule or plan of how you intend to conduct the research within a specified timeframe. This can be presented in a variety of ways but should generally include specific milestones (e.g. collection of data, analysis of findings) and intended completion dates.</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6301007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6.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0.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1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yplWZs3dqNQ?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1569660"/>
          </a:xfrm>
          <a:prstGeom prst="rect">
            <a:avLst/>
          </a:prstGeom>
        </p:spPr>
        <p:txBody>
          <a:bodyPr wrap="square" lIns="91440" tIns="45720" rIns="91440" bIns="45720" anchor="t">
            <a:spAutoFit/>
          </a:bodyPr>
          <a:lstStyle/>
          <a:p>
            <a:pPr algn="ctr"/>
            <a:r>
              <a:rPr lang="en-GB" sz="3200" b="1" i="1" dirty="0">
                <a:solidFill>
                  <a:schemeClr val="bg1"/>
                </a:solidFill>
                <a:latin typeface="Arial" panose="020B0604020202020204" pitchFamily="34" charset="0"/>
                <a:cs typeface="Arial" panose="020B0604020202020204" pitchFamily="34" charset="0"/>
              </a:rPr>
              <a:t>Writing a Research Proposal</a:t>
            </a:r>
          </a:p>
          <a:p>
            <a:pPr algn="ctr"/>
            <a:r>
              <a:rPr lang="en-GB" sz="3200" b="1" i="1" dirty="0">
                <a:solidFill>
                  <a:schemeClr val="bg1"/>
                </a:solidFill>
                <a:latin typeface="Arial"/>
                <a:cs typeface="Arial"/>
              </a:rPr>
              <a:t>&amp;</a:t>
            </a:r>
          </a:p>
          <a:p>
            <a:pPr algn="ctr"/>
            <a:r>
              <a:rPr lang="en-GB" sz="3200" b="1" i="1" dirty="0">
                <a:solidFill>
                  <a:schemeClr val="bg1"/>
                </a:solidFill>
                <a:latin typeface="Arial"/>
                <a:cs typeface="Arial"/>
              </a:rPr>
              <a:t>Assessment </a:t>
            </a:r>
            <a:r>
              <a:rPr lang="en-GB" sz="3200" b="1" i="1">
                <a:solidFill>
                  <a:schemeClr val="bg1"/>
                </a:solidFill>
                <a:latin typeface="Arial"/>
                <a:cs typeface="Arial"/>
              </a:rPr>
              <a:t>Workshop C2</a:t>
            </a:r>
            <a:endParaRPr lang="en-GB" sz="3200" b="1" i="1" dirty="0">
              <a:solidFill>
                <a:schemeClr val="bg1"/>
              </a:solidFill>
              <a:latin typeface="Arial"/>
              <a:cs typeface="Aria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36512" y="5229200"/>
            <a:ext cx="4176464" cy="769441"/>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Created by: Dr </a:t>
            </a:r>
            <a:r>
              <a:rPr kumimoji="0" lang="en-GB" sz="2000" b="1" i="0" u="none" strike="noStrike" kern="1200" cap="none" spc="0" normalizeH="0" baseline="0" noProof="0" err="1">
                <a:ln>
                  <a:noFill/>
                </a:ln>
                <a:solidFill>
                  <a:prstClr val="white"/>
                </a:solidFill>
                <a:effectLst/>
                <a:uLnTx/>
                <a:uFillTx/>
                <a:latin typeface="Arial" panose="020B0604020202020204" pitchFamily="34" charset="0"/>
                <a:cs typeface="Arial" panose="020B0604020202020204" pitchFamily="34" charset="0"/>
              </a:rPr>
              <a:t>Aishat</a:t>
            </a: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 </a:t>
            </a:r>
            <a:r>
              <a:rPr kumimoji="0" lang="en-GB" sz="2000" b="1" i="0" u="none" strike="noStrike" kern="1200" cap="none" spc="0" normalizeH="0" baseline="0" noProof="0" err="1">
                <a:ln>
                  <a:noFill/>
                </a:ln>
                <a:solidFill>
                  <a:prstClr val="white"/>
                </a:solidFill>
                <a:effectLst/>
                <a:uLnTx/>
                <a:uFillTx/>
                <a:latin typeface="Arial" panose="020B0604020202020204" pitchFamily="34" charset="0"/>
                <a:cs typeface="Arial" panose="020B0604020202020204" pitchFamily="34" charset="0"/>
              </a:rPr>
              <a:t>Bakre</a:t>
            </a:r>
            <a:endPar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000" b="1">
                <a:solidFill>
                  <a:prstClr val="white"/>
                </a:solidFill>
                <a:latin typeface="Arial" panose="020B0604020202020204" pitchFamily="34" charset="0"/>
                <a:cs typeface="Arial" panose="020B0604020202020204" pitchFamily="34" charset="0"/>
              </a:rPr>
              <a:t>Modified by: Dr Zeno Leung</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The term Research Proposal</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Components of a Research proposal</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How to write a Research proposal</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6188924E-FFC2-4DD1-93BA-1BBCA1A25F0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42100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DE4D-C992-19F3-EB9E-9889C3EDAA62}"/>
              </a:ext>
            </a:extLst>
          </p:cNvPr>
          <p:cNvSpPr>
            <a:spLocks noGrp="1"/>
          </p:cNvSpPr>
          <p:nvPr>
            <p:ph type="title"/>
          </p:nvPr>
        </p:nvSpPr>
        <p:spPr/>
        <p:txBody>
          <a:bodyPr/>
          <a:lstStyle/>
          <a:p>
            <a:r>
              <a:rPr lang="en-GB" b="1">
                <a:solidFill>
                  <a:srgbClr val="222222"/>
                </a:solidFill>
              </a:rPr>
              <a:t>R</a:t>
            </a:r>
            <a:r>
              <a:rPr lang="en-GB" b="1" i="0">
                <a:solidFill>
                  <a:srgbClr val="222222"/>
                </a:solidFill>
                <a:effectLst/>
              </a:rPr>
              <a:t>esearch Proposal</a:t>
            </a:r>
            <a:r>
              <a:rPr lang="en-GB" b="0" i="0">
                <a:solidFill>
                  <a:srgbClr val="222222"/>
                </a:solidFill>
                <a:effectLst/>
              </a:rPr>
              <a:t> </a:t>
            </a:r>
            <a:endParaRPr lang="en-GB"/>
          </a:p>
        </p:txBody>
      </p:sp>
      <p:sp>
        <p:nvSpPr>
          <p:cNvPr id="3" name="Content Placeholder 2">
            <a:extLst>
              <a:ext uri="{FF2B5EF4-FFF2-40B4-BE49-F238E27FC236}">
                <a16:creationId xmlns:a16="http://schemas.microsoft.com/office/drawing/2014/main" id="{B179E7BA-C70F-6CFE-4852-AD81265AB553}"/>
              </a:ext>
            </a:extLst>
          </p:cNvPr>
          <p:cNvSpPr>
            <a:spLocks noGrp="1"/>
          </p:cNvSpPr>
          <p:nvPr>
            <p:ph idx="1"/>
          </p:nvPr>
        </p:nvSpPr>
        <p:spPr/>
        <p:txBody>
          <a:bodyPr>
            <a:normAutofit fontScale="85000" lnSpcReduction="10000"/>
          </a:bodyPr>
          <a:lstStyle/>
          <a:p>
            <a:r>
              <a:rPr lang="en-GB" b="1" i="0">
                <a:solidFill>
                  <a:srgbClr val="222222"/>
                </a:solidFill>
                <a:effectLst/>
                <a:latin typeface="Arial" panose="020B0604020202020204" pitchFamily="34" charset="0"/>
                <a:cs typeface="Arial" panose="020B0604020202020204" pitchFamily="34" charset="0"/>
              </a:rPr>
              <a:t>A research proposal</a:t>
            </a:r>
            <a:r>
              <a:rPr lang="en-GB" b="0" i="0">
                <a:solidFill>
                  <a:srgbClr val="222222"/>
                </a:solidFill>
                <a:effectLst/>
                <a:latin typeface="Arial" panose="020B0604020202020204" pitchFamily="34" charset="0"/>
                <a:cs typeface="Arial" panose="020B0604020202020204" pitchFamily="34" charset="0"/>
              </a:rPr>
              <a:t> is a concise and coherent summary of your proposed research. </a:t>
            </a:r>
          </a:p>
          <a:p>
            <a:r>
              <a:rPr lang="en-GB" b="0" i="0">
                <a:solidFill>
                  <a:srgbClr val="222222"/>
                </a:solidFill>
                <a:effectLst/>
                <a:latin typeface="Arial" panose="020B0604020202020204" pitchFamily="34" charset="0"/>
                <a:cs typeface="Arial" panose="020B0604020202020204" pitchFamily="34" charset="0"/>
              </a:rPr>
              <a:t>It sets out the central issues or questions that you intend to address. </a:t>
            </a:r>
          </a:p>
          <a:p>
            <a:r>
              <a:rPr lang="en-GB" b="0" i="0">
                <a:solidFill>
                  <a:srgbClr val="222222"/>
                </a:solidFill>
                <a:effectLst/>
                <a:latin typeface="Arial" panose="020B0604020202020204" pitchFamily="34" charset="0"/>
                <a:cs typeface="Arial" panose="020B0604020202020204" pitchFamily="34" charset="0"/>
              </a:rPr>
              <a:t>It outlines the general area of study within which your research falls, referring to the current state of knowledge and any recent debates on the topic. </a:t>
            </a:r>
          </a:p>
          <a:p>
            <a:r>
              <a:rPr lang="en-GB" b="0" i="0">
                <a:solidFill>
                  <a:srgbClr val="222222"/>
                </a:solidFill>
                <a:effectLst/>
                <a:latin typeface="Arial" panose="020B0604020202020204" pitchFamily="34" charset="0"/>
                <a:cs typeface="Arial" panose="020B0604020202020204" pitchFamily="34" charset="0"/>
              </a:rPr>
              <a:t>It also demonstrates the originality of your proposed research.</a:t>
            </a:r>
            <a:endParaRPr lang="en-GB">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53D676F-03D1-4D1C-9B46-5684317608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2218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AAA4-B559-C0B9-701C-E7DF01D3311B}"/>
              </a:ext>
            </a:extLst>
          </p:cNvPr>
          <p:cNvSpPr>
            <a:spLocks noGrp="1"/>
          </p:cNvSpPr>
          <p:nvPr>
            <p:ph type="title"/>
          </p:nvPr>
        </p:nvSpPr>
        <p:spPr/>
        <p:txBody>
          <a:bodyPr/>
          <a:lstStyle/>
          <a:p>
            <a:r>
              <a:rPr lang="en-GB" b="1">
                <a:solidFill>
                  <a:srgbClr val="222222"/>
                </a:solidFill>
              </a:rPr>
              <a:t>R</a:t>
            </a:r>
            <a:r>
              <a:rPr lang="en-GB" b="1" i="0">
                <a:solidFill>
                  <a:srgbClr val="222222"/>
                </a:solidFill>
                <a:effectLst/>
              </a:rPr>
              <a:t>esearch Proposal</a:t>
            </a:r>
            <a:r>
              <a:rPr lang="en-GB" b="0" i="0">
                <a:solidFill>
                  <a:srgbClr val="222222"/>
                </a:solidFill>
                <a:effectLst/>
              </a:rPr>
              <a:t> </a:t>
            </a:r>
            <a:endParaRPr lang="en-GB"/>
          </a:p>
        </p:txBody>
      </p:sp>
      <p:sp>
        <p:nvSpPr>
          <p:cNvPr id="3" name="Content Placeholder 2">
            <a:extLst>
              <a:ext uri="{FF2B5EF4-FFF2-40B4-BE49-F238E27FC236}">
                <a16:creationId xmlns:a16="http://schemas.microsoft.com/office/drawing/2014/main" id="{CBAA1A6B-7DEC-B069-DD2B-1102937E1B27}"/>
              </a:ext>
            </a:extLst>
          </p:cNvPr>
          <p:cNvSpPr>
            <a:spLocks noGrp="1"/>
          </p:cNvSpPr>
          <p:nvPr>
            <p:ph idx="1"/>
          </p:nvPr>
        </p:nvSpPr>
        <p:spPr/>
        <p:txBody>
          <a:bodyPr>
            <a:normAutofit fontScale="92500" lnSpcReduction="10000"/>
          </a:bodyPr>
          <a:lstStyle/>
          <a:p>
            <a:r>
              <a:rPr lang="en-GB">
                <a:latin typeface="Arial" panose="020B0604020202020204" pitchFamily="34" charset="0"/>
                <a:cs typeface="Arial" panose="020B0604020202020204" pitchFamily="34" charset="0"/>
              </a:rPr>
              <a:t>It is a</a:t>
            </a:r>
            <a:r>
              <a:rPr lang="en-GB" sz="3200">
                <a:latin typeface="Arial" panose="020B0604020202020204" pitchFamily="34" charset="0"/>
                <a:cs typeface="Arial" panose="020B0604020202020204" pitchFamily="34" charset="0"/>
              </a:rPr>
              <a:t> written formal proposal/ plan of how you intend to undertake a piece of research.</a:t>
            </a:r>
          </a:p>
          <a:p>
            <a:r>
              <a:rPr lang="en-GB" sz="3200">
                <a:latin typeface="Arial" panose="020B0604020202020204" pitchFamily="34" charset="0"/>
                <a:cs typeface="Arial" panose="020B0604020202020204" pitchFamily="34" charset="0"/>
              </a:rPr>
              <a:t>Intended to identify a problem(s), its significance and planned procedures for solving the problem(s) and then sharing these with relevant parties. </a:t>
            </a:r>
          </a:p>
          <a:p>
            <a:r>
              <a:rPr lang="en-GB" sz="3200">
                <a:latin typeface="Arial" panose="020B0604020202020204" pitchFamily="34" charset="0"/>
                <a:cs typeface="Arial" panose="020B0604020202020204" pitchFamily="34" charset="0"/>
              </a:rPr>
              <a:t>It is an essential part of the research process</a:t>
            </a:r>
          </a:p>
          <a:p>
            <a:pPr marL="0" indent="0">
              <a:buNone/>
            </a:pPr>
            <a:r>
              <a:rPr lang="en-GB">
                <a:latin typeface="Arial" panose="020B0604020202020204" pitchFamily="34" charset="0"/>
                <a:cs typeface="Arial" panose="020B0604020202020204" pitchFamily="34" charset="0"/>
              </a:rPr>
              <a:t>                                    (Polit and Hungler, 1991)</a:t>
            </a:r>
          </a:p>
          <a:p>
            <a:endParaRPr lang="en-GB"/>
          </a:p>
        </p:txBody>
      </p:sp>
      <p:sp>
        <p:nvSpPr>
          <p:cNvPr id="4" name="Rectangle 3">
            <a:extLst>
              <a:ext uri="{FF2B5EF4-FFF2-40B4-BE49-F238E27FC236}">
                <a16:creationId xmlns:a16="http://schemas.microsoft.com/office/drawing/2014/main" id="{B32B9D7C-28CF-4069-BA95-F9463E57521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3857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Why do we write a research proposals? </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EA752D74-10CD-49B1-8E7F-5098AA15B7B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5278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83BFE-CE14-476E-E45D-A85B4E5E45E1}"/>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Reason for writing a proposal</a:t>
            </a:r>
          </a:p>
        </p:txBody>
      </p:sp>
      <p:sp>
        <p:nvSpPr>
          <p:cNvPr id="3" name="Content Placeholder 2">
            <a:extLst>
              <a:ext uri="{FF2B5EF4-FFF2-40B4-BE49-F238E27FC236}">
                <a16:creationId xmlns:a16="http://schemas.microsoft.com/office/drawing/2014/main" id="{5C8054E9-05BA-D38E-703D-6813ACA82217}"/>
              </a:ext>
            </a:extLst>
          </p:cNvPr>
          <p:cNvSpPr>
            <a:spLocks noGrp="1"/>
          </p:cNvSpPr>
          <p:nvPr>
            <p:ph idx="1"/>
          </p:nvPr>
        </p:nvSpPr>
        <p:spPr/>
        <p:txBody>
          <a:bodyPr>
            <a:normAutofit fontScale="92500"/>
          </a:bodyPr>
          <a:lstStyle/>
          <a:p>
            <a:r>
              <a:rPr lang="en-GB">
                <a:latin typeface="Arial" panose="020B0604020202020204" pitchFamily="34" charset="0"/>
                <a:cs typeface="Arial" panose="020B0604020202020204" pitchFamily="34" charset="0"/>
              </a:rPr>
              <a:t>Writing a proposal is a problem-solving activity</a:t>
            </a:r>
          </a:p>
          <a:p>
            <a:r>
              <a:rPr lang="en-GB">
                <a:latin typeface="Arial" panose="020B0604020202020204" pitchFamily="34" charset="0"/>
                <a:cs typeface="Arial" panose="020B0604020202020204" pitchFamily="34" charset="0"/>
              </a:rPr>
              <a:t>Which involves working out the </a:t>
            </a:r>
          </a:p>
          <a:p>
            <a:r>
              <a:rPr lang="en-GB" b="1">
                <a:latin typeface="Arial" panose="020B0604020202020204" pitchFamily="34" charset="0"/>
                <a:cs typeface="Arial" panose="020B0604020202020204" pitchFamily="34" charset="0"/>
              </a:rPr>
              <a:t>What? Why? How? When? Who? </a:t>
            </a:r>
            <a:r>
              <a:rPr lang="en-GB">
                <a:latin typeface="Arial" panose="020B0604020202020204" pitchFamily="34" charset="0"/>
                <a:cs typeface="Arial" panose="020B0604020202020204" pitchFamily="34" charset="0"/>
              </a:rPr>
              <a:t>Of your research.</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(Schneider and Fuller, 2018) </a:t>
            </a:r>
          </a:p>
        </p:txBody>
      </p:sp>
      <p:sp>
        <p:nvSpPr>
          <p:cNvPr id="4" name="Rectangle 3">
            <a:extLst>
              <a:ext uri="{FF2B5EF4-FFF2-40B4-BE49-F238E27FC236}">
                <a16:creationId xmlns:a16="http://schemas.microsoft.com/office/drawing/2014/main" id="{254F96E4-E470-4E26-A78E-3AFC6A3A6E7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16147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7C54-2CF6-5826-D61F-6610DFB51813}"/>
              </a:ext>
            </a:extLst>
          </p:cNvPr>
          <p:cNvSpPr>
            <a:spLocks noGrp="1"/>
          </p:cNvSpPr>
          <p:nvPr>
            <p:ph type="title"/>
          </p:nvPr>
        </p:nvSpPr>
        <p:spPr/>
        <p:txBody>
          <a:bodyPr/>
          <a:lstStyle/>
          <a:p>
            <a:r>
              <a:rPr lang="en-GB" b="1"/>
              <a:t>Reason for writing a proposal</a:t>
            </a:r>
            <a:endParaRPr lang="en-GB"/>
          </a:p>
        </p:txBody>
      </p:sp>
      <p:sp>
        <p:nvSpPr>
          <p:cNvPr id="3" name="Content Placeholder 2">
            <a:extLst>
              <a:ext uri="{FF2B5EF4-FFF2-40B4-BE49-F238E27FC236}">
                <a16:creationId xmlns:a16="http://schemas.microsoft.com/office/drawing/2014/main" id="{96B68118-9183-CE39-F1D2-F7B19C843155}"/>
              </a:ext>
            </a:extLst>
          </p:cNvPr>
          <p:cNvSpPr>
            <a:spLocks noGrp="1"/>
          </p:cNvSpPr>
          <p:nvPr>
            <p:ph idx="1"/>
          </p:nvPr>
        </p:nvSpPr>
        <p:spPr>
          <a:xfrm>
            <a:off x="457200" y="1417638"/>
            <a:ext cx="8229600" cy="4099595"/>
          </a:xfrm>
        </p:spPr>
        <p:txBody>
          <a:bodyPr vert="horz" lIns="91440" tIns="45720" rIns="91440" bIns="45720" rtlCol="0" anchor="t">
            <a:normAutofit fontScale="92500"/>
          </a:bodyPr>
          <a:lstStyle/>
          <a:p>
            <a:pPr marL="0" indent="0">
              <a:lnSpc>
                <a:spcPct val="110000"/>
              </a:lnSpc>
              <a:spcBef>
                <a:spcPts val="900"/>
              </a:spcBef>
              <a:buClr>
                <a:prstClr val="black">
                  <a:lumMod val="85000"/>
                  <a:lumOff val="15000"/>
                </a:prstClr>
              </a:buClr>
              <a:buNone/>
              <a:defRPr/>
            </a:pPr>
            <a:r>
              <a:rPr kumimoji="0" lang="en-GB" sz="2400" b="0" i="0" u="none" strike="noStrike" kern="1200" cap="none" spc="0" normalizeH="0" baseline="0" noProof="0">
                <a:ln>
                  <a:noFill/>
                </a:ln>
                <a:solidFill>
                  <a:prstClr val="black"/>
                </a:solidFill>
                <a:effectLst/>
                <a:uLnTx/>
                <a:uFillTx/>
                <a:latin typeface="Arial"/>
                <a:cs typeface="Arial"/>
              </a:rPr>
              <a:t>A research proposals allows </a:t>
            </a:r>
            <a:r>
              <a:rPr lang="en-GB" sz="2400">
                <a:solidFill>
                  <a:prstClr val="black"/>
                </a:solidFill>
                <a:latin typeface="Arial"/>
                <a:cs typeface="Arial"/>
              </a:rPr>
              <a:t>(as a student) your</a:t>
            </a:r>
            <a:r>
              <a:rPr kumimoji="0" lang="en-GB" sz="2400" b="0" i="0" u="none" strike="noStrike" kern="1200" cap="none" spc="0" normalizeH="0" baseline="0" noProof="0">
                <a:ln>
                  <a:noFill/>
                </a:ln>
                <a:solidFill>
                  <a:prstClr val="black"/>
                </a:solidFill>
                <a:effectLst/>
                <a:uLnTx/>
                <a:uFillTx/>
                <a:latin typeface="Arial"/>
                <a:cs typeface="Arial"/>
              </a:rPr>
              <a:t> supervisor</a:t>
            </a:r>
            <a:r>
              <a:rPr lang="en-GB" sz="2400">
                <a:solidFill>
                  <a:prstClr val="black"/>
                </a:solidFill>
                <a:latin typeface="Arial"/>
                <a:cs typeface="Arial"/>
              </a:rPr>
              <a:t> or (as a researcher) your funder</a:t>
            </a:r>
            <a:r>
              <a:rPr kumimoji="0" lang="en-GB" sz="2400" b="0" i="0" u="none" strike="noStrike" kern="1200" cap="none" spc="0" normalizeH="0" baseline="0" noProof="0">
                <a:ln>
                  <a:noFill/>
                </a:ln>
                <a:solidFill>
                  <a:prstClr val="black"/>
                </a:solidFill>
                <a:effectLst/>
                <a:uLnTx/>
                <a:uFillTx/>
                <a:latin typeface="Arial"/>
                <a:cs typeface="Arial"/>
              </a:rPr>
              <a:t> to ensure that you understand:</a:t>
            </a:r>
            <a:r>
              <a:rPr lang="en-GB" sz="2400">
                <a:solidFill>
                  <a:prstClr val="black"/>
                </a:solidFill>
                <a:latin typeface="Arial"/>
                <a:cs typeface="Arial"/>
              </a:rPr>
              <a:t> </a:t>
            </a:r>
            <a:endPar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 what will be researched.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 why it is relevant to do this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 how you will carry out the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 when you will carry out the research</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 who you will involve in your sample.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 proposal also needs to show you are ethical in your data collection.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endParaRPr kumimoji="0" lang="en-GB"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a:p>
        </p:txBody>
      </p:sp>
      <p:sp>
        <p:nvSpPr>
          <p:cNvPr id="4" name="TextBox 3">
            <a:extLst>
              <a:ext uri="{FF2B5EF4-FFF2-40B4-BE49-F238E27FC236}">
                <a16:creationId xmlns:a16="http://schemas.microsoft.com/office/drawing/2014/main" id="{17C30B63-E1CF-1D31-0719-32B44DC37D71}"/>
              </a:ext>
            </a:extLst>
          </p:cNvPr>
          <p:cNvSpPr txBox="1"/>
          <p:nvPr/>
        </p:nvSpPr>
        <p:spPr>
          <a:xfrm>
            <a:off x="5580112" y="5255696"/>
            <a:ext cx="3456384" cy="369332"/>
          </a:xfrm>
          <a:prstGeom prst="rect">
            <a:avLst/>
          </a:prstGeom>
          <a:noFill/>
        </p:spPr>
        <p:txBody>
          <a:bodyPr wrap="square">
            <a:spAutoFit/>
          </a:bodyPr>
          <a:lstStyle/>
          <a:p>
            <a:r>
              <a:rPr lang="en-GB" b="0" i="0">
                <a:effectLst/>
              </a:rPr>
              <a:t>(</a:t>
            </a:r>
            <a:r>
              <a:rPr lang="en-GB" altLang="en-US"/>
              <a:t>Schneider and Fuller, 2018, p6)</a:t>
            </a:r>
            <a:endParaRPr lang="en-GB"/>
          </a:p>
        </p:txBody>
      </p:sp>
      <p:sp>
        <p:nvSpPr>
          <p:cNvPr id="5" name="Rectangle 4">
            <a:extLst>
              <a:ext uri="{FF2B5EF4-FFF2-40B4-BE49-F238E27FC236}">
                <a16:creationId xmlns:a16="http://schemas.microsoft.com/office/drawing/2014/main" id="{78717C6A-0753-465D-925B-B5B43D7DAB5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7860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D45E-9022-00CE-08EE-D8923A66CA4F}"/>
              </a:ext>
            </a:extLst>
          </p:cNvPr>
          <p:cNvSpPr>
            <a:spLocks noGrp="1"/>
          </p:cNvSpPr>
          <p:nvPr>
            <p:ph type="title"/>
          </p:nvPr>
        </p:nvSpPr>
        <p:spPr/>
        <p:txBody>
          <a:bodyPr/>
          <a:lstStyle/>
          <a:p>
            <a:endParaRPr lang="en-GB"/>
          </a:p>
        </p:txBody>
      </p:sp>
      <p:pic>
        <p:nvPicPr>
          <p:cNvPr id="4" name="Picture 3" descr="Diagram&#10;&#10;Description automatically generated">
            <a:extLst>
              <a:ext uri="{FF2B5EF4-FFF2-40B4-BE49-F238E27FC236}">
                <a16:creationId xmlns:a16="http://schemas.microsoft.com/office/drawing/2014/main" id="{ABAD4268-0D0C-0D7E-0A75-87FDB5A48200}"/>
              </a:ext>
            </a:extLst>
          </p:cNvPr>
          <p:cNvPicPr>
            <a:picLocks noChangeAspect="1"/>
          </p:cNvPicPr>
          <p:nvPr/>
        </p:nvPicPr>
        <p:blipFill>
          <a:blip r:embed="rId3"/>
          <a:stretch>
            <a:fillRect/>
          </a:stretch>
        </p:blipFill>
        <p:spPr>
          <a:xfrm>
            <a:off x="2195736" y="1567583"/>
            <a:ext cx="5364596" cy="3924647"/>
          </a:xfrm>
          <a:prstGeom prst="rect">
            <a:avLst/>
          </a:prstGeom>
          <a:noFill/>
        </p:spPr>
      </p:pic>
      <p:sp>
        <p:nvSpPr>
          <p:cNvPr id="5" name="Rectangle 4">
            <a:extLst>
              <a:ext uri="{FF2B5EF4-FFF2-40B4-BE49-F238E27FC236}">
                <a16:creationId xmlns:a16="http://schemas.microsoft.com/office/drawing/2014/main" id="{4598CCB9-0FD3-4D2F-BBA4-4765502BA66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1567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How long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F633C166-EBFB-4C59-AEBD-257461358AE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51740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27D-56F8-5414-DA8B-3A9FC65D0D62}"/>
              </a:ext>
            </a:extLst>
          </p:cNvPr>
          <p:cNvSpPr>
            <a:spLocks noGrp="1"/>
          </p:cNvSpPr>
          <p:nvPr>
            <p:ph type="title"/>
          </p:nvPr>
        </p:nvSpPr>
        <p:spPr/>
        <p:txBody>
          <a:bodyPr/>
          <a:lstStyle/>
          <a:p>
            <a:r>
              <a:rPr lang="en-GB" b="1"/>
              <a:t>Length of the Proposal</a:t>
            </a:r>
          </a:p>
        </p:txBody>
      </p:sp>
      <p:sp>
        <p:nvSpPr>
          <p:cNvPr id="3" name="Content Placeholder 2">
            <a:extLst>
              <a:ext uri="{FF2B5EF4-FFF2-40B4-BE49-F238E27FC236}">
                <a16:creationId xmlns:a16="http://schemas.microsoft.com/office/drawing/2014/main" id="{1CF0ECDA-8CE5-C8CF-93E2-C244ADEA7B63}"/>
              </a:ext>
            </a:extLst>
          </p:cNvPr>
          <p:cNvSpPr>
            <a:spLocks noGrp="1"/>
          </p:cNvSpPr>
          <p:nvPr>
            <p:ph idx="1"/>
          </p:nvPr>
        </p:nvSpPr>
        <p:spPr>
          <a:xfrm>
            <a:off x="457200" y="1600201"/>
            <a:ext cx="8507288" cy="3917032"/>
          </a:xfrm>
        </p:spPr>
        <p:txBody>
          <a:bodyPr>
            <a:normAutofit/>
          </a:bodyPr>
          <a:lstStyle/>
          <a:p>
            <a:r>
              <a:rPr lang="en-GB" dirty="0"/>
              <a:t>A standard research proposal should be between </a:t>
            </a:r>
          </a:p>
          <a:p>
            <a:pPr marL="0" indent="0">
              <a:buNone/>
            </a:pPr>
            <a:r>
              <a:rPr lang="en-GB" dirty="0"/>
              <a:t>                     </a:t>
            </a:r>
            <a:r>
              <a:rPr lang="en-GB" b="1" dirty="0"/>
              <a:t>1500-3000 words</a:t>
            </a:r>
          </a:p>
          <a:p>
            <a:endParaRPr lang="en-GB" b="1" dirty="0"/>
          </a:p>
          <a:p>
            <a:endParaRPr lang="en-GB" b="1" dirty="0"/>
          </a:p>
          <a:p>
            <a:r>
              <a:rPr lang="en-GB" dirty="0"/>
              <a:t>Word limit for Assignment 2</a:t>
            </a:r>
            <a:r>
              <a:rPr lang="en-GB" b="1" dirty="0"/>
              <a:t>: 2500 words</a:t>
            </a:r>
            <a:endParaRPr lang="en-GB" dirty="0"/>
          </a:p>
        </p:txBody>
      </p:sp>
      <p:sp>
        <p:nvSpPr>
          <p:cNvPr id="4" name="Rectangle 3">
            <a:extLst>
              <a:ext uri="{FF2B5EF4-FFF2-40B4-BE49-F238E27FC236}">
                <a16:creationId xmlns:a16="http://schemas.microsoft.com/office/drawing/2014/main" id="{A165C814-BBD4-47A9-AFCA-84900D0691B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19703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must the Proposal slides contain?</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9C880A67-C04E-47C7-A572-4FDA060C70B7}"/>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55481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7D914FD-36DE-20D0-0D62-D39CC1CB8AD9}"/>
              </a:ext>
            </a:extLst>
          </p:cNvPr>
          <p:cNvPicPr>
            <a:picLocks noGrp="1" noChangeAspect="1"/>
          </p:cNvPicPr>
          <p:nvPr>
            <p:ph idx="1"/>
          </p:nvPr>
        </p:nvPicPr>
        <p:blipFill>
          <a:blip r:embed="rId2"/>
          <a:stretch>
            <a:fillRect/>
          </a:stretch>
        </p:blipFill>
        <p:spPr>
          <a:xfrm>
            <a:off x="80478" y="882510"/>
            <a:ext cx="9063522" cy="4857344"/>
          </a:xfrm>
        </p:spPr>
      </p:pic>
      <p:sp>
        <p:nvSpPr>
          <p:cNvPr id="6" name="Title 1">
            <a:extLst>
              <a:ext uri="{FF2B5EF4-FFF2-40B4-BE49-F238E27FC236}">
                <a16:creationId xmlns:a16="http://schemas.microsoft.com/office/drawing/2014/main" id="{DD1B3D5A-7BCF-29E5-9AE5-BDC49811671A}"/>
              </a:ext>
            </a:extLst>
          </p:cNvPr>
          <p:cNvSpPr>
            <a:spLocks noGrp="1"/>
          </p:cNvSpPr>
          <p:nvPr>
            <p:ph type="title"/>
          </p:nvPr>
        </p:nvSpPr>
        <p:spPr>
          <a:xfrm>
            <a:off x="276448" y="205209"/>
            <a:ext cx="8686799" cy="783619"/>
          </a:xfrm>
        </p:spPr>
        <p:txBody>
          <a:bodyPr>
            <a:normAutofit fontScale="90000"/>
          </a:bodyPr>
          <a:lstStyle/>
          <a:p>
            <a:r>
              <a:rPr lang="en-GB" b="1" dirty="0"/>
              <a:t>Structure of your research proposal</a:t>
            </a:r>
          </a:p>
        </p:txBody>
      </p:sp>
    </p:spTree>
    <p:extLst>
      <p:ext uri="{BB962C8B-B14F-4D97-AF65-F5344CB8AC3E}">
        <p14:creationId xmlns:p14="http://schemas.microsoft.com/office/powerpoint/2010/main" val="3647197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DD49-E326-A498-DD1D-01E296A49D1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Research Title</a:t>
            </a:r>
          </a:p>
        </p:txBody>
      </p:sp>
      <p:sp>
        <p:nvSpPr>
          <p:cNvPr id="3" name="Content Placeholder 2">
            <a:extLst>
              <a:ext uri="{FF2B5EF4-FFF2-40B4-BE49-F238E27FC236}">
                <a16:creationId xmlns:a16="http://schemas.microsoft.com/office/drawing/2014/main" id="{89E1F080-3A15-11DE-B9FB-A6E39CEC695C}"/>
              </a:ext>
            </a:extLst>
          </p:cNvPr>
          <p:cNvSpPr>
            <a:spLocks noGrp="1"/>
          </p:cNvSpPr>
          <p:nvPr>
            <p:ph idx="1"/>
          </p:nvPr>
        </p:nvSpPr>
        <p:spPr>
          <a:xfrm>
            <a:off x="457200" y="1339702"/>
            <a:ext cx="8229600" cy="4177531"/>
          </a:xfrm>
        </p:spPr>
        <p:txBody>
          <a:bodyPr>
            <a:normAutofit fontScale="85000" lnSpcReduction="10000"/>
          </a:bodyPr>
          <a:lstStyle/>
          <a:p>
            <a:pPr algn="l"/>
            <a:r>
              <a:rPr lang="en-GB" b="0" i="0" dirty="0">
                <a:effectLst/>
                <a:latin typeface="Arial" panose="020B0604020202020204" pitchFamily="34" charset="0"/>
                <a:cs typeface="Arial" panose="020B0604020202020204" pitchFamily="34" charset="0"/>
              </a:rPr>
              <a:t>Your title should give a clear indication of your proposed research approach or key question.</a:t>
            </a:r>
          </a:p>
          <a:p>
            <a:pPr algn="l"/>
            <a:endParaRPr lang="en-GB" dirty="0">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It should be as specific as possible, e.g.</a:t>
            </a:r>
          </a:p>
          <a:p>
            <a:pPr lvl="1"/>
            <a:r>
              <a:rPr lang="en-GB" dirty="0">
                <a:latin typeface="Arial" panose="020B0604020202020204" pitchFamily="34" charset="0"/>
                <a:cs typeface="Arial" panose="020B0604020202020204" pitchFamily="34" charset="0"/>
              </a:rPr>
              <a:t>The effects of smoking on respiration</a:t>
            </a:r>
          </a:p>
          <a:p>
            <a:pPr lvl="1"/>
            <a:r>
              <a:rPr lang="en-GB" dirty="0">
                <a:latin typeface="Arial" panose="020B0604020202020204" pitchFamily="34" charset="0"/>
                <a:cs typeface="Arial" panose="020B0604020202020204" pitchFamily="34" charset="0"/>
              </a:rPr>
              <a:t>The effects of smoking on respiration in older people</a:t>
            </a:r>
          </a:p>
          <a:p>
            <a:pPr lvl="1"/>
            <a:r>
              <a:rPr lang="en-GB" dirty="0">
                <a:latin typeface="Arial" panose="020B0604020202020204" pitchFamily="34" charset="0"/>
                <a:cs typeface="Arial" panose="020B0604020202020204" pitchFamily="34" charset="0"/>
              </a:rPr>
              <a:t>The effects of smoking on respiration in older people with chronic bronchitis.</a:t>
            </a:r>
          </a:p>
          <a:p>
            <a:pPr lvl="1"/>
            <a:r>
              <a:rPr lang="en-GB" dirty="0">
                <a:latin typeface="Arial" panose="020B0604020202020204" pitchFamily="34" charset="0"/>
                <a:cs typeface="Arial" panose="020B0604020202020204" pitchFamily="34" charset="0"/>
              </a:rPr>
              <a:t>The effects of smoking  on respiration in older people (aged &gt; 45) with chronic bronchitis. </a:t>
            </a:r>
            <a:endParaRPr lang="en-GB" b="0" i="0" dirty="0">
              <a:effectLst/>
              <a:latin typeface="Arial" panose="020B0604020202020204" pitchFamily="34" charset="0"/>
              <a:cs typeface="Arial" panose="020B0604020202020204" pitchFamily="34" charset="0"/>
            </a:endParaRPr>
          </a:p>
          <a:p>
            <a:pPr marL="0" indent="0" algn="l">
              <a:buNone/>
            </a:pPr>
            <a:endParaRPr lang="en-GB" b="0" i="0" dirty="0">
              <a:effectLst/>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64034D45-5CF3-4A20-A00C-7C78DFE74D5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0551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AFD7-0273-19A7-684D-6561FDA58A3E}"/>
              </a:ext>
            </a:extLst>
          </p:cNvPr>
          <p:cNvSpPr>
            <a:spLocks noGrp="1"/>
          </p:cNvSpPr>
          <p:nvPr>
            <p:ph type="title"/>
          </p:nvPr>
        </p:nvSpPr>
        <p:spPr/>
        <p:txBody>
          <a:bodyPr>
            <a:normAutofit fontScale="90000"/>
          </a:bodyPr>
          <a:lstStyle/>
          <a:p>
            <a:r>
              <a:rPr lang="en-GB" sz="3600" b="1" dirty="0">
                <a:latin typeface="Arial"/>
                <a:cs typeface="Arial"/>
              </a:rPr>
              <a:t>Prevalence / </a:t>
            </a:r>
            <a:r>
              <a:rPr lang="en-GB" sz="3600" b="1" i="0" dirty="0">
                <a:effectLst/>
                <a:latin typeface="Arial"/>
                <a:cs typeface="Arial"/>
              </a:rPr>
              <a:t>Introduction / Background</a:t>
            </a:r>
            <a:endParaRPr lang="en-GB" sz="3600" dirty="0"/>
          </a:p>
        </p:txBody>
      </p:sp>
      <p:sp>
        <p:nvSpPr>
          <p:cNvPr id="3" name="Content Placeholder 2">
            <a:extLst>
              <a:ext uri="{FF2B5EF4-FFF2-40B4-BE49-F238E27FC236}">
                <a16:creationId xmlns:a16="http://schemas.microsoft.com/office/drawing/2014/main" id="{B8A56762-D0F1-7888-8682-A14623EF4881}"/>
              </a:ext>
            </a:extLst>
          </p:cNvPr>
          <p:cNvSpPr>
            <a:spLocks noGrp="1"/>
          </p:cNvSpPr>
          <p:nvPr>
            <p:ph idx="1"/>
          </p:nvPr>
        </p:nvSpPr>
        <p:spPr/>
        <p:txBody>
          <a:bodyPr vert="horz" lIns="91440" tIns="45720" rIns="91440" bIns="45720" rtlCol="0" anchor="t">
            <a:normAutofit fontScale="92500" lnSpcReduction="10000"/>
          </a:bodyPr>
          <a:lstStyle/>
          <a:p>
            <a:pPr algn="l"/>
            <a:r>
              <a:rPr lang="en-GB" b="0" i="0" dirty="0">
                <a:effectLst/>
                <a:latin typeface="Arial"/>
                <a:cs typeface="Arial"/>
              </a:rPr>
              <a:t>This section aims at setting the scene and giving the readers a background</a:t>
            </a:r>
            <a:r>
              <a:rPr lang="en-GB" dirty="0">
                <a:latin typeface="Arial"/>
                <a:cs typeface="Arial"/>
              </a:rPr>
              <a:t> understanding of your research topic</a:t>
            </a:r>
          </a:p>
          <a:p>
            <a:pPr algn="l"/>
            <a:r>
              <a:rPr lang="en-GB" b="0" i="0" dirty="0">
                <a:effectLst/>
                <a:latin typeface="Arial"/>
                <a:cs typeface="Arial"/>
              </a:rPr>
              <a:t>You should include:</a:t>
            </a:r>
          </a:p>
          <a:p>
            <a:pPr lvl="1">
              <a:buFont typeface="Arial" panose="020B0604020202020204" pitchFamily="34" charset="0"/>
              <a:buChar char="•"/>
            </a:pPr>
            <a:r>
              <a:rPr lang="en-GB" b="0" i="0" dirty="0">
                <a:effectLst/>
                <a:latin typeface="Arial"/>
                <a:cs typeface="Arial"/>
              </a:rPr>
              <a:t>the background and issues of your proposed research</a:t>
            </a:r>
          </a:p>
          <a:p>
            <a:pPr lvl="1">
              <a:buFont typeface="Arial" panose="020B0604020202020204" pitchFamily="34" charset="0"/>
              <a:buChar char="•"/>
            </a:pPr>
            <a:r>
              <a:rPr lang="en-GB" b="0" i="0" dirty="0">
                <a:effectLst/>
                <a:latin typeface="Arial"/>
                <a:cs typeface="Arial"/>
              </a:rPr>
              <a:t>a brief literature review about the related illness/issue</a:t>
            </a:r>
          </a:p>
          <a:p>
            <a:pPr lvl="1">
              <a:buFont typeface="Arial" panose="020B0604020202020204" pitchFamily="34" charset="0"/>
              <a:buChar char="•"/>
            </a:pPr>
            <a:r>
              <a:rPr lang="en-GB" dirty="0">
                <a:latin typeface="Arial"/>
                <a:cs typeface="Arial"/>
              </a:rPr>
              <a:t>prevalence of related illness, issue or problem</a:t>
            </a:r>
          </a:p>
          <a:p>
            <a:endParaRPr lang="en-GB" dirty="0"/>
          </a:p>
        </p:txBody>
      </p:sp>
    </p:spTree>
    <p:extLst>
      <p:ext uri="{BB962C8B-B14F-4D97-AF65-F5344CB8AC3E}">
        <p14:creationId xmlns:p14="http://schemas.microsoft.com/office/powerpoint/2010/main" val="3084083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53FC-1FFD-72E0-358E-79C139E00E2D}"/>
              </a:ext>
            </a:extLst>
          </p:cNvPr>
          <p:cNvSpPr>
            <a:spLocks noGrp="1"/>
          </p:cNvSpPr>
          <p:nvPr>
            <p:ph type="title"/>
          </p:nvPr>
        </p:nvSpPr>
        <p:spPr/>
        <p:txBody>
          <a:bodyPr>
            <a:normAutofit/>
          </a:bodyPr>
          <a:lstStyle/>
          <a:p>
            <a:r>
              <a:rPr lang="en-GB" sz="3600" b="1"/>
              <a:t>Rationale/Justification for Research</a:t>
            </a:r>
          </a:p>
        </p:txBody>
      </p:sp>
      <p:sp>
        <p:nvSpPr>
          <p:cNvPr id="3" name="Content Placeholder 2">
            <a:extLst>
              <a:ext uri="{FF2B5EF4-FFF2-40B4-BE49-F238E27FC236}">
                <a16:creationId xmlns:a16="http://schemas.microsoft.com/office/drawing/2014/main" id="{E8B6E4D8-5B55-84B8-EF8B-A577F1B19F60}"/>
              </a:ext>
            </a:extLst>
          </p:cNvPr>
          <p:cNvSpPr>
            <a:spLocks noGrp="1"/>
          </p:cNvSpPr>
          <p:nvPr>
            <p:ph idx="1"/>
          </p:nvPr>
        </p:nvSpPr>
        <p:spPr/>
        <p:txBody>
          <a:bodyPr>
            <a:normAutofit fontScale="92500"/>
          </a:bodyPr>
          <a:lstStyle/>
          <a:p>
            <a:pPr algn="l"/>
            <a:r>
              <a:rPr lang="en-GB" sz="3000" b="0" i="0" dirty="0">
                <a:solidFill>
                  <a:srgbClr val="222222"/>
                </a:solidFill>
                <a:effectLst/>
                <a:latin typeface="Arial" panose="020B0604020202020204" pitchFamily="34" charset="0"/>
                <a:cs typeface="Arial" panose="020B0604020202020204" pitchFamily="34" charset="0"/>
              </a:rPr>
              <a:t>The proposal should demonstrate the originality of your intended research. </a:t>
            </a:r>
          </a:p>
          <a:p>
            <a:pPr algn="l"/>
            <a:r>
              <a:rPr lang="en-GB" sz="3000" b="0" i="0" dirty="0">
                <a:solidFill>
                  <a:srgbClr val="222222"/>
                </a:solidFill>
                <a:effectLst/>
                <a:latin typeface="Arial" panose="020B0604020202020204" pitchFamily="34" charset="0"/>
                <a:cs typeface="Arial" panose="020B0604020202020204" pitchFamily="34" charset="0"/>
              </a:rPr>
              <a:t>You should therefore </a:t>
            </a:r>
            <a:r>
              <a:rPr lang="en-GB" sz="3000" b="0" i="0" dirty="0">
                <a:solidFill>
                  <a:srgbClr val="FF0000"/>
                </a:solidFill>
                <a:effectLst/>
                <a:latin typeface="Arial" panose="020B0604020202020204" pitchFamily="34" charset="0"/>
                <a:cs typeface="Arial" panose="020B0604020202020204" pitchFamily="34" charset="0"/>
              </a:rPr>
              <a:t>explain why your research is important</a:t>
            </a:r>
          </a:p>
          <a:p>
            <a:pPr algn="l"/>
            <a:r>
              <a:rPr lang="en-GB" sz="3000" dirty="0">
                <a:solidFill>
                  <a:srgbClr val="222222"/>
                </a:solidFill>
                <a:latin typeface="Arial" panose="020B0604020202020204" pitchFamily="34" charset="0"/>
                <a:cs typeface="Arial" panose="020B0604020202020204" pitchFamily="34" charset="0"/>
              </a:rPr>
              <a:t>F</a:t>
            </a:r>
            <a:r>
              <a:rPr lang="en-GB" sz="3000" b="0" i="0" dirty="0">
                <a:solidFill>
                  <a:srgbClr val="222222"/>
                </a:solidFill>
                <a:effectLst/>
                <a:latin typeface="Arial" panose="020B0604020202020204" pitchFamily="34" charset="0"/>
                <a:cs typeface="Arial" panose="020B0604020202020204" pitchFamily="34" charset="0"/>
              </a:rPr>
              <a:t>or example, by explaining how your research builds on and adds to the current state of knowledge in the field or by setting out reasons </a:t>
            </a:r>
            <a:r>
              <a:rPr lang="en-GB" sz="3000" b="0" i="0" dirty="0">
                <a:solidFill>
                  <a:srgbClr val="FF0000"/>
                </a:solidFill>
                <a:effectLst/>
                <a:latin typeface="Arial" panose="020B0604020202020204" pitchFamily="34" charset="0"/>
                <a:cs typeface="Arial" panose="020B0604020202020204" pitchFamily="34" charset="0"/>
              </a:rPr>
              <a:t>why it is timely </a:t>
            </a:r>
            <a:r>
              <a:rPr lang="en-GB" sz="3000" b="0" i="0" dirty="0">
                <a:solidFill>
                  <a:srgbClr val="222222"/>
                </a:solidFill>
                <a:effectLst/>
                <a:latin typeface="Arial" panose="020B0604020202020204" pitchFamily="34" charset="0"/>
                <a:cs typeface="Arial" panose="020B0604020202020204" pitchFamily="34" charset="0"/>
              </a:rPr>
              <a:t>to research your proposed topic</a:t>
            </a:r>
          </a:p>
          <a:p>
            <a:endParaRPr lang="en-GB" dirty="0"/>
          </a:p>
        </p:txBody>
      </p:sp>
      <p:sp>
        <p:nvSpPr>
          <p:cNvPr id="4" name="Rectangle 3">
            <a:extLst>
              <a:ext uri="{FF2B5EF4-FFF2-40B4-BE49-F238E27FC236}">
                <a16:creationId xmlns:a16="http://schemas.microsoft.com/office/drawing/2014/main" id="{4BD59958-EE8D-4525-BEB4-9C80702DA37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53192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FEB9-BC4B-0E81-7023-1847261CD3E0}"/>
              </a:ext>
            </a:extLst>
          </p:cNvPr>
          <p:cNvSpPr>
            <a:spLocks noGrp="1"/>
          </p:cNvSpPr>
          <p:nvPr>
            <p:ph type="title"/>
          </p:nvPr>
        </p:nvSpPr>
        <p:spPr/>
        <p:txBody>
          <a:bodyPr>
            <a:noAutofit/>
          </a:bodyPr>
          <a:lstStyle/>
          <a:p>
            <a:r>
              <a:rPr lang="en-GB" sz="3400" b="1" dirty="0">
                <a:latin typeface="Arial"/>
                <a:cs typeface="Arial"/>
              </a:rPr>
              <a:t>Research Question, Aim &amp; Objectives</a:t>
            </a:r>
          </a:p>
        </p:txBody>
      </p:sp>
      <p:sp>
        <p:nvSpPr>
          <p:cNvPr id="3" name="Content Placeholder 2">
            <a:extLst>
              <a:ext uri="{FF2B5EF4-FFF2-40B4-BE49-F238E27FC236}">
                <a16:creationId xmlns:a16="http://schemas.microsoft.com/office/drawing/2014/main" id="{ED84DD84-AED1-C1B1-C407-E2C311FD900E}"/>
              </a:ext>
            </a:extLst>
          </p:cNvPr>
          <p:cNvSpPr>
            <a:spLocks noGrp="1"/>
          </p:cNvSpPr>
          <p:nvPr>
            <p:ph idx="1"/>
          </p:nvPr>
        </p:nvSpPr>
        <p:spPr>
          <a:xfrm>
            <a:off x="457200" y="1297172"/>
            <a:ext cx="8229600" cy="4763386"/>
          </a:xfrm>
        </p:spPr>
        <p:txBody>
          <a:bodyPr vert="horz" lIns="91440" tIns="45720" rIns="91440" bIns="45720" rtlCol="0" anchor="t">
            <a:normAutofit fontScale="55000" lnSpcReduction="20000"/>
          </a:bodyPr>
          <a:lstStyle/>
          <a:p>
            <a:pPr marL="0" indent="0">
              <a:buNone/>
            </a:pPr>
            <a:r>
              <a:rPr lang="en-GB" sz="4000" dirty="0">
                <a:solidFill>
                  <a:srgbClr val="FF0000"/>
                </a:solidFill>
                <a:latin typeface="Arial" panose="020B0604020202020204" pitchFamily="34" charset="0"/>
                <a:cs typeface="Arial" panose="020B0604020202020204" pitchFamily="34" charset="0"/>
              </a:rPr>
              <a:t>General and broad </a:t>
            </a:r>
            <a:r>
              <a:rPr lang="en-GB" sz="4000" dirty="0">
                <a:latin typeface="Arial" panose="020B0604020202020204" pitchFamily="34" charset="0"/>
                <a:cs typeface="Arial" panose="020B0604020202020204" pitchFamily="34" charset="0"/>
              </a:rPr>
              <a:t>question / statement about what you intend to study </a:t>
            </a:r>
          </a:p>
          <a:p>
            <a:pPr marL="0" indent="0">
              <a:buNone/>
            </a:pPr>
            <a:r>
              <a:rPr lang="en-GB" sz="4000" b="1" dirty="0">
                <a:latin typeface="Arial" panose="020B0604020202020204" pitchFamily="34" charset="0"/>
                <a:cs typeface="Arial" panose="020B0604020202020204" pitchFamily="34" charset="0"/>
              </a:rPr>
              <a:t>Question:</a:t>
            </a:r>
          </a:p>
          <a:p>
            <a:r>
              <a:rPr lang="en-GB" sz="3600" dirty="0">
                <a:latin typeface="Arial" panose="020B0604020202020204" pitchFamily="34" charset="0"/>
                <a:cs typeface="Arial" panose="020B0604020202020204" pitchFamily="34" charset="0"/>
              </a:rPr>
              <a:t>What are the determinants and impacts of vegetable consumption on the incidence and mortality of depression in older people?</a:t>
            </a:r>
          </a:p>
          <a:p>
            <a:pPr marL="0" indent="0">
              <a:buNone/>
            </a:pPr>
            <a:r>
              <a:rPr lang="en-GB" sz="4000" b="1" dirty="0">
                <a:latin typeface="Arial" panose="020B0604020202020204" pitchFamily="34" charset="0"/>
                <a:cs typeface="Arial" panose="020B0604020202020204" pitchFamily="34" charset="0"/>
              </a:rPr>
              <a:t>Aim:</a:t>
            </a:r>
            <a:endParaRPr lang="en-GB" sz="40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To examine the determinants and impacts of vegetable consumption on the incidence and mortality of depression in older people.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More specifically what you intend to study that is </a:t>
            </a:r>
            <a:r>
              <a:rPr lang="en-GB" sz="4000" dirty="0">
                <a:solidFill>
                  <a:srgbClr val="FF0000"/>
                </a:solidFill>
                <a:latin typeface="Arial" panose="020B0604020202020204" pitchFamily="34" charset="0"/>
                <a:cs typeface="Arial" panose="020B0604020202020204" pitchFamily="34" charset="0"/>
              </a:rPr>
              <a:t>specific</a:t>
            </a:r>
            <a:r>
              <a:rPr lang="en-GB" sz="4000" dirty="0">
                <a:latin typeface="Arial" panose="020B0604020202020204" pitchFamily="34" charset="0"/>
                <a:cs typeface="Arial" panose="020B0604020202020204" pitchFamily="34" charset="0"/>
              </a:rPr>
              <a:t> steps to achieve broad aim</a:t>
            </a:r>
          </a:p>
          <a:p>
            <a:pPr marL="0" indent="0">
              <a:buNone/>
            </a:pPr>
            <a:r>
              <a:rPr lang="en-GB" sz="4000" b="1" dirty="0">
                <a:latin typeface="Arial" panose="020B0604020202020204" pitchFamily="34" charset="0"/>
                <a:cs typeface="Arial" panose="020B0604020202020204" pitchFamily="34" charset="0"/>
              </a:rPr>
              <a:t>Objectives:</a:t>
            </a:r>
            <a:endParaRPr lang="en-GB" sz="4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examine the determinants of vegetable consumption in older people. </a:t>
            </a:r>
          </a:p>
          <a:p>
            <a:r>
              <a:rPr lang="en-GB" dirty="0">
                <a:latin typeface="Arial" panose="020B0604020202020204" pitchFamily="34" charset="0"/>
                <a:cs typeface="Arial" panose="020B0604020202020204" pitchFamily="34" charset="0"/>
              </a:rPr>
              <a:t>To examine the impact of vegetable consumption on the incidence of depression in older people.</a:t>
            </a:r>
          </a:p>
        </p:txBody>
      </p:sp>
    </p:spTree>
    <p:extLst>
      <p:ext uri="{BB962C8B-B14F-4D97-AF65-F5344CB8AC3E}">
        <p14:creationId xmlns:p14="http://schemas.microsoft.com/office/powerpoint/2010/main" val="3867895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3981-5CE6-2AF6-F2DF-78BF99197A8A}"/>
              </a:ext>
            </a:extLst>
          </p:cNvPr>
          <p:cNvSpPr>
            <a:spLocks noGrp="1"/>
          </p:cNvSpPr>
          <p:nvPr>
            <p:ph type="title"/>
          </p:nvPr>
        </p:nvSpPr>
        <p:spPr>
          <a:xfrm>
            <a:off x="457200" y="274638"/>
            <a:ext cx="8229600" cy="1143000"/>
          </a:xfrm>
        </p:spPr>
        <p:txBody>
          <a:bodyPr anchor="ctr">
            <a:normAutofit/>
          </a:bodyPr>
          <a:lstStyle/>
          <a:p>
            <a:r>
              <a:rPr lang="en-GB" b="1" dirty="0"/>
              <a:t>Research Methodology</a:t>
            </a:r>
            <a:endParaRPr lang="en-GB" dirty="0"/>
          </a:p>
        </p:txBody>
      </p:sp>
      <p:sp>
        <p:nvSpPr>
          <p:cNvPr id="3" name="Content Placeholder 2">
            <a:extLst>
              <a:ext uri="{FF2B5EF4-FFF2-40B4-BE49-F238E27FC236}">
                <a16:creationId xmlns:a16="http://schemas.microsoft.com/office/drawing/2014/main" id="{2A4C1BE7-6C50-90B5-93DE-76ED022C3B00}"/>
              </a:ext>
            </a:extLst>
          </p:cNvPr>
          <p:cNvSpPr>
            <a:spLocks noGrp="1"/>
          </p:cNvSpPr>
          <p:nvPr>
            <p:ph sz="half" idx="1"/>
          </p:nvPr>
        </p:nvSpPr>
        <p:spPr>
          <a:xfrm>
            <a:off x="287079" y="1212112"/>
            <a:ext cx="5256291" cy="4377129"/>
          </a:xfrm>
        </p:spPr>
        <p:txBody>
          <a:bodyPr>
            <a:noAutofit/>
          </a:bodyPr>
          <a:lstStyle/>
          <a:p>
            <a:pPr marL="0" indent="0">
              <a:lnSpc>
                <a:spcPct val="90000"/>
              </a:lnSpc>
              <a:buNone/>
            </a:pPr>
            <a:r>
              <a:rPr lang="en-GB" sz="2400" dirty="0"/>
              <a:t>You should provide an outline of:</a:t>
            </a:r>
          </a:p>
          <a:p>
            <a:pPr>
              <a:lnSpc>
                <a:spcPct val="90000"/>
              </a:lnSpc>
            </a:pPr>
            <a:r>
              <a:rPr lang="en-GB" sz="2400" dirty="0"/>
              <a:t>theoretical resources to be drawn on (e.g. conceptual / theoretical framework)</a:t>
            </a:r>
          </a:p>
          <a:p>
            <a:pPr>
              <a:lnSpc>
                <a:spcPct val="90000"/>
              </a:lnSpc>
            </a:pPr>
            <a:r>
              <a:rPr lang="en-GB" sz="2400" dirty="0"/>
              <a:t>the overall research design</a:t>
            </a:r>
          </a:p>
          <a:p>
            <a:pPr lvl="1">
              <a:lnSpc>
                <a:spcPct val="90000"/>
              </a:lnSpc>
            </a:pPr>
            <a:r>
              <a:rPr lang="en-GB" sz="2000" dirty="0"/>
              <a:t>Quantitative? Qualitative? Mixed?</a:t>
            </a:r>
          </a:p>
          <a:p>
            <a:pPr lvl="1">
              <a:lnSpc>
                <a:spcPct val="90000"/>
              </a:lnSpc>
            </a:pPr>
            <a:r>
              <a:rPr lang="en-GB" sz="2000" dirty="0"/>
              <a:t>Empirical? Systemic review?</a:t>
            </a:r>
          </a:p>
          <a:p>
            <a:pPr lvl="1">
              <a:lnSpc>
                <a:spcPct val="90000"/>
              </a:lnSpc>
            </a:pPr>
            <a:r>
              <a:rPr lang="en-GB" sz="2000" dirty="0"/>
              <a:t>1</a:t>
            </a:r>
            <a:r>
              <a:rPr lang="en-GB" sz="2000" baseline="30000" dirty="0"/>
              <a:t>st</a:t>
            </a:r>
            <a:r>
              <a:rPr lang="en-GB" sz="2000" dirty="0"/>
              <a:t> vs 2</a:t>
            </a:r>
            <a:r>
              <a:rPr lang="en-GB" sz="2000" baseline="30000" dirty="0"/>
              <a:t>nd</a:t>
            </a:r>
            <a:r>
              <a:rPr lang="en-GB" sz="2000" dirty="0"/>
              <a:t> data?</a:t>
            </a:r>
          </a:p>
          <a:p>
            <a:pPr>
              <a:lnSpc>
                <a:spcPct val="90000"/>
              </a:lnSpc>
            </a:pPr>
            <a:r>
              <a:rPr lang="en-GB" sz="2400" dirty="0"/>
              <a:t>and why it is most appropriate for the proposed research</a:t>
            </a:r>
          </a:p>
          <a:p>
            <a:pPr>
              <a:lnSpc>
                <a:spcPct val="90000"/>
              </a:lnSpc>
            </a:pPr>
            <a:r>
              <a:rPr lang="en-GB" sz="2400" dirty="0"/>
              <a:t>relates it back to the paradigm and philosophical viewpoint if possible</a:t>
            </a:r>
          </a:p>
        </p:txBody>
      </p:sp>
      <p:pic>
        <p:nvPicPr>
          <p:cNvPr id="4" name="Picture 3">
            <a:extLst>
              <a:ext uri="{FF2B5EF4-FFF2-40B4-BE49-F238E27FC236}">
                <a16:creationId xmlns:a16="http://schemas.microsoft.com/office/drawing/2014/main" id="{2B61449B-063F-F269-CB93-E412217EE1BA}"/>
              </a:ext>
            </a:extLst>
          </p:cNvPr>
          <p:cNvPicPr>
            <a:picLocks noChangeAspect="1"/>
          </p:cNvPicPr>
          <p:nvPr/>
        </p:nvPicPr>
        <p:blipFill>
          <a:blip r:embed="rId3"/>
          <a:stretch>
            <a:fillRect/>
          </a:stretch>
        </p:blipFill>
        <p:spPr>
          <a:xfrm>
            <a:off x="5543370" y="1812852"/>
            <a:ext cx="3515570" cy="1977507"/>
          </a:xfrm>
          <a:prstGeom prst="rect">
            <a:avLst/>
          </a:prstGeom>
          <a:noFill/>
        </p:spPr>
      </p:pic>
      <p:sp>
        <p:nvSpPr>
          <p:cNvPr id="5" name="TextBox 4">
            <a:extLst>
              <a:ext uri="{FF2B5EF4-FFF2-40B4-BE49-F238E27FC236}">
                <a16:creationId xmlns:a16="http://schemas.microsoft.com/office/drawing/2014/main" id="{69D9968F-7A35-672C-E8B7-BA022225ACE1}"/>
              </a:ext>
            </a:extLst>
          </p:cNvPr>
          <p:cNvSpPr txBox="1"/>
          <p:nvPr/>
        </p:nvSpPr>
        <p:spPr>
          <a:xfrm>
            <a:off x="5730950" y="1521861"/>
            <a:ext cx="1244009" cy="369332"/>
          </a:xfrm>
          <a:prstGeom prst="rect">
            <a:avLst/>
          </a:prstGeom>
          <a:noFill/>
        </p:spPr>
        <p:txBody>
          <a:bodyPr wrap="square" rtlCol="0">
            <a:spAutoFit/>
          </a:bodyPr>
          <a:lstStyle/>
          <a:p>
            <a:r>
              <a:rPr lang="en-GB" b="1" dirty="0"/>
              <a:t>Example</a:t>
            </a:r>
          </a:p>
        </p:txBody>
      </p:sp>
    </p:spTree>
    <p:extLst>
      <p:ext uri="{BB962C8B-B14F-4D97-AF65-F5344CB8AC3E}">
        <p14:creationId xmlns:p14="http://schemas.microsoft.com/office/powerpoint/2010/main" val="1082947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DDB8-93A5-2689-2EF8-29799B6EF578}"/>
              </a:ext>
            </a:extLst>
          </p:cNvPr>
          <p:cNvSpPr>
            <a:spLocks noGrp="1"/>
          </p:cNvSpPr>
          <p:nvPr>
            <p:ph type="title"/>
          </p:nvPr>
        </p:nvSpPr>
        <p:spPr/>
        <p:txBody>
          <a:bodyPr>
            <a:normAutofit/>
          </a:bodyPr>
          <a:lstStyle/>
          <a:p>
            <a:r>
              <a:rPr lang="en-GB" b="1" dirty="0"/>
              <a:t>Research Methodology</a:t>
            </a:r>
            <a:endParaRPr lang="en-GB" dirty="0"/>
          </a:p>
        </p:txBody>
      </p:sp>
      <p:sp>
        <p:nvSpPr>
          <p:cNvPr id="3" name="Content Placeholder 2">
            <a:extLst>
              <a:ext uri="{FF2B5EF4-FFF2-40B4-BE49-F238E27FC236}">
                <a16:creationId xmlns:a16="http://schemas.microsoft.com/office/drawing/2014/main" id="{7984B3DB-B6DE-5C3C-AF3C-4F7C28338CA3}"/>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sz="2400" b="1" dirty="0">
                <a:latin typeface="Arial"/>
                <a:cs typeface="Arial"/>
              </a:rPr>
              <a:t>Sampling &amp; recruitment strategy:</a:t>
            </a:r>
          </a:p>
          <a:p>
            <a:r>
              <a:rPr lang="en-GB" sz="2400" dirty="0">
                <a:latin typeface="Arial"/>
                <a:cs typeface="Arial"/>
              </a:rPr>
              <a:t>Probability (e.g. random) or Non-probability (e.g. convenience)</a:t>
            </a:r>
          </a:p>
          <a:p>
            <a:r>
              <a:rPr lang="en-GB" sz="2400" dirty="0">
                <a:latin typeface="Arial"/>
                <a:cs typeface="Arial"/>
              </a:rPr>
              <a:t>Recruitment: e.g. email invitation, voluntary registration</a:t>
            </a:r>
          </a:p>
          <a:p>
            <a:r>
              <a:rPr lang="en-GB" sz="2400" dirty="0">
                <a:latin typeface="Arial"/>
                <a:cs typeface="Arial"/>
              </a:rPr>
              <a:t>Sample size: number of participants (N) you are targeted at</a:t>
            </a:r>
          </a:p>
          <a:p>
            <a:r>
              <a:rPr lang="en-GB" sz="2400" dirty="0">
                <a:latin typeface="Arial"/>
                <a:cs typeface="Arial"/>
              </a:rPr>
              <a:t>Inclusion &amp; exclusion criteria</a:t>
            </a:r>
          </a:p>
          <a:p>
            <a:pPr marL="0" indent="0">
              <a:buNone/>
            </a:pPr>
            <a:r>
              <a:rPr lang="en-GB" sz="2400" b="1" dirty="0">
                <a:latin typeface="Arial"/>
                <a:cs typeface="Arial"/>
              </a:rPr>
              <a:t>Data collection methods:</a:t>
            </a:r>
          </a:p>
          <a:p>
            <a:r>
              <a:rPr lang="en-GB" sz="2400" dirty="0">
                <a:latin typeface="Arial"/>
                <a:cs typeface="Arial"/>
              </a:rPr>
              <a:t>e.g. survey &amp; questionnaire, interview, focus group, participant observation</a:t>
            </a:r>
          </a:p>
          <a:p>
            <a:r>
              <a:rPr lang="en-GB" sz="2400" dirty="0"/>
              <a:t>Discuss the advantages and limitations of your chosen methods</a:t>
            </a:r>
          </a:p>
          <a:p>
            <a:pPr marL="0" indent="0">
              <a:buNone/>
            </a:pPr>
            <a:endParaRPr lang="en-GB" sz="2400" dirty="0"/>
          </a:p>
        </p:txBody>
      </p:sp>
    </p:spTree>
    <p:extLst>
      <p:ext uri="{BB962C8B-B14F-4D97-AF65-F5344CB8AC3E}">
        <p14:creationId xmlns:p14="http://schemas.microsoft.com/office/powerpoint/2010/main" val="3901602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6C0A-1766-2B87-8470-5888F5FE67C0}"/>
              </a:ext>
            </a:extLst>
          </p:cNvPr>
          <p:cNvSpPr>
            <a:spLocks noGrp="1"/>
          </p:cNvSpPr>
          <p:nvPr>
            <p:ph type="title"/>
          </p:nvPr>
        </p:nvSpPr>
        <p:spPr/>
        <p:txBody>
          <a:bodyPr>
            <a:normAutofit/>
          </a:bodyPr>
          <a:lstStyle/>
          <a:p>
            <a:r>
              <a:rPr lang="en-GB" b="1" dirty="0"/>
              <a:t>Research Methodology</a:t>
            </a:r>
            <a:endParaRPr lang="en-GB" dirty="0"/>
          </a:p>
        </p:txBody>
      </p:sp>
      <p:sp>
        <p:nvSpPr>
          <p:cNvPr id="3" name="Content Placeholder 2">
            <a:extLst>
              <a:ext uri="{FF2B5EF4-FFF2-40B4-BE49-F238E27FC236}">
                <a16:creationId xmlns:a16="http://schemas.microsoft.com/office/drawing/2014/main" id="{C2B91581-374A-8BF8-8D67-03401029C126}"/>
              </a:ext>
            </a:extLst>
          </p:cNvPr>
          <p:cNvSpPr>
            <a:spLocks noGrp="1"/>
          </p:cNvSpPr>
          <p:nvPr>
            <p:ph idx="1"/>
          </p:nvPr>
        </p:nvSpPr>
        <p:spPr>
          <a:xfrm>
            <a:off x="457200" y="1600201"/>
            <a:ext cx="8229600" cy="4247706"/>
          </a:xfrm>
        </p:spPr>
        <p:txBody>
          <a:bodyPr>
            <a:normAutofit fontScale="92500" lnSpcReduction="10000"/>
          </a:bodyPr>
          <a:lstStyle/>
          <a:p>
            <a:r>
              <a:rPr lang="en-GB" sz="2800" b="1" dirty="0">
                <a:latin typeface="Arial" panose="020B0604020202020204" pitchFamily="34" charset="0"/>
                <a:cs typeface="Arial" panose="020B0604020202020204" pitchFamily="34" charset="0"/>
              </a:rPr>
              <a:t>Data Analysis</a:t>
            </a:r>
            <a:r>
              <a:rPr lang="en-GB" sz="2800" dirty="0">
                <a:latin typeface="Arial" panose="020B0604020202020204" pitchFamily="34" charset="0"/>
                <a:cs typeface="Arial" panose="020B0604020202020204" pitchFamily="34" charset="0"/>
              </a:rPr>
              <a:t>: The types of statistics employed within a quantitative study or the type of analysis used in qualitative study.</a:t>
            </a:r>
          </a:p>
          <a:p>
            <a:pPr marL="0" indent="0">
              <a:buNone/>
            </a:pPr>
            <a:r>
              <a:rPr lang="en-GB" sz="2800" dirty="0">
                <a:latin typeface="Arial" panose="020B0604020202020204" pitchFamily="34" charset="0"/>
                <a:cs typeface="Arial" panose="020B0604020202020204" pitchFamily="34" charset="0"/>
              </a:rPr>
              <a:t>For example,</a:t>
            </a:r>
          </a:p>
          <a:p>
            <a:pPr marL="342900" indent="-342900">
              <a:buFont typeface="Arial" panose="020B0604020202020204" pitchFamily="34" charset="0"/>
              <a:buChar char="•"/>
            </a:pPr>
            <a:r>
              <a:rPr lang="en-GB" sz="2400" dirty="0">
                <a:latin typeface="Arial"/>
                <a:cs typeface="Arial"/>
              </a:rPr>
              <a:t>Quantitative analysis</a:t>
            </a:r>
          </a:p>
          <a:p>
            <a:pPr marL="800100" lvl="1" indent="-342900">
              <a:buFont typeface="Courier New" panose="020B0604020202020204" pitchFamily="34" charset="0"/>
              <a:buChar char="o"/>
            </a:pPr>
            <a:r>
              <a:rPr lang="en-GB" sz="2400" dirty="0">
                <a:latin typeface="Arial"/>
                <a:cs typeface="Arial"/>
              </a:rPr>
              <a:t>Descriptive statistics – mean, mode, median, etc.</a:t>
            </a:r>
          </a:p>
          <a:p>
            <a:pPr marL="800100" lvl="1" indent="-342900">
              <a:buFont typeface="Courier New" panose="020B0604020202020204" pitchFamily="34" charset="0"/>
              <a:buChar char="o"/>
            </a:pPr>
            <a:r>
              <a:rPr lang="en-GB" sz="2400" dirty="0">
                <a:latin typeface="Arial"/>
                <a:cs typeface="Arial"/>
              </a:rPr>
              <a:t>Inferential statistics – correlations, regressions, analysis of variance, etc. </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a:cs typeface="Arial"/>
              </a:rPr>
              <a:t>Qualitative analysis</a:t>
            </a:r>
          </a:p>
          <a:p>
            <a:pPr marL="800100" lvl="1" indent="-342900">
              <a:buFont typeface="Courier New" panose="020B0604020202020204" pitchFamily="34" charset="0"/>
              <a:buChar char="o"/>
            </a:pPr>
            <a:r>
              <a:rPr lang="en-GB" sz="2400" dirty="0">
                <a:latin typeface="Arial"/>
                <a:cs typeface="Arial"/>
              </a:rPr>
              <a:t>Thematic analysis</a:t>
            </a:r>
            <a:endParaRPr lang="en-GB" dirty="0"/>
          </a:p>
          <a:p>
            <a:pPr marL="800100" lvl="1" indent="-342900">
              <a:buFont typeface="Courier New" panose="020B0604020202020204" pitchFamily="34" charset="0"/>
              <a:buChar char="o"/>
            </a:pPr>
            <a:r>
              <a:rPr lang="en-GB" sz="2400" dirty="0">
                <a:latin typeface="Arial"/>
                <a:cs typeface="Arial"/>
              </a:rPr>
              <a:t>Narrative analysis </a:t>
            </a:r>
          </a:p>
        </p:txBody>
      </p:sp>
    </p:spTree>
    <p:extLst>
      <p:ext uri="{BB962C8B-B14F-4D97-AF65-F5344CB8AC3E}">
        <p14:creationId xmlns:p14="http://schemas.microsoft.com/office/powerpoint/2010/main" val="813050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Write a Research Methodology in 4 Steps | Scribbr 🎓">
            <a:hlinkClick r:id="" action="ppaction://media"/>
            <a:extLst>
              <a:ext uri="{FF2B5EF4-FFF2-40B4-BE49-F238E27FC236}">
                <a16:creationId xmlns:a16="http://schemas.microsoft.com/office/drawing/2014/main" id="{5FBDD7B1-151F-11F7-5809-505D7534FAD3}"/>
              </a:ext>
            </a:extLst>
          </p:cNvPr>
          <p:cNvPicPr>
            <a:picLocks noGrp="1" noRot="1" noChangeAspect="1"/>
          </p:cNvPicPr>
          <p:nvPr>
            <p:ph idx="1"/>
            <a:videoFile r:link="rId1"/>
          </p:nvPr>
        </p:nvPicPr>
        <p:blipFill>
          <a:blip r:embed="rId3"/>
          <a:stretch>
            <a:fillRect/>
          </a:stretch>
        </p:blipFill>
        <p:spPr>
          <a:xfrm>
            <a:off x="379125" y="561109"/>
            <a:ext cx="8385752" cy="4736090"/>
          </a:xfrm>
        </p:spPr>
      </p:pic>
    </p:spTree>
    <p:extLst>
      <p:ext uri="{BB962C8B-B14F-4D97-AF65-F5344CB8AC3E}">
        <p14:creationId xmlns:p14="http://schemas.microsoft.com/office/powerpoint/2010/main" val="3830882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53BB-9809-1F76-711D-2D50FA2333D8}"/>
              </a:ext>
            </a:extLst>
          </p:cNvPr>
          <p:cNvSpPr>
            <a:spLocks noGrp="1"/>
          </p:cNvSpPr>
          <p:nvPr>
            <p:ph type="title"/>
          </p:nvPr>
        </p:nvSpPr>
        <p:spPr/>
        <p:txBody>
          <a:bodyPr/>
          <a:lstStyle/>
          <a:p>
            <a:r>
              <a:rPr lang="en-GB" b="1"/>
              <a:t>Ethical considerations </a:t>
            </a:r>
          </a:p>
        </p:txBody>
      </p:sp>
      <p:sp>
        <p:nvSpPr>
          <p:cNvPr id="3" name="Content Placeholder 2">
            <a:extLst>
              <a:ext uri="{FF2B5EF4-FFF2-40B4-BE49-F238E27FC236}">
                <a16:creationId xmlns:a16="http://schemas.microsoft.com/office/drawing/2014/main" id="{087DF895-5085-28A0-9FF9-EAE2D2B62E36}"/>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Main principles and knowledge of ethical issues in research must be well explained in relation to your proposed research.</a:t>
            </a:r>
          </a:p>
          <a:p>
            <a:r>
              <a:rPr lang="en-GB" sz="2800">
                <a:latin typeface="Arial" panose="020B0604020202020204" pitchFamily="34" charset="0"/>
                <a:cs typeface="Arial" panose="020B0604020202020204" pitchFamily="34" charset="0"/>
              </a:rPr>
              <a:t>Make it clear to your audience what ethical considerations are and how you will ensure that your data is collected and analysed in an ethical way. </a:t>
            </a:r>
          </a:p>
        </p:txBody>
      </p:sp>
      <p:sp>
        <p:nvSpPr>
          <p:cNvPr id="4" name="Rectangle 3">
            <a:extLst>
              <a:ext uri="{FF2B5EF4-FFF2-40B4-BE49-F238E27FC236}">
                <a16:creationId xmlns:a16="http://schemas.microsoft.com/office/drawing/2014/main" id="{F1AB4F3C-E125-4AFA-A17E-F47EDCAB0EAA}"/>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19050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B382-D47F-3014-4FBD-400B17CB283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Impacts of research</a:t>
            </a:r>
          </a:p>
        </p:txBody>
      </p:sp>
      <p:sp>
        <p:nvSpPr>
          <p:cNvPr id="3" name="Content Placeholder 2">
            <a:extLst>
              <a:ext uri="{FF2B5EF4-FFF2-40B4-BE49-F238E27FC236}">
                <a16:creationId xmlns:a16="http://schemas.microsoft.com/office/drawing/2014/main" id="{2D8A8B27-E749-9B99-8D16-307DA8992B3C}"/>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To conclude the proposal explore the potential implications of your research. Emphasise what you aim to contribute to knowledge and the significance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Keep this brief – don’t make assumptions because you have not implemented your research yet, so cannot presume what you will find</a:t>
            </a:r>
          </a:p>
        </p:txBody>
      </p:sp>
    </p:spTree>
    <p:extLst>
      <p:ext uri="{BB962C8B-B14F-4D97-AF65-F5344CB8AC3E}">
        <p14:creationId xmlns:p14="http://schemas.microsoft.com/office/powerpoint/2010/main" val="1683976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7B3D-B8EE-1824-8236-6C8CE6D1D6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Impacts of research</a:t>
            </a:r>
            <a:endParaRPr lang="en-GB" dirty="0"/>
          </a:p>
        </p:txBody>
      </p:sp>
      <p:sp>
        <p:nvSpPr>
          <p:cNvPr id="3" name="Content Placeholder 2">
            <a:extLst>
              <a:ext uri="{FF2B5EF4-FFF2-40B4-BE49-F238E27FC236}">
                <a16:creationId xmlns:a16="http://schemas.microsoft.com/office/drawing/2014/main" id="{B27B6CF9-AAE6-0C6D-F3B2-9EC1E48E664B}"/>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For example, your results might have implications to:</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Knowledge creation</a:t>
            </a:r>
          </a:p>
          <a:p>
            <a:r>
              <a:rPr lang="en-GB" dirty="0">
                <a:latin typeface="Arial" panose="020B0604020202020204" pitchFamily="34" charset="0"/>
                <a:cs typeface="Arial" panose="020B0604020202020204" pitchFamily="34" charset="0"/>
              </a:rPr>
              <a:t>Strengthen a theory or model </a:t>
            </a:r>
          </a:p>
          <a:p>
            <a:r>
              <a:rPr lang="en-GB" dirty="0">
                <a:latin typeface="Arial" panose="020B0604020202020204" pitchFamily="34" charset="0"/>
                <a:cs typeface="Arial" panose="020B0604020202020204" pitchFamily="34" charset="0"/>
              </a:rPr>
              <a:t>Create a basis for future research </a:t>
            </a:r>
          </a:p>
          <a:p>
            <a:r>
              <a:rPr lang="en-GB" dirty="0">
                <a:latin typeface="Arial" panose="020B0604020202020204" pitchFamily="34" charset="0"/>
                <a:cs typeface="Arial" panose="020B0604020202020204" pitchFamily="34" charset="0"/>
              </a:rPr>
              <a:t>Improve best practices/quality of care</a:t>
            </a:r>
          </a:p>
          <a:p>
            <a:r>
              <a:rPr lang="en-GB" dirty="0">
                <a:latin typeface="Arial" panose="020B0604020202020204" pitchFamily="34" charset="0"/>
                <a:cs typeface="Arial" panose="020B0604020202020204" pitchFamily="34" charset="0"/>
              </a:rPr>
              <a:t>Change/improve poor practice </a:t>
            </a:r>
          </a:p>
          <a:p>
            <a:r>
              <a:rPr lang="en-GB" dirty="0">
                <a:latin typeface="Arial" panose="020B0604020202020204" pitchFamily="34" charset="0"/>
                <a:cs typeface="Arial" panose="020B0604020202020204" pitchFamily="34" charset="0"/>
              </a:rPr>
              <a:t>Inform policymaking decisions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0196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B9F80-9DBF-DC60-3A45-1A9CEA3D92B3}"/>
              </a:ext>
            </a:extLst>
          </p:cNvPr>
          <p:cNvSpPr>
            <a:spLocks noGrp="1"/>
          </p:cNvSpPr>
          <p:nvPr>
            <p:ph type="title"/>
          </p:nvPr>
        </p:nvSpPr>
        <p:spPr/>
        <p:txBody>
          <a:bodyPr>
            <a:normAutofit/>
          </a:bodyPr>
          <a:lstStyle/>
          <a:p>
            <a:r>
              <a:rPr lang="en-GB" sz="3600" b="1"/>
              <a:t>Plan of Work and Time Schedule</a:t>
            </a:r>
          </a:p>
        </p:txBody>
      </p:sp>
      <p:sp>
        <p:nvSpPr>
          <p:cNvPr id="3" name="Content Placeholder 2">
            <a:extLst>
              <a:ext uri="{FF2B5EF4-FFF2-40B4-BE49-F238E27FC236}">
                <a16:creationId xmlns:a16="http://schemas.microsoft.com/office/drawing/2014/main" id="{7195690C-9266-1C64-ECEF-020F64A42555}"/>
              </a:ext>
            </a:extLst>
          </p:cNvPr>
          <p:cNvSpPr>
            <a:spLocks noGrp="1"/>
          </p:cNvSpPr>
          <p:nvPr>
            <p:ph idx="1"/>
          </p:nvPr>
        </p:nvSpPr>
        <p:spPr>
          <a:xfrm>
            <a:off x="457200" y="1600201"/>
            <a:ext cx="8229600" cy="3917032"/>
          </a:xfrm>
        </p:spPr>
        <p:txBody>
          <a:bodyPr>
            <a:normAutofit fontScale="92500" lnSpcReduction="10000"/>
          </a:bodyPr>
          <a:lstStyle/>
          <a:p>
            <a:pPr algn="l"/>
            <a:r>
              <a:rPr lang="en-GB" sz="3000">
                <a:latin typeface="Arial" panose="020B0604020202020204" pitchFamily="34" charset="0"/>
                <a:cs typeface="Arial" panose="020B0604020202020204" pitchFamily="34" charset="0"/>
              </a:rPr>
              <a:t>A research timeline helps to show when you plan to conduct your data collection, analysis and final report write-up. </a:t>
            </a:r>
          </a:p>
          <a:p>
            <a:pPr algn="l"/>
            <a:r>
              <a:rPr lang="en-GB" sz="3000">
                <a:latin typeface="Arial" panose="020B0604020202020204" pitchFamily="34" charset="0"/>
                <a:cs typeface="Arial" panose="020B0604020202020204" pitchFamily="34" charset="0"/>
              </a:rPr>
              <a:t>State what is planned for each of the weeks.</a:t>
            </a:r>
            <a:endParaRPr lang="en-GB" sz="3000" b="0" i="0">
              <a:solidFill>
                <a:srgbClr val="222222"/>
              </a:solidFill>
              <a:effectLst/>
              <a:latin typeface="Arial" panose="020B0604020202020204" pitchFamily="34" charset="0"/>
              <a:cs typeface="Arial" panose="020B0604020202020204" pitchFamily="34" charset="0"/>
            </a:endParaRPr>
          </a:p>
          <a:p>
            <a:pPr algn="l"/>
            <a:r>
              <a:rPr lang="en-GB" sz="3000" b="0" i="0">
                <a:solidFill>
                  <a:srgbClr val="222222"/>
                </a:solidFill>
                <a:effectLst/>
                <a:latin typeface="Arial" panose="020B0604020202020204" pitchFamily="34" charset="0"/>
                <a:cs typeface="Arial" panose="020B0604020202020204" pitchFamily="34" charset="0"/>
              </a:rPr>
              <a:t>You should include an outline of the various stages and corresponding timelines for developing and implementing the research, including writing up your report (thesis/dissertation).</a:t>
            </a:r>
          </a:p>
          <a:p>
            <a:endParaRPr lang="en-GB"/>
          </a:p>
        </p:txBody>
      </p:sp>
      <p:sp>
        <p:nvSpPr>
          <p:cNvPr id="4" name="Rectangle 3">
            <a:extLst>
              <a:ext uri="{FF2B5EF4-FFF2-40B4-BE49-F238E27FC236}">
                <a16:creationId xmlns:a16="http://schemas.microsoft.com/office/drawing/2014/main" id="{B505F9DF-8893-4C2B-98EB-3D0A2BC78C6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326699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A652-BD66-4EFA-B750-DC9725B2C381}"/>
              </a:ext>
            </a:extLst>
          </p:cNvPr>
          <p:cNvSpPr>
            <a:spLocks noGrp="1"/>
          </p:cNvSpPr>
          <p:nvPr>
            <p:ph type="title"/>
          </p:nvPr>
        </p:nvSpPr>
        <p:spPr>
          <a:xfrm>
            <a:off x="827584" y="188640"/>
            <a:ext cx="7886700" cy="994172"/>
          </a:xfrm>
        </p:spPr>
        <p:txBody>
          <a:bodyPr/>
          <a:lstStyle/>
          <a:p>
            <a:r>
              <a:rPr lang="en-GB" b="1">
                <a:cs typeface="Calibri Light"/>
              </a:rPr>
              <a:t>Timelines</a:t>
            </a:r>
            <a:endParaRPr lang="en-GB" b="1"/>
          </a:p>
        </p:txBody>
      </p:sp>
      <p:sp>
        <p:nvSpPr>
          <p:cNvPr id="3" name="Content Placeholder 2">
            <a:extLst>
              <a:ext uri="{FF2B5EF4-FFF2-40B4-BE49-F238E27FC236}">
                <a16:creationId xmlns:a16="http://schemas.microsoft.com/office/drawing/2014/main" id="{5D660E3C-9C2A-413B-AF42-C2CB6D190E5F}"/>
              </a:ext>
            </a:extLst>
          </p:cNvPr>
          <p:cNvSpPr>
            <a:spLocks noGrp="1"/>
          </p:cNvSpPr>
          <p:nvPr>
            <p:ph idx="1"/>
          </p:nvPr>
        </p:nvSpPr>
        <p:spPr>
          <a:xfrm>
            <a:off x="683568" y="1628800"/>
            <a:ext cx="7886700" cy="3263504"/>
          </a:xfrm>
        </p:spPr>
        <p:txBody>
          <a:bodyPr vert="horz" lIns="68580" tIns="34290" rIns="68580" bIns="34290" rtlCol="0" anchor="t">
            <a:normAutofit fontScale="85000" lnSpcReduction="20000"/>
          </a:bodyPr>
          <a:lstStyle/>
          <a:p>
            <a:r>
              <a:rPr lang="en-GB">
                <a:latin typeface="Arial" panose="020B0604020202020204" pitchFamily="34" charset="0"/>
                <a:cs typeface="Arial" panose="020B0604020202020204" pitchFamily="34" charset="0"/>
              </a:rPr>
              <a:t>List your planned activities – write down everything you need to do (turn your methodology into a step-by-step plan)</a:t>
            </a:r>
          </a:p>
          <a:p>
            <a:r>
              <a:rPr lang="en-GB">
                <a:latin typeface="Arial" panose="020B0604020202020204" pitchFamily="34" charset="0"/>
                <a:cs typeface="Arial" panose="020B0604020202020204" pitchFamily="34" charset="0"/>
              </a:rPr>
              <a:t>Note the time available (deadlines) - estimate a time for each item on your list </a:t>
            </a:r>
          </a:p>
          <a:p>
            <a:r>
              <a:rPr lang="en-GB">
                <a:latin typeface="Arial" panose="020B0604020202020204" pitchFamily="34" charset="0"/>
                <a:cs typeface="Arial" panose="020B0604020202020204" pitchFamily="34" charset="0"/>
              </a:rPr>
              <a:t>Prioritise activities </a:t>
            </a:r>
          </a:p>
          <a:p>
            <a:r>
              <a:rPr lang="en-GB">
                <a:latin typeface="Arial"/>
                <a:cs typeface="Arial"/>
              </a:rPr>
              <a:t>Use a </a:t>
            </a:r>
            <a:r>
              <a:rPr lang="en-GB">
                <a:solidFill>
                  <a:srgbClr val="FF0000"/>
                </a:solidFill>
                <a:latin typeface="Arial"/>
                <a:cs typeface="Arial"/>
              </a:rPr>
              <a:t>GANTT chart</a:t>
            </a:r>
            <a:r>
              <a:rPr lang="en-GB">
                <a:latin typeface="Arial"/>
                <a:cs typeface="Arial"/>
              </a:rPr>
              <a:t> (using Excel, Microsoft Project etc)</a:t>
            </a:r>
          </a:p>
          <a:p>
            <a:endParaRPr lang="en-GB">
              <a:cs typeface="Calibri"/>
            </a:endParaRPr>
          </a:p>
        </p:txBody>
      </p:sp>
    </p:spTree>
    <p:extLst>
      <p:ext uri="{BB962C8B-B14F-4D97-AF65-F5344CB8AC3E}">
        <p14:creationId xmlns:p14="http://schemas.microsoft.com/office/powerpoint/2010/main" val="993629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0C41-D701-1120-6275-6F9706A717AD}"/>
              </a:ext>
            </a:extLst>
          </p:cNvPr>
          <p:cNvSpPr>
            <a:spLocks noGrp="1"/>
          </p:cNvSpPr>
          <p:nvPr>
            <p:ph type="title"/>
          </p:nvPr>
        </p:nvSpPr>
        <p:spPr/>
        <p:txBody>
          <a:bodyPr/>
          <a:lstStyle/>
          <a:p>
            <a:r>
              <a:rPr kumimoji="0" lang="en-GB" sz="3600" b="1" i="0" u="none" strike="noStrike" kern="1200" cap="none" spc="0" normalizeH="0" baseline="0" noProof="0">
                <a:ln>
                  <a:noFill/>
                </a:ln>
                <a:solidFill>
                  <a:prstClr val="black"/>
                </a:solidFill>
                <a:effectLst/>
                <a:uLnTx/>
                <a:uFillTx/>
                <a:latin typeface="Myriad Pro"/>
                <a:ea typeface="+mj-ea"/>
                <a:cs typeface="+mj-cs"/>
              </a:rPr>
              <a:t>Example of Research Timeline</a:t>
            </a:r>
            <a:endParaRPr lang="en-GB"/>
          </a:p>
        </p:txBody>
      </p:sp>
      <p:pic>
        <p:nvPicPr>
          <p:cNvPr id="5" name="Content Placeholder 4">
            <a:extLst>
              <a:ext uri="{FF2B5EF4-FFF2-40B4-BE49-F238E27FC236}">
                <a16:creationId xmlns:a16="http://schemas.microsoft.com/office/drawing/2014/main" id="{1AC04CC1-326C-3FDA-9327-202238BF2216}"/>
              </a:ext>
            </a:extLst>
          </p:cNvPr>
          <p:cNvPicPr>
            <a:picLocks noGrp="1" noChangeAspect="1"/>
          </p:cNvPicPr>
          <p:nvPr>
            <p:ph idx="1"/>
          </p:nvPr>
        </p:nvPicPr>
        <p:blipFill>
          <a:blip r:embed="rId3"/>
          <a:stretch>
            <a:fillRect/>
          </a:stretch>
        </p:blipFill>
        <p:spPr>
          <a:xfrm>
            <a:off x="1621094" y="1349253"/>
            <a:ext cx="6116735" cy="1051914"/>
          </a:xfrm>
        </p:spPr>
      </p:pic>
      <p:pic>
        <p:nvPicPr>
          <p:cNvPr id="4" name="Picture 3">
            <a:extLst>
              <a:ext uri="{FF2B5EF4-FFF2-40B4-BE49-F238E27FC236}">
                <a16:creationId xmlns:a16="http://schemas.microsoft.com/office/drawing/2014/main" id="{2F107879-65B2-AC1E-2CFE-A1E236E9D2BE}"/>
              </a:ext>
            </a:extLst>
          </p:cNvPr>
          <p:cNvPicPr>
            <a:picLocks noChangeAspect="1"/>
          </p:cNvPicPr>
          <p:nvPr/>
        </p:nvPicPr>
        <p:blipFill>
          <a:blip r:embed="rId4"/>
          <a:stretch>
            <a:fillRect/>
          </a:stretch>
        </p:blipFill>
        <p:spPr>
          <a:xfrm>
            <a:off x="1409794" y="2351344"/>
            <a:ext cx="6480720" cy="2834041"/>
          </a:xfrm>
          <a:prstGeom prst="rect">
            <a:avLst/>
          </a:prstGeom>
        </p:spPr>
      </p:pic>
    </p:spTree>
    <p:extLst>
      <p:ext uri="{BB962C8B-B14F-4D97-AF65-F5344CB8AC3E}">
        <p14:creationId xmlns:p14="http://schemas.microsoft.com/office/powerpoint/2010/main" val="2511567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8886-B531-43A6-9B6A-A06E19861F93}"/>
              </a:ext>
            </a:extLst>
          </p:cNvPr>
          <p:cNvSpPr>
            <a:spLocks noGrp="1"/>
          </p:cNvSpPr>
          <p:nvPr>
            <p:ph type="title"/>
          </p:nvPr>
        </p:nvSpPr>
        <p:spPr>
          <a:xfrm>
            <a:off x="755576" y="260648"/>
            <a:ext cx="7886700" cy="994172"/>
          </a:xfrm>
        </p:spPr>
        <p:txBody>
          <a:bodyPr>
            <a:normAutofit/>
          </a:bodyPr>
          <a:lstStyle/>
          <a:p>
            <a:r>
              <a:rPr lang="en-GB">
                <a:latin typeface="Arial"/>
                <a:cs typeface="Arial"/>
              </a:rPr>
              <a:t>Example of Gantt Chart</a:t>
            </a:r>
          </a:p>
        </p:txBody>
      </p:sp>
      <p:pic>
        <p:nvPicPr>
          <p:cNvPr id="3" name="Picture 2">
            <a:extLst>
              <a:ext uri="{FF2B5EF4-FFF2-40B4-BE49-F238E27FC236}">
                <a16:creationId xmlns:a16="http://schemas.microsoft.com/office/drawing/2014/main" id="{2008169E-49DF-39E7-9DE3-2D9EBEAAA391}"/>
              </a:ext>
            </a:extLst>
          </p:cNvPr>
          <p:cNvPicPr>
            <a:picLocks noChangeAspect="1"/>
          </p:cNvPicPr>
          <p:nvPr/>
        </p:nvPicPr>
        <p:blipFill>
          <a:blip r:embed="rId2"/>
          <a:stretch>
            <a:fillRect/>
          </a:stretch>
        </p:blipFill>
        <p:spPr>
          <a:xfrm>
            <a:off x="0" y="1401984"/>
            <a:ext cx="9144000" cy="3859823"/>
          </a:xfrm>
          <a:prstGeom prst="rect">
            <a:avLst/>
          </a:prstGeom>
        </p:spPr>
      </p:pic>
    </p:spTree>
    <p:extLst>
      <p:ext uri="{BB962C8B-B14F-4D97-AF65-F5344CB8AC3E}">
        <p14:creationId xmlns:p14="http://schemas.microsoft.com/office/powerpoint/2010/main" val="2636004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F0DC-0B07-D1B5-F792-264C5D57D7DE}"/>
              </a:ext>
            </a:extLst>
          </p:cNvPr>
          <p:cNvSpPr>
            <a:spLocks noGrp="1"/>
          </p:cNvSpPr>
          <p:nvPr>
            <p:ph type="title"/>
          </p:nvPr>
        </p:nvSpPr>
        <p:spPr/>
        <p:txBody>
          <a:bodyPr>
            <a:normAutofit/>
          </a:bodyPr>
          <a:lstStyle/>
          <a:p>
            <a:r>
              <a:rPr lang="en-GB" b="1" i="0">
                <a:solidFill>
                  <a:srgbClr val="222222"/>
                </a:solidFill>
                <a:effectLst/>
              </a:rPr>
              <a:t>References</a:t>
            </a:r>
            <a:endParaRPr lang="en-GB"/>
          </a:p>
        </p:txBody>
      </p:sp>
      <p:sp>
        <p:nvSpPr>
          <p:cNvPr id="3" name="Content Placeholder 2">
            <a:extLst>
              <a:ext uri="{FF2B5EF4-FFF2-40B4-BE49-F238E27FC236}">
                <a16:creationId xmlns:a16="http://schemas.microsoft.com/office/drawing/2014/main" id="{D4E6E15C-F908-7B84-9073-4E5B544BB439}"/>
              </a:ext>
            </a:extLst>
          </p:cNvPr>
          <p:cNvSpPr>
            <a:spLocks noGrp="1"/>
          </p:cNvSpPr>
          <p:nvPr>
            <p:ph idx="1"/>
          </p:nvPr>
        </p:nvSpPr>
        <p:spPr/>
        <p:txBody>
          <a:bodyPr/>
          <a:lstStyle/>
          <a:p>
            <a:pPr marL="0" indent="0" algn="l">
              <a:buNone/>
            </a:pPr>
            <a:r>
              <a:rPr lang="en-GB" b="0" i="0" dirty="0">
                <a:solidFill>
                  <a:srgbClr val="222222"/>
                </a:solidFill>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solidFill>
                  <a:srgbClr val="222222"/>
                </a:solidFill>
                <a:effectLst/>
                <a:latin typeface="Arial" panose="020B0604020202020204" pitchFamily="34" charset="0"/>
                <a:cs typeface="Arial" panose="020B0604020202020204" pitchFamily="34" charset="0"/>
              </a:rPr>
              <a:t>a list of references to key articles and texts discussed within your research proposal</a:t>
            </a:r>
          </a:p>
          <a:p>
            <a:pPr algn="l">
              <a:buFont typeface="Arial" panose="020B0604020202020204" pitchFamily="34" charset="0"/>
              <a:buChar char="•"/>
            </a:pPr>
            <a:r>
              <a:rPr lang="en-GB" dirty="0">
                <a:solidFill>
                  <a:srgbClr val="222222"/>
                </a:solidFill>
                <a:latin typeface="Arial" panose="020B0604020202020204" pitchFamily="34" charset="0"/>
                <a:cs typeface="Arial" panose="020B0604020202020204" pitchFamily="34" charset="0"/>
              </a:rPr>
              <a:t>Ensure you </a:t>
            </a:r>
            <a:r>
              <a:rPr lang="en-GB" b="0" i="0" dirty="0">
                <a:solidFill>
                  <a:srgbClr val="222222"/>
                </a:solidFill>
                <a:effectLst/>
                <a:latin typeface="Arial" panose="020B0604020202020204" pitchFamily="34" charset="0"/>
                <a:cs typeface="Arial" panose="020B0604020202020204" pitchFamily="34" charset="0"/>
              </a:rPr>
              <a:t>select appropriate sources  that are relevant to the proposed research</a:t>
            </a:r>
          </a:p>
          <a:p>
            <a:endParaRPr lang="en-GB" dirty="0"/>
          </a:p>
        </p:txBody>
      </p:sp>
      <p:sp>
        <p:nvSpPr>
          <p:cNvPr id="4" name="Rectangle 3">
            <a:extLst>
              <a:ext uri="{FF2B5EF4-FFF2-40B4-BE49-F238E27FC236}">
                <a16:creationId xmlns:a16="http://schemas.microsoft.com/office/drawing/2014/main" id="{16E99C14-A92D-4F26-8FD4-50C5DBFD038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50686910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D9814F9-AB7D-4BAF-AC2E-3DE188A26A47}">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129</TotalTime>
  <Words>1384</Words>
  <Application>Microsoft Office PowerPoint</Application>
  <PresentationFormat>On-screen Show (4:3)</PresentationFormat>
  <Paragraphs>148</Paragraphs>
  <Slides>29</Slides>
  <Notes>11</Notes>
  <HiddenSlides>0</HiddenSlides>
  <MMClips>1</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20140311PresentationUWTSDTemplate</vt:lpstr>
      <vt:lpstr>  PRACTICE-BASED RESEARCH     </vt:lpstr>
      <vt:lpstr>Aims of the Session</vt:lpstr>
      <vt:lpstr>What is a Research proposal?</vt:lpstr>
      <vt:lpstr>Research Proposal </vt:lpstr>
      <vt:lpstr>Research Proposal </vt:lpstr>
      <vt:lpstr>Why do we write a research proposals? </vt:lpstr>
      <vt:lpstr>Reason for writing a proposal</vt:lpstr>
      <vt:lpstr>Reason for writing a proposal</vt:lpstr>
      <vt:lpstr>PowerPoint Presentation</vt:lpstr>
      <vt:lpstr>How long is a research proposal?</vt:lpstr>
      <vt:lpstr>Length of the Proposal</vt:lpstr>
      <vt:lpstr>What must the Proposal slides contain?</vt:lpstr>
      <vt:lpstr>Structure of your research proposal</vt:lpstr>
      <vt:lpstr>Research Title</vt:lpstr>
      <vt:lpstr>Prevalence / Introduction / Background</vt:lpstr>
      <vt:lpstr>Rationale/Justification for Research</vt:lpstr>
      <vt:lpstr>Research Question, Aim &amp; Objectives</vt:lpstr>
      <vt:lpstr>Research Methodology</vt:lpstr>
      <vt:lpstr>Research Methodology</vt:lpstr>
      <vt:lpstr>Research Methodology</vt:lpstr>
      <vt:lpstr>PowerPoint Presentation</vt:lpstr>
      <vt:lpstr>Ethical considerations </vt:lpstr>
      <vt:lpstr>Impacts of research</vt:lpstr>
      <vt:lpstr>Impacts of research</vt:lpstr>
      <vt:lpstr>Plan of Work and Time Schedule</vt:lpstr>
      <vt:lpstr>Timelines</vt:lpstr>
      <vt:lpstr>Example of Research Timeline</vt:lpstr>
      <vt:lpstr>Example of Gantt Chart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Zeno Leung</cp:lastModifiedBy>
  <cp:revision>321</cp:revision>
  <dcterms:created xsi:type="dcterms:W3CDTF">2015-04-14T15:21:28Z</dcterms:created>
  <dcterms:modified xsi:type="dcterms:W3CDTF">2024-11-05T13:01:09Z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