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BAA943-DC53-1734-4D49-B3769B8CB1B1}" v="735" dt="2025-03-07T22:09:14.9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Boettjer (2404410)" userId="S::2404410@student.uwtsd.ac.uk::bea6c310-4428-4d38-a315-e1e8272814c0" providerId="AD" clId="Web-{E9BAA943-DC53-1734-4D49-B3769B8CB1B1}"/>
    <pc:docChg chg="addSld delSld modSld">
      <pc:chgData name="Dylan Boettjer (2404410)" userId="S::2404410@student.uwtsd.ac.uk::bea6c310-4428-4d38-a315-e1e8272814c0" providerId="AD" clId="Web-{E9BAA943-DC53-1734-4D49-B3769B8CB1B1}" dt="2025-03-07T22:09:14.932" v="728" actId="1076"/>
      <pc:docMkLst>
        <pc:docMk/>
      </pc:docMkLst>
      <pc:sldChg chg="addSp modSp mod setBg modShow">
        <pc:chgData name="Dylan Boettjer (2404410)" userId="S::2404410@student.uwtsd.ac.uk::bea6c310-4428-4d38-a315-e1e8272814c0" providerId="AD" clId="Web-{E9BAA943-DC53-1734-4D49-B3769B8CB1B1}" dt="2025-03-07T21:42:00.095" v="401"/>
        <pc:sldMkLst>
          <pc:docMk/>
          <pc:sldMk cId="109857222" sldId="256"/>
        </pc:sldMkLst>
        <pc:spChg chg="mod">
          <ac:chgData name="Dylan Boettjer (2404410)" userId="S::2404410@student.uwtsd.ac.uk::bea6c310-4428-4d38-a315-e1e8272814c0" providerId="AD" clId="Web-{E9BAA943-DC53-1734-4D49-B3769B8CB1B1}" dt="2025-03-07T20:40:36.603" v="15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ylan Boettjer (2404410)" userId="S::2404410@student.uwtsd.ac.uk::bea6c310-4428-4d38-a315-e1e8272814c0" providerId="AD" clId="Web-{E9BAA943-DC53-1734-4D49-B3769B8CB1B1}" dt="2025-03-07T20:40:36.603" v="15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40:36.603" v="158"/>
          <ac:spMkLst>
            <pc:docMk/>
            <pc:sldMk cId="109857222" sldId="256"/>
            <ac:spMk id="8" creationId="{6F5A5072-7B47-4D32-B52A-4EBBF590B8A5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40:36.603" v="158"/>
          <ac:spMkLst>
            <pc:docMk/>
            <pc:sldMk cId="109857222" sldId="256"/>
            <ac:spMk id="10" creationId="{9715DAF0-AE1B-46C9-8A6B-DB2AA05AB91D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40:36.603" v="158"/>
          <ac:spMkLst>
            <pc:docMk/>
            <pc:sldMk cId="109857222" sldId="256"/>
            <ac:spMk id="12" creationId="{6016219D-510E-4184-9090-6D5578A87BD1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40:36.603" v="158"/>
          <ac:spMkLst>
            <pc:docMk/>
            <pc:sldMk cId="109857222" sldId="256"/>
            <ac:spMk id="14" creationId="{AFF4A713-7B75-4B21-90D7-5AB19547C728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40:36.603" v="158"/>
          <ac:spMkLst>
            <pc:docMk/>
            <pc:sldMk cId="109857222" sldId="256"/>
            <ac:spMk id="16" creationId="{DC631C0B-6DA6-4E57-8231-CE32B3434A7E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40:36.603" v="158"/>
          <ac:spMkLst>
            <pc:docMk/>
            <pc:sldMk cId="109857222" sldId="256"/>
            <ac:spMk id="18" creationId="{C29501E6-A978-4A61-9689-9085AF97A53A}"/>
          </ac:spMkLst>
        </pc:spChg>
      </pc:sldChg>
      <pc:sldChg chg="addSp modSp new mod setBg">
        <pc:chgData name="Dylan Boettjer (2404410)" userId="S::2404410@student.uwtsd.ac.uk::bea6c310-4428-4d38-a315-e1e8272814c0" providerId="AD" clId="Web-{E9BAA943-DC53-1734-4D49-B3769B8CB1B1}" dt="2025-03-07T20:54:22.614" v="208" actId="20577"/>
        <pc:sldMkLst>
          <pc:docMk/>
          <pc:sldMk cId="4146599887" sldId="257"/>
        </pc:sldMkLst>
        <pc:spChg chg="mod">
          <ac:chgData name="Dylan Boettjer (2404410)" userId="S::2404410@student.uwtsd.ac.uk::bea6c310-4428-4d38-a315-e1e8272814c0" providerId="AD" clId="Web-{E9BAA943-DC53-1734-4D49-B3769B8CB1B1}" dt="2025-03-07T20:53:49.347" v="199"/>
          <ac:spMkLst>
            <pc:docMk/>
            <pc:sldMk cId="4146599887" sldId="257"/>
            <ac:spMk id="2" creationId="{12B85B4D-D644-AD47-E7EF-179A4CDFB971}"/>
          </ac:spMkLst>
        </pc:spChg>
        <pc:spChg chg="mod">
          <ac:chgData name="Dylan Boettjer (2404410)" userId="S::2404410@student.uwtsd.ac.uk::bea6c310-4428-4d38-a315-e1e8272814c0" providerId="AD" clId="Web-{E9BAA943-DC53-1734-4D49-B3769B8CB1B1}" dt="2025-03-07T20:54:22.614" v="208" actId="20577"/>
          <ac:spMkLst>
            <pc:docMk/>
            <pc:sldMk cId="4146599887" sldId="257"/>
            <ac:spMk id="3" creationId="{92C0D233-D8D7-E133-AD08-561B8891502D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53:49.347" v="199"/>
          <ac:spMkLst>
            <pc:docMk/>
            <pc:sldMk cId="4146599887" sldId="257"/>
            <ac:spMk id="8" creationId="{DEE2AD96-B495-4E06-9291-B71706F728CB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53:49.347" v="199"/>
          <ac:spMkLst>
            <pc:docMk/>
            <pc:sldMk cId="4146599887" sldId="257"/>
            <ac:spMk id="10" creationId="{53CF6D67-C5A8-4ADD-9E8E-1E38CA1D3166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53:49.347" v="199"/>
          <ac:spMkLst>
            <pc:docMk/>
            <pc:sldMk cId="4146599887" sldId="257"/>
            <ac:spMk id="12" creationId="{86909FA0-B515-4681-B7A8-FA281D133B94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53:49.347" v="199"/>
          <ac:spMkLst>
            <pc:docMk/>
            <pc:sldMk cId="4146599887" sldId="257"/>
            <ac:spMk id="14" creationId="{21C9FE86-FCC3-4A31-AA1C-C882262B7FE7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53:49.347" v="199"/>
          <ac:spMkLst>
            <pc:docMk/>
            <pc:sldMk cId="4146599887" sldId="257"/>
            <ac:spMk id="16" creationId="{7D96243B-ECED-4B71-8E06-AE9A285EAD20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53:49.347" v="199"/>
          <ac:spMkLst>
            <pc:docMk/>
            <pc:sldMk cId="4146599887" sldId="257"/>
            <ac:spMk id="18" creationId="{A09989E4-EFDC-4A90-A633-E0525FB4139E}"/>
          </ac:spMkLst>
        </pc:spChg>
      </pc:sldChg>
      <pc:sldChg chg="modSp new del">
        <pc:chgData name="Dylan Boettjer (2404410)" userId="S::2404410@student.uwtsd.ac.uk::bea6c310-4428-4d38-a315-e1e8272814c0" providerId="AD" clId="Web-{E9BAA943-DC53-1734-4D49-B3769B8CB1B1}" dt="2025-03-07T21:01:03.800" v="265"/>
        <pc:sldMkLst>
          <pc:docMk/>
          <pc:sldMk cId="3697213595" sldId="258"/>
        </pc:sldMkLst>
        <pc:spChg chg="mod">
          <ac:chgData name="Dylan Boettjer (2404410)" userId="S::2404410@student.uwtsd.ac.uk::bea6c310-4428-4d38-a315-e1e8272814c0" providerId="AD" clId="Web-{E9BAA943-DC53-1734-4D49-B3769B8CB1B1}" dt="2025-03-07T20:15:16.114" v="74" actId="20577"/>
          <ac:spMkLst>
            <pc:docMk/>
            <pc:sldMk cId="3697213595" sldId="258"/>
            <ac:spMk id="2" creationId="{2E6C10F7-A3F6-40FF-737F-1DB6A64573AF}"/>
          </ac:spMkLst>
        </pc:spChg>
      </pc:sldChg>
      <pc:sldChg chg="addSp modSp new mod setBg">
        <pc:chgData name="Dylan Boettjer (2404410)" userId="S::2404410@student.uwtsd.ac.uk::bea6c310-4428-4d38-a315-e1e8272814c0" providerId="AD" clId="Web-{E9BAA943-DC53-1734-4D49-B3769B8CB1B1}" dt="2025-03-07T21:09:54.786" v="335" actId="20577"/>
        <pc:sldMkLst>
          <pc:docMk/>
          <pc:sldMk cId="1691464422" sldId="259"/>
        </pc:sldMkLst>
        <pc:spChg chg="mod">
          <ac:chgData name="Dylan Boettjer (2404410)" userId="S::2404410@student.uwtsd.ac.uk::bea6c310-4428-4d38-a315-e1e8272814c0" providerId="AD" clId="Web-{E9BAA943-DC53-1734-4D49-B3769B8CB1B1}" dt="2025-03-07T21:09:54.786" v="335" actId="20577"/>
          <ac:spMkLst>
            <pc:docMk/>
            <pc:sldMk cId="1691464422" sldId="259"/>
            <ac:spMk id="2" creationId="{827B4D39-A178-AEA1-336C-DCFE6016AF5C}"/>
          </ac:spMkLst>
        </pc:spChg>
        <pc:spChg chg="mod">
          <ac:chgData name="Dylan Boettjer (2404410)" userId="S::2404410@student.uwtsd.ac.uk::bea6c310-4428-4d38-a315-e1e8272814c0" providerId="AD" clId="Web-{E9BAA943-DC53-1734-4D49-B3769B8CB1B1}" dt="2025-03-07T21:09:42.457" v="334" actId="20577"/>
          <ac:spMkLst>
            <pc:docMk/>
            <pc:sldMk cId="1691464422" sldId="259"/>
            <ac:spMk id="3" creationId="{B5B92E68-48B8-EE75-9BB2-2A0E757D8923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09:36.332" v="331"/>
          <ac:spMkLst>
            <pc:docMk/>
            <pc:sldMk cId="1691464422" sldId="259"/>
            <ac:spMk id="8" creationId="{DEE2AD96-B495-4E06-9291-B71706F728CB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09:36.332" v="331"/>
          <ac:spMkLst>
            <pc:docMk/>
            <pc:sldMk cId="1691464422" sldId="259"/>
            <ac:spMk id="10" creationId="{53CF6D67-C5A8-4ADD-9E8E-1E38CA1D3166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09:36.332" v="331"/>
          <ac:spMkLst>
            <pc:docMk/>
            <pc:sldMk cId="1691464422" sldId="259"/>
            <ac:spMk id="12" creationId="{86909FA0-B515-4681-B7A8-FA281D133B94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09:36.332" v="331"/>
          <ac:spMkLst>
            <pc:docMk/>
            <pc:sldMk cId="1691464422" sldId="259"/>
            <ac:spMk id="14" creationId="{21C9FE86-FCC3-4A31-AA1C-C882262B7FE7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09:36.332" v="331"/>
          <ac:spMkLst>
            <pc:docMk/>
            <pc:sldMk cId="1691464422" sldId="259"/>
            <ac:spMk id="16" creationId="{7D96243B-ECED-4B71-8E06-AE9A285EAD20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09:36.332" v="331"/>
          <ac:spMkLst>
            <pc:docMk/>
            <pc:sldMk cId="1691464422" sldId="259"/>
            <ac:spMk id="18" creationId="{A09989E4-EFDC-4A90-A633-E0525FB4139E}"/>
          </ac:spMkLst>
        </pc:spChg>
      </pc:sldChg>
      <pc:sldChg chg="addSp modSp new mod setBg">
        <pc:chgData name="Dylan Boettjer (2404410)" userId="S::2404410@student.uwtsd.ac.uk::bea6c310-4428-4d38-a315-e1e8272814c0" providerId="AD" clId="Web-{E9BAA943-DC53-1734-4D49-B3769B8CB1B1}" dt="2025-03-07T21:51:13.499" v="479" actId="20577"/>
        <pc:sldMkLst>
          <pc:docMk/>
          <pc:sldMk cId="2794627120" sldId="260"/>
        </pc:sldMkLst>
        <pc:spChg chg="mod">
          <ac:chgData name="Dylan Boettjer (2404410)" userId="S::2404410@student.uwtsd.ac.uk::bea6c310-4428-4d38-a315-e1e8272814c0" providerId="AD" clId="Web-{E9BAA943-DC53-1734-4D49-B3769B8CB1B1}" dt="2025-03-07T21:51:13.499" v="479" actId="20577"/>
          <ac:spMkLst>
            <pc:docMk/>
            <pc:sldMk cId="2794627120" sldId="260"/>
            <ac:spMk id="2" creationId="{25FC3502-6EAD-139D-0326-22E246F89491}"/>
          </ac:spMkLst>
        </pc:spChg>
        <pc:spChg chg="mod">
          <ac:chgData name="Dylan Boettjer (2404410)" userId="S::2404410@student.uwtsd.ac.uk::bea6c310-4428-4d38-a315-e1e8272814c0" providerId="AD" clId="Web-{E9BAA943-DC53-1734-4D49-B3769B8CB1B1}" dt="2025-03-07T21:39:09.372" v="378" actId="20577"/>
          <ac:spMkLst>
            <pc:docMk/>
            <pc:sldMk cId="2794627120" sldId="260"/>
            <ac:spMk id="3" creationId="{C9136D90-81E6-7CC1-E036-AD0C36FB9BA7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39:04.263" v="376"/>
          <ac:spMkLst>
            <pc:docMk/>
            <pc:sldMk cId="2794627120" sldId="260"/>
            <ac:spMk id="8" creationId="{DEE2AD96-B495-4E06-9291-B71706F728CB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39:04.263" v="376"/>
          <ac:spMkLst>
            <pc:docMk/>
            <pc:sldMk cId="2794627120" sldId="260"/>
            <ac:spMk id="10" creationId="{53CF6D67-C5A8-4ADD-9E8E-1E38CA1D3166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39:04.263" v="376"/>
          <ac:spMkLst>
            <pc:docMk/>
            <pc:sldMk cId="2794627120" sldId="260"/>
            <ac:spMk id="12" creationId="{86909FA0-B515-4681-B7A8-FA281D133B94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39:04.263" v="376"/>
          <ac:spMkLst>
            <pc:docMk/>
            <pc:sldMk cId="2794627120" sldId="260"/>
            <ac:spMk id="14" creationId="{21C9FE86-FCC3-4A31-AA1C-C882262B7FE7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39:04.263" v="376"/>
          <ac:spMkLst>
            <pc:docMk/>
            <pc:sldMk cId="2794627120" sldId="260"/>
            <ac:spMk id="16" creationId="{7D96243B-ECED-4B71-8E06-AE9A285EAD20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39:04.263" v="376"/>
          <ac:spMkLst>
            <pc:docMk/>
            <pc:sldMk cId="2794627120" sldId="260"/>
            <ac:spMk id="18" creationId="{A09989E4-EFDC-4A90-A633-E0525FB4139E}"/>
          </ac:spMkLst>
        </pc:spChg>
      </pc:sldChg>
      <pc:sldChg chg="addSp modSp new mod setBg">
        <pc:chgData name="Dylan Boettjer (2404410)" userId="S::2404410@student.uwtsd.ac.uk::bea6c310-4428-4d38-a315-e1e8272814c0" providerId="AD" clId="Web-{E9BAA943-DC53-1734-4D49-B3769B8CB1B1}" dt="2025-03-07T21:51:57.922" v="491" actId="20577"/>
        <pc:sldMkLst>
          <pc:docMk/>
          <pc:sldMk cId="1960354962" sldId="261"/>
        </pc:sldMkLst>
        <pc:spChg chg="mod">
          <ac:chgData name="Dylan Boettjer (2404410)" userId="S::2404410@student.uwtsd.ac.uk::bea6c310-4428-4d38-a315-e1e8272814c0" providerId="AD" clId="Web-{E9BAA943-DC53-1734-4D49-B3769B8CB1B1}" dt="2025-03-07T21:51:33.312" v="481"/>
          <ac:spMkLst>
            <pc:docMk/>
            <pc:sldMk cId="1960354962" sldId="261"/>
            <ac:spMk id="2" creationId="{FEBF9509-03A8-015D-4763-392DB39D6D96}"/>
          </ac:spMkLst>
        </pc:spChg>
        <pc:spChg chg="mod">
          <ac:chgData name="Dylan Boettjer (2404410)" userId="S::2404410@student.uwtsd.ac.uk::bea6c310-4428-4d38-a315-e1e8272814c0" providerId="AD" clId="Web-{E9BAA943-DC53-1734-4D49-B3769B8CB1B1}" dt="2025-03-07T21:51:57.922" v="491" actId="20577"/>
          <ac:spMkLst>
            <pc:docMk/>
            <pc:sldMk cId="1960354962" sldId="261"/>
            <ac:spMk id="3" creationId="{BAEA4306-494A-7509-D838-440900AD9902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51:33.312" v="481"/>
          <ac:spMkLst>
            <pc:docMk/>
            <pc:sldMk cId="1960354962" sldId="261"/>
            <ac:spMk id="8" creationId="{DEE2AD96-B495-4E06-9291-B71706F728CB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51:33.312" v="481"/>
          <ac:spMkLst>
            <pc:docMk/>
            <pc:sldMk cId="1960354962" sldId="261"/>
            <ac:spMk id="10" creationId="{53CF6D67-C5A8-4ADD-9E8E-1E38CA1D3166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51:33.312" v="481"/>
          <ac:spMkLst>
            <pc:docMk/>
            <pc:sldMk cId="1960354962" sldId="261"/>
            <ac:spMk id="12" creationId="{86909FA0-B515-4681-B7A8-FA281D133B94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51:33.312" v="481"/>
          <ac:spMkLst>
            <pc:docMk/>
            <pc:sldMk cId="1960354962" sldId="261"/>
            <ac:spMk id="14" creationId="{21C9FE86-FCC3-4A31-AA1C-C882262B7FE7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51:33.312" v="481"/>
          <ac:spMkLst>
            <pc:docMk/>
            <pc:sldMk cId="1960354962" sldId="261"/>
            <ac:spMk id="16" creationId="{7D96243B-ECED-4B71-8E06-AE9A285EAD20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1:51:33.312" v="481"/>
          <ac:spMkLst>
            <pc:docMk/>
            <pc:sldMk cId="1960354962" sldId="261"/>
            <ac:spMk id="18" creationId="{A09989E4-EFDC-4A90-A633-E0525FB4139E}"/>
          </ac:spMkLst>
        </pc:spChg>
      </pc:sldChg>
      <pc:sldChg chg="modSp new del">
        <pc:chgData name="Dylan Boettjer (2404410)" userId="S::2404410@student.uwtsd.ac.uk::bea6c310-4428-4d38-a315-e1e8272814c0" providerId="AD" clId="Web-{E9BAA943-DC53-1734-4D49-B3769B8CB1B1}" dt="2025-03-07T21:13:54.246" v="339"/>
        <pc:sldMkLst>
          <pc:docMk/>
          <pc:sldMk cId="1109661301" sldId="262"/>
        </pc:sldMkLst>
        <pc:spChg chg="mod">
          <ac:chgData name="Dylan Boettjer (2404410)" userId="S::2404410@student.uwtsd.ac.uk::bea6c310-4428-4d38-a315-e1e8272814c0" providerId="AD" clId="Web-{E9BAA943-DC53-1734-4D49-B3769B8CB1B1}" dt="2025-03-07T20:16:48.523" v="131" actId="20577"/>
          <ac:spMkLst>
            <pc:docMk/>
            <pc:sldMk cId="1109661301" sldId="262"/>
            <ac:spMk id="2" creationId="{BBBEA04B-3BED-0B7B-9033-1E6758B93560}"/>
          </ac:spMkLst>
        </pc:spChg>
      </pc:sldChg>
      <pc:sldChg chg="addSp modSp new mod setBg">
        <pc:chgData name="Dylan Boettjer (2404410)" userId="S::2404410@student.uwtsd.ac.uk::bea6c310-4428-4d38-a315-e1e8272814c0" providerId="AD" clId="Web-{E9BAA943-DC53-1734-4D49-B3769B8CB1B1}" dt="2025-03-07T22:08:37.025" v="722"/>
        <pc:sldMkLst>
          <pc:docMk/>
          <pc:sldMk cId="4092776863" sldId="263"/>
        </pc:sldMkLst>
        <pc:spChg chg="mod">
          <ac:chgData name="Dylan Boettjer (2404410)" userId="S::2404410@student.uwtsd.ac.uk::bea6c310-4428-4d38-a315-e1e8272814c0" providerId="AD" clId="Web-{E9BAA943-DC53-1734-4D49-B3769B8CB1B1}" dt="2025-03-07T22:08:37.025" v="722"/>
          <ac:spMkLst>
            <pc:docMk/>
            <pc:sldMk cId="4092776863" sldId="263"/>
            <ac:spMk id="2" creationId="{FEC44589-1B53-50E0-282D-6C04C3528726}"/>
          </ac:spMkLst>
        </pc:spChg>
        <pc:spChg chg="mod">
          <ac:chgData name="Dylan Boettjer (2404410)" userId="S::2404410@student.uwtsd.ac.uk::bea6c310-4428-4d38-a315-e1e8272814c0" providerId="AD" clId="Web-{E9BAA943-DC53-1734-4D49-B3769B8CB1B1}" dt="2025-03-07T22:08:37.025" v="722"/>
          <ac:spMkLst>
            <pc:docMk/>
            <pc:sldMk cId="4092776863" sldId="263"/>
            <ac:spMk id="3" creationId="{89CE1FF3-80F3-9272-C777-4589D1B1696D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2:08:37.025" v="722"/>
          <ac:spMkLst>
            <pc:docMk/>
            <pc:sldMk cId="4092776863" sldId="263"/>
            <ac:spMk id="8" creationId="{DEE2AD96-B495-4E06-9291-B71706F728CB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2:08:37.025" v="722"/>
          <ac:spMkLst>
            <pc:docMk/>
            <pc:sldMk cId="4092776863" sldId="263"/>
            <ac:spMk id="10" creationId="{53CF6D67-C5A8-4ADD-9E8E-1E38CA1D3166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2:08:37.025" v="722"/>
          <ac:spMkLst>
            <pc:docMk/>
            <pc:sldMk cId="4092776863" sldId="263"/>
            <ac:spMk id="12" creationId="{86909FA0-B515-4681-B7A8-FA281D133B94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2:08:37.025" v="722"/>
          <ac:spMkLst>
            <pc:docMk/>
            <pc:sldMk cId="4092776863" sldId="263"/>
            <ac:spMk id="14" creationId="{21C9FE86-FCC3-4A31-AA1C-C882262B7FE7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2:08:37.025" v="722"/>
          <ac:spMkLst>
            <pc:docMk/>
            <pc:sldMk cId="4092776863" sldId="263"/>
            <ac:spMk id="16" creationId="{7D96243B-ECED-4B71-8E06-AE9A285EAD20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2:08:37.025" v="722"/>
          <ac:spMkLst>
            <pc:docMk/>
            <pc:sldMk cId="4092776863" sldId="263"/>
            <ac:spMk id="18" creationId="{A09989E4-EFDC-4A90-A633-E0525FB4139E}"/>
          </ac:spMkLst>
        </pc:spChg>
      </pc:sldChg>
      <pc:sldChg chg="modSp new">
        <pc:chgData name="Dylan Boettjer (2404410)" userId="S::2404410@student.uwtsd.ac.uk::bea6c310-4428-4d38-a315-e1e8272814c0" providerId="AD" clId="Web-{E9BAA943-DC53-1734-4D49-B3769B8CB1B1}" dt="2025-03-07T22:09:14.932" v="728" actId="1076"/>
        <pc:sldMkLst>
          <pc:docMk/>
          <pc:sldMk cId="3661422677" sldId="264"/>
        </pc:sldMkLst>
        <pc:spChg chg="mod">
          <ac:chgData name="Dylan Boettjer (2404410)" userId="S::2404410@student.uwtsd.ac.uk::bea6c310-4428-4d38-a315-e1e8272814c0" providerId="AD" clId="Web-{E9BAA943-DC53-1734-4D49-B3769B8CB1B1}" dt="2025-03-07T20:55:27.460" v="253" actId="20577"/>
          <ac:spMkLst>
            <pc:docMk/>
            <pc:sldMk cId="3661422677" sldId="264"/>
            <ac:spMk id="2" creationId="{E37136F2-9FEF-AD82-57CB-7A9CF38F8F7E}"/>
          </ac:spMkLst>
        </pc:spChg>
        <pc:spChg chg="mod">
          <ac:chgData name="Dylan Boettjer (2404410)" userId="S::2404410@student.uwtsd.ac.uk::bea6c310-4428-4d38-a315-e1e8272814c0" providerId="AD" clId="Web-{E9BAA943-DC53-1734-4D49-B3769B8CB1B1}" dt="2025-03-07T22:09:14.932" v="728" actId="1076"/>
          <ac:spMkLst>
            <pc:docMk/>
            <pc:sldMk cId="3661422677" sldId="264"/>
            <ac:spMk id="3" creationId="{35027AD6-2919-607C-2FBC-8C2EDD35A4DE}"/>
          </ac:spMkLst>
        </pc:spChg>
      </pc:sldChg>
      <pc:sldChg chg="addSp delSp modSp new mod setBg">
        <pc:chgData name="Dylan Boettjer (2404410)" userId="S::2404410@student.uwtsd.ac.uk::bea6c310-4428-4d38-a315-e1e8272814c0" providerId="AD" clId="Web-{E9BAA943-DC53-1734-4D49-B3769B8CB1B1}" dt="2025-03-07T20:55:55.101" v="264" actId="1076"/>
        <pc:sldMkLst>
          <pc:docMk/>
          <pc:sldMk cId="1806136308" sldId="265"/>
        </pc:sldMkLst>
        <pc:spChg chg="mod">
          <ac:chgData name="Dylan Boettjer (2404410)" userId="S::2404410@student.uwtsd.ac.uk::bea6c310-4428-4d38-a315-e1e8272814c0" providerId="AD" clId="Web-{E9BAA943-DC53-1734-4D49-B3769B8CB1B1}" dt="2025-03-07T20:55:55.101" v="264" actId="1076"/>
          <ac:spMkLst>
            <pc:docMk/>
            <pc:sldMk cId="1806136308" sldId="265"/>
            <ac:spMk id="2" creationId="{FDEA3671-AEB2-E3EE-33E4-3230DE2613EE}"/>
          </ac:spMkLst>
        </pc:spChg>
        <pc:spChg chg="del">
          <ac:chgData name="Dylan Boettjer (2404410)" userId="S::2404410@student.uwtsd.ac.uk::bea6c310-4428-4d38-a315-e1e8272814c0" providerId="AD" clId="Web-{E9BAA943-DC53-1734-4D49-B3769B8CB1B1}" dt="2025-03-07T20:55:06.662" v="238"/>
          <ac:spMkLst>
            <pc:docMk/>
            <pc:sldMk cId="1806136308" sldId="265"/>
            <ac:spMk id="3" creationId="{DAF711ED-47C9-16CF-46B0-C0D27AC503FA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55:39.663" v="254"/>
          <ac:spMkLst>
            <pc:docMk/>
            <pc:sldMk cId="1806136308" sldId="265"/>
            <ac:spMk id="9" creationId="{A3363022-C969-41E9-8EB2-E4C94908C1FA}"/>
          </ac:spMkLst>
        </pc:spChg>
        <pc:spChg chg="add">
          <ac:chgData name="Dylan Boettjer (2404410)" userId="S::2404410@student.uwtsd.ac.uk::bea6c310-4428-4d38-a315-e1e8272814c0" providerId="AD" clId="Web-{E9BAA943-DC53-1734-4D49-B3769B8CB1B1}" dt="2025-03-07T20:55:39.663" v="254"/>
          <ac:spMkLst>
            <pc:docMk/>
            <pc:sldMk cId="1806136308" sldId="265"/>
            <ac:spMk id="11" creationId="{8D1AD6B3-BE88-4CEB-BA17-790657CC4729}"/>
          </ac:spMkLst>
        </pc:spChg>
        <pc:grpChg chg="add">
          <ac:chgData name="Dylan Boettjer (2404410)" userId="S::2404410@student.uwtsd.ac.uk::bea6c310-4428-4d38-a315-e1e8272814c0" providerId="AD" clId="Web-{E9BAA943-DC53-1734-4D49-B3769B8CB1B1}" dt="2025-03-07T20:55:39.663" v="254"/>
          <ac:grpSpMkLst>
            <pc:docMk/>
            <pc:sldMk cId="1806136308" sldId="265"/>
            <ac:grpSpMk id="13" creationId="{89D1390B-7E13-4B4F-9CB2-391063412E54}"/>
          </ac:grpSpMkLst>
        </pc:grpChg>
        <pc:picChg chg="add">
          <ac:chgData name="Dylan Boettjer (2404410)" userId="S::2404410@student.uwtsd.ac.uk::bea6c310-4428-4d38-a315-e1e8272814c0" providerId="AD" clId="Web-{E9BAA943-DC53-1734-4D49-B3769B8CB1B1}" dt="2025-03-07T20:55:39.663" v="254"/>
          <ac:picMkLst>
            <pc:docMk/>
            <pc:sldMk cId="1806136308" sldId="265"/>
            <ac:picMk id="6" creationId="{4DA8AFFD-A0D6-DBEA-9204-B18EAE5D322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pace-code-g-2012/pace-code-g-2012-accessible" TargetMode="External"/><Relationship Id="rId2" Type="http://schemas.openxmlformats.org/officeDocument/2006/relationships/hyperlink" Target="https://www.college.police.uk/app/major-investigation-and-public-protection/domestic-abuse/arrest-and-other-positive-approach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styorkshire.police.uk/ask-the-police/question/Q52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4100">
                <a:solidFill>
                  <a:srgbClr val="FFFFFF"/>
                </a:solidFill>
                <a:ea typeface="+mj-lt"/>
                <a:cs typeface="+mj-lt"/>
              </a:rPr>
              <a:t>Evaluate how the introduction of Code G of PACE 1984,</a:t>
            </a:r>
            <a:endParaRPr lang="en-US" sz="4100">
              <a:solidFill>
                <a:srgbClr val="FFFFFF"/>
              </a:solidFill>
              <a:ea typeface="+mj-lt"/>
              <a:cs typeface="+mj-lt"/>
            </a:endParaRPr>
          </a:p>
          <a:p>
            <a:pPr algn="l"/>
            <a:r>
              <a:rPr lang="en-GB" sz="4100">
                <a:solidFill>
                  <a:srgbClr val="FFFFFF"/>
                </a:solidFill>
                <a:ea typeface="+mj-lt"/>
                <a:cs typeface="+mj-lt"/>
              </a:rPr>
              <a:t>codes of practice, improved the process of dealing with prisoners in a fair and lawful manner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dirty="0"/>
              <a:t>Dylan Boettjer(2404410)</a:t>
            </a:r>
            <a:endParaRPr lang="en-US"/>
          </a:p>
          <a:p>
            <a:pPr algn="l"/>
            <a:r>
              <a:rPr lang="en-GB" dirty="0"/>
              <a:t>BMPL4017</a:t>
            </a:r>
            <a:endParaRPr lang="en-GB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B85B4D-D644-AD47-E7EF-179A4CDFB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What is Code G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0D233-D8D7-E133-AD08-561B889150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594396"/>
            <a:ext cx="4862447" cy="62713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dirty="0"/>
              <a:t>Code G as described by The Home office (2012), </a:t>
            </a:r>
            <a:r>
              <a:rPr lang="en-GB" sz="3600" b="1" i="1" dirty="0">
                <a:ea typeface="+mn-lt"/>
                <a:cs typeface="+mn-lt"/>
              </a:rPr>
              <a:t>'This Code of Practice deals with the statutory power of police to arrest a person who is involved, or suspected of being involved, in a criminal offence.'</a:t>
            </a:r>
          </a:p>
          <a:p>
            <a:endParaRPr lang="en-GB" sz="2000" b="1" i="1">
              <a:ea typeface="+mn-lt"/>
              <a:cs typeface="+mn-lt"/>
            </a:endParaRPr>
          </a:p>
          <a:p>
            <a:endParaRPr lang="en-GB" sz="2000" b="1" i="1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46599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B4D39-A178-AEA1-336C-DCFE6016A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Before Code G was introduced</a:t>
            </a:r>
            <a:endParaRPr lang="en-US" sz="4000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92E68-48B8-EE75-9BB2-2A0E757D8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200" dirty="0"/>
              <a:t>Before Code G was introduced the police powers were still governed by PACE however without the specific guidelines and emphasis on considering the necessity of an arrest that Code G would later establish 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691464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C3502-6EAD-139D-0326-22E246F89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After Code G introduced</a:t>
            </a:r>
            <a:endParaRPr lang="en-US" sz="4000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36D90-81E6-7CC1-E036-AD0C36FB9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College of policing (2018) </a:t>
            </a:r>
            <a:r>
              <a:rPr lang="en-GB" dirty="0">
                <a:ea typeface="+mn-lt"/>
                <a:cs typeface="+mn-lt"/>
              </a:rPr>
              <a:t>states that, </a:t>
            </a:r>
            <a:r>
              <a:rPr lang="en-GB" b="1" i="1" dirty="0">
                <a:ea typeface="+mn-lt"/>
                <a:cs typeface="+mn-lt"/>
              </a:rPr>
              <a:t>'among other grounds, an officer may carry out an arrest to allow prompt and effective investigation of the offence or the person’s conduct where there are grounds to believe that a person may intimidate, threaten or make contact with witnesses or destroy evidence.'</a:t>
            </a: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94627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BF9509-03A8-015D-4763-392DB39D6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How does code G affect the way officers treat prisoners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A4306-494A-7509-D838-440900AD99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7980" y="1578494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dirty="0"/>
              <a:t>West Yorkshire police (2025) state that officers treat someone who is detained fairly and reasonably and will endeavour to deal with them expeditiously.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960354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44589-1B53-50E0-282D-6C04C3528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What rights are given to prisoners?</a:t>
            </a:r>
            <a:endParaRPr lang="en-US" sz="4000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E1FF3-80F3-9272-C777-4589D1B16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 b="1"/>
              <a:t>Right to legal advice</a:t>
            </a:r>
            <a:endParaRPr lang="en-US" sz="1700"/>
          </a:p>
          <a:p>
            <a:pPr marL="0" indent="0">
              <a:buNone/>
            </a:pPr>
            <a:r>
              <a:rPr lang="en-GB" sz="1700"/>
              <a:t>Anybody who is detained has the right to contact a solicitor for legal advice as well as access free legal advice.</a:t>
            </a:r>
          </a:p>
          <a:p>
            <a:pPr marL="0" indent="0">
              <a:buNone/>
            </a:pPr>
            <a:r>
              <a:rPr lang="en-GB" sz="1700" b="1"/>
              <a:t>Notification of arrest</a:t>
            </a:r>
          </a:p>
          <a:p>
            <a:pPr marL="0" indent="0">
              <a:buNone/>
            </a:pPr>
            <a:r>
              <a:rPr lang="en-GB" sz="1700"/>
              <a:t>An officer must inform a detained person of their arrest and the charges against them</a:t>
            </a:r>
          </a:p>
          <a:p>
            <a:pPr marL="0" indent="0">
              <a:buNone/>
            </a:pPr>
            <a:r>
              <a:rPr lang="en-GB" sz="1700" b="1">
                <a:ea typeface="+mn-lt"/>
                <a:cs typeface="+mn-lt"/>
              </a:rPr>
              <a:t>Access to medical care</a:t>
            </a:r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If needed they will be provided with medical care</a:t>
            </a:r>
          </a:p>
          <a:p>
            <a:pPr marL="0" indent="0">
              <a:buNone/>
            </a:pPr>
            <a:r>
              <a:rPr lang="en-GB" sz="1700" b="1">
                <a:ea typeface="+mn-lt"/>
                <a:cs typeface="+mn-lt"/>
              </a:rPr>
              <a:t>Custody records</a:t>
            </a:r>
            <a:endParaRPr lang="en-GB" sz="17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Police must maintain all documents related to the detainment as well as searches and interviews</a:t>
            </a:r>
          </a:p>
          <a:p>
            <a:pPr marL="0" indent="0">
              <a:buNone/>
            </a:pPr>
            <a:r>
              <a:rPr lang="en-GB" sz="1700" b="1">
                <a:ea typeface="+mn-lt"/>
                <a:cs typeface="+mn-lt"/>
              </a:rPr>
              <a:t>Right to have someone informed</a:t>
            </a:r>
          </a:p>
          <a:p>
            <a:pPr marL="0" indent="0">
              <a:buNone/>
            </a:pPr>
            <a:r>
              <a:rPr lang="en-GB" sz="1700">
                <a:ea typeface="+mn-lt"/>
                <a:cs typeface="+mn-lt"/>
              </a:rPr>
              <a:t>A detained person can inform a chosen person about their arrest unless they are a minor then an adult/ guardian will be appointed to them</a:t>
            </a:r>
          </a:p>
          <a:p>
            <a:pPr marL="0" indent="0">
              <a:buNone/>
            </a:pPr>
            <a:endParaRPr lang="en-GB" sz="1700" b="1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92776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136F2-9FEF-AD82-57CB-7A9CF38F8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642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/>
              <a:t>Reference list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27AD6-2919-607C-2FBC-8C2EDD35A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2" y="5428092"/>
            <a:ext cx="1102053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dirty="0"/>
              <a:t>College of policing (2018) Available at: </a:t>
            </a:r>
            <a:r>
              <a:rPr lang="en-GB" sz="1600" dirty="0">
                <a:ea typeface="+mn-lt"/>
                <a:cs typeface="+mn-lt"/>
                <a:hlinkClick r:id="rId2"/>
              </a:rPr>
              <a:t>https://www.college.police.uk/app/major-investigation-and-public-protection/domestic-abuse/arrest-and-other-positive-approaches</a:t>
            </a:r>
            <a:r>
              <a:rPr lang="en-GB" sz="1600" dirty="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GB" sz="1600" dirty="0"/>
              <a:t>Home office (2012) Available at: </a:t>
            </a:r>
            <a:r>
              <a:rPr lang="en-GB" sz="1600" dirty="0">
                <a:ea typeface="+mn-lt"/>
                <a:cs typeface="+mn-lt"/>
                <a:hlinkClick r:id="rId3"/>
              </a:rPr>
              <a:t>https://www.gov.uk/government/publications/pace-code-g-2012/pace-code-g-2012-accessible</a:t>
            </a:r>
            <a:r>
              <a:rPr lang="en-GB" sz="1600" dirty="0">
                <a:ea typeface="+mn-lt"/>
                <a:cs typeface="+mn-lt"/>
              </a:rPr>
              <a:t> </a:t>
            </a:r>
            <a:endParaRPr lang="en-GB"/>
          </a:p>
          <a:p>
            <a:pPr marL="0" indent="0">
              <a:buNone/>
            </a:pPr>
            <a:r>
              <a:rPr lang="en-GB" sz="1600" dirty="0"/>
              <a:t>West Yorkshire police (2025) Available at: </a:t>
            </a:r>
            <a:r>
              <a:rPr lang="en-GB" sz="1600" dirty="0">
                <a:ea typeface="+mn-lt"/>
                <a:cs typeface="+mn-lt"/>
                <a:hlinkClick r:id="rId4"/>
              </a:rPr>
              <a:t>https://www.westyorkshire.police.uk/ask-the-police/question/Q520</a:t>
            </a:r>
            <a:r>
              <a:rPr lang="en-GB" sz="1600" dirty="0">
                <a:ea typeface="+mn-lt"/>
                <a:cs typeface="+mn-lt"/>
              </a:rPr>
              <a:t> 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61422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EA3671-AEB2-E3EE-33E4-3230DE261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6278" y="1219832"/>
            <a:ext cx="5703694" cy="35309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72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 for listening</a:t>
            </a:r>
            <a:br>
              <a:rPr lang="en-US" sz="7200" b="1" kern="1200" dirty="0"/>
            </a:br>
            <a:r>
              <a:rPr lang="en-US" sz="72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4DA8AFFD-A0D6-DBEA-9204-B18EAE5D32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061363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Evaluate how the introduction of Code G of PACE 1984, codes of practice, improved the process of dealing with prisoners in a fair and lawful manner</vt:lpstr>
      <vt:lpstr>What is Code G</vt:lpstr>
      <vt:lpstr>Before Code G was introduced</vt:lpstr>
      <vt:lpstr>After Code G introduced</vt:lpstr>
      <vt:lpstr>How does code G affect the way officers treat prisoners</vt:lpstr>
      <vt:lpstr>What rights are given to prisoners?</vt:lpstr>
      <vt:lpstr>Reference list</vt:lpstr>
      <vt:lpstr>Thank you for listening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221</cp:revision>
  <dcterms:created xsi:type="dcterms:W3CDTF">2025-03-07T20:01:26Z</dcterms:created>
  <dcterms:modified xsi:type="dcterms:W3CDTF">2025-03-07T22:09:16Z</dcterms:modified>
</cp:coreProperties>
</file>