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3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685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639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3198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3780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55929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7305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2317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5202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678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9992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8220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994BF-FB02-43C0-BC06-14CA4558C013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B2F65-B979-43F0-AF89-D0D1BE552A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708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Hotel</a:t>
            </a:r>
            <a:endParaRPr 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936827"/>
              </p:ext>
            </p:extLst>
          </p:nvPr>
        </p:nvGraphicFramePr>
        <p:xfrm>
          <a:off x="1524000" y="1397000"/>
          <a:ext cx="6096000" cy="6421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Habitacion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Precio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Tarjeta</a:t>
                      </a:r>
                      <a:r>
                        <a:rPr lang="en-GB" dirty="0" smtClean="0"/>
                        <a:t> de </a:t>
                      </a:r>
                      <a:r>
                        <a:rPr lang="en-GB" dirty="0" err="1" smtClean="0"/>
                        <a:t>miembro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1Habitacion 1single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99.00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80.00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1Habitacion</a:t>
                      </a:r>
                      <a:r>
                        <a:rPr lang="en-GB" baseline="0" dirty="0" smtClean="0"/>
                        <a:t>  double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140.00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120.00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Suite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160.00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140.00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Minibar EXTRAS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Whiskey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Prosecco</a:t>
                      </a:r>
                      <a:endParaRPr lang="en-GB" dirty="0" smtClean="0"/>
                    </a:p>
                    <a:p>
                      <a:r>
                        <a:rPr lang="en-GB" dirty="0" err="1" smtClean="0"/>
                        <a:t>Cerveza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Sparkling</a:t>
                      </a:r>
                      <a:r>
                        <a:rPr lang="en-GB" baseline="0" dirty="0" smtClean="0"/>
                        <a:t> water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Snack</a:t>
                      </a:r>
                    </a:p>
                    <a:p>
                      <a:r>
                        <a:rPr lang="en-GB" baseline="0" dirty="0" err="1" smtClean="0"/>
                        <a:t>Nueces</a:t>
                      </a:r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Pringles(</a:t>
                      </a:r>
                      <a:r>
                        <a:rPr lang="en-GB" baseline="0" dirty="0" err="1" smtClean="0"/>
                        <a:t>Patatas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baseline="0" dirty="0" err="1" smtClean="0"/>
                        <a:t>fritas</a:t>
                      </a:r>
                      <a:r>
                        <a:rPr lang="en-GB" baseline="0" dirty="0" smtClean="0"/>
                        <a:t>)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smtClean="0"/>
                        <a:t>Extras</a:t>
                      </a:r>
                    </a:p>
                    <a:p>
                      <a:endParaRPr lang="en-GB" baseline="0" dirty="0" smtClean="0"/>
                    </a:p>
                    <a:p>
                      <a:r>
                        <a:rPr lang="en-GB" baseline="0" dirty="0" err="1" smtClean="0"/>
                        <a:t>Masajes</a:t>
                      </a:r>
                      <a:r>
                        <a:rPr lang="en-GB" baseline="0" dirty="0" smtClean="0"/>
                        <a:t> </a:t>
                      </a:r>
                    </a:p>
                    <a:p>
                      <a:r>
                        <a:rPr lang="en-GB" baseline="0" dirty="0" err="1" smtClean="0"/>
                        <a:t>Balnerio</a:t>
                      </a:r>
                      <a:endParaRPr lang="en-GB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16.00</a:t>
                      </a:r>
                    </a:p>
                    <a:p>
                      <a:r>
                        <a:rPr lang="en-GB" dirty="0" smtClean="0"/>
                        <a:t>9.00</a:t>
                      </a:r>
                    </a:p>
                    <a:p>
                      <a:r>
                        <a:rPr lang="en-GB" dirty="0" smtClean="0"/>
                        <a:t>5.00</a:t>
                      </a:r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4.50</a:t>
                      </a:r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60.00</a:t>
                      </a:r>
                    </a:p>
                    <a:p>
                      <a:r>
                        <a:rPr lang="en-GB" dirty="0" smtClean="0"/>
                        <a:t>35.00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15.50</a:t>
                      </a:r>
                    </a:p>
                    <a:p>
                      <a:r>
                        <a:rPr lang="en-GB" dirty="0" smtClean="0"/>
                        <a:t>8.50</a:t>
                      </a:r>
                    </a:p>
                    <a:p>
                      <a:r>
                        <a:rPr lang="en-GB" dirty="0" smtClean="0"/>
                        <a:t>4.50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3.00</a:t>
                      </a:r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3.00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09581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5827</TotalTime>
  <Words>45</Words>
  <Application>Microsoft Office PowerPoint</Application>
  <PresentationFormat>On-screen Show (4:3)</PresentationFormat>
  <Paragraphs>46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Hotel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</dc:title>
  <dc:creator>Latitude E7250</dc:creator>
  <cp:lastModifiedBy>Latitude E7250</cp:lastModifiedBy>
  <cp:revision>12</cp:revision>
  <dcterms:created xsi:type="dcterms:W3CDTF">2022-11-14T07:23:12Z</dcterms:created>
  <dcterms:modified xsi:type="dcterms:W3CDTF">2022-11-18T19:35:21Z</dcterms:modified>
</cp:coreProperties>
</file>