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6" r:id="rId5"/>
  </p:sldMasterIdLst>
  <p:notesMasterIdLst>
    <p:notesMasterId r:id="rId17"/>
  </p:notesMasterIdLst>
  <p:sldIdLst>
    <p:sldId id="257" r:id="rId6"/>
    <p:sldId id="329" r:id="rId7"/>
    <p:sldId id="333" r:id="rId8"/>
    <p:sldId id="334" r:id="rId9"/>
    <p:sldId id="335" r:id="rId10"/>
    <p:sldId id="256" r:id="rId11"/>
    <p:sldId id="336" r:id="rId12"/>
    <p:sldId id="337" r:id="rId13"/>
    <p:sldId id="338" r:id="rId14"/>
    <p:sldId id="339" r:id="rId15"/>
    <p:sldId id="340" r:id="rId16"/>
  </p:sldIdLst>
  <p:sldSz cx="12192000" cy="6858000"/>
  <p:notesSz cx="12192000" cy="6858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DC752"/>
    <a:srgbClr val="252F53"/>
    <a:srgbClr val="04040B"/>
    <a:srgbClr val="12A3C9"/>
    <a:srgbClr val="FFFFFF"/>
    <a:srgbClr val="F7F7F7"/>
    <a:srgbClr val="FCFCFD"/>
    <a:srgbClr val="66C0DD"/>
    <a:srgbClr val="18153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4" d="100"/>
          <a:sy n="104" d="100"/>
        </p:scale>
        <p:origin x="2376" y="96"/>
      </p:cViewPr>
      <p:guideLst>
        <p:guide orient="horz" pos="2880"/>
        <p:guide pos="2160"/>
      </p:guideLst>
    </p:cSldViewPr>
  </p:slideViewPr>
  <p:notesTextViewPr>
    <p:cViewPr>
      <p:scale>
        <a:sx n="3" d="2"/>
        <a:sy n="3" d="2"/>
      </p:scale>
      <p:origin x="0" y="0"/>
    </p:cViewPr>
  </p:notesTextViewPr>
  <p:sorterViewPr>
    <p:cViewPr varScale="1">
      <p:scale>
        <a:sx n="100" d="100"/>
        <a:sy n="100" d="100"/>
      </p:scale>
      <p:origin x="0" y="0"/>
    </p:cViewPr>
  </p:sorterViewPr>
  <p:notesViewPr>
    <p:cSldViewPr>
      <p:cViewPr varScale="1">
        <p:scale>
          <a:sx n="112" d="100"/>
          <a:sy n="112" d="100"/>
        </p:scale>
        <p:origin x="3270" y="7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tags" Target="tags/tag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23"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ip Scott" userId="0d4f435ca43b6f78" providerId="LiveId" clId="{628B9492-FE19-46C6-B590-FBB2407D1FDD}"/>
    <pc:docChg chg="custSel modSld sldOrd replTag delTag">
      <pc:chgData name="Philip Scott" userId="0d4f435ca43b6f78" providerId="LiveId" clId="{628B9492-FE19-46C6-B590-FBB2407D1FDD}" dt="2021-10-19T09:38:24.618" v="1146"/>
      <pc:docMkLst>
        <pc:docMk/>
      </pc:docMkLst>
      <pc:sldChg chg="modSp">
        <pc:chgData name="Philip Scott" userId="0d4f435ca43b6f78" providerId="LiveId" clId="{628B9492-FE19-46C6-B590-FBB2407D1FDD}" dt="2021-10-18T14:58:34.265" v="0" actId="14100"/>
        <pc:sldMkLst>
          <pc:docMk/>
          <pc:sldMk cId="0" sldId="257"/>
        </pc:sldMkLst>
        <pc:picChg chg="mod">
          <ac:chgData name="Philip Scott" userId="0d4f435ca43b6f78" providerId="LiveId" clId="{628B9492-FE19-46C6-B590-FBB2407D1FDD}" dt="2021-10-18T14:58:34.265" v="0" actId="14100"/>
          <ac:picMkLst>
            <pc:docMk/>
            <pc:sldMk cId="0" sldId="257"/>
            <ac:picMk id="17" creationId="{C4AA8867-288B-4947-BD6B-DB5D4F6CBDBB}"/>
          </ac:picMkLst>
        </pc:picChg>
      </pc:sldChg>
      <pc:sldChg chg="modSp mod">
        <pc:chgData name="Philip Scott" userId="0d4f435ca43b6f78" providerId="LiveId" clId="{628B9492-FE19-46C6-B590-FBB2407D1FDD}" dt="2021-10-18T15:45:33.694" v="603" actId="20577"/>
        <pc:sldMkLst>
          <pc:docMk/>
          <pc:sldMk cId="0" sldId="280"/>
        </pc:sldMkLst>
        <pc:spChg chg="mod">
          <ac:chgData name="Philip Scott" userId="0d4f435ca43b6f78" providerId="LiveId" clId="{628B9492-FE19-46C6-B590-FBB2407D1FDD}" dt="2021-10-18T15:02:20.171" v="39" actId="21"/>
          <ac:spMkLst>
            <pc:docMk/>
            <pc:sldMk cId="0" sldId="280"/>
            <ac:spMk id="2" creationId="{00000000-0000-0000-0000-000000000000}"/>
          </ac:spMkLst>
        </pc:spChg>
        <pc:spChg chg="mod">
          <ac:chgData name="Philip Scott" userId="0d4f435ca43b6f78" providerId="LiveId" clId="{628B9492-FE19-46C6-B590-FBB2407D1FDD}" dt="2021-10-18T15:03:04.373" v="72" actId="255"/>
          <ac:spMkLst>
            <pc:docMk/>
            <pc:sldMk cId="0" sldId="280"/>
            <ac:spMk id="3" creationId="{00000000-0000-0000-0000-000000000000}"/>
          </ac:spMkLst>
        </pc:spChg>
        <pc:spChg chg="mod">
          <ac:chgData name="Philip Scott" userId="0d4f435ca43b6f78" providerId="LiveId" clId="{628B9492-FE19-46C6-B590-FBB2407D1FDD}" dt="2021-10-18T15:45:33.694" v="603" actId="20577"/>
          <ac:spMkLst>
            <pc:docMk/>
            <pc:sldMk cId="0" sldId="280"/>
            <ac:spMk id="4" creationId="{00000000-0000-0000-0000-000000000000}"/>
          </ac:spMkLst>
        </pc:spChg>
      </pc:sldChg>
      <pc:sldChg chg="modSp mod">
        <pc:chgData name="Philip Scott" userId="0d4f435ca43b6f78" providerId="LiveId" clId="{628B9492-FE19-46C6-B590-FBB2407D1FDD}" dt="2021-10-18T15:45:42.853" v="611" actId="20577"/>
        <pc:sldMkLst>
          <pc:docMk/>
          <pc:sldMk cId="0" sldId="298"/>
        </pc:sldMkLst>
        <pc:spChg chg="mod">
          <ac:chgData name="Philip Scott" userId="0d4f435ca43b6f78" providerId="LiveId" clId="{628B9492-FE19-46C6-B590-FBB2407D1FDD}" dt="2021-10-18T15:45:42.853" v="611" actId="20577"/>
          <ac:spMkLst>
            <pc:docMk/>
            <pc:sldMk cId="0" sldId="298"/>
            <ac:spMk id="4" creationId="{00000000-0000-0000-0000-000000000000}"/>
          </ac:spMkLst>
        </pc:spChg>
      </pc:sldChg>
      <pc:sldChg chg="modSp mod">
        <pc:chgData name="Philip Scott" userId="0d4f435ca43b6f78" providerId="LiveId" clId="{628B9492-FE19-46C6-B590-FBB2407D1FDD}" dt="2021-10-18T15:45:40.531" v="609" actId="20577"/>
        <pc:sldMkLst>
          <pc:docMk/>
          <pc:sldMk cId="0" sldId="309"/>
        </pc:sldMkLst>
        <pc:spChg chg="mod">
          <ac:chgData name="Philip Scott" userId="0d4f435ca43b6f78" providerId="LiveId" clId="{628B9492-FE19-46C6-B590-FBB2407D1FDD}" dt="2021-10-18T15:45:40.531" v="609" actId="20577"/>
          <ac:spMkLst>
            <pc:docMk/>
            <pc:sldMk cId="0" sldId="309"/>
            <ac:spMk id="4" creationId="{00000000-0000-0000-0000-000000000000}"/>
          </ac:spMkLst>
        </pc:spChg>
      </pc:sldChg>
      <pc:sldChg chg="modSp mod">
        <pc:chgData name="Philip Scott" userId="0d4f435ca43b6f78" providerId="LiveId" clId="{628B9492-FE19-46C6-B590-FBB2407D1FDD}" dt="2021-10-18T15:46:22.633" v="636" actId="255"/>
        <pc:sldMkLst>
          <pc:docMk/>
          <pc:sldMk cId="4065797247" sldId="317"/>
        </pc:sldMkLst>
        <pc:spChg chg="mod">
          <ac:chgData name="Philip Scott" userId="0d4f435ca43b6f78" providerId="LiveId" clId="{628B9492-FE19-46C6-B590-FBB2407D1FDD}" dt="2021-10-18T15:46:22.633" v="636" actId="255"/>
          <ac:spMkLst>
            <pc:docMk/>
            <pc:sldMk cId="4065797247" sldId="317"/>
            <ac:spMk id="4" creationId="{00000000-0000-0000-0000-000000000000}"/>
          </ac:spMkLst>
        </pc:spChg>
      </pc:sldChg>
      <pc:sldChg chg="modSp mod">
        <pc:chgData name="Philip Scott" userId="0d4f435ca43b6f78" providerId="LiveId" clId="{628B9492-FE19-46C6-B590-FBB2407D1FDD}" dt="2021-10-18T15:46:40.932" v="648" actId="20577"/>
        <pc:sldMkLst>
          <pc:docMk/>
          <pc:sldMk cId="0" sldId="319"/>
        </pc:sldMkLst>
        <pc:spChg chg="mod">
          <ac:chgData name="Philip Scott" userId="0d4f435ca43b6f78" providerId="LiveId" clId="{628B9492-FE19-46C6-B590-FBB2407D1FDD}" dt="2021-10-18T15:05:52.428" v="96" actId="20577"/>
          <ac:spMkLst>
            <pc:docMk/>
            <pc:sldMk cId="0" sldId="319"/>
            <ac:spMk id="2" creationId="{00000000-0000-0000-0000-000000000000}"/>
          </ac:spMkLst>
        </pc:spChg>
        <pc:spChg chg="mod">
          <ac:chgData name="Philip Scott" userId="0d4f435ca43b6f78" providerId="LiveId" clId="{628B9492-FE19-46C6-B590-FBB2407D1FDD}" dt="2021-10-18T15:06:09.205" v="100" actId="14100"/>
          <ac:spMkLst>
            <pc:docMk/>
            <pc:sldMk cId="0" sldId="319"/>
            <ac:spMk id="3" creationId="{00000000-0000-0000-0000-000000000000}"/>
          </ac:spMkLst>
        </pc:spChg>
        <pc:spChg chg="mod">
          <ac:chgData name="Philip Scott" userId="0d4f435ca43b6f78" providerId="LiveId" clId="{628B9492-FE19-46C6-B590-FBB2407D1FDD}" dt="2021-10-18T15:46:40.932" v="648" actId="20577"/>
          <ac:spMkLst>
            <pc:docMk/>
            <pc:sldMk cId="0" sldId="319"/>
            <ac:spMk id="4" creationId="{00000000-0000-0000-0000-000000000000}"/>
          </ac:spMkLst>
        </pc:spChg>
        <pc:spChg chg="mod">
          <ac:chgData name="Philip Scott" userId="0d4f435ca43b6f78" providerId="LiveId" clId="{628B9492-FE19-46C6-B590-FBB2407D1FDD}" dt="2021-10-18T15:06:20.640" v="101" actId="1076"/>
          <ac:spMkLst>
            <pc:docMk/>
            <pc:sldMk cId="0" sldId="319"/>
            <ac:spMk id="6" creationId="{00000000-0000-0000-0000-000000000000}"/>
          </ac:spMkLst>
        </pc:spChg>
        <pc:spChg chg="mod">
          <ac:chgData name="Philip Scott" userId="0d4f435ca43b6f78" providerId="LiveId" clId="{628B9492-FE19-46C6-B590-FBB2407D1FDD}" dt="2021-10-18T15:06:20.640" v="101" actId="1076"/>
          <ac:spMkLst>
            <pc:docMk/>
            <pc:sldMk cId="0" sldId="319"/>
            <ac:spMk id="7" creationId="{00000000-0000-0000-0000-000000000000}"/>
          </ac:spMkLst>
        </pc:spChg>
        <pc:spChg chg="mod">
          <ac:chgData name="Philip Scott" userId="0d4f435ca43b6f78" providerId="LiveId" clId="{628B9492-FE19-46C6-B590-FBB2407D1FDD}" dt="2021-10-18T15:06:20.640" v="101" actId="1076"/>
          <ac:spMkLst>
            <pc:docMk/>
            <pc:sldMk cId="0" sldId="319"/>
            <ac:spMk id="8" creationId="{00000000-0000-0000-0000-000000000000}"/>
          </ac:spMkLst>
        </pc:spChg>
        <pc:spChg chg="mod">
          <ac:chgData name="Philip Scott" userId="0d4f435ca43b6f78" providerId="LiveId" clId="{628B9492-FE19-46C6-B590-FBB2407D1FDD}" dt="2021-10-18T15:06:20.640" v="101" actId="1076"/>
          <ac:spMkLst>
            <pc:docMk/>
            <pc:sldMk cId="0" sldId="319"/>
            <ac:spMk id="9" creationId="{00000000-0000-0000-0000-000000000000}"/>
          </ac:spMkLst>
        </pc:spChg>
        <pc:picChg chg="mod">
          <ac:chgData name="Philip Scott" userId="0d4f435ca43b6f78" providerId="LiveId" clId="{628B9492-FE19-46C6-B590-FBB2407D1FDD}" dt="2021-10-18T15:06:20.640" v="101" actId="1076"/>
          <ac:picMkLst>
            <pc:docMk/>
            <pc:sldMk cId="0" sldId="319"/>
            <ac:picMk id="3075" creationId="{00000000-0000-0000-0000-000000000000}"/>
          </ac:picMkLst>
        </pc:picChg>
      </pc:sldChg>
      <pc:sldChg chg="addSp modSp mod ord">
        <pc:chgData name="Philip Scott" userId="0d4f435ca43b6f78" providerId="LiveId" clId="{628B9492-FE19-46C6-B590-FBB2407D1FDD}" dt="2021-10-18T15:46:45.524" v="652" actId="20577"/>
        <pc:sldMkLst>
          <pc:docMk/>
          <pc:sldMk cId="0" sldId="326"/>
        </pc:sldMkLst>
        <pc:spChg chg="mod">
          <ac:chgData name="Philip Scott" userId="0d4f435ca43b6f78" providerId="LiveId" clId="{628B9492-FE19-46C6-B590-FBB2407D1FDD}" dt="2021-10-18T15:17:43.437" v="445" actId="6549"/>
          <ac:spMkLst>
            <pc:docMk/>
            <pc:sldMk cId="0" sldId="326"/>
            <ac:spMk id="2" creationId="{00000000-0000-0000-0000-000000000000}"/>
          </ac:spMkLst>
        </pc:spChg>
        <pc:spChg chg="mod">
          <ac:chgData name="Philip Scott" userId="0d4f435ca43b6f78" providerId="LiveId" clId="{628B9492-FE19-46C6-B590-FBB2407D1FDD}" dt="2021-10-18T15:17:33.496" v="444" actId="14100"/>
          <ac:spMkLst>
            <pc:docMk/>
            <pc:sldMk cId="0" sldId="326"/>
            <ac:spMk id="3" creationId="{00000000-0000-0000-0000-000000000000}"/>
          </ac:spMkLst>
        </pc:spChg>
        <pc:spChg chg="mod">
          <ac:chgData name="Philip Scott" userId="0d4f435ca43b6f78" providerId="LiveId" clId="{628B9492-FE19-46C6-B590-FBB2407D1FDD}" dt="2021-10-18T15:46:45.524" v="652" actId="20577"/>
          <ac:spMkLst>
            <pc:docMk/>
            <pc:sldMk cId="0" sldId="326"/>
            <ac:spMk id="4" creationId="{00000000-0000-0000-0000-000000000000}"/>
          </ac:spMkLst>
        </pc:spChg>
        <pc:picChg chg="add mod">
          <ac:chgData name="Philip Scott" userId="0d4f435ca43b6f78" providerId="LiveId" clId="{628B9492-FE19-46C6-B590-FBB2407D1FDD}" dt="2021-10-18T15:17:28.180" v="443" actId="1076"/>
          <ac:picMkLst>
            <pc:docMk/>
            <pc:sldMk cId="0" sldId="326"/>
            <ac:picMk id="5" creationId="{6E4F324D-D076-461B-A6A3-B865F0552BC7}"/>
          </ac:picMkLst>
        </pc:picChg>
      </pc:sldChg>
      <pc:sldChg chg="modSp mod">
        <pc:chgData name="Philip Scott" userId="0d4f435ca43b6f78" providerId="LiveId" clId="{628B9492-FE19-46C6-B590-FBB2407D1FDD}" dt="2021-10-18T15:45:45.197" v="613" actId="20577"/>
        <pc:sldMkLst>
          <pc:docMk/>
          <pc:sldMk cId="990599560" sldId="336"/>
        </pc:sldMkLst>
        <pc:spChg chg="mod">
          <ac:chgData name="Philip Scott" userId="0d4f435ca43b6f78" providerId="LiveId" clId="{628B9492-FE19-46C6-B590-FBB2407D1FDD}" dt="2021-10-18T15:45:45.197" v="613" actId="20577"/>
          <ac:spMkLst>
            <pc:docMk/>
            <pc:sldMk cId="990599560" sldId="336"/>
            <ac:spMk id="4" creationId="{00000000-0000-0000-0000-000000000000}"/>
          </ac:spMkLst>
        </pc:spChg>
      </pc:sldChg>
      <pc:sldChg chg="modSp mod">
        <pc:chgData name="Philip Scott" userId="0d4f435ca43b6f78" providerId="LiveId" clId="{628B9492-FE19-46C6-B590-FBB2407D1FDD}" dt="2021-10-18T15:48:54.572" v="663" actId="255"/>
        <pc:sldMkLst>
          <pc:docMk/>
          <pc:sldMk cId="1048175364" sldId="338"/>
        </pc:sldMkLst>
        <pc:spChg chg="mod">
          <ac:chgData name="Philip Scott" userId="0d4f435ca43b6f78" providerId="LiveId" clId="{628B9492-FE19-46C6-B590-FBB2407D1FDD}" dt="2021-10-18T15:46:47.633" v="654" actId="20577"/>
          <ac:spMkLst>
            <pc:docMk/>
            <pc:sldMk cId="1048175364" sldId="338"/>
            <ac:spMk id="4" creationId="{00000000-0000-0000-0000-000000000000}"/>
          </ac:spMkLst>
        </pc:spChg>
        <pc:spChg chg="mod">
          <ac:chgData name="Philip Scott" userId="0d4f435ca43b6f78" providerId="LiveId" clId="{628B9492-FE19-46C6-B590-FBB2407D1FDD}" dt="2021-10-18T15:48:54.572" v="663" actId="255"/>
          <ac:spMkLst>
            <pc:docMk/>
            <pc:sldMk cId="1048175364" sldId="338"/>
            <ac:spMk id="5" creationId="{00000000-0000-0000-0000-000000000000}"/>
          </ac:spMkLst>
        </pc:spChg>
      </pc:sldChg>
      <pc:sldChg chg="modSp mod">
        <pc:chgData name="Philip Scott" userId="0d4f435ca43b6f78" providerId="LiveId" clId="{628B9492-FE19-46C6-B590-FBB2407D1FDD}" dt="2021-10-18T15:45:37.761" v="607" actId="20577"/>
        <pc:sldMkLst>
          <pc:docMk/>
          <pc:sldMk cId="3165797946" sldId="340"/>
        </pc:sldMkLst>
        <pc:spChg chg="mod">
          <ac:chgData name="Philip Scott" userId="0d4f435ca43b6f78" providerId="LiveId" clId="{628B9492-FE19-46C6-B590-FBB2407D1FDD}" dt="2021-10-18T15:45:37.761" v="607" actId="20577"/>
          <ac:spMkLst>
            <pc:docMk/>
            <pc:sldMk cId="3165797946" sldId="340"/>
            <ac:spMk id="4" creationId="{00000000-0000-0000-0000-000000000000}"/>
          </ac:spMkLst>
        </pc:spChg>
      </pc:sldChg>
      <pc:sldChg chg="modSp mod">
        <pc:chgData name="Philip Scott" userId="0d4f435ca43b6f78" providerId="LiveId" clId="{628B9492-FE19-46C6-B590-FBB2407D1FDD}" dt="2021-10-18T15:45:31.633" v="601" actId="20577"/>
        <pc:sldMkLst>
          <pc:docMk/>
          <pc:sldMk cId="23739126" sldId="348"/>
        </pc:sldMkLst>
        <pc:spChg chg="mod">
          <ac:chgData name="Philip Scott" userId="0d4f435ca43b6f78" providerId="LiveId" clId="{628B9492-FE19-46C6-B590-FBB2407D1FDD}" dt="2021-10-18T15:45:31.633" v="601" actId="20577"/>
          <ac:spMkLst>
            <pc:docMk/>
            <pc:sldMk cId="23739126" sldId="348"/>
            <ac:spMk id="4" creationId="{00000000-0000-0000-0000-000000000000}"/>
          </ac:spMkLst>
        </pc:spChg>
      </pc:sldChg>
      <pc:sldChg chg="addSp modSp mod">
        <pc:chgData name="Philip Scott" userId="0d4f435ca43b6f78" providerId="LiveId" clId="{628B9492-FE19-46C6-B590-FBB2407D1FDD}" dt="2021-10-19T08:32:32.712" v="695" actId="1076"/>
        <pc:sldMkLst>
          <pc:docMk/>
          <pc:sldMk cId="3123641820" sldId="349"/>
        </pc:sldMkLst>
        <pc:spChg chg="mod">
          <ac:chgData name="Philip Scott" userId="0d4f435ca43b6f78" providerId="LiveId" clId="{628B9492-FE19-46C6-B590-FBB2407D1FDD}" dt="2021-10-19T08:31:07.709" v="687" actId="14100"/>
          <ac:spMkLst>
            <pc:docMk/>
            <pc:sldMk cId="3123641820" sldId="349"/>
            <ac:spMk id="3" creationId="{00000000-0000-0000-0000-000000000000}"/>
          </ac:spMkLst>
        </pc:spChg>
        <pc:spChg chg="mod">
          <ac:chgData name="Philip Scott" userId="0d4f435ca43b6f78" providerId="LiveId" clId="{628B9492-FE19-46C6-B590-FBB2407D1FDD}" dt="2021-10-18T15:45:23.429" v="595" actId="20577"/>
          <ac:spMkLst>
            <pc:docMk/>
            <pc:sldMk cId="3123641820" sldId="349"/>
            <ac:spMk id="4" creationId="{00000000-0000-0000-0000-000000000000}"/>
          </ac:spMkLst>
        </pc:spChg>
        <pc:spChg chg="add mod">
          <ac:chgData name="Philip Scott" userId="0d4f435ca43b6f78" providerId="LiveId" clId="{628B9492-FE19-46C6-B590-FBB2407D1FDD}" dt="2021-10-19T08:32:32.712" v="695" actId="1076"/>
          <ac:spMkLst>
            <pc:docMk/>
            <pc:sldMk cId="3123641820" sldId="349"/>
            <ac:spMk id="6" creationId="{1B237781-5E15-4A31-BD02-FBB391645163}"/>
          </ac:spMkLst>
        </pc:spChg>
      </pc:sldChg>
      <pc:sldChg chg="modSp mod">
        <pc:chgData name="Philip Scott" userId="0d4f435ca43b6f78" providerId="LiveId" clId="{628B9492-FE19-46C6-B590-FBB2407D1FDD}" dt="2021-10-18T15:45:26.762" v="597" actId="20577"/>
        <pc:sldMkLst>
          <pc:docMk/>
          <pc:sldMk cId="68242321" sldId="350"/>
        </pc:sldMkLst>
        <pc:spChg chg="mod">
          <ac:chgData name="Philip Scott" userId="0d4f435ca43b6f78" providerId="LiveId" clId="{628B9492-FE19-46C6-B590-FBB2407D1FDD}" dt="2021-10-18T15:45:26.762" v="597" actId="20577"/>
          <ac:spMkLst>
            <pc:docMk/>
            <pc:sldMk cId="68242321" sldId="350"/>
            <ac:spMk id="4" creationId="{00000000-0000-0000-0000-000000000000}"/>
          </ac:spMkLst>
        </pc:spChg>
      </pc:sldChg>
      <pc:sldChg chg="modSp mod">
        <pc:chgData name="Philip Scott" userId="0d4f435ca43b6f78" providerId="LiveId" clId="{628B9492-FE19-46C6-B590-FBB2407D1FDD}" dt="2021-10-18T15:45:29.480" v="599" actId="20577"/>
        <pc:sldMkLst>
          <pc:docMk/>
          <pc:sldMk cId="4259597196" sldId="351"/>
        </pc:sldMkLst>
        <pc:spChg chg="mod">
          <ac:chgData name="Philip Scott" userId="0d4f435ca43b6f78" providerId="LiveId" clId="{628B9492-FE19-46C6-B590-FBB2407D1FDD}" dt="2021-10-18T15:45:29.480" v="599" actId="20577"/>
          <ac:spMkLst>
            <pc:docMk/>
            <pc:sldMk cId="4259597196" sldId="351"/>
            <ac:spMk id="4" creationId="{00000000-0000-0000-0000-000000000000}"/>
          </ac:spMkLst>
        </pc:spChg>
      </pc:sldChg>
      <pc:sldChg chg="modSp mod">
        <pc:chgData name="Philip Scott" userId="0d4f435ca43b6f78" providerId="LiveId" clId="{628B9492-FE19-46C6-B590-FBB2407D1FDD}" dt="2021-10-18T15:46:31.104" v="640" actId="20577"/>
        <pc:sldMkLst>
          <pc:docMk/>
          <pc:sldMk cId="0" sldId="352"/>
        </pc:sldMkLst>
        <pc:spChg chg="mod">
          <ac:chgData name="Philip Scott" userId="0d4f435ca43b6f78" providerId="LiveId" clId="{628B9492-FE19-46C6-B590-FBB2407D1FDD}" dt="2021-10-18T15:46:31.104" v="640" actId="20577"/>
          <ac:spMkLst>
            <pc:docMk/>
            <pc:sldMk cId="0" sldId="352"/>
            <ac:spMk id="4" creationId="{00000000-0000-0000-0000-000000000000}"/>
          </ac:spMkLst>
        </pc:spChg>
      </pc:sldChg>
      <pc:sldChg chg="modSp mod">
        <pc:chgData name="Philip Scott" userId="0d4f435ca43b6f78" providerId="LiveId" clId="{628B9492-FE19-46C6-B590-FBB2407D1FDD}" dt="2021-10-18T15:45:35.752" v="605" actId="20577"/>
        <pc:sldMkLst>
          <pc:docMk/>
          <pc:sldMk cId="2802083250" sldId="353"/>
        </pc:sldMkLst>
        <pc:spChg chg="mod">
          <ac:chgData name="Philip Scott" userId="0d4f435ca43b6f78" providerId="LiveId" clId="{628B9492-FE19-46C6-B590-FBB2407D1FDD}" dt="2021-10-18T15:45:35.752" v="605" actId="20577"/>
          <ac:spMkLst>
            <pc:docMk/>
            <pc:sldMk cId="2802083250" sldId="353"/>
            <ac:spMk id="4" creationId="{00000000-0000-0000-0000-000000000000}"/>
          </ac:spMkLst>
        </pc:spChg>
      </pc:sldChg>
      <pc:sldChg chg="modSp mod">
        <pc:chgData name="Philip Scott" userId="0d4f435ca43b6f78" providerId="LiveId" clId="{628B9492-FE19-46C6-B590-FBB2407D1FDD}" dt="2021-10-18T15:45:47.261" v="615" actId="20577"/>
        <pc:sldMkLst>
          <pc:docMk/>
          <pc:sldMk cId="1465488843" sldId="354"/>
        </pc:sldMkLst>
        <pc:spChg chg="mod">
          <ac:chgData name="Philip Scott" userId="0d4f435ca43b6f78" providerId="LiveId" clId="{628B9492-FE19-46C6-B590-FBB2407D1FDD}" dt="2021-10-18T15:45:47.261" v="615" actId="20577"/>
          <ac:spMkLst>
            <pc:docMk/>
            <pc:sldMk cId="1465488843" sldId="354"/>
            <ac:spMk id="4" creationId="{00000000-0000-0000-0000-000000000000}"/>
          </ac:spMkLst>
        </pc:spChg>
      </pc:sldChg>
      <pc:sldChg chg="modSp mod">
        <pc:chgData name="Philip Scott" userId="0d4f435ca43b6f78" providerId="LiveId" clId="{628B9492-FE19-46C6-B590-FBB2407D1FDD}" dt="2021-10-18T15:45:49.198" v="617" actId="20577"/>
        <pc:sldMkLst>
          <pc:docMk/>
          <pc:sldMk cId="919160131" sldId="355"/>
        </pc:sldMkLst>
        <pc:spChg chg="mod">
          <ac:chgData name="Philip Scott" userId="0d4f435ca43b6f78" providerId="LiveId" clId="{628B9492-FE19-46C6-B590-FBB2407D1FDD}" dt="2021-10-18T15:45:49.198" v="617" actId="20577"/>
          <ac:spMkLst>
            <pc:docMk/>
            <pc:sldMk cId="919160131" sldId="355"/>
            <ac:spMk id="4" creationId="{00000000-0000-0000-0000-000000000000}"/>
          </ac:spMkLst>
        </pc:spChg>
      </pc:sldChg>
      <pc:sldChg chg="modSp mod">
        <pc:chgData name="Philip Scott" userId="0d4f435ca43b6f78" providerId="LiveId" clId="{628B9492-FE19-46C6-B590-FBB2407D1FDD}" dt="2021-10-18T15:45:51.114" v="619" actId="20577"/>
        <pc:sldMkLst>
          <pc:docMk/>
          <pc:sldMk cId="4289257561" sldId="356"/>
        </pc:sldMkLst>
        <pc:spChg chg="mod">
          <ac:chgData name="Philip Scott" userId="0d4f435ca43b6f78" providerId="LiveId" clId="{628B9492-FE19-46C6-B590-FBB2407D1FDD}" dt="2021-10-18T15:45:51.114" v="619" actId="20577"/>
          <ac:spMkLst>
            <pc:docMk/>
            <pc:sldMk cId="4289257561" sldId="356"/>
            <ac:spMk id="4" creationId="{00000000-0000-0000-0000-000000000000}"/>
          </ac:spMkLst>
        </pc:spChg>
      </pc:sldChg>
      <pc:sldChg chg="modSp mod">
        <pc:chgData name="Philip Scott" userId="0d4f435ca43b6f78" providerId="LiveId" clId="{628B9492-FE19-46C6-B590-FBB2407D1FDD}" dt="2021-10-18T15:45:53.087" v="621" actId="20577"/>
        <pc:sldMkLst>
          <pc:docMk/>
          <pc:sldMk cId="468527106" sldId="357"/>
        </pc:sldMkLst>
        <pc:spChg chg="mod">
          <ac:chgData name="Philip Scott" userId="0d4f435ca43b6f78" providerId="LiveId" clId="{628B9492-FE19-46C6-B590-FBB2407D1FDD}" dt="2021-10-18T15:45:53.087" v="621" actId="20577"/>
          <ac:spMkLst>
            <pc:docMk/>
            <pc:sldMk cId="468527106" sldId="357"/>
            <ac:spMk id="4" creationId="{00000000-0000-0000-0000-000000000000}"/>
          </ac:spMkLst>
        </pc:spChg>
      </pc:sldChg>
      <pc:sldChg chg="modSp mod">
        <pc:chgData name="Philip Scott" userId="0d4f435ca43b6f78" providerId="LiveId" clId="{628B9492-FE19-46C6-B590-FBB2407D1FDD}" dt="2021-10-18T15:45:55.140" v="623" actId="20577"/>
        <pc:sldMkLst>
          <pc:docMk/>
          <pc:sldMk cId="460301069" sldId="358"/>
        </pc:sldMkLst>
        <pc:spChg chg="mod">
          <ac:chgData name="Philip Scott" userId="0d4f435ca43b6f78" providerId="LiveId" clId="{628B9492-FE19-46C6-B590-FBB2407D1FDD}" dt="2021-10-18T15:45:55.140" v="623" actId="20577"/>
          <ac:spMkLst>
            <pc:docMk/>
            <pc:sldMk cId="460301069" sldId="358"/>
            <ac:spMk id="4" creationId="{00000000-0000-0000-0000-000000000000}"/>
          </ac:spMkLst>
        </pc:spChg>
      </pc:sldChg>
      <pc:sldChg chg="modSp mod">
        <pc:chgData name="Philip Scott" userId="0d4f435ca43b6f78" providerId="LiveId" clId="{628B9492-FE19-46C6-B590-FBB2407D1FDD}" dt="2021-10-18T15:46:34.244" v="642" actId="20577"/>
        <pc:sldMkLst>
          <pc:docMk/>
          <pc:sldMk cId="0" sldId="359"/>
        </pc:sldMkLst>
        <pc:spChg chg="mod">
          <ac:chgData name="Philip Scott" userId="0d4f435ca43b6f78" providerId="LiveId" clId="{628B9492-FE19-46C6-B590-FBB2407D1FDD}" dt="2021-10-18T15:46:34.244" v="642" actId="20577"/>
          <ac:spMkLst>
            <pc:docMk/>
            <pc:sldMk cId="0" sldId="359"/>
            <ac:spMk id="4" creationId="{00000000-0000-0000-0000-000000000000}"/>
          </ac:spMkLst>
        </pc:spChg>
      </pc:sldChg>
      <pc:sldChg chg="modSp mod">
        <pc:chgData name="Philip Scott" userId="0d4f435ca43b6f78" providerId="LiveId" clId="{628B9492-FE19-46C6-B590-FBB2407D1FDD}" dt="2021-10-18T15:46:37.050" v="644" actId="20577"/>
        <pc:sldMkLst>
          <pc:docMk/>
          <pc:sldMk cId="0" sldId="360"/>
        </pc:sldMkLst>
        <pc:spChg chg="mod">
          <ac:chgData name="Philip Scott" userId="0d4f435ca43b6f78" providerId="LiveId" clId="{628B9492-FE19-46C6-B590-FBB2407D1FDD}" dt="2021-10-18T15:46:37.050" v="644" actId="20577"/>
          <ac:spMkLst>
            <pc:docMk/>
            <pc:sldMk cId="0" sldId="360"/>
            <ac:spMk id="4" creationId="{00000000-0000-0000-0000-000000000000}"/>
          </ac:spMkLst>
        </pc:spChg>
      </pc:sldChg>
      <pc:sldChg chg="modSp mod">
        <pc:chgData name="Philip Scott" userId="0d4f435ca43b6f78" providerId="LiveId" clId="{628B9492-FE19-46C6-B590-FBB2407D1FDD}" dt="2021-10-18T15:45:57.027" v="625" actId="20577"/>
        <pc:sldMkLst>
          <pc:docMk/>
          <pc:sldMk cId="3588155477" sldId="361"/>
        </pc:sldMkLst>
        <pc:spChg chg="mod">
          <ac:chgData name="Philip Scott" userId="0d4f435ca43b6f78" providerId="LiveId" clId="{628B9492-FE19-46C6-B590-FBB2407D1FDD}" dt="2021-10-18T15:45:57.027" v="625" actId="20577"/>
          <ac:spMkLst>
            <pc:docMk/>
            <pc:sldMk cId="3588155477" sldId="361"/>
            <ac:spMk id="4" creationId="{00000000-0000-0000-0000-000000000000}"/>
          </ac:spMkLst>
        </pc:spChg>
      </pc:sldChg>
      <pc:sldChg chg="modSp mod">
        <pc:chgData name="Philip Scott" userId="0d4f435ca43b6f78" providerId="LiveId" clId="{628B9492-FE19-46C6-B590-FBB2407D1FDD}" dt="2021-10-18T15:45:58.809" v="627" actId="20577"/>
        <pc:sldMkLst>
          <pc:docMk/>
          <pc:sldMk cId="0" sldId="362"/>
        </pc:sldMkLst>
        <pc:spChg chg="mod">
          <ac:chgData name="Philip Scott" userId="0d4f435ca43b6f78" providerId="LiveId" clId="{628B9492-FE19-46C6-B590-FBB2407D1FDD}" dt="2021-10-18T15:45:58.809" v="627" actId="20577"/>
          <ac:spMkLst>
            <pc:docMk/>
            <pc:sldMk cId="0" sldId="362"/>
            <ac:spMk id="4" creationId="{00000000-0000-0000-0000-000000000000}"/>
          </ac:spMkLst>
        </pc:spChg>
      </pc:sldChg>
      <pc:sldChg chg="modSp mod">
        <pc:chgData name="Philip Scott" userId="0d4f435ca43b6f78" providerId="LiveId" clId="{628B9492-FE19-46C6-B590-FBB2407D1FDD}" dt="2021-10-18T15:46:02.475" v="631" actId="20577"/>
        <pc:sldMkLst>
          <pc:docMk/>
          <pc:sldMk cId="1628795723" sldId="363"/>
        </pc:sldMkLst>
        <pc:spChg chg="mod">
          <ac:chgData name="Philip Scott" userId="0d4f435ca43b6f78" providerId="LiveId" clId="{628B9492-FE19-46C6-B590-FBB2407D1FDD}" dt="2021-10-18T15:46:02.475" v="631" actId="20577"/>
          <ac:spMkLst>
            <pc:docMk/>
            <pc:sldMk cId="1628795723" sldId="363"/>
            <ac:spMk id="4" creationId="{00000000-0000-0000-0000-000000000000}"/>
          </ac:spMkLst>
        </pc:spChg>
      </pc:sldChg>
      <pc:sldChg chg="modSp mod">
        <pc:chgData name="Philip Scott" userId="0d4f435ca43b6f78" providerId="LiveId" clId="{628B9492-FE19-46C6-B590-FBB2407D1FDD}" dt="2021-10-18T15:46:00.567" v="629" actId="20577"/>
        <pc:sldMkLst>
          <pc:docMk/>
          <pc:sldMk cId="0" sldId="364"/>
        </pc:sldMkLst>
        <pc:spChg chg="mod">
          <ac:chgData name="Philip Scott" userId="0d4f435ca43b6f78" providerId="LiveId" clId="{628B9492-FE19-46C6-B590-FBB2407D1FDD}" dt="2021-10-18T15:46:00.567" v="629" actId="20577"/>
          <ac:spMkLst>
            <pc:docMk/>
            <pc:sldMk cId="0" sldId="364"/>
            <ac:spMk id="4" creationId="{00000000-0000-0000-0000-000000000000}"/>
          </ac:spMkLst>
        </pc:spChg>
      </pc:sldChg>
      <pc:sldChg chg="modSp mod">
        <pc:chgData name="Philip Scott" userId="0d4f435ca43b6f78" providerId="LiveId" clId="{628B9492-FE19-46C6-B590-FBB2407D1FDD}" dt="2021-10-18T15:46:26.944" v="638" actId="20577"/>
        <pc:sldMkLst>
          <pc:docMk/>
          <pc:sldMk cId="0" sldId="365"/>
        </pc:sldMkLst>
        <pc:spChg chg="mod">
          <ac:chgData name="Philip Scott" userId="0d4f435ca43b6f78" providerId="LiveId" clId="{628B9492-FE19-46C6-B590-FBB2407D1FDD}" dt="2021-10-18T15:46:26.944" v="638" actId="20577"/>
          <ac:spMkLst>
            <pc:docMk/>
            <pc:sldMk cId="0" sldId="365"/>
            <ac:spMk id="4" creationId="{00000000-0000-0000-0000-000000000000}"/>
          </ac:spMkLst>
        </pc:spChg>
      </pc:sldChg>
      <pc:sldChg chg="modSp mod">
        <pc:chgData name="Philip Scott" userId="0d4f435ca43b6f78" providerId="LiveId" clId="{628B9492-FE19-46C6-B590-FBB2407D1FDD}" dt="2021-10-19T08:50:23.030" v="712" actId="20577"/>
        <pc:sldMkLst>
          <pc:docMk/>
          <pc:sldMk cId="2739227979" sldId="366"/>
        </pc:sldMkLst>
        <pc:spChg chg="mod">
          <ac:chgData name="Philip Scott" userId="0d4f435ca43b6f78" providerId="LiveId" clId="{628B9492-FE19-46C6-B590-FBB2407D1FDD}" dt="2021-10-19T08:50:23.030" v="712" actId="20577"/>
          <ac:spMkLst>
            <pc:docMk/>
            <pc:sldMk cId="2739227979" sldId="366"/>
            <ac:spMk id="3" creationId="{00000000-0000-0000-0000-000000000000}"/>
          </ac:spMkLst>
        </pc:spChg>
        <pc:spChg chg="mod">
          <ac:chgData name="Philip Scott" userId="0d4f435ca43b6f78" providerId="LiveId" clId="{628B9492-FE19-46C6-B590-FBB2407D1FDD}" dt="2021-10-18T15:46:39.171" v="646" actId="20577"/>
          <ac:spMkLst>
            <pc:docMk/>
            <pc:sldMk cId="2739227979" sldId="366"/>
            <ac:spMk id="4" creationId="{00000000-0000-0000-0000-000000000000}"/>
          </ac:spMkLst>
        </pc:spChg>
      </pc:sldChg>
      <pc:sldChg chg="modSp mod">
        <pc:chgData name="Philip Scott" userId="0d4f435ca43b6f78" providerId="LiveId" clId="{628B9492-FE19-46C6-B590-FBB2407D1FDD}" dt="2021-10-18T15:49:01.957" v="664" actId="255"/>
        <pc:sldMkLst>
          <pc:docMk/>
          <pc:sldMk cId="4070250276" sldId="367"/>
        </pc:sldMkLst>
        <pc:spChg chg="mod">
          <ac:chgData name="Philip Scott" userId="0d4f435ca43b6f78" providerId="LiveId" clId="{628B9492-FE19-46C6-B590-FBB2407D1FDD}" dt="2021-10-18T15:46:50.031" v="656" actId="20577"/>
          <ac:spMkLst>
            <pc:docMk/>
            <pc:sldMk cId="4070250276" sldId="367"/>
            <ac:spMk id="4" creationId="{00000000-0000-0000-0000-000000000000}"/>
          </ac:spMkLst>
        </pc:spChg>
        <pc:spChg chg="mod">
          <ac:chgData name="Philip Scott" userId="0d4f435ca43b6f78" providerId="LiveId" clId="{628B9492-FE19-46C6-B590-FBB2407D1FDD}" dt="2021-10-18T15:49:01.957" v="664" actId="255"/>
          <ac:spMkLst>
            <pc:docMk/>
            <pc:sldMk cId="4070250276" sldId="367"/>
            <ac:spMk id="5" creationId="{00000000-0000-0000-0000-000000000000}"/>
          </ac:spMkLst>
        </pc:spChg>
      </pc:sldChg>
      <pc:sldChg chg="modSp mod">
        <pc:chgData name="Philip Scott" userId="0d4f435ca43b6f78" providerId="LiveId" clId="{628B9492-FE19-46C6-B590-FBB2407D1FDD}" dt="2021-10-18T15:49:10.183" v="665" actId="255"/>
        <pc:sldMkLst>
          <pc:docMk/>
          <pc:sldMk cId="2395241374" sldId="368"/>
        </pc:sldMkLst>
        <pc:spChg chg="mod">
          <ac:chgData name="Philip Scott" userId="0d4f435ca43b6f78" providerId="LiveId" clId="{628B9492-FE19-46C6-B590-FBB2407D1FDD}" dt="2021-10-18T15:48:37.209" v="662" actId="113"/>
          <ac:spMkLst>
            <pc:docMk/>
            <pc:sldMk cId="2395241374" sldId="368"/>
            <ac:spMk id="2" creationId="{00000000-0000-0000-0000-000000000000}"/>
          </ac:spMkLst>
        </pc:spChg>
        <pc:spChg chg="mod">
          <ac:chgData name="Philip Scott" userId="0d4f435ca43b6f78" providerId="LiveId" clId="{628B9492-FE19-46C6-B590-FBB2407D1FDD}" dt="2021-10-18T15:46:51.854" v="658" actId="20577"/>
          <ac:spMkLst>
            <pc:docMk/>
            <pc:sldMk cId="2395241374" sldId="368"/>
            <ac:spMk id="4" creationId="{00000000-0000-0000-0000-000000000000}"/>
          </ac:spMkLst>
        </pc:spChg>
        <pc:spChg chg="mod">
          <ac:chgData name="Philip Scott" userId="0d4f435ca43b6f78" providerId="LiveId" clId="{628B9492-FE19-46C6-B590-FBB2407D1FDD}" dt="2021-10-18T15:49:10.183" v="665" actId="255"/>
          <ac:spMkLst>
            <pc:docMk/>
            <pc:sldMk cId="2395241374" sldId="368"/>
            <ac:spMk id="5" creationId="{00000000-0000-0000-0000-000000000000}"/>
          </ac:spMkLst>
        </pc:spChg>
      </pc:sldChg>
      <pc:sldChg chg="addSp delSp modSp mod">
        <pc:chgData name="Philip Scott" userId="0d4f435ca43b6f78" providerId="LiveId" clId="{628B9492-FE19-46C6-B590-FBB2407D1FDD}" dt="2021-10-18T15:46:43.551" v="650" actId="20577"/>
        <pc:sldMkLst>
          <pc:docMk/>
          <pc:sldMk cId="1021025253" sldId="369"/>
        </pc:sldMkLst>
        <pc:spChg chg="mod">
          <ac:chgData name="Philip Scott" userId="0d4f435ca43b6f78" providerId="LiveId" clId="{628B9492-FE19-46C6-B590-FBB2407D1FDD}" dt="2021-10-18T15:17:48.561" v="446" actId="20577"/>
          <ac:spMkLst>
            <pc:docMk/>
            <pc:sldMk cId="1021025253" sldId="369"/>
            <ac:spMk id="2" creationId="{00000000-0000-0000-0000-000000000000}"/>
          </ac:spMkLst>
        </pc:spChg>
        <pc:spChg chg="mod">
          <ac:chgData name="Philip Scott" userId="0d4f435ca43b6f78" providerId="LiveId" clId="{628B9492-FE19-46C6-B590-FBB2407D1FDD}" dt="2021-10-18T15:39:24.392" v="582" actId="14100"/>
          <ac:spMkLst>
            <pc:docMk/>
            <pc:sldMk cId="1021025253" sldId="369"/>
            <ac:spMk id="3" creationId="{00000000-0000-0000-0000-000000000000}"/>
          </ac:spMkLst>
        </pc:spChg>
        <pc:spChg chg="mod">
          <ac:chgData name="Philip Scott" userId="0d4f435ca43b6f78" providerId="LiveId" clId="{628B9492-FE19-46C6-B590-FBB2407D1FDD}" dt="2021-10-18T15:46:43.551" v="650" actId="20577"/>
          <ac:spMkLst>
            <pc:docMk/>
            <pc:sldMk cId="1021025253" sldId="369"/>
            <ac:spMk id="4" creationId="{00000000-0000-0000-0000-000000000000}"/>
          </ac:spMkLst>
        </pc:spChg>
        <pc:picChg chg="del">
          <ac:chgData name="Philip Scott" userId="0d4f435ca43b6f78" providerId="LiveId" clId="{628B9492-FE19-46C6-B590-FBB2407D1FDD}" dt="2021-10-18T15:16:07.111" v="369" actId="478"/>
          <ac:picMkLst>
            <pc:docMk/>
            <pc:sldMk cId="1021025253" sldId="369"/>
            <ac:picMk id="5" creationId="{6E4F324D-D076-461B-A6A3-B865F0552BC7}"/>
          </ac:picMkLst>
        </pc:picChg>
        <pc:picChg chg="add mod">
          <ac:chgData name="Philip Scott" userId="0d4f435ca43b6f78" providerId="LiveId" clId="{628B9492-FE19-46C6-B590-FBB2407D1FDD}" dt="2021-10-18T15:39:30.180" v="585" actId="1076"/>
          <ac:picMkLst>
            <pc:docMk/>
            <pc:sldMk cId="1021025253" sldId="369"/>
            <ac:picMk id="6" creationId="{165AE13E-35D3-49C8-9C1A-8318825F06F5}"/>
          </ac:picMkLst>
        </pc:picChg>
      </pc:sldChg>
      <pc:sldChg chg="addSp delSp modSp mod">
        <pc:chgData name="Philip Scott" userId="0d4f435ca43b6f78" providerId="LiveId" clId="{628B9492-FE19-46C6-B590-FBB2407D1FDD}" dt="2021-10-19T09:38:08.438" v="1143" actId="14100"/>
        <pc:sldMkLst>
          <pc:docMk/>
          <pc:sldMk cId="2197207638" sldId="370"/>
        </pc:sldMkLst>
        <pc:spChg chg="mod">
          <ac:chgData name="Philip Scott" userId="0d4f435ca43b6f78" providerId="LiveId" clId="{628B9492-FE19-46C6-B590-FBB2407D1FDD}" dt="2021-10-19T08:50:41.722" v="723" actId="20577"/>
          <ac:spMkLst>
            <pc:docMk/>
            <pc:sldMk cId="2197207638" sldId="370"/>
            <ac:spMk id="2" creationId="{00000000-0000-0000-0000-000000000000}"/>
          </ac:spMkLst>
        </pc:spChg>
        <pc:spChg chg="mod">
          <ac:chgData name="Philip Scott" userId="0d4f435ca43b6f78" providerId="LiveId" clId="{628B9492-FE19-46C6-B590-FBB2407D1FDD}" dt="2021-10-19T09:38:08.438" v="1143" actId="14100"/>
          <ac:spMkLst>
            <pc:docMk/>
            <pc:sldMk cId="2197207638" sldId="370"/>
            <ac:spMk id="3" creationId="{00000000-0000-0000-0000-000000000000}"/>
          </ac:spMkLst>
        </pc:spChg>
        <pc:spChg chg="add mod">
          <ac:chgData name="Philip Scott" userId="0d4f435ca43b6f78" providerId="LiveId" clId="{628B9492-FE19-46C6-B590-FBB2407D1FDD}" dt="2021-10-19T09:38:01.256" v="1142" actId="1076"/>
          <ac:spMkLst>
            <pc:docMk/>
            <pc:sldMk cId="2197207638" sldId="370"/>
            <ac:spMk id="9" creationId="{1275D72C-F172-45BB-95DA-F1D737D551E1}"/>
          </ac:spMkLst>
        </pc:spChg>
        <pc:picChg chg="del">
          <ac:chgData name="Philip Scott" userId="0d4f435ca43b6f78" providerId="LiveId" clId="{628B9492-FE19-46C6-B590-FBB2407D1FDD}" dt="2021-10-19T08:50:43.855" v="724" actId="478"/>
          <ac:picMkLst>
            <pc:docMk/>
            <pc:sldMk cId="2197207638" sldId="370"/>
            <ac:picMk id="5" creationId="{6E4F324D-D076-461B-A6A3-B865F0552BC7}"/>
          </ac:picMkLst>
        </pc:picChg>
        <pc:picChg chg="add mod">
          <ac:chgData name="Philip Scott" userId="0d4f435ca43b6f78" providerId="LiveId" clId="{628B9492-FE19-46C6-B590-FBB2407D1FDD}" dt="2021-10-19T09:37:22.326" v="1133" actId="1076"/>
          <ac:picMkLst>
            <pc:docMk/>
            <pc:sldMk cId="2197207638" sldId="370"/>
            <ac:picMk id="7" creationId="{8328754F-0657-49FB-A0CB-67F8836BC389}"/>
          </ac:picMkLst>
        </pc:picChg>
      </pc:sldChg>
    </pc:docChg>
  </pc:docChgLst>
  <pc:docChgLst>
    <pc:chgData name="Philip" userId="0d4f435ca43b6f78" providerId="LiveId" clId="{2AD9CBCC-4A96-4C1A-AE94-4C1F338D3B78}"/>
    <pc:docChg chg="undo custSel addSld delSld modSld">
      <pc:chgData name="Philip" userId="0d4f435ca43b6f78" providerId="LiveId" clId="{2AD9CBCC-4A96-4C1A-AE94-4C1F338D3B78}" dt="2022-11-01T17:17:16.360" v="2877" actId="20577"/>
      <pc:docMkLst>
        <pc:docMk/>
      </pc:docMkLst>
      <pc:sldChg chg="modSp mod">
        <pc:chgData name="Philip" userId="0d4f435ca43b6f78" providerId="LiveId" clId="{2AD9CBCC-4A96-4C1A-AE94-4C1F338D3B78}" dt="2022-11-01T14:30:22.600" v="58" actId="255"/>
        <pc:sldMkLst>
          <pc:docMk/>
          <pc:sldMk cId="0" sldId="257"/>
        </pc:sldMkLst>
        <pc:spChg chg="mod">
          <ac:chgData name="Philip" userId="0d4f435ca43b6f78" providerId="LiveId" clId="{2AD9CBCC-4A96-4C1A-AE94-4C1F338D3B78}" dt="2022-11-01T14:30:22.600" v="58" actId="255"/>
          <ac:spMkLst>
            <pc:docMk/>
            <pc:sldMk cId="0" sldId="257"/>
            <ac:spMk id="22" creationId="{F109E95A-F05A-4D88-AAD9-A23B9CCA97AB}"/>
          </ac:spMkLst>
        </pc:spChg>
      </pc:sldChg>
      <pc:sldChg chg="del">
        <pc:chgData name="Philip" userId="0d4f435ca43b6f78" providerId="LiveId" clId="{2AD9CBCC-4A96-4C1A-AE94-4C1F338D3B78}" dt="2022-11-01T14:57:37.288" v="523" actId="47"/>
        <pc:sldMkLst>
          <pc:docMk/>
          <pc:sldMk cId="0" sldId="283"/>
        </pc:sldMkLst>
      </pc:sldChg>
      <pc:sldChg chg="del">
        <pc:chgData name="Philip" userId="0d4f435ca43b6f78" providerId="LiveId" clId="{2AD9CBCC-4A96-4C1A-AE94-4C1F338D3B78}" dt="2022-11-01T14:57:37.288" v="523" actId="47"/>
        <pc:sldMkLst>
          <pc:docMk/>
          <pc:sldMk cId="0" sldId="306"/>
        </pc:sldMkLst>
      </pc:sldChg>
      <pc:sldChg chg="del">
        <pc:chgData name="Philip" userId="0d4f435ca43b6f78" providerId="LiveId" clId="{2AD9CBCC-4A96-4C1A-AE94-4C1F338D3B78}" dt="2022-11-01T14:57:37.288" v="523" actId="47"/>
        <pc:sldMkLst>
          <pc:docMk/>
          <pc:sldMk cId="0" sldId="307"/>
        </pc:sldMkLst>
      </pc:sldChg>
      <pc:sldChg chg="del">
        <pc:chgData name="Philip" userId="0d4f435ca43b6f78" providerId="LiveId" clId="{2AD9CBCC-4A96-4C1A-AE94-4C1F338D3B78}" dt="2022-11-01T14:57:37.288" v="523" actId="47"/>
        <pc:sldMkLst>
          <pc:docMk/>
          <pc:sldMk cId="0" sldId="308"/>
        </pc:sldMkLst>
      </pc:sldChg>
      <pc:sldChg chg="del">
        <pc:chgData name="Philip" userId="0d4f435ca43b6f78" providerId="LiveId" clId="{2AD9CBCC-4A96-4C1A-AE94-4C1F338D3B78}" dt="2022-11-01T14:57:37.288" v="523" actId="47"/>
        <pc:sldMkLst>
          <pc:docMk/>
          <pc:sldMk cId="0" sldId="309"/>
        </pc:sldMkLst>
      </pc:sldChg>
      <pc:sldChg chg="del">
        <pc:chgData name="Philip" userId="0d4f435ca43b6f78" providerId="LiveId" clId="{2AD9CBCC-4A96-4C1A-AE94-4C1F338D3B78}" dt="2022-11-01T14:57:37.288" v="523" actId="47"/>
        <pc:sldMkLst>
          <pc:docMk/>
          <pc:sldMk cId="0" sldId="310"/>
        </pc:sldMkLst>
      </pc:sldChg>
      <pc:sldChg chg="del">
        <pc:chgData name="Philip" userId="0d4f435ca43b6f78" providerId="LiveId" clId="{2AD9CBCC-4A96-4C1A-AE94-4C1F338D3B78}" dt="2022-11-01T14:57:37.288" v="523" actId="47"/>
        <pc:sldMkLst>
          <pc:docMk/>
          <pc:sldMk cId="0" sldId="311"/>
        </pc:sldMkLst>
      </pc:sldChg>
      <pc:sldChg chg="del">
        <pc:chgData name="Philip" userId="0d4f435ca43b6f78" providerId="LiveId" clId="{2AD9CBCC-4A96-4C1A-AE94-4C1F338D3B78}" dt="2022-11-01T14:57:37.288" v="523" actId="47"/>
        <pc:sldMkLst>
          <pc:docMk/>
          <pc:sldMk cId="0" sldId="312"/>
        </pc:sldMkLst>
      </pc:sldChg>
      <pc:sldChg chg="del">
        <pc:chgData name="Philip" userId="0d4f435ca43b6f78" providerId="LiveId" clId="{2AD9CBCC-4A96-4C1A-AE94-4C1F338D3B78}" dt="2022-11-01T14:57:37.288" v="523" actId="47"/>
        <pc:sldMkLst>
          <pc:docMk/>
          <pc:sldMk cId="0" sldId="313"/>
        </pc:sldMkLst>
      </pc:sldChg>
      <pc:sldChg chg="del">
        <pc:chgData name="Philip" userId="0d4f435ca43b6f78" providerId="LiveId" clId="{2AD9CBCC-4A96-4C1A-AE94-4C1F338D3B78}" dt="2022-11-01T14:57:37.288" v="523" actId="47"/>
        <pc:sldMkLst>
          <pc:docMk/>
          <pc:sldMk cId="0" sldId="314"/>
        </pc:sldMkLst>
      </pc:sldChg>
      <pc:sldChg chg="del">
        <pc:chgData name="Philip" userId="0d4f435ca43b6f78" providerId="LiveId" clId="{2AD9CBCC-4A96-4C1A-AE94-4C1F338D3B78}" dt="2022-11-01T14:57:37.288" v="523" actId="47"/>
        <pc:sldMkLst>
          <pc:docMk/>
          <pc:sldMk cId="0" sldId="315"/>
        </pc:sldMkLst>
      </pc:sldChg>
      <pc:sldChg chg="del">
        <pc:chgData name="Philip" userId="0d4f435ca43b6f78" providerId="LiveId" clId="{2AD9CBCC-4A96-4C1A-AE94-4C1F338D3B78}" dt="2022-11-01T14:57:37.288" v="523" actId="47"/>
        <pc:sldMkLst>
          <pc:docMk/>
          <pc:sldMk cId="0" sldId="317"/>
        </pc:sldMkLst>
      </pc:sldChg>
      <pc:sldChg chg="del">
        <pc:chgData name="Philip" userId="0d4f435ca43b6f78" providerId="LiveId" clId="{2AD9CBCC-4A96-4C1A-AE94-4C1F338D3B78}" dt="2022-11-01T14:57:37.288" v="523" actId="47"/>
        <pc:sldMkLst>
          <pc:docMk/>
          <pc:sldMk cId="0" sldId="318"/>
        </pc:sldMkLst>
      </pc:sldChg>
      <pc:sldChg chg="del">
        <pc:chgData name="Philip" userId="0d4f435ca43b6f78" providerId="LiveId" clId="{2AD9CBCC-4A96-4C1A-AE94-4C1F338D3B78}" dt="2022-11-01T14:57:37.288" v="523" actId="47"/>
        <pc:sldMkLst>
          <pc:docMk/>
          <pc:sldMk cId="0" sldId="319"/>
        </pc:sldMkLst>
      </pc:sldChg>
      <pc:sldChg chg="del">
        <pc:chgData name="Philip" userId="0d4f435ca43b6f78" providerId="LiveId" clId="{2AD9CBCC-4A96-4C1A-AE94-4C1F338D3B78}" dt="2022-11-01T14:57:37.288" v="523" actId="47"/>
        <pc:sldMkLst>
          <pc:docMk/>
          <pc:sldMk cId="0" sldId="324"/>
        </pc:sldMkLst>
      </pc:sldChg>
      <pc:sldChg chg="modSp mod">
        <pc:chgData name="Philip" userId="0d4f435ca43b6f78" providerId="LiveId" clId="{2AD9CBCC-4A96-4C1A-AE94-4C1F338D3B78}" dt="2022-11-01T17:16:00.445" v="2769" actId="20577"/>
        <pc:sldMkLst>
          <pc:docMk/>
          <pc:sldMk cId="0" sldId="329"/>
        </pc:sldMkLst>
        <pc:spChg chg="mod">
          <ac:chgData name="Philip" userId="0d4f435ca43b6f78" providerId="LiveId" clId="{2AD9CBCC-4A96-4C1A-AE94-4C1F338D3B78}" dt="2022-11-01T14:48:11.253" v="141" actId="14100"/>
          <ac:spMkLst>
            <pc:docMk/>
            <pc:sldMk cId="0" sldId="329"/>
            <ac:spMk id="2" creationId="{00000000-0000-0000-0000-000000000000}"/>
          </ac:spMkLst>
        </pc:spChg>
        <pc:spChg chg="mod">
          <ac:chgData name="Philip" userId="0d4f435ca43b6f78" providerId="LiveId" clId="{2AD9CBCC-4A96-4C1A-AE94-4C1F338D3B78}" dt="2022-11-01T15:13:59.186" v="1959" actId="20577"/>
          <ac:spMkLst>
            <pc:docMk/>
            <pc:sldMk cId="0" sldId="329"/>
            <ac:spMk id="3" creationId="{00000000-0000-0000-0000-000000000000}"/>
          </ac:spMkLst>
        </pc:spChg>
        <pc:spChg chg="mod">
          <ac:chgData name="Philip" userId="0d4f435ca43b6f78" providerId="LiveId" clId="{2AD9CBCC-4A96-4C1A-AE94-4C1F338D3B78}" dt="2022-11-01T17:16:00.445" v="2769" actId="20577"/>
          <ac:spMkLst>
            <pc:docMk/>
            <pc:sldMk cId="0" sldId="329"/>
            <ac:spMk id="4" creationId="{00000000-0000-0000-0000-000000000000}"/>
          </ac:spMkLst>
        </pc:spChg>
      </pc:sldChg>
      <pc:sldChg chg="del">
        <pc:chgData name="Philip" userId="0d4f435ca43b6f78" providerId="LiveId" clId="{2AD9CBCC-4A96-4C1A-AE94-4C1F338D3B78}" dt="2022-11-01T14:57:37.288" v="523" actId="47"/>
        <pc:sldMkLst>
          <pc:docMk/>
          <pc:sldMk cId="2681099816" sldId="332"/>
        </pc:sldMkLst>
      </pc:sldChg>
      <pc:sldChg chg="addSp delSp modSp mod">
        <pc:chgData name="Philip" userId="0d4f435ca43b6f78" providerId="LiveId" clId="{2AD9CBCC-4A96-4C1A-AE94-4C1F338D3B78}" dt="2022-11-01T17:16:03.170" v="2771" actId="20577"/>
        <pc:sldMkLst>
          <pc:docMk/>
          <pc:sldMk cId="3019352828" sldId="333"/>
        </pc:sldMkLst>
        <pc:spChg chg="mod">
          <ac:chgData name="Philip" userId="0d4f435ca43b6f78" providerId="LiveId" clId="{2AD9CBCC-4A96-4C1A-AE94-4C1F338D3B78}" dt="2022-11-01T14:48:40.739" v="156" actId="20577"/>
          <ac:spMkLst>
            <pc:docMk/>
            <pc:sldMk cId="3019352828" sldId="333"/>
            <ac:spMk id="2" creationId="{00000000-0000-0000-0000-000000000000}"/>
          </ac:spMkLst>
        </pc:spChg>
        <pc:spChg chg="mod">
          <ac:chgData name="Philip" userId="0d4f435ca43b6f78" providerId="LiveId" clId="{2AD9CBCC-4A96-4C1A-AE94-4C1F338D3B78}" dt="2022-11-01T14:55:01.127" v="235" actId="207"/>
          <ac:spMkLst>
            <pc:docMk/>
            <pc:sldMk cId="3019352828" sldId="333"/>
            <ac:spMk id="3" creationId="{00000000-0000-0000-0000-000000000000}"/>
          </ac:spMkLst>
        </pc:spChg>
        <pc:spChg chg="mod">
          <ac:chgData name="Philip" userId="0d4f435ca43b6f78" providerId="LiveId" clId="{2AD9CBCC-4A96-4C1A-AE94-4C1F338D3B78}" dt="2022-11-01T17:16:03.170" v="2771" actId="20577"/>
          <ac:spMkLst>
            <pc:docMk/>
            <pc:sldMk cId="3019352828" sldId="333"/>
            <ac:spMk id="4" creationId="{00000000-0000-0000-0000-000000000000}"/>
          </ac:spMkLst>
        </pc:spChg>
        <pc:spChg chg="add del">
          <ac:chgData name="Philip" userId="0d4f435ca43b6f78" providerId="LiveId" clId="{2AD9CBCC-4A96-4C1A-AE94-4C1F338D3B78}" dt="2022-11-01T14:52:52.691" v="213"/>
          <ac:spMkLst>
            <pc:docMk/>
            <pc:sldMk cId="3019352828" sldId="333"/>
            <ac:spMk id="5" creationId="{AFCCB1E0-446F-AC27-CB0F-4A927C0A73BB}"/>
          </ac:spMkLst>
        </pc:spChg>
        <pc:spChg chg="add del">
          <ac:chgData name="Philip" userId="0d4f435ca43b6f78" providerId="LiveId" clId="{2AD9CBCC-4A96-4C1A-AE94-4C1F338D3B78}" dt="2022-11-01T14:52:56.379" v="215"/>
          <ac:spMkLst>
            <pc:docMk/>
            <pc:sldMk cId="3019352828" sldId="333"/>
            <ac:spMk id="6" creationId="{D5BA19FB-E57D-EC89-AB60-C6A723CD23D0}"/>
          </ac:spMkLst>
        </pc:spChg>
        <pc:spChg chg="add del">
          <ac:chgData name="Philip" userId="0d4f435ca43b6f78" providerId="LiveId" clId="{2AD9CBCC-4A96-4C1A-AE94-4C1F338D3B78}" dt="2022-11-01T14:53:10.812" v="218"/>
          <ac:spMkLst>
            <pc:docMk/>
            <pc:sldMk cId="3019352828" sldId="333"/>
            <ac:spMk id="7" creationId="{7A527429-C6E3-1616-A961-6D1B6391CFCA}"/>
          </ac:spMkLst>
        </pc:spChg>
      </pc:sldChg>
      <pc:sldChg chg="modSp mod">
        <pc:chgData name="Philip" userId="0d4f435ca43b6f78" providerId="LiveId" clId="{2AD9CBCC-4A96-4C1A-AE94-4C1F338D3B78}" dt="2022-11-01T17:16:06.375" v="2773" actId="20577"/>
        <pc:sldMkLst>
          <pc:docMk/>
          <pc:sldMk cId="1503360578" sldId="334"/>
        </pc:sldMkLst>
        <pc:spChg chg="mod">
          <ac:chgData name="Philip" userId="0d4f435ca43b6f78" providerId="LiveId" clId="{2AD9CBCC-4A96-4C1A-AE94-4C1F338D3B78}" dt="2022-11-01T14:55:31.942" v="261" actId="20577"/>
          <ac:spMkLst>
            <pc:docMk/>
            <pc:sldMk cId="1503360578" sldId="334"/>
            <ac:spMk id="2" creationId="{00000000-0000-0000-0000-000000000000}"/>
          </ac:spMkLst>
        </pc:spChg>
        <pc:spChg chg="mod">
          <ac:chgData name="Philip" userId="0d4f435ca43b6f78" providerId="LiveId" clId="{2AD9CBCC-4A96-4C1A-AE94-4C1F338D3B78}" dt="2022-11-01T14:57:23.411" v="522" actId="20577"/>
          <ac:spMkLst>
            <pc:docMk/>
            <pc:sldMk cId="1503360578" sldId="334"/>
            <ac:spMk id="3" creationId="{00000000-0000-0000-0000-000000000000}"/>
          </ac:spMkLst>
        </pc:spChg>
        <pc:spChg chg="mod">
          <ac:chgData name="Philip" userId="0d4f435ca43b6f78" providerId="LiveId" clId="{2AD9CBCC-4A96-4C1A-AE94-4C1F338D3B78}" dt="2022-11-01T17:16:06.375" v="2773" actId="20577"/>
          <ac:spMkLst>
            <pc:docMk/>
            <pc:sldMk cId="1503360578" sldId="334"/>
            <ac:spMk id="4" creationId="{00000000-0000-0000-0000-000000000000}"/>
          </ac:spMkLst>
        </pc:spChg>
      </pc:sldChg>
      <pc:sldChg chg="addSp delSp modSp add mod">
        <pc:chgData name="Philip" userId="0d4f435ca43b6f78" providerId="LiveId" clId="{2AD9CBCC-4A96-4C1A-AE94-4C1F338D3B78}" dt="2022-11-01T17:16:09.081" v="2775" actId="20577"/>
        <pc:sldMkLst>
          <pc:docMk/>
          <pc:sldMk cId="995881750" sldId="335"/>
        </pc:sldMkLst>
        <pc:spChg chg="mod">
          <ac:chgData name="Philip" userId="0d4f435ca43b6f78" providerId="LiveId" clId="{2AD9CBCC-4A96-4C1A-AE94-4C1F338D3B78}" dt="2022-11-01T14:58:17.669" v="561" actId="20577"/>
          <ac:spMkLst>
            <pc:docMk/>
            <pc:sldMk cId="995881750" sldId="335"/>
            <ac:spMk id="2" creationId="{00000000-0000-0000-0000-000000000000}"/>
          </ac:spMkLst>
        </pc:spChg>
        <pc:spChg chg="del">
          <ac:chgData name="Philip" userId="0d4f435ca43b6f78" providerId="LiveId" clId="{2AD9CBCC-4A96-4C1A-AE94-4C1F338D3B78}" dt="2022-11-01T14:58:21.208" v="562" actId="478"/>
          <ac:spMkLst>
            <pc:docMk/>
            <pc:sldMk cId="995881750" sldId="335"/>
            <ac:spMk id="3" creationId="{00000000-0000-0000-0000-000000000000}"/>
          </ac:spMkLst>
        </pc:spChg>
        <pc:spChg chg="mod">
          <ac:chgData name="Philip" userId="0d4f435ca43b6f78" providerId="LiveId" clId="{2AD9CBCC-4A96-4C1A-AE94-4C1F338D3B78}" dt="2022-11-01T17:16:09.081" v="2775" actId="20577"/>
          <ac:spMkLst>
            <pc:docMk/>
            <pc:sldMk cId="995881750" sldId="335"/>
            <ac:spMk id="4" creationId="{00000000-0000-0000-0000-000000000000}"/>
          </ac:spMkLst>
        </pc:spChg>
        <pc:spChg chg="add del mod">
          <ac:chgData name="Philip" userId="0d4f435ca43b6f78" providerId="LiveId" clId="{2AD9CBCC-4A96-4C1A-AE94-4C1F338D3B78}" dt="2022-11-01T14:58:23.677" v="563" actId="478"/>
          <ac:spMkLst>
            <pc:docMk/>
            <pc:sldMk cId="995881750" sldId="335"/>
            <ac:spMk id="6" creationId="{7C2D0F47-CBEE-FAE7-5A0D-EEFE2A1B5A71}"/>
          </ac:spMkLst>
        </pc:spChg>
        <pc:spChg chg="add mod">
          <ac:chgData name="Philip" userId="0d4f435ca43b6f78" providerId="LiveId" clId="{2AD9CBCC-4A96-4C1A-AE94-4C1F338D3B78}" dt="2022-11-01T15:02:54.178" v="630" actId="20577"/>
          <ac:spMkLst>
            <pc:docMk/>
            <pc:sldMk cId="995881750" sldId="335"/>
            <ac:spMk id="7" creationId="{25E55832-61DD-AE59-F1A0-8C83B9D7ADEA}"/>
          </ac:spMkLst>
        </pc:spChg>
      </pc:sldChg>
      <pc:sldChg chg="modSp mod">
        <pc:chgData name="Philip" userId="0d4f435ca43b6f78" providerId="LiveId" clId="{2AD9CBCC-4A96-4C1A-AE94-4C1F338D3B78}" dt="2022-11-01T17:16:20.776" v="2777" actId="20577"/>
        <pc:sldMkLst>
          <pc:docMk/>
          <pc:sldMk cId="153288808" sldId="339"/>
        </pc:sldMkLst>
        <pc:spChg chg="mod">
          <ac:chgData name="Philip" userId="0d4f435ca43b6f78" providerId="LiveId" clId="{2AD9CBCC-4A96-4C1A-AE94-4C1F338D3B78}" dt="2022-11-01T15:04:38.097" v="644" actId="20577"/>
          <ac:spMkLst>
            <pc:docMk/>
            <pc:sldMk cId="153288808" sldId="339"/>
            <ac:spMk id="2" creationId="{00000000-0000-0000-0000-000000000000}"/>
          </ac:spMkLst>
        </pc:spChg>
        <pc:spChg chg="mod">
          <ac:chgData name="Philip" userId="0d4f435ca43b6f78" providerId="LiveId" clId="{2AD9CBCC-4A96-4C1A-AE94-4C1F338D3B78}" dt="2022-11-01T17:16:20.776" v="2777" actId="20577"/>
          <ac:spMkLst>
            <pc:docMk/>
            <pc:sldMk cId="153288808" sldId="339"/>
            <ac:spMk id="4" creationId="{00000000-0000-0000-0000-000000000000}"/>
          </ac:spMkLst>
        </pc:spChg>
        <pc:spChg chg="mod">
          <ac:chgData name="Philip" userId="0d4f435ca43b6f78" providerId="LiveId" clId="{2AD9CBCC-4A96-4C1A-AE94-4C1F338D3B78}" dt="2022-11-01T15:13:14.242" v="1829" actId="20577"/>
          <ac:spMkLst>
            <pc:docMk/>
            <pc:sldMk cId="153288808" sldId="339"/>
            <ac:spMk id="7" creationId="{25E55832-61DD-AE59-F1A0-8C83B9D7ADEA}"/>
          </ac:spMkLst>
        </pc:spChg>
      </pc:sldChg>
      <pc:sldChg chg="modSp mod">
        <pc:chgData name="Philip" userId="0d4f435ca43b6f78" providerId="LiveId" clId="{2AD9CBCC-4A96-4C1A-AE94-4C1F338D3B78}" dt="2022-11-01T17:17:16.360" v="2877" actId="20577"/>
        <pc:sldMkLst>
          <pc:docMk/>
          <pc:sldMk cId="3165797946" sldId="340"/>
        </pc:sldMkLst>
        <pc:spChg chg="mod">
          <ac:chgData name="Philip" userId="0d4f435ca43b6f78" providerId="LiveId" clId="{2AD9CBCC-4A96-4C1A-AE94-4C1F338D3B78}" dt="2022-11-01T17:16:29.829" v="2779" actId="20577"/>
          <ac:spMkLst>
            <pc:docMk/>
            <pc:sldMk cId="3165797946" sldId="340"/>
            <ac:spMk id="4" creationId="{00000000-0000-0000-0000-000000000000}"/>
          </ac:spMkLst>
        </pc:spChg>
        <pc:spChg chg="mod">
          <ac:chgData name="Philip" userId="0d4f435ca43b6f78" providerId="LiveId" clId="{2AD9CBCC-4A96-4C1A-AE94-4C1F338D3B78}" dt="2022-11-01T17:17:16.360" v="2877" actId="20577"/>
          <ac:spMkLst>
            <pc:docMk/>
            <pc:sldMk cId="3165797946" sldId="340"/>
            <ac:spMk id="7" creationId="{25E55832-61DD-AE59-F1A0-8C83B9D7ADEA}"/>
          </ac:spMkLst>
        </pc:spChg>
      </pc:sldChg>
      <pc:sldChg chg="modSp mod">
        <pc:chgData name="Philip" userId="0d4f435ca43b6f78" providerId="LiveId" clId="{2AD9CBCC-4A96-4C1A-AE94-4C1F338D3B78}" dt="2022-11-01T17:11:30.125" v="2767" actId="20577"/>
        <pc:sldMkLst>
          <pc:docMk/>
          <pc:sldMk cId="3165797946" sldId="340"/>
        </pc:sldMkLst>
        <pc:spChg chg="mod">
          <ac:chgData name="Philip" userId="0d4f435ca43b6f78" providerId="LiveId" clId="{2AD9CBCC-4A96-4C1A-AE94-4C1F338D3B78}" dt="2022-11-01T15:14:14.673" v="1969" actId="20577"/>
          <ac:spMkLst>
            <pc:docMk/>
            <pc:sldMk cId="3165797946" sldId="340"/>
            <ac:spMk id="2" creationId="{00000000-0000-0000-0000-000000000000}"/>
          </ac:spMkLst>
        </pc:spChg>
        <pc:spChg chg="mod">
          <ac:chgData name="Philip" userId="0d4f435ca43b6f78" providerId="LiveId" clId="{2AD9CBCC-4A96-4C1A-AE94-4C1F338D3B78}" dt="2022-11-01T17:11:30.125" v="2767" actId="20577"/>
          <ac:spMkLst>
            <pc:docMk/>
            <pc:sldMk cId="3165797946" sldId="340"/>
            <ac:spMk id="7" creationId="{25E55832-61DD-AE59-F1A0-8C83B9D7ADEA}"/>
          </ac:spMkLst>
        </pc:spChg>
      </pc:sldChg>
    </pc:docChg>
  </pc:docChgLst>
  <pc:docChgLst>
    <pc:chgData name="Philip Scott" userId="0d4f435ca43b6f78" providerId="LiveId" clId="{C50175B6-AC2F-44D3-AD99-F079AA735257}"/>
    <pc:docChg chg="undo custSel delSld modSld sldOrd replTag delTag">
      <pc:chgData name="Philip Scott" userId="0d4f435ca43b6f78" providerId="LiveId" clId="{C50175B6-AC2F-44D3-AD99-F079AA735257}" dt="2021-10-18T12:42:18.776" v="767"/>
      <pc:docMkLst>
        <pc:docMk/>
      </pc:docMkLst>
      <pc:sldChg chg="del">
        <pc:chgData name="Philip Scott" userId="0d4f435ca43b6f78" providerId="LiveId" clId="{C50175B6-AC2F-44D3-AD99-F079AA735257}" dt="2021-10-18T11:35:39.408" v="0" actId="47"/>
        <pc:sldMkLst>
          <pc:docMk/>
          <pc:sldMk cId="0" sldId="313"/>
        </pc:sldMkLst>
      </pc:sldChg>
      <pc:sldChg chg="del">
        <pc:chgData name="Philip Scott" userId="0d4f435ca43b6f78" providerId="LiveId" clId="{C50175B6-AC2F-44D3-AD99-F079AA735257}" dt="2021-10-18T11:35:39.408" v="0" actId="47"/>
        <pc:sldMkLst>
          <pc:docMk/>
          <pc:sldMk cId="3660331" sldId="329"/>
        </pc:sldMkLst>
      </pc:sldChg>
      <pc:sldChg chg="modSp mod ord modShow">
        <pc:chgData name="Philip Scott" userId="0d4f435ca43b6f78" providerId="LiveId" clId="{C50175B6-AC2F-44D3-AD99-F079AA735257}" dt="2021-10-18T12:39:14.329" v="568" actId="5793"/>
        <pc:sldMkLst>
          <pc:docMk/>
          <pc:sldMk cId="1048175364" sldId="338"/>
        </pc:sldMkLst>
        <pc:spChg chg="mod">
          <ac:chgData name="Philip Scott" userId="0d4f435ca43b6f78" providerId="LiveId" clId="{C50175B6-AC2F-44D3-AD99-F079AA735257}" dt="2021-10-18T12:39:14.329" v="568" actId="5793"/>
          <ac:spMkLst>
            <pc:docMk/>
            <pc:sldMk cId="1048175364" sldId="338"/>
            <ac:spMk id="2" creationId="{00000000-0000-0000-0000-000000000000}"/>
          </ac:spMkLst>
        </pc:spChg>
        <pc:spChg chg="mod">
          <ac:chgData name="Philip Scott" userId="0d4f435ca43b6f78" providerId="LiveId" clId="{C50175B6-AC2F-44D3-AD99-F079AA735257}" dt="2021-10-18T12:32:51.887" v="135" actId="20577"/>
          <ac:spMkLst>
            <pc:docMk/>
            <pc:sldMk cId="1048175364" sldId="338"/>
            <ac:spMk id="5" creationId="{00000000-0000-0000-0000-000000000000}"/>
          </ac:spMkLst>
        </pc:spChg>
      </pc:sldChg>
      <pc:sldChg chg="del">
        <pc:chgData name="Philip Scott" userId="0d4f435ca43b6f78" providerId="LiveId" clId="{C50175B6-AC2F-44D3-AD99-F079AA735257}" dt="2021-10-18T11:35:39.408" v="0" actId="47"/>
        <pc:sldMkLst>
          <pc:docMk/>
          <pc:sldMk cId="3252947868" sldId="338"/>
        </pc:sldMkLst>
      </pc:sldChg>
      <pc:sldChg chg="del">
        <pc:chgData name="Philip Scott" userId="0d4f435ca43b6f78" providerId="LiveId" clId="{C50175B6-AC2F-44D3-AD99-F079AA735257}" dt="2021-10-18T11:35:39.408" v="0" actId="47"/>
        <pc:sldMkLst>
          <pc:docMk/>
          <pc:sldMk cId="2308655782" sldId="339"/>
        </pc:sldMkLst>
      </pc:sldChg>
      <pc:sldChg chg="delSp modSp mod delAnim">
        <pc:chgData name="Philip Scott" userId="0d4f435ca43b6f78" providerId="LiveId" clId="{C50175B6-AC2F-44D3-AD99-F079AA735257}" dt="2021-10-18T12:24:04.529" v="67" actId="1076"/>
        <pc:sldMkLst>
          <pc:docMk/>
          <pc:sldMk cId="68242321" sldId="350"/>
        </pc:sldMkLst>
        <pc:picChg chg="mod">
          <ac:chgData name="Philip Scott" userId="0d4f435ca43b6f78" providerId="LiveId" clId="{C50175B6-AC2F-44D3-AD99-F079AA735257}" dt="2021-10-18T12:24:00.748" v="66" actId="1076"/>
          <ac:picMkLst>
            <pc:docMk/>
            <pc:sldMk cId="68242321" sldId="350"/>
            <ac:picMk id="6" creationId="{7D5EAEC3-D715-40E2-A399-19F2C0A5918C}"/>
          </ac:picMkLst>
        </pc:picChg>
        <pc:picChg chg="del">
          <ac:chgData name="Philip Scott" userId="0d4f435ca43b6f78" providerId="LiveId" clId="{C50175B6-AC2F-44D3-AD99-F079AA735257}" dt="2021-10-18T12:23:19.065" v="54" actId="478"/>
          <ac:picMkLst>
            <pc:docMk/>
            <pc:sldMk cId="68242321" sldId="350"/>
            <ac:picMk id="7" creationId="{A48F0798-82F7-4F14-A843-F39B71525076}"/>
          </ac:picMkLst>
        </pc:picChg>
        <pc:picChg chg="mod">
          <ac:chgData name="Philip Scott" userId="0d4f435ca43b6f78" providerId="LiveId" clId="{C50175B6-AC2F-44D3-AD99-F079AA735257}" dt="2021-10-18T12:24:04.529" v="67" actId="1076"/>
          <ac:picMkLst>
            <pc:docMk/>
            <pc:sldMk cId="68242321" sldId="350"/>
            <ac:picMk id="8" creationId="{7C81A897-2CF7-4241-A1B6-B58E9F9C02F8}"/>
          </ac:picMkLst>
        </pc:picChg>
      </pc:sldChg>
      <pc:sldChg chg="addSp delSp modSp mod modAnim">
        <pc:chgData name="Philip Scott" userId="0d4f435ca43b6f78" providerId="LiveId" clId="{C50175B6-AC2F-44D3-AD99-F079AA735257}" dt="2021-10-18T12:23:01.385" v="50"/>
        <pc:sldMkLst>
          <pc:docMk/>
          <pc:sldMk cId="4259597196" sldId="351"/>
        </pc:sldMkLst>
        <pc:spChg chg="add del">
          <ac:chgData name="Philip Scott" userId="0d4f435ca43b6f78" providerId="LiveId" clId="{C50175B6-AC2F-44D3-AD99-F079AA735257}" dt="2021-10-18T12:21:04.705" v="23" actId="11529"/>
          <ac:spMkLst>
            <pc:docMk/>
            <pc:sldMk cId="4259597196" sldId="351"/>
            <ac:spMk id="2" creationId="{EE58AB4D-EEA5-4400-8F33-BC99D17181FD}"/>
          </ac:spMkLst>
        </pc:spChg>
        <pc:spChg chg="add mod">
          <ac:chgData name="Philip Scott" userId="0d4f435ca43b6f78" providerId="LiveId" clId="{C50175B6-AC2F-44D3-AD99-F079AA735257}" dt="2021-10-18T12:21:30.814" v="26" actId="207"/>
          <ac:spMkLst>
            <pc:docMk/>
            <pc:sldMk cId="4259597196" sldId="351"/>
            <ac:spMk id="3" creationId="{2A6AE5C0-1378-49AF-B647-032A787BF31F}"/>
          </ac:spMkLst>
        </pc:spChg>
        <pc:spChg chg="add mod">
          <ac:chgData name="Philip Scott" userId="0d4f435ca43b6f78" providerId="LiveId" clId="{C50175B6-AC2F-44D3-AD99-F079AA735257}" dt="2021-10-18T12:21:53.244" v="29" actId="14100"/>
          <ac:spMkLst>
            <pc:docMk/>
            <pc:sldMk cId="4259597196" sldId="351"/>
            <ac:spMk id="35" creationId="{D7B2DA62-A4CA-48CD-81D9-46171BF03B59}"/>
          </ac:spMkLst>
        </pc:spChg>
      </pc:sldChg>
      <pc:sldChg chg="modSp mod">
        <pc:chgData name="Philip Scott" userId="0d4f435ca43b6f78" providerId="LiveId" clId="{C50175B6-AC2F-44D3-AD99-F079AA735257}" dt="2021-10-18T11:37:32.302" v="18" actId="14100"/>
        <pc:sldMkLst>
          <pc:docMk/>
          <pc:sldMk cId="0" sldId="360"/>
        </pc:sldMkLst>
        <pc:spChg chg="mod">
          <ac:chgData name="Philip Scott" userId="0d4f435ca43b6f78" providerId="LiveId" clId="{C50175B6-AC2F-44D3-AD99-F079AA735257}" dt="2021-10-18T11:37:29.142" v="17" actId="20577"/>
          <ac:spMkLst>
            <pc:docMk/>
            <pc:sldMk cId="0" sldId="360"/>
            <ac:spMk id="97" creationId="{00000000-0000-0000-0000-000000000000}"/>
          </ac:spMkLst>
        </pc:spChg>
        <pc:grpChg chg="mod">
          <ac:chgData name="Philip Scott" userId="0d4f435ca43b6f78" providerId="LiveId" clId="{C50175B6-AC2F-44D3-AD99-F079AA735257}" dt="2021-10-18T11:37:32.302" v="18" actId="14100"/>
          <ac:grpSpMkLst>
            <pc:docMk/>
            <pc:sldMk cId="0" sldId="360"/>
            <ac:grpSpMk id="17" creationId="{00000000-0000-0000-0000-000000000000}"/>
          </ac:grpSpMkLst>
        </pc:grpChg>
      </pc:sldChg>
      <pc:sldChg chg="modSp">
        <pc:chgData name="Philip Scott" userId="0d4f435ca43b6f78" providerId="LiveId" clId="{C50175B6-AC2F-44D3-AD99-F079AA735257}" dt="2021-10-18T12:32:01.271" v="124" actId="108"/>
        <pc:sldMkLst>
          <pc:docMk/>
          <pc:sldMk cId="0" sldId="365"/>
        </pc:sldMkLst>
        <pc:spChg chg="mod">
          <ac:chgData name="Philip Scott" userId="0d4f435ca43b6f78" providerId="LiveId" clId="{C50175B6-AC2F-44D3-AD99-F079AA735257}" dt="2021-10-18T12:32:01.271" v="124" actId="108"/>
          <ac:spMkLst>
            <pc:docMk/>
            <pc:sldMk cId="0" sldId="365"/>
            <ac:spMk id="3" creationId="{00000000-0000-0000-0000-000000000000}"/>
          </ac:spMkLst>
        </pc:spChg>
      </pc:sldChg>
      <pc:sldChg chg="modSp mod">
        <pc:chgData name="Philip Scott" userId="0d4f435ca43b6f78" providerId="LiveId" clId="{C50175B6-AC2F-44D3-AD99-F079AA735257}" dt="2021-10-18T12:41:59.873" v="764" actId="20577"/>
        <pc:sldMkLst>
          <pc:docMk/>
          <pc:sldMk cId="2739227979" sldId="366"/>
        </pc:sldMkLst>
        <pc:spChg chg="mod">
          <ac:chgData name="Philip Scott" userId="0d4f435ca43b6f78" providerId="LiveId" clId="{C50175B6-AC2F-44D3-AD99-F079AA735257}" dt="2021-10-18T12:41:59.873" v="764" actId="20577"/>
          <ac:spMkLst>
            <pc:docMk/>
            <pc:sldMk cId="2739227979" sldId="366"/>
            <ac:spMk id="2" creationId="{00000000-0000-0000-0000-000000000000}"/>
          </ac:spMkLst>
        </pc:spChg>
        <pc:spChg chg="mod">
          <ac:chgData name="Philip Scott" userId="0d4f435ca43b6f78" providerId="LiveId" clId="{C50175B6-AC2F-44D3-AD99-F079AA735257}" dt="2021-10-18T12:41:34.150" v="755" actId="20577"/>
          <ac:spMkLst>
            <pc:docMk/>
            <pc:sldMk cId="2739227979" sldId="366"/>
            <ac:spMk id="3" creationId="{00000000-0000-0000-0000-000000000000}"/>
          </ac:spMkLst>
        </pc:spChg>
      </pc:sldChg>
      <pc:sldChg chg="addSp delSp modSp mod">
        <pc:chgData name="Philip Scott" userId="0d4f435ca43b6f78" providerId="LiveId" clId="{C50175B6-AC2F-44D3-AD99-F079AA735257}" dt="2021-10-18T12:35:54.155" v="356" actId="20577"/>
        <pc:sldMkLst>
          <pc:docMk/>
          <pc:sldMk cId="4070250276" sldId="367"/>
        </pc:sldMkLst>
        <pc:spChg chg="mod">
          <ac:chgData name="Philip Scott" userId="0d4f435ca43b6f78" providerId="LiveId" clId="{C50175B6-AC2F-44D3-AD99-F079AA735257}" dt="2021-10-18T12:33:49.748" v="184" actId="20577"/>
          <ac:spMkLst>
            <pc:docMk/>
            <pc:sldMk cId="4070250276" sldId="367"/>
            <ac:spMk id="2" creationId="{00000000-0000-0000-0000-000000000000}"/>
          </ac:spMkLst>
        </pc:spChg>
        <pc:spChg chg="add del mod">
          <ac:chgData name="Philip Scott" userId="0d4f435ca43b6f78" providerId="LiveId" clId="{C50175B6-AC2F-44D3-AD99-F079AA735257}" dt="2021-10-18T12:35:54.155" v="356" actId="20577"/>
          <ac:spMkLst>
            <pc:docMk/>
            <pc:sldMk cId="4070250276" sldId="367"/>
            <ac:spMk id="5" creationId="{00000000-0000-0000-0000-000000000000}"/>
          </ac:spMkLst>
        </pc:spChg>
        <pc:spChg chg="add del mod">
          <ac:chgData name="Philip Scott" userId="0d4f435ca43b6f78" providerId="LiveId" clId="{C50175B6-AC2F-44D3-AD99-F079AA735257}" dt="2021-10-18T12:34:23.631" v="188" actId="478"/>
          <ac:spMkLst>
            <pc:docMk/>
            <pc:sldMk cId="4070250276" sldId="367"/>
            <ac:spMk id="6" creationId="{604B64E1-521D-47E2-965A-099BBB7720DC}"/>
          </ac:spMkLst>
        </pc:spChg>
      </pc:sldChg>
      <pc:sldChg chg="modSp mod">
        <pc:chgData name="Philip Scott" userId="0d4f435ca43b6f78" providerId="LiveId" clId="{C50175B6-AC2F-44D3-AD99-F079AA735257}" dt="2021-10-18T12:38:00.383" v="559" actId="1076"/>
        <pc:sldMkLst>
          <pc:docMk/>
          <pc:sldMk cId="2395241374" sldId="368"/>
        </pc:sldMkLst>
        <pc:spChg chg="mod">
          <ac:chgData name="Philip Scott" userId="0d4f435ca43b6f78" providerId="LiveId" clId="{C50175B6-AC2F-44D3-AD99-F079AA735257}" dt="2021-10-18T12:36:21.719" v="407" actId="20577"/>
          <ac:spMkLst>
            <pc:docMk/>
            <pc:sldMk cId="2395241374" sldId="368"/>
            <ac:spMk id="2" creationId="{00000000-0000-0000-0000-000000000000}"/>
          </ac:spMkLst>
        </pc:spChg>
        <pc:spChg chg="mod">
          <ac:chgData name="Philip Scott" userId="0d4f435ca43b6f78" providerId="LiveId" clId="{C50175B6-AC2F-44D3-AD99-F079AA735257}" dt="2021-10-18T12:38:00.383" v="559" actId="1076"/>
          <ac:spMkLst>
            <pc:docMk/>
            <pc:sldMk cId="2395241374" sldId="368"/>
            <ac:spMk id="5" creationId="{00000000-0000-0000-0000-000000000000}"/>
          </ac:spMkLst>
        </pc:spChg>
      </pc:sldChg>
    </pc:docChg>
  </pc:docChgLst>
  <pc:docChgLst>
    <pc:chgData name="Philip" userId="0d4f435ca43b6f78" providerId="LiveId" clId="{C68494ED-65D9-4032-9D9A-FBA08D7A9C23}"/>
    <pc:docChg chg="custSel addSld delSld modSld">
      <pc:chgData name="Philip" userId="0d4f435ca43b6f78" providerId="LiveId" clId="{C68494ED-65D9-4032-9D9A-FBA08D7A9C23}" dt="2022-05-11T10:30:19.887" v="514" actId="20577"/>
      <pc:docMkLst>
        <pc:docMk/>
      </pc:docMkLst>
      <pc:sldChg chg="modSp mod">
        <pc:chgData name="Philip" userId="0d4f435ca43b6f78" providerId="LiveId" clId="{C68494ED-65D9-4032-9D9A-FBA08D7A9C23}" dt="2022-05-11T10:14:58.155" v="26" actId="20577"/>
        <pc:sldMkLst>
          <pc:docMk/>
          <pc:sldMk cId="0" sldId="257"/>
        </pc:sldMkLst>
        <pc:spChg chg="mod">
          <ac:chgData name="Philip" userId="0d4f435ca43b6f78" providerId="LiveId" clId="{C68494ED-65D9-4032-9D9A-FBA08D7A9C23}" dt="2022-05-11T10:14:58.155" v="26" actId="20577"/>
          <ac:spMkLst>
            <pc:docMk/>
            <pc:sldMk cId="0" sldId="257"/>
            <ac:spMk id="22" creationId="{F109E95A-F05A-4D88-AAD9-A23B9CCA97AB}"/>
          </ac:spMkLst>
        </pc:spChg>
      </pc:sldChg>
      <pc:sldChg chg="modSp add mod">
        <pc:chgData name="Philip" userId="0d4f435ca43b6f78" providerId="LiveId" clId="{C68494ED-65D9-4032-9D9A-FBA08D7A9C23}" dt="2022-05-11T10:15:16.980" v="45" actId="6549"/>
        <pc:sldMkLst>
          <pc:docMk/>
          <pc:sldMk cId="0" sldId="283"/>
        </pc:sldMkLst>
        <pc:spChg chg="mod">
          <ac:chgData name="Philip" userId="0d4f435ca43b6f78" providerId="LiveId" clId="{C68494ED-65D9-4032-9D9A-FBA08D7A9C23}" dt="2022-05-11T10:15:16.980" v="45" actId="6549"/>
          <ac:spMkLst>
            <pc:docMk/>
            <pc:sldMk cId="0" sldId="283"/>
            <ac:spMk id="3" creationId="{00000000-0000-0000-0000-000000000000}"/>
          </ac:spMkLst>
        </pc:spChg>
      </pc:sldChg>
      <pc:sldChg chg="add">
        <pc:chgData name="Philip" userId="0d4f435ca43b6f78" providerId="LiveId" clId="{C68494ED-65D9-4032-9D9A-FBA08D7A9C23}" dt="2022-05-11T10:14:29.225" v="1"/>
        <pc:sldMkLst>
          <pc:docMk/>
          <pc:sldMk cId="0" sldId="306"/>
        </pc:sldMkLst>
      </pc:sldChg>
      <pc:sldChg chg="modSp add mod modAnim">
        <pc:chgData name="Philip" userId="0d4f435ca43b6f78" providerId="LiveId" clId="{C68494ED-65D9-4032-9D9A-FBA08D7A9C23}" dt="2022-05-11T10:26:11.706" v="403" actId="20577"/>
        <pc:sldMkLst>
          <pc:docMk/>
          <pc:sldMk cId="0" sldId="307"/>
        </pc:sldMkLst>
        <pc:spChg chg="mod">
          <ac:chgData name="Philip" userId="0d4f435ca43b6f78" providerId="LiveId" clId="{C68494ED-65D9-4032-9D9A-FBA08D7A9C23}" dt="2022-05-11T10:26:11.706" v="403" actId="20577"/>
          <ac:spMkLst>
            <pc:docMk/>
            <pc:sldMk cId="0" sldId="307"/>
            <ac:spMk id="3" creationId="{00000000-0000-0000-0000-000000000000}"/>
          </ac:spMkLst>
        </pc:spChg>
      </pc:sldChg>
      <pc:sldChg chg="add">
        <pc:chgData name="Philip" userId="0d4f435ca43b6f78" providerId="LiveId" clId="{C68494ED-65D9-4032-9D9A-FBA08D7A9C23}" dt="2022-05-11T10:14:29.225" v="1"/>
        <pc:sldMkLst>
          <pc:docMk/>
          <pc:sldMk cId="0" sldId="308"/>
        </pc:sldMkLst>
      </pc:sldChg>
      <pc:sldChg chg="add">
        <pc:chgData name="Philip" userId="0d4f435ca43b6f78" providerId="LiveId" clId="{C68494ED-65D9-4032-9D9A-FBA08D7A9C23}" dt="2022-05-11T10:14:29.225" v="1"/>
        <pc:sldMkLst>
          <pc:docMk/>
          <pc:sldMk cId="0" sldId="309"/>
        </pc:sldMkLst>
      </pc:sldChg>
      <pc:sldChg chg="add">
        <pc:chgData name="Philip" userId="0d4f435ca43b6f78" providerId="LiveId" clId="{C68494ED-65D9-4032-9D9A-FBA08D7A9C23}" dt="2022-05-11T10:14:29.225" v="1"/>
        <pc:sldMkLst>
          <pc:docMk/>
          <pc:sldMk cId="0" sldId="310"/>
        </pc:sldMkLst>
      </pc:sldChg>
      <pc:sldChg chg="add">
        <pc:chgData name="Philip" userId="0d4f435ca43b6f78" providerId="LiveId" clId="{C68494ED-65D9-4032-9D9A-FBA08D7A9C23}" dt="2022-05-11T10:14:29.225" v="1"/>
        <pc:sldMkLst>
          <pc:docMk/>
          <pc:sldMk cId="0" sldId="311"/>
        </pc:sldMkLst>
      </pc:sldChg>
      <pc:sldChg chg="modSp add modAnim">
        <pc:chgData name="Philip" userId="0d4f435ca43b6f78" providerId="LiveId" clId="{C68494ED-65D9-4032-9D9A-FBA08D7A9C23}" dt="2022-05-11T10:30:19.887" v="514" actId="20577"/>
        <pc:sldMkLst>
          <pc:docMk/>
          <pc:sldMk cId="0" sldId="312"/>
        </pc:sldMkLst>
        <pc:spChg chg="mod">
          <ac:chgData name="Philip" userId="0d4f435ca43b6f78" providerId="LiveId" clId="{C68494ED-65D9-4032-9D9A-FBA08D7A9C23}" dt="2022-05-11T10:30:19.887" v="514" actId="20577"/>
          <ac:spMkLst>
            <pc:docMk/>
            <pc:sldMk cId="0" sldId="312"/>
            <ac:spMk id="3" creationId="{00000000-0000-0000-0000-000000000000}"/>
          </ac:spMkLst>
        </pc:spChg>
      </pc:sldChg>
      <pc:sldChg chg="add">
        <pc:chgData name="Philip" userId="0d4f435ca43b6f78" providerId="LiveId" clId="{C68494ED-65D9-4032-9D9A-FBA08D7A9C23}" dt="2022-05-11T10:14:29.225" v="1"/>
        <pc:sldMkLst>
          <pc:docMk/>
          <pc:sldMk cId="0" sldId="313"/>
        </pc:sldMkLst>
      </pc:sldChg>
      <pc:sldChg chg="add">
        <pc:chgData name="Philip" userId="0d4f435ca43b6f78" providerId="LiveId" clId="{C68494ED-65D9-4032-9D9A-FBA08D7A9C23}" dt="2022-05-11T10:14:29.225" v="1"/>
        <pc:sldMkLst>
          <pc:docMk/>
          <pc:sldMk cId="0" sldId="314"/>
        </pc:sldMkLst>
      </pc:sldChg>
      <pc:sldChg chg="add">
        <pc:chgData name="Philip" userId="0d4f435ca43b6f78" providerId="LiveId" clId="{C68494ED-65D9-4032-9D9A-FBA08D7A9C23}" dt="2022-05-11T10:14:29.225" v="1"/>
        <pc:sldMkLst>
          <pc:docMk/>
          <pc:sldMk cId="0" sldId="315"/>
        </pc:sldMkLst>
      </pc:sldChg>
      <pc:sldChg chg="add">
        <pc:chgData name="Philip" userId="0d4f435ca43b6f78" providerId="LiveId" clId="{C68494ED-65D9-4032-9D9A-FBA08D7A9C23}" dt="2022-05-11T10:14:29.225" v="1"/>
        <pc:sldMkLst>
          <pc:docMk/>
          <pc:sldMk cId="0" sldId="317"/>
        </pc:sldMkLst>
      </pc:sldChg>
      <pc:sldChg chg="add">
        <pc:chgData name="Philip" userId="0d4f435ca43b6f78" providerId="LiveId" clId="{C68494ED-65D9-4032-9D9A-FBA08D7A9C23}" dt="2022-05-11T10:14:29.225" v="1"/>
        <pc:sldMkLst>
          <pc:docMk/>
          <pc:sldMk cId="0" sldId="318"/>
        </pc:sldMkLst>
      </pc:sldChg>
      <pc:sldChg chg="add">
        <pc:chgData name="Philip" userId="0d4f435ca43b6f78" providerId="LiveId" clId="{C68494ED-65D9-4032-9D9A-FBA08D7A9C23}" dt="2022-05-11T10:14:29.225" v="1"/>
        <pc:sldMkLst>
          <pc:docMk/>
          <pc:sldMk cId="0" sldId="319"/>
        </pc:sldMkLst>
      </pc:sldChg>
      <pc:sldChg chg="add">
        <pc:chgData name="Philip" userId="0d4f435ca43b6f78" providerId="LiveId" clId="{C68494ED-65D9-4032-9D9A-FBA08D7A9C23}" dt="2022-05-11T10:14:29.225" v="1"/>
        <pc:sldMkLst>
          <pc:docMk/>
          <pc:sldMk cId="0" sldId="324"/>
        </pc:sldMkLst>
      </pc:sldChg>
      <pc:sldChg chg="add">
        <pc:chgData name="Philip" userId="0d4f435ca43b6f78" providerId="LiveId" clId="{C68494ED-65D9-4032-9D9A-FBA08D7A9C23}" dt="2022-05-11T10:14:29.225" v="1"/>
        <pc:sldMkLst>
          <pc:docMk/>
          <pc:sldMk cId="0" sldId="329"/>
        </pc:sldMkLst>
      </pc:sldChg>
      <pc:sldChg chg="add">
        <pc:chgData name="Philip" userId="0d4f435ca43b6f78" providerId="LiveId" clId="{C68494ED-65D9-4032-9D9A-FBA08D7A9C23}" dt="2022-05-11T10:14:29.225" v="1"/>
        <pc:sldMkLst>
          <pc:docMk/>
          <pc:sldMk cId="2681099816" sldId="332"/>
        </pc:sldMkLst>
      </pc:sldChg>
      <pc:sldChg chg="del">
        <pc:chgData name="Philip" userId="0d4f435ca43b6f78" providerId="LiveId" clId="{C68494ED-65D9-4032-9D9A-FBA08D7A9C23}" dt="2022-05-11T10:14:37.421" v="2" actId="2696"/>
        <pc:sldMkLst>
          <pc:docMk/>
          <pc:sldMk cId="23739126" sldId="348"/>
        </pc:sldMkLst>
      </pc:sldChg>
      <pc:sldChg chg="del">
        <pc:chgData name="Philip" userId="0d4f435ca43b6f78" providerId="LiveId" clId="{C68494ED-65D9-4032-9D9A-FBA08D7A9C23}" dt="2022-05-11T10:14:24.524" v="0" actId="47"/>
        <pc:sldMkLst>
          <pc:docMk/>
          <pc:sldMk cId="1614452486" sldId="376"/>
        </pc:sldMkLst>
      </pc:sldChg>
      <pc:sldChg chg="del">
        <pc:chgData name="Philip" userId="0d4f435ca43b6f78" providerId="LiveId" clId="{C68494ED-65D9-4032-9D9A-FBA08D7A9C23}" dt="2022-05-11T10:14:24.524" v="0" actId="47"/>
        <pc:sldMkLst>
          <pc:docMk/>
          <pc:sldMk cId="3595172158" sldId="378"/>
        </pc:sldMkLst>
      </pc:sldChg>
      <pc:sldChg chg="del">
        <pc:chgData name="Philip" userId="0d4f435ca43b6f78" providerId="LiveId" clId="{C68494ED-65D9-4032-9D9A-FBA08D7A9C23}" dt="2022-05-11T10:14:24.524" v="0" actId="47"/>
        <pc:sldMkLst>
          <pc:docMk/>
          <pc:sldMk cId="3509587908" sldId="389"/>
        </pc:sldMkLst>
      </pc:sldChg>
      <pc:sldChg chg="del">
        <pc:chgData name="Philip" userId="0d4f435ca43b6f78" providerId="LiveId" clId="{C68494ED-65D9-4032-9D9A-FBA08D7A9C23}" dt="2022-05-11T10:14:24.524" v="0" actId="47"/>
        <pc:sldMkLst>
          <pc:docMk/>
          <pc:sldMk cId="143552423" sldId="390"/>
        </pc:sldMkLst>
      </pc:sldChg>
      <pc:sldChg chg="del">
        <pc:chgData name="Philip" userId="0d4f435ca43b6f78" providerId="LiveId" clId="{C68494ED-65D9-4032-9D9A-FBA08D7A9C23}" dt="2022-05-11T10:14:24.524" v="0" actId="47"/>
        <pc:sldMkLst>
          <pc:docMk/>
          <pc:sldMk cId="1786467821" sldId="391"/>
        </pc:sldMkLst>
      </pc:sldChg>
      <pc:sldChg chg="del">
        <pc:chgData name="Philip" userId="0d4f435ca43b6f78" providerId="LiveId" clId="{C68494ED-65D9-4032-9D9A-FBA08D7A9C23}" dt="2022-05-11T10:14:24.524" v="0" actId="47"/>
        <pc:sldMkLst>
          <pc:docMk/>
          <pc:sldMk cId="23399814" sldId="393"/>
        </pc:sldMkLst>
      </pc:sldChg>
      <pc:sldChg chg="del">
        <pc:chgData name="Philip" userId="0d4f435ca43b6f78" providerId="LiveId" clId="{C68494ED-65D9-4032-9D9A-FBA08D7A9C23}" dt="2022-05-11T10:14:24.524" v="0" actId="47"/>
        <pc:sldMkLst>
          <pc:docMk/>
          <pc:sldMk cId="3509122106" sldId="394"/>
        </pc:sldMkLst>
      </pc:sldChg>
      <pc:sldChg chg="del">
        <pc:chgData name="Philip" userId="0d4f435ca43b6f78" providerId="LiveId" clId="{C68494ED-65D9-4032-9D9A-FBA08D7A9C23}" dt="2022-05-11T10:14:24.524" v="0" actId="47"/>
        <pc:sldMkLst>
          <pc:docMk/>
          <pc:sldMk cId="675696282" sldId="395"/>
        </pc:sldMkLst>
      </pc:sldChg>
      <pc:sldChg chg="del">
        <pc:chgData name="Philip" userId="0d4f435ca43b6f78" providerId="LiveId" clId="{C68494ED-65D9-4032-9D9A-FBA08D7A9C23}" dt="2022-05-11T10:14:24.524" v="0" actId="47"/>
        <pc:sldMkLst>
          <pc:docMk/>
          <pc:sldMk cId="1109214209" sldId="396"/>
        </pc:sldMkLst>
      </pc:sldChg>
      <pc:sldChg chg="del">
        <pc:chgData name="Philip" userId="0d4f435ca43b6f78" providerId="LiveId" clId="{C68494ED-65D9-4032-9D9A-FBA08D7A9C23}" dt="2022-05-11T10:14:24.524" v="0" actId="47"/>
        <pc:sldMkLst>
          <pc:docMk/>
          <pc:sldMk cId="2196521770" sldId="397"/>
        </pc:sldMkLst>
      </pc:sldChg>
      <pc:sldChg chg="del">
        <pc:chgData name="Philip" userId="0d4f435ca43b6f78" providerId="LiveId" clId="{C68494ED-65D9-4032-9D9A-FBA08D7A9C23}" dt="2022-05-11T10:14:24.524" v="0" actId="47"/>
        <pc:sldMkLst>
          <pc:docMk/>
          <pc:sldMk cId="905946044" sldId="398"/>
        </pc:sldMkLst>
      </pc:sldChg>
      <pc:sldChg chg="del">
        <pc:chgData name="Philip" userId="0d4f435ca43b6f78" providerId="LiveId" clId="{C68494ED-65D9-4032-9D9A-FBA08D7A9C23}" dt="2022-05-11T10:14:24.524" v="0" actId="47"/>
        <pc:sldMkLst>
          <pc:docMk/>
          <pc:sldMk cId="2303814734" sldId="399"/>
        </pc:sldMkLst>
      </pc:sldChg>
      <pc:sldChg chg="del">
        <pc:chgData name="Philip" userId="0d4f435ca43b6f78" providerId="LiveId" clId="{C68494ED-65D9-4032-9D9A-FBA08D7A9C23}" dt="2022-05-11T10:14:24.524" v="0" actId="47"/>
        <pc:sldMkLst>
          <pc:docMk/>
          <pc:sldMk cId="2485641430" sldId="400"/>
        </pc:sldMkLst>
      </pc:sldChg>
      <pc:sldChg chg="del">
        <pc:chgData name="Philip" userId="0d4f435ca43b6f78" providerId="LiveId" clId="{C68494ED-65D9-4032-9D9A-FBA08D7A9C23}" dt="2022-05-11T10:14:24.524" v="0" actId="47"/>
        <pc:sldMkLst>
          <pc:docMk/>
          <pc:sldMk cId="2421332968" sldId="401"/>
        </pc:sldMkLst>
      </pc:sldChg>
      <pc:sldChg chg="del">
        <pc:chgData name="Philip" userId="0d4f435ca43b6f78" providerId="LiveId" clId="{C68494ED-65D9-4032-9D9A-FBA08D7A9C23}" dt="2022-05-11T10:14:24.524" v="0" actId="47"/>
        <pc:sldMkLst>
          <pc:docMk/>
          <pc:sldMk cId="1278498717" sldId="402"/>
        </pc:sldMkLst>
      </pc:sldChg>
      <pc:sldChg chg="del">
        <pc:chgData name="Philip" userId="0d4f435ca43b6f78" providerId="LiveId" clId="{C68494ED-65D9-4032-9D9A-FBA08D7A9C23}" dt="2022-05-11T10:14:24.524" v="0" actId="47"/>
        <pc:sldMkLst>
          <pc:docMk/>
          <pc:sldMk cId="2123850732" sldId="403"/>
        </pc:sldMkLst>
      </pc:sldChg>
      <pc:sldChg chg="del">
        <pc:chgData name="Philip" userId="0d4f435ca43b6f78" providerId="LiveId" clId="{C68494ED-65D9-4032-9D9A-FBA08D7A9C23}" dt="2022-05-11T10:14:24.524" v="0" actId="47"/>
        <pc:sldMkLst>
          <pc:docMk/>
          <pc:sldMk cId="3626034354" sldId="404"/>
        </pc:sldMkLst>
      </pc:sldChg>
      <pc:sldChg chg="del">
        <pc:chgData name="Philip" userId="0d4f435ca43b6f78" providerId="LiveId" clId="{C68494ED-65D9-4032-9D9A-FBA08D7A9C23}" dt="2022-05-11T10:14:24.524" v="0" actId="47"/>
        <pc:sldMkLst>
          <pc:docMk/>
          <pc:sldMk cId="456590523" sldId="405"/>
        </pc:sldMkLst>
      </pc:sldChg>
      <pc:sldChg chg="del">
        <pc:chgData name="Philip" userId="0d4f435ca43b6f78" providerId="LiveId" clId="{C68494ED-65D9-4032-9D9A-FBA08D7A9C23}" dt="2022-05-11T10:14:24.524" v="0" actId="47"/>
        <pc:sldMkLst>
          <pc:docMk/>
          <pc:sldMk cId="3947454752" sldId="406"/>
        </pc:sldMkLst>
      </pc:sldChg>
      <pc:sldChg chg="del">
        <pc:chgData name="Philip" userId="0d4f435ca43b6f78" providerId="LiveId" clId="{C68494ED-65D9-4032-9D9A-FBA08D7A9C23}" dt="2022-05-11T10:14:24.524" v="0" actId="47"/>
        <pc:sldMkLst>
          <pc:docMk/>
          <pc:sldMk cId="3538997273" sldId="407"/>
        </pc:sldMkLst>
      </pc:sldChg>
      <pc:sldChg chg="del">
        <pc:chgData name="Philip" userId="0d4f435ca43b6f78" providerId="LiveId" clId="{C68494ED-65D9-4032-9D9A-FBA08D7A9C23}" dt="2022-05-11T10:14:24.524" v="0" actId="47"/>
        <pc:sldMkLst>
          <pc:docMk/>
          <pc:sldMk cId="3364995605" sldId="408"/>
        </pc:sldMkLst>
      </pc:sldChg>
      <pc:sldChg chg="del">
        <pc:chgData name="Philip" userId="0d4f435ca43b6f78" providerId="LiveId" clId="{C68494ED-65D9-4032-9D9A-FBA08D7A9C23}" dt="2022-05-11T10:14:24.524" v="0" actId="47"/>
        <pc:sldMkLst>
          <pc:docMk/>
          <pc:sldMk cId="3977031416" sldId="409"/>
        </pc:sldMkLst>
      </pc:sldChg>
      <pc:sldChg chg="del">
        <pc:chgData name="Philip" userId="0d4f435ca43b6f78" providerId="LiveId" clId="{C68494ED-65D9-4032-9D9A-FBA08D7A9C23}" dt="2022-05-11T10:14:24.524" v="0" actId="47"/>
        <pc:sldMkLst>
          <pc:docMk/>
          <pc:sldMk cId="457840800" sldId="410"/>
        </pc:sldMkLst>
      </pc:sldChg>
      <pc:sldChg chg="del">
        <pc:chgData name="Philip" userId="0d4f435ca43b6f78" providerId="LiveId" clId="{C68494ED-65D9-4032-9D9A-FBA08D7A9C23}" dt="2022-05-11T10:14:24.524" v="0" actId="47"/>
        <pc:sldMkLst>
          <pc:docMk/>
          <pc:sldMk cId="859395379" sldId="411"/>
        </pc:sldMkLst>
      </pc:sldChg>
      <pc:sldChg chg="del">
        <pc:chgData name="Philip" userId="0d4f435ca43b6f78" providerId="LiveId" clId="{C68494ED-65D9-4032-9D9A-FBA08D7A9C23}" dt="2022-05-11T10:14:24.524" v="0" actId="47"/>
        <pc:sldMkLst>
          <pc:docMk/>
          <pc:sldMk cId="1616188546" sldId="412"/>
        </pc:sldMkLst>
      </pc:sldChg>
      <pc:sldChg chg="del">
        <pc:chgData name="Philip" userId="0d4f435ca43b6f78" providerId="LiveId" clId="{C68494ED-65D9-4032-9D9A-FBA08D7A9C23}" dt="2022-05-11T10:14:24.524" v="0" actId="47"/>
        <pc:sldMkLst>
          <pc:docMk/>
          <pc:sldMk cId="1031039583" sldId="413"/>
        </pc:sldMkLst>
      </pc:sldChg>
      <pc:sldChg chg="del">
        <pc:chgData name="Philip" userId="0d4f435ca43b6f78" providerId="LiveId" clId="{C68494ED-65D9-4032-9D9A-FBA08D7A9C23}" dt="2022-05-11T10:14:24.524" v="0" actId="47"/>
        <pc:sldMkLst>
          <pc:docMk/>
          <pc:sldMk cId="600130342" sldId="414"/>
        </pc:sldMkLst>
      </pc:sldChg>
      <pc:sldChg chg="del">
        <pc:chgData name="Philip" userId="0d4f435ca43b6f78" providerId="LiveId" clId="{C68494ED-65D9-4032-9D9A-FBA08D7A9C23}" dt="2022-05-11T10:14:24.524" v="0" actId="47"/>
        <pc:sldMkLst>
          <pc:docMk/>
          <pc:sldMk cId="1799625719" sldId="415"/>
        </pc:sldMkLst>
      </pc:sldChg>
    </pc:docChg>
  </pc:docChgLst>
  <pc:docChgLst>
    <pc:chgData name="Philip" userId="0d4f435ca43b6f78" providerId="LiveId" clId="{1303CE0E-1CE2-4915-8C2F-1CAEB6CA1F44}"/>
    <pc:docChg chg="custSel modSld">
      <pc:chgData name="Philip" userId="0d4f435ca43b6f78" providerId="LiveId" clId="{1303CE0E-1CE2-4915-8C2F-1CAEB6CA1F44}" dt="2022-01-26T17:45:36.232" v="597" actId="20577"/>
      <pc:docMkLst>
        <pc:docMk/>
      </pc:docMkLst>
      <pc:sldChg chg="modSp">
        <pc:chgData name="Philip" userId="0d4f435ca43b6f78" providerId="LiveId" clId="{1303CE0E-1CE2-4915-8C2F-1CAEB6CA1F44}" dt="2022-01-26T17:40:53.502" v="117" actId="20577"/>
        <pc:sldMkLst>
          <pc:docMk/>
          <pc:sldMk cId="3538997273" sldId="407"/>
        </pc:sldMkLst>
        <pc:spChg chg="mod">
          <ac:chgData name="Philip" userId="0d4f435ca43b6f78" providerId="LiveId" clId="{1303CE0E-1CE2-4915-8C2F-1CAEB6CA1F44}" dt="2022-01-26T17:40:53.502" v="117" actId="20577"/>
          <ac:spMkLst>
            <pc:docMk/>
            <pc:sldMk cId="3538997273" sldId="407"/>
            <ac:spMk id="3" creationId="{00000000-0000-0000-0000-000000000000}"/>
          </ac:spMkLst>
        </pc:spChg>
      </pc:sldChg>
      <pc:sldChg chg="modSp mod modAnim">
        <pc:chgData name="Philip" userId="0d4f435ca43b6f78" providerId="LiveId" clId="{1303CE0E-1CE2-4915-8C2F-1CAEB6CA1F44}" dt="2022-01-26T17:40:45.633" v="114" actId="20577"/>
        <pc:sldMkLst>
          <pc:docMk/>
          <pc:sldMk cId="3364995605" sldId="408"/>
        </pc:sldMkLst>
        <pc:spChg chg="mod">
          <ac:chgData name="Philip" userId="0d4f435ca43b6f78" providerId="LiveId" clId="{1303CE0E-1CE2-4915-8C2F-1CAEB6CA1F44}" dt="2022-01-26T17:38:24.950" v="38" actId="20577"/>
          <ac:spMkLst>
            <pc:docMk/>
            <pc:sldMk cId="3364995605" sldId="408"/>
            <ac:spMk id="2" creationId="{00000000-0000-0000-0000-000000000000}"/>
          </ac:spMkLst>
        </pc:spChg>
        <pc:spChg chg="mod">
          <ac:chgData name="Philip" userId="0d4f435ca43b6f78" providerId="LiveId" clId="{1303CE0E-1CE2-4915-8C2F-1CAEB6CA1F44}" dt="2022-01-26T17:40:45.633" v="114" actId="20577"/>
          <ac:spMkLst>
            <pc:docMk/>
            <pc:sldMk cId="3364995605" sldId="408"/>
            <ac:spMk id="3" creationId="{00000000-0000-0000-0000-000000000000}"/>
          </ac:spMkLst>
        </pc:spChg>
      </pc:sldChg>
      <pc:sldChg chg="modSp mod modAnim">
        <pc:chgData name="Philip" userId="0d4f435ca43b6f78" providerId="LiveId" clId="{1303CE0E-1CE2-4915-8C2F-1CAEB6CA1F44}" dt="2022-01-26T17:44:29.883" v="547" actId="20577"/>
        <pc:sldMkLst>
          <pc:docMk/>
          <pc:sldMk cId="3977031416" sldId="409"/>
        </pc:sldMkLst>
        <pc:spChg chg="mod">
          <ac:chgData name="Philip" userId="0d4f435ca43b6f78" providerId="LiveId" clId="{1303CE0E-1CE2-4915-8C2F-1CAEB6CA1F44}" dt="2022-01-26T17:40:31.521" v="108" actId="20577"/>
          <ac:spMkLst>
            <pc:docMk/>
            <pc:sldMk cId="3977031416" sldId="409"/>
            <ac:spMk id="2" creationId="{00000000-0000-0000-0000-000000000000}"/>
          </ac:spMkLst>
        </pc:spChg>
        <pc:spChg chg="mod">
          <ac:chgData name="Philip" userId="0d4f435ca43b6f78" providerId="LiveId" clId="{1303CE0E-1CE2-4915-8C2F-1CAEB6CA1F44}" dt="2022-01-26T17:44:29.883" v="547" actId="20577"/>
          <ac:spMkLst>
            <pc:docMk/>
            <pc:sldMk cId="3977031416" sldId="409"/>
            <ac:spMk id="3" creationId="{00000000-0000-0000-0000-000000000000}"/>
          </ac:spMkLst>
        </pc:spChg>
      </pc:sldChg>
      <pc:sldChg chg="modSp mod modAnim">
        <pc:chgData name="Philip" userId="0d4f435ca43b6f78" providerId="LiveId" clId="{1303CE0E-1CE2-4915-8C2F-1CAEB6CA1F44}" dt="2022-01-26T17:45:36.232" v="597" actId="20577"/>
        <pc:sldMkLst>
          <pc:docMk/>
          <pc:sldMk cId="457840800" sldId="410"/>
        </pc:sldMkLst>
        <pc:spChg chg="mod">
          <ac:chgData name="Philip" userId="0d4f435ca43b6f78" providerId="LiveId" clId="{1303CE0E-1CE2-4915-8C2F-1CAEB6CA1F44}" dt="2022-01-26T17:45:36.232" v="597" actId="20577"/>
          <ac:spMkLst>
            <pc:docMk/>
            <pc:sldMk cId="457840800" sldId="410"/>
            <ac:spMk id="2" creationId="{00000000-0000-0000-0000-000000000000}"/>
          </ac:spMkLst>
        </pc:spChg>
        <pc:spChg chg="mod">
          <ac:chgData name="Philip" userId="0d4f435ca43b6f78" providerId="LiveId" clId="{1303CE0E-1CE2-4915-8C2F-1CAEB6CA1F44}" dt="2022-01-26T17:45:29.580" v="589" actId="27636"/>
          <ac:spMkLst>
            <pc:docMk/>
            <pc:sldMk cId="457840800" sldId="410"/>
            <ac:spMk id="3" creationId="{00000000-0000-0000-0000-000000000000}"/>
          </ac:spMkLst>
        </pc:spChg>
      </pc:sldChg>
    </pc:docChg>
  </pc:docChgLst>
  <pc:docChgLst>
    <pc:chgData name="Philip" userId="0d4f435ca43b6f78" providerId="LiveId" clId="{B658AF46-FF76-4A71-AA12-8062329F5095}"/>
    <pc:docChg chg="undo custSel addSld delSld modSld sldOrd">
      <pc:chgData name="Philip" userId="0d4f435ca43b6f78" providerId="LiveId" clId="{B658AF46-FF76-4A71-AA12-8062329F5095}" dt="2022-01-26T16:49:35.046" v="3661" actId="20577"/>
      <pc:docMkLst>
        <pc:docMk/>
      </pc:docMkLst>
      <pc:sldChg chg="modSp mod">
        <pc:chgData name="Philip" userId="0d4f435ca43b6f78" providerId="LiveId" clId="{B658AF46-FF76-4A71-AA12-8062329F5095}" dt="2022-01-26T10:56:42.234" v="1106" actId="14100"/>
        <pc:sldMkLst>
          <pc:docMk/>
          <pc:sldMk cId="0" sldId="257"/>
        </pc:sldMkLst>
        <pc:spChg chg="mod">
          <ac:chgData name="Philip" userId="0d4f435ca43b6f78" providerId="LiveId" clId="{B658AF46-FF76-4A71-AA12-8062329F5095}" dt="2022-01-26T10:56:42.234" v="1106" actId="14100"/>
          <ac:spMkLst>
            <pc:docMk/>
            <pc:sldMk cId="0" sldId="257"/>
            <ac:spMk id="22" creationId="{F109E95A-F05A-4D88-AAD9-A23B9CCA97AB}"/>
          </ac:spMkLst>
        </pc:spChg>
      </pc:sldChg>
      <pc:sldChg chg="modSp mod">
        <pc:chgData name="Philip" userId="0d4f435ca43b6f78" providerId="LiveId" clId="{B658AF46-FF76-4A71-AA12-8062329F5095}" dt="2022-01-26T13:47:26.737" v="1923" actId="20577"/>
        <pc:sldMkLst>
          <pc:docMk/>
          <pc:sldMk cId="23739126" sldId="348"/>
        </pc:sldMkLst>
        <pc:spChg chg="mod">
          <ac:chgData name="Philip" userId="0d4f435ca43b6f78" providerId="LiveId" clId="{B658AF46-FF76-4A71-AA12-8062329F5095}" dt="2022-01-26T13:47:26.737" v="1923" actId="20577"/>
          <ac:spMkLst>
            <pc:docMk/>
            <pc:sldMk cId="23739126" sldId="348"/>
            <ac:spMk id="3" creationId="{00000000-0000-0000-0000-000000000000}"/>
          </ac:spMkLst>
        </pc:spChg>
      </pc:sldChg>
      <pc:sldChg chg="addSp delSp modSp mod ord">
        <pc:chgData name="Philip" userId="0d4f435ca43b6f78" providerId="LiveId" clId="{B658AF46-FF76-4A71-AA12-8062329F5095}" dt="2022-01-26T13:39:39.392" v="1828"/>
        <pc:sldMkLst>
          <pc:docMk/>
          <pc:sldMk cId="1614452486" sldId="376"/>
        </pc:sldMkLst>
        <pc:spChg chg="mod">
          <ac:chgData name="Philip" userId="0d4f435ca43b6f78" providerId="LiveId" clId="{B658AF46-FF76-4A71-AA12-8062329F5095}" dt="2022-01-26T10:34:31.913" v="522" actId="20577"/>
          <ac:spMkLst>
            <pc:docMk/>
            <pc:sldMk cId="1614452486" sldId="376"/>
            <ac:spMk id="2" creationId="{00000000-0000-0000-0000-000000000000}"/>
          </ac:spMkLst>
        </pc:spChg>
        <pc:spChg chg="mod">
          <ac:chgData name="Philip" userId="0d4f435ca43b6f78" providerId="LiveId" clId="{B658AF46-FF76-4A71-AA12-8062329F5095}" dt="2022-01-26T11:34:45.965" v="1325" actId="1076"/>
          <ac:spMkLst>
            <pc:docMk/>
            <pc:sldMk cId="1614452486" sldId="376"/>
            <ac:spMk id="6" creationId="{1C1A88B7-D784-45D8-BA4D-8323F68AB239}"/>
          </ac:spMkLst>
        </pc:spChg>
        <pc:picChg chg="add mod">
          <ac:chgData name="Philip" userId="0d4f435ca43b6f78" providerId="LiveId" clId="{B658AF46-FF76-4A71-AA12-8062329F5095}" dt="2022-01-26T10:36:00.599" v="532" actId="12788"/>
          <ac:picMkLst>
            <pc:docMk/>
            <pc:sldMk cId="1614452486" sldId="376"/>
            <ac:picMk id="5" creationId="{9DEA2E74-991F-4AC8-84F8-05A934FF919F}"/>
          </ac:picMkLst>
        </pc:picChg>
        <pc:picChg chg="del">
          <ac:chgData name="Philip" userId="0d4f435ca43b6f78" providerId="LiveId" clId="{B658AF46-FF76-4A71-AA12-8062329F5095}" dt="2022-01-26T10:34:34.335" v="523" actId="478"/>
          <ac:picMkLst>
            <pc:docMk/>
            <pc:sldMk cId="1614452486" sldId="376"/>
            <ac:picMk id="8" creationId="{27486581-FD3E-4737-B1D1-DE12A89A2F1F}"/>
          </ac:picMkLst>
        </pc:picChg>
      </pc:sldChg>
      <pc:sldChg chg="modSp mod ord modAnim">
        <pc:chgData name="Philip" userId="0d4f435ca43b6f78" providerId="LiveId" clId="{B658AF46-FF76-4A71-AA12-8062329F5095}" dt="2022-01-26T13:27:21.813" v="1713"/>
        <pc:sldMkLst>
          <pc:docMk/>
          <pc:sldMk cId="3595172158" sldId="378"/>
        </pc:sldMkLst>
        <pc:spChg chg="mod">
          <ac:chgData name="Philip" userId="0d4f435ca43b6f78" providerId="LiveId" clId="{B658AF46-FF76-4A71-AA12-8062329F5095}" dt="2022-01-26T11:41:16.552" v="1575" actId="20577"/>
          <ac:spMkLst>
            <pc:docMk/>
            <pc:sldMk cId="3595172158" sldId="378"/>
            <ac:spMk id="2" creationId="{00000000-0000-0000-0000-000000000000}"/>
          </ac:spMkLst>
        </pc:spChg>
        <pc:spChg chg="mod">
          <ac:chgData name="Philip" userId="0d4f435ca43b6f78" providerId="LiveId" clId="{B658AF46-FF76-4A71-AA12-8062329F5095}" dt="2022-01-26T13:27:15.985" v="1712" actId="20577"/>
          <ac:spMkLst>
            <pc:docMk/>
            <pc:sldMk cId="3595172158" sldId="378"/>
            <ac:spMk id="3" creationId="{00000000-0000-0000-0000-000000000000}"/>
          </ac:spMkLst>
        </pc:spChg>
      </pc:sldChg>
      <pc:sldChg chg="del">
        <pc:chgData name="Philip" userId="0d4f435ca43b6f78" providerId="LiveId" clId="{B658AF46-FF76-4A71-AA12-8062329F5095}" dt="2022-01-26T14:57:46.865" v="2397" actId="2696"/>
        <pc:sldMkLst>
          <pc:docMk/>
          <pc:sldMk cId="1260338564" sldId="383"/>
        </pc:sldMkLst>
      </pc:sldChg>
      <pc:sldChg chg="del">
        <pc:chgData name="Philip" userId="0d4f435ca43b6f78" providerId="LiveId" clId="{B658AF46-FF76-4A71-AA12-8062329F5095}" dt="2022-01-26T10:51:24.156" v="783" actId="2696"/>
        <pc:sldMkLst>
          <pc:docMk/>
          <pc:sldMk cId="1420526230" sldId="386"/>
        </pc:sldMkLst>
      </pc:sldChg>
      <pc:sldChg chg="del">
        <pc:chgData name="Philip" userId="0d4f435ca43b6f78" providerId="LiveId" clId="{B658AF46-FF76-4A71-AA12-8062329F5095}" dt="2022-01-26T10:51:20.649" v="782" actId="2696"/>
        <pc:sldMkLst>
          <pc:docMk/>
          <pc:sldMk cId="1438410347" sldId="387"/>
        </pc:sldMkLst>
      </pc:sldChg>
      <pc:sldChg chg="del">
        <pc:chgData name="Philip" userId="0d4f435ca43b6f78" providerId="LiveId" clId="{B658AF46-FF76-4A71-AA12-8062329F5095}" dt="2022-01-26T11:40:52.254" v="1555" actId="2696"/>
        <pc:sldMkLst>
          <pc:docMk/>
          <pc:sldMk cId="2661034414" sldId="388"/>
        </pc:sldMkLst>
      </pc:sldChg>
      <pc:sldChg chg="addSp delSp modSp mod ord">
        <pc:chgData name="Philip" userId="0d4f435ca43b6f78" providerId="LiveId" clId="{B658AF46-FF76-4A71-AA12-8062329F5095}" dt="2022-01-26T15:56:39.734" v="2520" actId="1076"/>
        <pc:sldMkLst>
          <pc:docMk/>
          <pc:sldMk cId="3509587908" sldId="389"/>
        </pc:sldMkLst>
        <pc:spChg chg="mod">
          <ac:chgData name="Philip" userId="0d4f435ca43b6f78" providerId="LiveId" clId="{B658AF46-FF76-4A71-AA12-8062329F5095}" dt="2022-01-26T10:45:01.407" v="721" actId="20577"/>
          <ac:spMkLst>
            <pc:docMk/>
            <pc:sldMk cId="3509587908" sldId="389"/>
            <ac:spMk id="2" creationId="{00000000-0000-0000-0000-000000000000}"/>
          </ac:spMkLst>
        </pc:spChg>
        <pc:spChg chg="mod">
          <ac:chgData name="Philip" userId="0d4f435ca43b6f78" providerId="LiveId" clId="{B658AF46-FF76-4A71-AA12-8062329F5095}" dt="2022-01-26T10:44:51.696" v="710" actId="20577"/>
          <ac:spMkLst>
            <pc:docMk/>
            <pc:sldMk cId="3509587908" sldId="389"/>
            <ac:spMk id="3" creationId="{00000000-0000-0000-0000-000000000000}"/>
          </ac:spMkLst>
        </pc:spChg>
        <pc:picChg chg="add del mod">
          <ac:chgData name="Philip" userId="0d4f435ca43b6f78" providerId="LiveId" clId="{B658AF46-FF76-4A71-AA12-8062329F5095}" dt="2022-01-26T10:41:23.660" v="683" actId="478"/>
          <ac:picMkLst>
            <pc:docMk/>
            <pc:sldMk cId="3509587908" sldId="389"/>
            <ac:picMk id="6" creationId="{E5B7123C-9C91-486C-83FC-62938F8EF981}"/>
          </ac:picMkLst>
        </pc:picChg>
        <pc:picChg chg="del">
          <ac:chgData name="Philip" userId="0d4f435ca43b6f78" providerId="LiveId" clId="{B658AF46-FF76-4A71-AA12-8062329F5095}" dt="2022-01-26T10:40:56.281" v="676" actId="478"/>
          <ac:picMkLst>
            <pc:docMk/>
            <pc:sldMk cId="3509587908" sldId="389"/>
            <ac:picMk id="7" creationId="{49ED82F1-532D-400E-B6F6-DFF97A32718A}"/>
          </ac:picMkLst>
        </pc:picChg>
        <pc:picChg chg="add del mod">
          <ac:chgData name="Philip" userId="0d4f435ca43b6f78" providerId="LiveId" clId="{B658AF46-FF76-4A71-AA12-8062329F5095}" dt="2022-01-26T10:44:13.192" v="688" actId="478"/>
          <ac:picMkLst>
            <pc:docMk/>
            <pc:sldMk cId="3509587908" sldId="389"/>
            <ac:picMk id="9" creationId="{FB172C7E-2E50-48D1-9E70-0F4778AA04C1}"/>
          </ac:picMkLst>
        </pc:picChg>
        <pc:picChg chg="add del mod">
          <ac:chgData name="Philip" userId="0d4f435ca43b6f78" providerId="LiveId" clId="{B658AF46-FF76-4A71-AA12-8062329F5095}" dt="2022-01-26T13:42:05.535" v="1859" actId="21"/>
          <ac:picMkLst>
            <pc:docMk/>
            <pc:sldMk cId="3509587908" sldId="389"/>
            <ac:picMk id="11" creationId="{22712146-FC4C-423C-83BA-C73C9E1496D8}"/>
          </ac:picMkLst>
        </pc:picChg>
        <pc:picChg chg="add del mod">
          <ac:chgData name="Philip" userId="0d4f435ca43b6f78" providerId="LiveId" clId="{B658AF46-FF76-4A71-AA12-8062329F5095}" dt="2022-01-26T13:50:53.568" v="1968" actId="478"/>
          <ac:picMkLst>
            <pc:docMk/>
            <pc:sldMk cId="3509587908" sldId="389"/>
            <ac:picMk id="13" creationId="{A7B05FAE-CBE6-429E-BFCC-6E95000B5208}"/>
          </ac:picMkLst>
        </pc:picChg>
        <pc:picChg chg="add mod">
          <ac:chgData name="Philip" userId="0d4f435ca43b6f78" providerId="LiveId" clId="{B658AF46-FF76-4A71-AA12-8062329F5095}" dt="2022-01-26T15:56:39.734" v="2520" actId="1076"/>
          <ac:picMkLst>
            <pc:docMk/>
            <pc:sldMk cId="3509587908" sldId="389"/>
            <ac:picMk id="15" creationId="{A901A658-64FA-4BFD-A0F1-72A2E7012BF9}"/>
          </ac:picMkLst>
        </pc:picChg>
      </pc:sldChg>
      <pc:sldChg chg="addSp delSp modSp mod ord">
        <pc:chgData name="Philip" userId="0d4f435ca43b6f78" providerId="LiveId" clId="{B658AF46-FF76-4A71-AA12-8062329F5095}" dt="2022-01-26T15:55:13.757" v="2517" actId="1076"/>
        <pc:sldMkLst>
          <pc:docMk/>
          <pc:sldMk cId="143552423" sldId="390"/>
        </pc:sldMkLst>
        <pc:spChg chg="mod">
          <ac:chgData name="Philip" userId="0d4f435ca43b6f78" providerId="LiveId" clId="{B658AF46-FF76-4A71-AA12-8062329F5095}" dt="2022-01-26T15:55:06.280" v="2516" actId="20577"/>
          <ac:spMkLst>
            <pc:docMk/>
            <pc:sldMk cId="143552423" sldId="390"/>
            <ac:spMk id="2" creationId="{00000000-0000-0000-0000-000000000000}"/>
          </ac:spMkLst>
        </pc:spChg>
        <pc:spChg chg="del">
          <ac:chgData name="Philip" userId="0d4f435ca43b6f78" providerId="LiveId" clId="{B658AF46-FF76-4A71-AA12-8062329F5095}" dt="2022-01-26T11:40:16.621" v="1548" actId="478"/>
          <ac:spMkLst>
            <pc:docMk/>
            <pc:sldMk cId="143552423" sldId="390"/>
            <ac:spMk id="3" creationId="{00000000-0000-0000-0000-000000000000}"/>
          </ac:spMkLst>
        </pc:spChg>
        <pc:spChg chg="add del mod">
          <ac:chgData name="Philip" userId="0d4f435ca43b6f78" providerId="LiveId" clId="{B658AF46-FF76-4A71-AA12-8062329F5095}" dt="2022-01-26T11:40:20.088" v="1549" actId="478"/>
          <ac:spMkLst>
            <pc:docMk/>
            <pc:sldMk cId="143552423" sldId="390"/>
            <ac:spMk id="7" creationId="{539AEB59-9021-4388-92F0-52E4D7AD00BB}"/>
          </ac:spMkLst>
        </pc:spChg>
        <pc:picChg chg="del">
          <ac:chgData name="Philip" userId="0d4f435ca43b6f78" providerId="LiveId" clId="{B658AF46-FF76-4A71-AA12-8062329F5095}" dt="2022-01-26T11:40:21.121" v="1550" actId="478"/>
          <ac:picMkLst>
            <pc:docMk/>
            <pc:sldMk cId="143552423" sldId="390"/>
            <ac:picMk id="6" creationId="{93768DEF-3372-40E6-8AF2-E7A135730975}"/>
          </ac:picMkLst>
        </pc:picChg>
        <pc:picChg chg="del">
          <ac:chgData name="Philip" userId="0d4f435ca43b6f78" providerId="LiveId" clId="{B658AF46-FF76-4A71-AA12-8062329F5095}" dt="2022-01-26T11:40:22.329" v="1551" actId="478"/>
          <ac:picMkLst>
            <pc:docMk/>
            <pc:sldMk cId="143552423" sldId="390"/>
            <ac:picMk id="9" creationId="{69244E3D-6A4C-4F6D-9AF1-40AE641BAEA1}"/>
          </ac:picMkLst>
        </pc:picChg>
        <pc:picChg chg="add mod">
          <ac:chgData name="Philip" userId="0d4f435ca43b6f78" providerId="LiveId" clId="{B658AF46-FF76-4A71-AA12-8062329F5095}" dt="2022-01-26T15:55:13.757" v="2517" actId="1076"/>
          <ac:picMkLst>
            <pc:docMk/>
            <pc:sldMk cId="143552423" sldId="390"/>
            <ac:picMk id="10" creationId="{43EBBE55-86DF-4419-A215-CC25C2A3451C}"/>
          </ac:picMkLst>
        </pc:picChg>
      </pc:sldChg>
      <pc:sldChg chg="modSp mod">
        <pc:chgData name="Philip" userId="0d4f435ca43b6f78" providerId="LiveId" clId="{B658AF46-FF76-4A71-AA12-8062329F5095}" dt="2022-01-26T14:58:03.518" v="2440" actId="20577"/>
        <pc:sldMkLst>
          <pc:docMk/>
          <pc:sldMk cId="1786467821" sldId="391"/>
        </pc:sldMkLst>
        <pc:spChg chg="mod">
          <ac:chgData name="Philip" userId="0d4f435ca43b6f78" providerId="LiveId" clId="{B658AF46-FF76-4A71-AA12-8062329F5095}" dt="2022-01-26T14:57:58.094" v="2430" actId="20577"/>
          <ac:spMkLst>
            <pc:docMk/>
            <pc:sldMk cId="1786467821" sldId="391"/>
            <ac:spMk id="2" creationId="{00000000-0000-0000-0000-000000000000}"/>
          </ac:spMkLst>
        </pc:spChg>
        <pc:spChg chg="mod">
          <ac:chgData name="Philip" userId="0d4f435ca43b6f78" providerId="LiveId" clId="{B658AF46-FF76-4A71-AA12-8062329F5095}" dt="2022-01-26T14:58:03.518" v="2440" actId="20577"/>
          <ac:spMkLst>
            <pc:docMk/>
            <pc:sldMk cId="1786467821" sldId="391"/>
            <ac:spMk id="3" creationId="{00000000-0000-0000-0000-000000000000}"/>
          </ac:spMkLst>
        </pc:spChg>
      </pc:sldChg>
      <pc:sldChg chg="del">
        <pc:chgData name="Philip" userId="0d4f435ca43b6f78" providerId="LiveId" clId="{B658AF46-FF76-4A71-AA12-8062329F5095}" dt="2022-01-26T14:58:41.185" v="2493" actId="47"/>
        <pc:sldMkLst>
          <pc:docMk/>
          <pc:sldMk cId="224780652" sldId="392"/>
        </pc:sldMkLst>
      </pc:sldChg>
      <pc:sldChg chg="addSp modSp mod ord">
        <pc:chgData name="Philip" userId="0d4f435ca43b6f78" providerId="LiveId" clId="{B658AF46-FF76-4A71-AA12-8062329F5095}" dt="2022-01-26T14:56:50.654" v="2390"/>
        <pc:sldMkLst>
          <pc:docMk/>
          <pc:sldMk cId="23399814" sldId="393"/>
        </pc:sldMkLst>
        <pc:spChg chg="mod">
          <ac:chgData name="Philip" userId="0d4f435ca43b6f78" providerId="LiveId" clId="{B658AF46-FF76-4A71-AA12-8062329F5095}" dt="2022-01-26T10:48:42.115" v="771" actId="20577"/>
          <ac:spMkLst>
            <pc:docMk/>
            <pc:sldMk cId="23399814" sldId="393"/>
            <ac:spMk id="2" creationId="{00000000-0000-0000-0000-000000000000}"/>
          </ac:spMkLst>
        </pc:spChg>
        <pc:spChg chg="mod">
          <ac:chgData name="Philip" userId="0d4f435ca43b6f78" providerId="LiveId" clId="{B658AF46-FF76-4A71-AA12-8062329F5095}" dt="2022-01-26T10:51:06.329" v="779" actId="1076"/>
          <ac:spMkLst>
            <pc:docMk/>
            <pc:sldMk cId="23399814" sldId="393"/>
            <ac:spMk id="3" creationId="{00000000-0000-0000-0000-000000000000}"/>
          </ac:spMkLst>
        </pc:spChg>
        <pc:picChg chg="add mod">
          <ac:chgData name="Philip" userId="0d4f435ca43b6f78" providerId="LiveId" clId="{B658AF46-FF76-4A71-AA12-8062329F5095}" dt="2022-01-26T10:51:10.840" v="781" actId="14100"/>
          <ac:picMkLst>
            <pc:docMk/>
            <pc:sldMk cId="23399814" sldId="393"/>
            <ac:picMk id="6" creationId="{DBA19F7B-4C09-40C8-8801-EB97E133040C}"/>
          </ac:picMkLst>
        </pc:picChg>
      </pc:sldChg>
      <pc:sldChg chg="addSp modSp mod modAnim">
        <pc:chgData name="Philip" userId="0d4f435ca43b6f78" providerId="LiveId" clId="{B658AF46-FF76-4A71-AA12-8062329F5095}" dt="2022-01-26T13:31:23.945" v="1793"/>
        <pc:sldMkLst>
          <pc:docMk/>
          <pc:sldMk cId="3509122106" sldId="394"/>
        </pc:sldMkLst>
        <pc:spChg chg="mod">
          <ac:chgData name="Philip" userId="0d4f435ca43b6f78" providerId="LiveId" clId="{B658AF46-FF76-4A71-AA12-8062329F5095}" dt="2022-01-26T10:58:13.372" v="1145" actId="5793"/>
          <ac:spMkLst>
            <pc:docMk/>
            <pc:sldMk cId="3509122106" sldId="394"/>
            <ac:spMk id="2" creationId="{00000000-0000-0000-0000-000000000000}"/>
          </ac:spMkLst>
        </pc:spChg>
        <pc:spChg chg="mod">
          <ac:chgData name="Philip" userId="0d4f435ca43b6f78" providerId="LiveId" clId="{B658AF46-FF76-4A71-AA12-8062329F5095}" dt="2022-01-26T13:30:24.794" v="1792" actId="20577"/>
          <ac:spMkLst>
            <pc:docMk/>
            <pc:sldMk cId="3509122106" sldId="394"/>
            <ac:spMk id="3" creationId="{00000000-0000-0000-0000-000000000000}"/>
          </ac:spMkLst>
        </pc:spChg>
        <pc:spChg chg="add mod">
          <ac:chgData name="Philip" userId="0d4f435ca43b6f78" providerId="LiveId" clId="{B658AF46-FF76-4A71-AA12-8062329F5095}" dt="2022-01-26T13:29:31.351" v="1726" actId="1076"/>
          <ac:spMkLst>
            <pc:docMk/>
            <pc:sldMk cId="3509122106" sldId="394"/>
            <ac:spMk id="7" creationId="{7E83F6CC-785C-4CF0-9281-95BE116E007B}"/>
          </ac:spMkLst>
        </pc:spChg>
        <pc:picChg chg="add mod">
          <ac:chgData name="Philip" userId="0d4f435ca43b6f78" providerId="LiveId" clId="{B658AF46-FF76-4A71-AA12-8062329F5095}" dt="2022-01-26T13:29:25.808" v="1725" actId="1076"/>
          <ac:picMkLst>
            <pc:docMk/>
            <pc:sldMk cId="3509122106" sldId="394"/>
            <ac:picMk id="6" creationId="{17E796EE-904C-4ECA-99CC-86132BB90766}"/>
          </ac:picMkLst>
        </pc:picChg>
      </pc:sldChg>
      <pc:sldChg chg="addSp delSp modSp mod ord">
        <pc:chgData name="Philip" userId="0d4f435ca43b6f78" providerId="LiveId" clId="{B658AF46-FF76-4A71-AA12-8062329F5095}" dt="2022-01-26T14:54:11.543" v="2189" actId="20577"/>
        <pc:sldMkLst>
          <pc:docMk/>
          <pc:sldMk cId="675696282" sldId="395"/>
        </pc:sldMkLst>
        <pc:spChg chg="mod">
          <ac:chgData name="Philip" userId="0d4f435ca43b6f78" providerId="LiveId" clId="{B658AF46-FF76-4A71-AA12-8062329F5095}" dt="2022-01-26T14:54:11.543" v="2189" actId="20577"/>
          <ac:spMkLst>
            <pc:docMk/>
            <pc:sldMk cId="675696282" sldId="395"/>
            <ac:spMk id="2" creationId="{00000000-0000-0000-0000-000000000000}"/>
          </ac:spMkLst>
        </pc:spChg>
        <pc:spChg chg="mod">
          <ac:chgData name="Philip" userId="0d4f435ca43b6f78" providerId="LiveId" clId="{B658AF46-FF76-4A71-AA12-8062329F5095}" dt="2022-01-26T13:28:39.224" v="1723" actId="1076"/>
          <ac:spMkLst>
            <pc:docMk/>
            <pc:sldMk cId="675696282" sldId="395"/>
            <ac:spMk id="6" creationId="{1C1A88B7-D784-45D8-BA4D-8323F68AB239}"/>
          </ac:spMkLst>
        </pc:spChg>
        <pc:picChg chg="del">
          <ac:chgData name="Philip" userId="0d4f435ca43b6f78" providerId="LiveId" clId="{B658AF46-FF76-4A71-AA12-8062329F5095}" dt="2022-01-26T11:39:56.921" v="1517" actId="478"/>
          <ac:picMkLst>
            <pc:docMk/>
            <pc:sldMk cId="675696282" sldId="395"/>
            <ac:picMk id="5" creationId="{9DEA2E74-991F-4AC8-84F8-05A934FF919F}"/>
          </ac:picMkLst>
        </pc:picChg>
        <pc:picChg chg="add mod">
          <ac:chgData name="Philip" userId="0d4f435ca43b6f78" providerId="LiveId" clId="{B658AF46-FF76-4A71-AA12-8062329F5095}" dt="2022-01-26T13:28:39.224" v="1723" actId="1076"/>
          <ac:picMkLst>
            <pc:docMk/>
            <pc:sldMk cId="675696282" sldId="395"/>
            <ac:picMk id="7" creationId="{32B375EE-131D-4CF6-B658-93DF77280F2E}"/>
          </ac:picMkLst>
        </pc:picChg>
      </pc:sldChg>
      <pc:sldChg chg="addSp delSp modSp mod">
        <pc:chgData name="Philip" userId="0d4f435ca43b6f78" providerId="LiveId" clId="{B658AF46-FF76-4A71-AA12-8062329F5095}" dt="2022-01-26T13:42:18.810" v="1864" actId="14100"/>
        <pc:sldMkLst>
          <pc:docMk/>
          <pc:sldMk cId="1109214209" sldId="396"/>
        </pc:sldMkLst>
        <pc:spChg chg="del">
          <ac:chgData name="Philip" userId="0d4f435ca43b6f78" providerId="LiveId" clId="{B658AF46-FF76-4A71-AA12-8062329F5095}" dt="2022-01-26T13:40:45.059" v="1834" actId="478"/>
          <ac:spMkLst>
            <pc:docMk/>
            <pc:sldMk cId="1109214209" sldId="396"/>
            <ac:spMk id="6" creationId="{1C1A88B7-D784-45D8-BA4D-8323F68AB239}"/>
          </ac:spMkLst>
        </pc:spChg>
        <pc:spChg chg="add mod">
          <ac:chgData name="Philip" userId="0d4f435ca43b6f78" providerId="LiveId" clId="{B658AF46-FF76-4A71-AA12-8062329F5095}" dt="2022-01-26T13:41:56.565" v="1858" actId="1076"/>
          <ac:spMkLst>
            <pc:docMk/>
            <pc:sldMk cId="1109214209" sldId="396"/>
            <ac:spMk id="9" creationId="{0ADB8CED-2C4C-437A-9FEA-8CD5F813653D}"/>
          </ac:spMkLst>
        </pc:spChg>
        <pc:picChg chg="add mod">
          <ac:chgData name="Philip" userId="0d4f435ca43b6f78" providerId="LiveId" clId="{B658AF46-FF76-4A71-AA12-8062329F5095}" dt="2022-01-26T13:42:15.255" v="1862" actId="1076"/>
          <ac:picMkLst>
            <pc:docMk/>
            <pc:sldMk cId="1109214209" sldId="396"/>
            <ac:picMk id="5" creationId="{6449FF7F-9F76-4A34-AB49-E8CF696C2FEA}"/>
          </ac:picMkLst>
        </pc:picChg>
        <pc:picChg chg="del">
          <ac:chgData name="Philip" userId="0d4f435ca43b6f78" providerId="LiveId" clId="{B658AF46-FF76-4A71-AA12-8062329F5095}" dt="2022-01-26T13:28:54.991" v="1724" actId="478"/>
          <ac:picMkLst>
            <pc:docMk/>
            <pc:sldMk cId="1109214209" sldId="396"/>
            <ac:picMk id="7" creationId="{32B375EE-131D-4CF6-B658-93DF77280F2E}"/>
          </ac:picMkLst>
        </pc:picChg>
        <pc:picChg chg="add mod">
          <ac:chgData name="Philip" userId="0d4f435ca43b6f78" providerId="LiveId" clId="{B658AF46-FF76-4A71-AA12-8062329F5095}" dt="2022-01-26T13:42:18.810" v="1864" actId="14100"/>
          <ac:picMkLst>
            <pc:docMk/>
            <pc:sldMk cId="1109214209" sldId="396"/>
            <ac:picMk id="10" creationId="{C76BAB94-42BA-45F2-8BD7-8562B4D90634}"/>
          </ac:picMkLst>
        </pc:picChg>
      </pc:sldChg>
      <pc:sldChg chg="addSp delSp modSp mod ord">
        <pc:chgData name="Philip" userId="0d4f435ca43b6f78" providerId="LiveId" clId="{B658AF46-FF76-4A71-AA12-8062329F5095}" dt="2022-01-26T13:39:43.872" v="1830"/>
        <pc:sldMkLst>
          <pc:docMk/>
          <pc:sldMk cId="2196521770" sldId="397"/>
        </pc:sldMkLst>
        <pc:spChg chg="mod">
          <ac:chgData name="Philip" userId="0d4f435ca43b6f78" providerId="LiveId" clId="{B658AF46-FF76-4A71-AA12-8062329F5095}" dt="2022-01-26T13:34:20.045" v="1797" actId="1076"/>
          <ac:spMkLst>
            <pc:docMk/>
            <pc:sldMk cId="2196521770" sldId="397"/>
            <ac:spMk id="6" creationId="{1C1A88B7-D784-45D8-BA4D-8323F68AB239}"/>
          </ac:spMkLst>
        </pc:spChg>
        <pc:picChg chg="del">
          <ac:chgData name="Philip" userId="0d4f435ca43b6f78" providerId="LiveId" clId="{B658AF46-FF76-4A71-AA12-8062329F5095}" dt="2022-01-26T13:32:25.341" v="1794" actId="478"/>
          <ac:picMkLst>
            <pc:docMk/>
            <pc:sldMk cId="2196521770" sldId="397"/>
            <ac:picMk id="5" creationId="{9DEA2E74-991F-4AC8-84F8-05A934FF919F}"/>
          </ac:picMkLst>
        </pc:picChg>
        <pc:picChg chg="add mod">
          <ac:chgData name="Philip" userId="0d4f435ca43b6f78" providerId="LiveId" clId="{B658AF46-FF76-4A71-AA12-8062329F5095}" dt="2022-01-26T13:34:15.714" v="1796" actId="1076"/>
          <ac:picMkLst>
            <pc:docMk/>
            <pc:sldMk cId="2196521770" sldId="397"/>
            <ac:picMk id="7" creationId="{5AB12C5E-4362-4D03-9F31-A8CAAF2CF4DF}"/>
          </ac:picMkLst>
        </pc:picChg>
      </pc:sldChg>
      <pc:sldChg chg="addSp delSp modSp mod ord">
        <pc:chgData name="Philip" userId="0d4f435ca43b6f78" providerId="LiveId" clId="{B658AF46-FF76-4A71-AA12-8062329F5095}" dt="2022-01-26T13:39:05.059" v="1826" actId="20577"/>
        <pc:sldMkLst>
          <pc:docMk/>
          <pc:sldMk cId="905946044" sldId="398"/>
        </pc:sldMkLst>
        <pc:spChg chg="mod">
          <ac:chgData name="Philip" userId="0d4f435ca43b6f78" providerId="LiveId" clId="{B658AF46-FF76-4A71-AA12-8062329F5095}" dt="2022-01-26T13:39:05.059" v="1826" actId="20577"/>
          <ac:spMkLst>
            <pc:docMk/>
            <pc:sldMk cId="905946044" sldId="398"/>
            <ac:spMk id="6" creationId="{1C1A88B7-D784-45D8-BA4D-8323F68AB239}"/>
          </ac:spMkLst>
        </pc:spChg>
        <pc:picChg chg="add mod">
          <ac:chgData name="Philip" userId="0d4f435ca43b6f78" providerId="LiveId" clId="{B658AF46-FF76-4A71-AA12-8062329F5095}" dt="2022-01-26T13:35:52.746" v="1804" actId="1076"/>
          <ac:picMkLst>
            <pc:docMk/>
            <pc:sldMk cId="905946044" sldId="398"/>
            <ac:picMk id="5" creationId="{9EC8858F-A76D-442C-9590-8F4770EB5E80}"/>
          </ac:picMkLst>
        </pc:picChg>
        <pc:picChg chg="del">
          <ac:chgData name="Philip" userId="0d4f435ca43b6f78" providerId="LiveId" clId="{B658AF46-FF76-4A71-AA12-8062329F5095}" dt="2022-01-26T13:34:32.135" v="1798" actId="478"/>
          <ac:picMkLst>
            <pc:docMk/>
            <pc:sldMk cId="905946044" sldId="398"/>
            <ac:picMk id="7" creationId="{5AB12C5E-4362-4D03-9F31-A8CAAF2CF4DF}"/>
          </ac:picMkLst>
        </pc:picChg>
      </pc:sldChg>
      <pc:sldChg chg="addSp delSp modSp mod">
        <pc:chgData name="Philip" userId="0d4f435ca43b6f78" providerId="LiveId" clId="{B658AF46-FF76-4A71-AA12-8062329F5095}" dt="2022-01-26T13:38:18.944" v="1822" actId="1076"/>
        <pc:sldMkLst>
          <pc:docMk/>
          <pc:sldMk cId="2303814734" sldId="399"/>
        </pc:sldMkLst>
        <pc:spChg chg="mod">
          <ac:chgData name="Philip" userId="0d4f435ca43b6f78" providerId="LiveId" clId="{B658AF46-FF76-4A71-AA12-8062329F5095}" dt="2022-01-26T13:38:18.944" v="1822" actId="1076"/>
          <ac:spMkLst>
            <pc:docMk/>
            <pc:sldMk cId="2303814734" sldId="399"/>
            <ac:spMk id="6" creationId="{1C1A88B7-D784-45D8-BA4D-8323F68AB239}"/>
          </ac:spMkLst>
        </pc:spChg>
        <pc:picChg chg="del">
          <ac:chgData name="Philip" userId="0d4f435ca43b6f78" providerId="LiveId" clId="{B658AF46-FF76-4A71-AA12-8062329F5095}" dt="2022-01-26T13:36:02.369" v="1805" actId="478"/>
          <ac:picMkLst>
            <pc:docMk/>
            <pc:sldMk cId="2303814734" sldId="399"/>
            <ac:picMk id="5" creationId="{9EC8858F-A76D-442C-9590-8F4770EB5E80}"/>
          </ac:picMkLst>
        </pc:picChg>
        <pc:picChg chg="add mod">
          <ac:chgData name="Philip" userId="0d4f435ca43b6f78" providerId="LiveId" clId="{B658AF46-FF76-4A71-AA12-8062329F5095}" dt="2022-01-26T13:36:52.705" v="1809" actId="14100"/>
          <ac:picMkLst>
            <pc:docMk/>
            <pc:sldMk cId="2303814734" sldId="399"/>
            <ac:picMk id="7" creationId="{EB7F41CD-BA62-4730-9B3A-790600A0A824}"/>
          </ac:picMkLst>
        </pc:picChg>
      </pc:sldChg>
      <pc:sldChg chg="addSp delSp modSp mod ord">
        <pc:chgData name="Philip" userId="0d4f435ca43b6f78" providerId="LiveId" clId="{B658AF46-FF76-4A71-AA12-8062329F5095}" dt="2022-01-26T14:57:16.889" v="2396"/>
        <pc:sldMkLst>
          <pc:docMk/>
          <pc:sldMk cId="2485641430" sldId="400"/>
        </pc:sldMkLst>
        <pc:spChg chg="mod">
          <ac:chgData name="Philip" userId="0d4f435ca43b6f78" providerId="LiveId" clId="{B658AF46-FF76-4A71-AA12-8062329F5095}" dt="2022-01-26T13:50:16.769" v="1963" actId="1076"/>
          <ac:spMkLst>
            <pc:docMk/>
            <pc:sldMk cId="2485641430" sldId="400"/>
            <ac:spMk id="2" creationId="{00000000-0000-0000-0000-000000000000}"/>
          </ac:spMkLst>
        </pc:spChg>
        <pc:spChg chg="del">
          <ac:chgData name="Philip" userId="0d4f435ca43b6f78" providerId="LiveId" clId="{B658AF46-FF76-4A71-AA12-8062329F5095}" dt="2022-01-26T13:48:01.546" v="1947" actId="478"/>
          <ac:spMkLst>
            <pc:docMk/>
            <pc:sldMk cId="2485641430" sldId="400"/>
            <ac:spMk id="3" creationId="{00000000-0000-0000-0000-000000000000}"/>
          </ac:spMkLst>
        </pc:spChg>
        <pc:spChg chg="add del mod">
          <ac:chgData name="Philip" userId="0d4f435ca43b6f78" providerId="LiveId" clId="{B658AF46-FF76-4A71-AA12-8062329F5095}" dt="2022-01-26T13:48:04.831" v="1948" actId="478"/>
          <ac:spMkLst>
            <pc:docMk/>
            <pc:sldMk cId="2485641430" sldId="400"/>
            <ac:spMk id="6" creationId="{CB8E59D8-3560-4514-817E-3192734AD957}"/>
          </ac:spMkLst>
        </pc:spChg>
        <pc:picChg chg="add mod">
          <ac:chgData name="Philip" userId="0d4f435ca43b6f78" providerId="LiveId" clId="{B658AF46-FF76-4A71-AA12-8062329F5095}" dt="2022-01-26T13:50:28.278" v="1966" actId="1076"/>
          <ac:picMkLst>
            <pc:docMk/>
            <pc:sldMk cId="2485641430" sldId="400"/>
            <ac:picMk id="8" creationId="{FA759290-826B-4F01-825D-073866521C68}"/>
          </ac:picMkLst>
        </pc:picChg>
        <pc:picChg chg="mod">
          <ac:chgData name="Philip" userId="0d4f435ca43b6f78" providerId="LiveId" clId="{B658AF46-FF76-4A71-AA12-8062329F5095}" dt="2022-01-26T13:50:21.934" v="1965" actId="1076"/>
          <ac:picMkLst>
            <pc:docMk/>
            <pc:sldMk cId="2485641430" sldId="400"/>
            <ac:picMk id="13" creationId="{A7B05FAE-CBE6-429E-BFCC-6E95000B5208}"/>
          </ac:picMkLst>
        </pc:picChg>
      </pc:sldChg>
      <pc:sldChg chg="addSp delSp modSp mod ord">
        <pc:chgData name="Philip" userId="0d4f435ca43b6f78" providerId="LiveId" clId="{B658AF46-FF76-4A71-AA12-8062329F5095}" dt="2022-01-26T14:54:36.843" v="2199"/>
        <pc:sldMkLst>
          <pc:docMk/>
          <pc:sldMk cId="2421332968" sldId="401"/>
        </pc:sldMkLst>
        <pc:spChg chg="mod">
          <ac:chgData name="Philip" userId="0d4f435ca43b6f78" providerId="LiveId" clId="{B658AF46-FF76-4A71-AA12-8062329F5095}" dt="2022-01-26T13:55:39.419" v="1993" actId="20577"/>
          <ac:spMkLst>
            <pc:docMk/>
            <pc:sldMk cId="2421332968" sldId="401"/>
            <ac:spMk id="2" creationId="{00000000-0000-0000-0000-000000000000}"/>
          </ac:spMkLst>
        </pc:spChg>
        <pc:spChg chg="mod">
          <ac:chgData name="Philip" userId="0d4f435ca43b6f78" providerId="LiveId" clId="{B658AF46-FF76-4A71-AA12-8062329F5095}" dt="2022-01-26T14:51:43.125" v="2033" actId="1076"/>
          <ac:spMkLst>
            <pc:docMk/>
            <pc:sldMk cId="2421332968" sldId="401"/>
            <ac:spMk id="3" creationId="{00000000-0000-0000-0000-000000000000}"/>
          </ac:spMkLst>
        </pc:spChg>
        <pc:picChg chg="add del mod">
          <ac:chgData name="Philip" userId="0d4f435ca43b6f78" providerId="LiveId" clId="{B658AF46-FF76-4A71-AA12-8062329F5095}" dt="2022-01-26T13:57:19.583" v="2029" actId="478"/>
          <ac:picMkLst>
            <pc:docMk/>
            <pc:sldMk cId="2421332968" sldId="401"/>
            <ac:picMk id="6" creationId="{A4DE93F6-5125-4844-944F-3553DC59D781}"/>
          </ac:picMkLst>
        </pc:picChg>
        <pc:picChg chg="add mod">
          <ac:chgData name="Philip" userId="0d4f435ca43b6f78" providerId="LiveId" clId="{B658AF46-FF76-4A71-AA12-8062329F5095}" dt="2022-01-26T14:52:14.052" v="2040" actId="1036"/>
          <ac:picMkLst>
            <pc:docMk/>
            <pc:sldMk cId="2421332968" sldId="401"/>
            <ac:picMk id="8" creationId="{AC87FD19-3E9A-44D4-BF44-464E0A851247}"/>
          </ac:picMkLst>
        </pc:picChg>
      </pc:sldChg>
      <pc:sldChg chg="modSp add mod ord modAnim">
        <pc:chgData name="Philip" userId="0d4f435ca43b6f78" providerId="LiveId" clId="{B658AF46-FF76-4A71-AA12-8062329F5095}" dt="2022-01-26T14:56:14.551" v="2388" actId="20577"/>
        <pc:sldMkLst>
          <pc:docMk/>
          <pc:sldMk cId="1278498717" sldId="402"/>
        </pc:sldMkLst>
        <pc:spChg chg="mod">
          <ac:chgData name="Philip" userId="0d4f435ca43b6f78" providerId="LiveId" clId="{B658AF46-FF76-4A71-AA12-8062329F5095}" dt="2022-01-26T14:52:58.208" v="2070" actId="6549"/>
          <ac:spMkLst>
            <pc:docMk/>
            <pc:sldMk cId="1278498717" sldId="402"/>
            <ac:spMk id="2" creationId="{00000000-0000-0000-0000-000000000000}"/>
          </ac:spMkLst>
        </pc:spChg>
        <pc:spChg chg="mod">
          <ac:chgData name="Philip" userId="0d4f435ca43b6f78" providerId="LiveId" clId="{B658AF46-FF76-4A71-AA12-8062329F5095}" dt="2022-01-26T14:56:14.551" v="2388" actId="20577"/>
          <ac:spMkLst>
            <pc:docMk/>
            <pc:sldMk cId="1278498717" sldId="402"/>
            <ac:spMk id="3" creationId="{00000000-0000-0000-0000-000000000000}"/>
          </ac:spMkLst>
        </pc:spChg>
      </pc:sldChg>
      <pc:sldChg chg="modSp mod">
        <pc:chgData name="Philip" userId="0d4f435ca43b6f78" providerId="LiveId" clId="{B658AF46-FF76-4A71-AA12-8062329F5095}" dt="2022-01-26T14:58:27.622" v="2491" actId="20577"/>
        <pc:sldMkLst>
          <pc:docMk/>
          <pc:sldMk cId="2123850732" sldId="403"/>
        </pc:sldMkLst>
        <pc:spChg chg="mod">
          <ac:chgData name="Philip" userId="0d4f435ca43b6f78" providerId="LiveId" clId="{B658AF46-FF76-4A71-AA12-8062329F5095}" dt="2022-01-26T14:58:27.622" v="2491" actId="20577"/>
          <ac:spMkLst>
            <pc:docMk/>
            <pc:sldMk cId="2123850732" sldId="403"/>
            <ac:spMk id="2" creationId="{00000000-0000-0000-0000-000000000000}"/>
          </ac:spMkLst>
        </pc:spChg>
      </pc:sldChg>
      <pc:sldChg chg="add">
        <pc:chgData name="Philip" userId="0d4f435ca43b6f78" providerId="LiveId" clId="{B658AF46-FF76-4A71-AA12-8062329F5095}" dt="2022-01-26T14:58:39.390" v="2492"/>
        <pc:sldMkLst>
          <pc:docMk/>
          <pc:sldMk cId="3626034354" sldId="404"/>
        </pc:sldMkLst>
      </pc:sldChg>
      <pc:sldChg chg="modSp mod modAnim">
        <pc:chgData name="Philip" userId="0d4f435ca43b6f78" providerId="LiveId" clId="{B658AF46-FF76-4A71-AA12-8062329F5095}" dt="2022-01-26T15:59:40.986" v="2928" actId="20577"/>
        <pc:sldMkLst>
          <pc:docMk/>
          <pc:sldMk cId="456590523" sldId="405"/>
        </pc:sldMkLst>
        <pc:spChg chg="mod">
          <ac:chgData name="Philip" userId="0d4f435ca43b6f78" providerId="LiveId" clId="{B658AF46-FF76-4A71-AA12-8062329F5095}" dt="2022-01-26T15:57:19.698" v="2575" actId="20577"/>
          <ac:spMkLst>
            <pc:docMk/>
            <pc:sldMk cId="456590523" sldId="405"/>
            <ac:spMk id="2" creationId="{00000000-0000-0000-0000-000000000000}"/>
          </ac:spMkLst>
        </pc:spChg>
        <pc:spChg chg="mod">
          <ac:chgData name="Philip" userId="0d4f435ca43b6f78" providerId="LiveId" clId="{B658AF46-FF76-4A71-AA12-8062329F5095}" dt="2022-01-26T15:59:40.986" v="2928" actId="20577"/>
          <ac:spMkLst>
            <pc:docMk/>
            <pc:sldMk cId="456590523" sldId="405"/>
            <ac:spMk id="3" creationId="{00000000-0000-0000-0000-000000000000}"/>
          </ac:spMkLst>
        </pc:spChg>
      </pc:sldChg>
      <pc:sldChg chg="modSp mod modAnim">
        <pc:chgData name="Philip" userId="0d4f435ca43b6f78" providerId="LiveId" clId="{B658AF46-FF76-4A71-AA12-8062329F5095}" dt="2022-01-26T16:49:09.939" v="3589" actId="20577"/>
        <pc:sldMkLst>
          <pc:docMk/>
          <pc:sldMk cId="3947454752" sldId="406"/>
        </pc:sldMkLst>
        <pc:spChg chg="mod">
          <ac:chgData name="Philip" userId="0d4f435ca43b6f78" providerId="LiveId" clId="{B658AF46-FF76-4A71-AA12-8062329F5095}" dt="2022-01-26T16:00:04.080" v="2933" actId="20577"/>
          <ac:spMkLst>
            <pc:docMk/>
            <pc:sldMk cId="3947454752" sldId="406"/>
            <ac:spMk id="2" creationId="{00000000-0000-0000-0000-000000000000}"/>
          </ac:spMkLst>
        </pc:spChg>
        <pc:spChg chg="mod">
          <ac:chgData name="Philip" userId="0d4f435ca43b6f78" providerId="LiveId" clId="{B658AF46-FF76-4A71-AA12-8062329F5095}" dt="2022-01-26T16:49:09.939" v="3589" actId="20577"/>
          <ac:spMkLst>
            <pc:docMk/>
            <pc:sldMk cId="3947454752" sldId="406"/>
            <ac:spMk id="3" creationId="{00000000-0000-0000-0000-000000000000}"/>
          </ac:spMkLst>
        </pc:spChg>
      </pc:sldChg>
      <pc:sldChg chg="modSp mod modAnim">
        <pc:chgData name="Philip" userId="0d4f435ca43b6f78" providerId="LiveId" clId="{B658AF46-FF76-4A71-AA12-8062329F5095}" dt="2022-01-26T16:49:35.046" v="3661" actId="20577"/>
        <pc:sldMkLst>
          <pc:docMk/>
          <pc:sldMk cId="3538997273" sldId="407"/>
        </pc:sldMkLst>
        <pc:spChg chg="mod">
          <ac:chgData name="Philip" userId="0d4f435ca43b6f78" providerId="LiveId" clId="{B658AF46-FF76-4A71-AA12-8062329F5095}" dt="2022-01-26T16:46:25.613" v="3386" actId="20577"/>
          <ac:spMkLst>
            <pc:docMk/>
            <pc:sldMk cId="3538997273" sldId="407"/>
            <ac:spMk id="2" creationId="{00000000-0000-0000-0000-000000000000}"/>
          </ac:spMkLst>
        </pc:spChg>
        <pc:spChg chg="mod">
          <ac:chgData name="Philip" userId="0d4f435ca43b6f78" providerId="LiveId" clId="{B658AF46-FF76-4A71-AA12-8062329F5095}" dt="2022-01-26T16:49:35.046" v="3661" actId="20577"/>
          <ac:spMkLst>
            <pc:docMk/>
            <pc:sldMk cId="3538997273" sldId="407"/>
            <ac:spMk id="3" creationId="{00000000-0000-0000-0000-000000000000}"/>
          </ac:spMkLst>
        </pc:spChg>
      </pc:sldChg>
    </pc:docChg>
  </pc:docChgLst>
  <pc:docChgLst>
    <pc:chgData name="Philip Scott" userId="0d4f435ca43b6f78" providerId="LiveId" clId="{8B971BE4-34F3-481E-A038-27985EDE8A01}"/>
    <pc:docChg chg="undo custSel modSld replTag delTag">
      <pc:chgData name="Philip Scott" userId="0d4f435ca43b6f78" providerId="LiveId" clId="{8B971BE4-34F3-481E-A038-27985EDE8A01}" dt="2021-10-19T15:53:47.653" v="272"/>
      <pc:docMkLst>
        <pc:docMk/>
      </pc:docMkLst>
      <pc:sldChg chg="modSp mod">
        <pc:chgData name="Philip Scott" userId="0d4f435ca43b6f78" providerId="LiveId" clId="{8B971BE4-34F3-481E-A038-27985EDE8A01}" dt="2021-10-19T15:34:22.110" v="9" actId="20577"/>
        <pc:sldMkLst>
          <pc:docMk/>
          <pc:sldMk cId="0" sldId="280"/>
        </pc:sldMkLst>
        <pc:spChg chg="mod">
          <ac:chgData name="Philip Scott" userId="0d4f435ca43b6f78" providerId="LiveId" clId="{8B971BE4-34F3-481E-A038-27985EDE8A01}" dt="2021-10-19T15:34:22.110" v="9" actId="20577"/>
          <ac:spMkLst>
            <pc:docMk/>
            <pc:sldMk cId="0" sldId="280"/>
            <ac:spMk id="4" creationId="{00000000-0000-0000-0000-000000000000}"/>
          </ac:spMkLst>
        </pc:spChg>
      </pc:sldChg>
      <pc:sldChg chg="modSp mod">
        <pc:chgData name="Philip Scott" userId="0d4f435ca43b6f78" providerId="LiveId" clId="{8B971BE4-34F3-481E-A038-27985EDE8A01}" dt="2021-10-19T15:34:32.323" v="17" actId="20577"/>
        <pc:sldMkLst>
          <pc:docMk/>
          <pc:sldMk cId="0" sldId="298"/>
        </pc:sldMkLst>
        <pc:spChg chg="mod">
          <ac:chgData name="Philip Scott" userId="0d4f435ca43b6f78" providerId="LiveId" clId="{8B971BE4-34F3-481E-A038-27985EDE8A01}" dt="2021-10-19T15:34:32.323" v="17" actId="20577"/>
          <ac:spMkLst>
            <pc:docMk/>
            <pc:sldMk cId="0" sldId="298"/>
            <ac:spMk id="4" creationId="{00000000-0000-0000-0000-000000000000}"/>
          </ac:spMkLst>
        </pc:spChg>
      </pc:sldChg>
      <pc:sldChg chg="modSp mod">
        <pc:chgData name="Philip Scott" userId="0d4f435ca43b6f78" providerId="LiveId" clId="{8B971BE4-34F3-481E-A038-27985EDE8A01}" dt="2021-10-19T15:34:29.863" v="15" actId="20577"/>
        <pc:sldMkLst>
          <pc:docMk/>
          <pc:sldMk cId="0" sldId="309"/>
        </pc:sldMkLst>
        <pc:spChg chg="mod">
          <ac:chgData name="Philip Scott" userId="0d4f435ca43b6f78" providerId="LiveId" clId="{8B971BE4-34F3-481E-A038-27985EDE8A01}" dt="2021-10-19T15:34:29.863" v="15" actId="20577"/>
          <ac:spMkLst>
            <pc:docMk/>
            <pc:sldMk cId="0" sldId="309"/>
            <ac:spMk id="4" creationId="{00000000-0000-0000-0000-000000000000}"/>
          </ac:spMkLst>
        </pc:spChg>
      </pc:sldChg>
      <pc:sldChg chg="modSp mod">
        <pc:chgData name="Philip Scott" userId="0d4f435ca43b6f78" providerId="LiveId" clId="{8B971BE4-34F3-481E-A038-27985EDE8A01}" dt="2021-10-19T15:34:55.908" v="39" actId="20577"/>
        <pc:sldMkLst>
          <pc:docMk/>
          <pc:sldMk cId="4065797247" sldId="317"/>
        </pc:sldMkLst>
        <pc:spChg chg="mod">
          <ac:chgData name="Philip Scott" userId="0d4f435ca43b6f78" providerId="LiveId" clId="{8B971BE4-34F3-481E-A038-27985EDE8A01}" dt="2021-10-19T15:34:55.908" v="39" actId="20577"/>
          <ac:spMkLst>
            <pc:docMk/>
            <pc:sldMk cId="4065797247" sldId="317"/>
            <ac:spMk id="4" creationId="{00000000-0000-0000-0000-000000000000}"/>
          </ac:spMkLst>
        </pc:spChg>
      </pc:sldChg>
      <pc:sldChg chg="modSp mod">
        <pc:chgData name="Philip Scott" userId="0d4f435ca43b6f78" providerId="LiveId" clId="{8B971BE4-34F3-481E-A038-27985EDE8A01}" dt="2021-10-19T15:35:10.824" v="51" actId="20577"/>
        <pc:sldMkLst>
          <pc:docMk/>
          <pc:sldMk cId="0" sldId="319"/>
        </pc:sldMkLst>
        <pc:spChg chg="mod">
          <ac:chgData name="Philip Scott" userId="0d4f435ca43b6f78" providerId="LiveId" clId="{8B971BE4-34F3-481E-A038-27985EDE8A01}" dt="2021-10-19T15:35:10.824" v="51" actId="20577"/>
          <ac:spMkLst>
            <pc:docMk/>
            <pc:sldMk cId="0" sldId="319"/>
            <ac:spMk id="4" creationId="{00000000-0000-0000-0000-000000000000}"/>
          </ac:spMkLst>
        </pc:spChg>
      </pc:sldChg>
      <pc:sldChg chg="modSp mod">
        <pc:chgData name="Philip Scott" userId="0d4f435ca43b6f78" providerId="LiveId" clId="{8B971BE4-34F3-481E-A038-27985EDE8A01}" dt="2021-10-19T15:35:14.713" v="55" actId="20577"/>
        <pc:sldMkLst>
          <pc:docMk/>
          <pc:sldMk cId="0" sldId="326"/>
        </pc:sldMkLst>
        <pc:spChg chg="mod">
          <ac:chgData name="Philip Scott" userId="0d4f435ca43b6f78" providerId="LiveId" clId="{8B971BE4-34F3-481E-A038-27985EDE8A01}" dt="2021-10-19T15:35:14.713" v="55" actId="20577"/>
          <ac:spMkLst>
            <pc:docMk/>
            <pc:sldMk cId="0" sldId="326"/>
            <ac:spMk id="4" creationId="{00000000-0000-0000-0000-000000000000}"/>
          </ac:spMkLst>
        </pc:spChg>
      </pc:sldChg>
      <pc:sldChg chg="modSp mod">
        <pc:chgData name="Philip Scott" userId="0d4f435ca43b6f78" providerId="LiveId" clId="{8B971BE4-34F3-481E-A038-27985EDE8A01}" dt="2021-10-19T15:34:34.106" v="19" actId="20577"/>
        <pc:sldMkLst>
          <pc:docMk/>
          <pc:sldMk cId="990599560" sldId="336"/>
        </pc:sldMkLst>
        <pc:spChg chg="mod">
          <ac:chgData name="Philip Scott" userId="0d4f435ca43b6f78" providerId="LiveId" clId="{8B971BE4-34F3-481E-A038-27985EDE8A01}" dt="2021-10-19T15:34:34.106" v="19" actId="20577"/>
          <ac:spMkLst>
            <pc:docMk/>
            <pc:sldMk cId="990599560" sldId="336"/>
            <ac:spMk id="4" creationId="{00000000-0000-0000-0000-000000000000}"/>
          </ac:spMkLst>
        </pc:spChg>
      </pc:sldChg>
      <pc:sldChg chg="addSp modSp mod modAnim">
        <pc:chgData name="Philip Scott" userId="0d4f435ca43b6f78" providerId="LiveId" clId="{8B971BE4-34F3-481E-A038-27985EDE8A01}" dt="2021-10-19T15:53:44.141" v="269"/>
        <pc:sldMkLst>
          <pc:docMk/>
          <pc:sldMk cId="1048175364" sldId="338"/>
        </pc:sldMkLst>
        <pc:spChg chg="mod">
          <ac:chgData name="Philip Scott" userId="0d4f435ca43b6f78" providerId="LiveId" clId="{8B971BE4-34F3-481E-A038-27985EDE8A01}" dt="2021-10-19T15:35:18.778" v="59" actId="20577"/>
          <ac:spMkLst>
            <pc:docMk/>
            <pc:sldMk cId="1048175364" sldId="338"/>
            <ac:spMk id="4" creationId="{00000000-0000-0000-0000-000000000000}"/>
          </ac:spMkLst>
        </pc:spChg>
        <pc:spChg chg="add mod">
          <ac:chgData name="Philip Scott" userId="0d4f435ca43b6f78" providerId="LiveId" clId="{8B971BE4-34F3-481E-A038-27985EDE8A01}" dt="2021-10-19T15:53:30.999" v="267" actId="1076"/>
          <ac:spMkLst>
            <pc:docMk/>
            <pc:sldMk cId="1048175364" sldId="338"/>
            <ac:spMk id="7" creationId="{F4CFEE25-5E23-4524-963C-DAA3FA557EDC}"/>
          </ac:spMkLst>
        </pc:spChg>
        <pc:spChg chg="add mod">
          <ac:chgData name="Philip Scott" userId="0d4f435ca43b6f78" providerId="LiveId" clId="{8B971BE4-34F3-481E-A038-27985EDE8A01}" dt="2021-10-19T15:53:24.949" v="266" actId="1076"/>
          <ac:spMkLst>
            <pc:docMk/>
            <pc:sldMk cId="1048175364" sldId="338"/>
            <ac:spMk id="8" creationId="{6E1ADF36-EE75-4917-AC4A-7B5A50EBFB44}"/>
          </ac:spMkLst>
        </pc:spChg>
        <pc:picChg chg="add mod">
          <ac:chgData name="Philip Scott" userId="0d4f435ca43b6f78" providerId="LiveId" clId="{8B971BE4-34F3-481E-A038-27985EDE8A01}" dt="2021-10-19T15:53:38.393" v="268" actId="1076"/>
          <ac:picMkLst>
            <pc:docMk/>
            <pc:sldMk cId="1048175364" sldId="338"/>
            <ac:picMk id="6" creationId="{2AE826F4-61C4-4465-9AB2-D3B36F9F73EB}"/>
          </ac:picMkLst>
        </pc:picChg>
      </pc:sldChg>
      <pc:sldChg chg="modSp mod">
        <pc:chgData name="Philip Scott" userId="0d4f435ca43b6f78" providerId="LiveId" clId="{8B971BE4-34F3-481E-A038-27985EDE8A01}" dt="2021-10-19T15:34:27.195" v="13" actId="20577"/>
        <pc:sldMkLst>
          <pc:docMk/>
          <pc:sldMk cId="3165797946" sldId="340"/>
        </pc:sldMkLst>
        <pc:spChg chg="mod">
          <ac:chgData name="Philip Scott" userId="0d4f435ca43b6f78" providerId="LiveId" clId="{8B971BE4-34F3-481E-A038-27985EDE8A01}" dt="2021-10-19T15:34:27.195" v="13" actId="20577"/>
          <ac:spMkLst>
            <pc:docMk/>
            <pc:sldMk cId="3165797946" sldId="340"/>
            <ac:spMk id="4" creationId="{00000000-0000-0000-0000-000000000000}"/>
          </ac:spMkLst>
        </pc:spChg>
      </pc:sldChg>
      <pc:sldChg chg="modSp mod">
        <pc:chgData name="Philip Scott" userId="0d4f435ca43b6f78" providerId="LiveId" clId="{8B971BE4-34F3-481E-A038-27985EDE8A01}" dt="2021-10-19T15:42:55.997" v="237" actId="20577"/>
        <pc:sldMkLst>
          <pc:docMk/>
          <pc:sldMk cId="23739126" sldId="348"/>
        </pc:sldMkLst>
        <pc:spChg chg="mod">
          <ac:chgData name="Philip Scott" userId="0d4f435ca43b6f78" providerId="LiveId" clId="{8B971BE4-34F3-481E-A038-27985EDE8A01}" dt="2021-10-19T15:42:55.997" v="237" actId="20577"/>
          <ac:spMkLst>
            <pc:docMk/>
            <pc:sldMk cId="23739126" sldId="348"/>
            <ac:spMk id="3" creationId="{00000000-0000-0000-0000-000000000000}"/>
          </ac:spMkLst>
        </pc:spChg>
        <pc:spChg chg="mod">
          <ac:chgData name="Philip Scott" userId="0d4f435ca43b6f78" providerId="LiveId" clId="{8B971BE4-34F3-481E-A038-27985EDE8A01}" dt="2021-10-19T15:34:20.507" v="7" actId="20577"/>
          <ac:spMkLst>
            <pc:docMk/>
            <pc:sldMk cId="23739126" sldId="348"/>
            <ac:spMk id="4" creationId="{00000000-0000-0000-0000-000000000000}"/>
          </ac:spMkLst>
        </pc:spChg>
      </pc:sldChg>
      <pc:sldChg chg="modSp mod">
        <pc:chgData name="Philip Scott" userId="0d4f435ca43b6f78" providerId="LiveId" clId="{8B971BE4-34F3-481E-A038-27985EDE8A01}" dt="2021-10-19T15:34:13.841" v="1" actId="20577"/>
        <pc:sldMkLst>
          <pc:docMk/>
          <pc:sldMk cId="3123641820" sldId="349"/>
        </pc:sldMkLst>
        <pc:spChg chg="mod">
          <ac:chgData name="Philip Scott" userId="0d4f435ca43b6f78" providerId="LiveId" clId="{8B971BE4-34F3-481E-A038-27985EDE8A01}" dt="2021-10-19T15:34:13.841" v="1" actId="20577"/>
          <ac:spMkLst>
            <pc:docMk/>
            <pc:sldMk cId="3123641820" sldId="349"/>
            <ac:spMk id="4" creationId="{00000000-0000-0000-0000-000000000000}"/>
          </ac:spMkLst>
        </pc:spChg>
      </pc:sldChg>
      <pc:sldChg chg="modSp mod">
        <pc:chgData name="Philip Scott" userId="0d4f435ca43b6f78" providerId="LiveId" clId="{8B971BE4-34F3-481E-A038-27985EDE8A01}" dt="2021-10-19T15:34:15.864" v="3" actId="20577"/>
        <pc:sldMkLst>
          <pc:docMk/>
          <pc:sldMk cId="68242321" sldId="350"/>
        </pc:sldMkLst>
        <pc:spChg chg="mod">
          <ac:chgData name="Philip Scott" userId="0d4f435ca43b6f78" providerId="LiveId" clId="{8B971BE4-34F3-481E-A038-27985EDE8A01}" dt="2021-10-19T15:34:15.864" v="3" actId="20577"/>
          <ac:spMkLst>
            <pc:docMk/>
            <pc:sldMk cId="68242321" sldId="350"/>
            <ac:spMk id="4" creationId="{00000000-0000-0000-0000-000000000000}"/>
          </ac:spMkLst>
        </pc:spChg>
      </pc:sldChg>
      <pc:sldChg chg="modSp mod">
        <pc:chgData name="Philip Scott" userId="0d4f435ca43b6f78" providerId="LiveId" clId="{8B971BE4-34F3-481E-A038-27985EDE8A01}" dt="2021-10-19T15:34:17.985" v="5" actId="20577"/>
        <pc:sldMkLst>
          <pc:docMk/>
          <pc:sldMk cId="4259597196" sldId="351"/>
        </pc:sldMkLst>
        <pc:spChg chg="mod">
          <ac:chgData name="Philip Scott" userId="0d4f435ca43b6f78" providerId="LiveId" clId="{8B971BE4-34F3-481E-A038-27985EDE8A01}" dt="2021-10-19T15:34:17.985" v="5" actId="20577"/>
          <ac:spMkLst>
            <pc:docMk/>
            <pc:sldMk cId="4259597196" sldId="351"/>
            <ac:spMk id="4" creationId="{00000000-0000-0000-0000-000000000000}"/>
          </ac:spMkLst>
        </pc:spChg>
      </pc:sldChg>
      <pc:sldChg chg="modSp mod">
        <pc:chgData name="Philip Scott" userId="0d4f435ca43b6f78" providerId="LiveId" clId="{8B971BE4-34F3-481E-A038-27985EDE8A01}" dt="2021-10-19T15:35:01.742" v="43" actId="20577"/>
        <pc:sldMkLst>
          <pc:docMk/>
          <pc:sldMk cId="0" sldId="352"/>
        </pc:sldMkLst>
        <pc:spChg chg="mod">
          <ac:chgData name="Philip Scott" userId="0d4f435ca43b6f78" providerId="LiveId" clId="{8B971BE4-34F3-481E-A038-27985EDE8A01}" dt="2021-10-19T15:35:01.742" v="43" actId="20577"/>
          <ac:spMkLst>
            <pc:docMk/>
            <pc:sldMk cId="0" sldId="352"/>
            <ac:spMk id="4" creationId="{00000000-0000-0000-0000-000000000000}"/>
          </ac:spMkLst>
        </pc:spChg>
      </pc:sldChg>
      <pc:sldChg chg="modSp mod modAnim">
        <pc:chgData name="Philip Scott" userId="0d4f435ca43b6f78" providerId="LiveId" clId="{8B971BE4-34F3-481E-A038-27985EDE8A01}" dt="2021-10-19T15:41:54.128" v="231"/>
        <pc:sldMkLst>
          <pc:docMk/>
          <pc:sldMk cId="2802083250" sldId="353"/>
        </pc:sldMkLst>
        <pc:spChg chg="mod">
          <ac:chgData name="Philip Scott" userId="0d4f435ca43b6f78" providerId="LiveId" clId="{8B971BE4-34F3-481E-A038-27985EDE8A01}" dt="2021-10-19T15:41:32.600" v="230" actId="6549"/>
          <ac:spMkLst>
            <pc:docMk/>
            <pc:sldMk cId="2802083250" sldId="353"/>
            <ac:spMk id="3" creationId="{00000000-0000-0000-0000-000000000000}"/>
          </ac:spMkLst>
        </pc:spChg>
        <pc:spChg chg="mod">
          <ac:chgData name="Philip Scott" userId="0d4f435ca43b6f78" providerId="LiveId" clId="{8B971BE4-34F3-481E-A038-27985EDE8A01}" dt="2021-10-19T15:34:24" v="11" actId="20577"/>
          <ac:spMkLst>
            <pc:docMk/>
            <pc:sldMk cId="2802083250" sldId="353"/>
            <ac:spMk id="4" creationId="{00000000-0000-0000-0000-000000000000}"/>
          </ac:spMkLst>
        </pc:spChg>
      </pc:sldChg>
      <pc:sldChg chg="modSp mod">
        <pc:chgData name="Philip Scott" userId="0d4f435ca43b6f78" providerId="LiveId" clId="{8B971BE4-34F3-481E-A038-27985EDE8A01}" dt="2021-10-19T15:34:37.139" v="21" actId="20577"/>
        <pc:sldMkLst>
          <pc:docMk/>
          <pc:sldMk cId="1465488843" sldId="354"/>
        </pc:sldMkLst>
        <pc:spChg chg="mod">
          <ac:chgData name="Philip Scott" userId="0d4f435ca43b6f78" providerId="LiveId" clId="{8B971BE4-34F3-481E-A038-27985EDE8A01}" dt="2021-10-19T15:34:37.139" v="21" actId="20577"/>
          <ac:spMkLst>
            <pc:docMk/>
            <pc:sldMk cId="1465488843" sldId="354"/>
            <ac:spMk id="4" creationId="{00000000-0000-0000-0000-000000000000}"/>
          </ac:spMkLst>
        </pc:spChg>
      </pc:sldChg>
      <pc:sldChg chg="modSp mod">
        <pc:chgData name="Philip Scott" userId="0d4f435ca43b6f78" providerId="LiveId" clId="{8B971BE4-34F3-481E-A038-27985EDE8A01}" dt="2021-10-19T15:34:39.246" v="23" actId="20577"/>
        <pc:sldMkLst>
          <pc:docMk/>
          <pc:sldMk cId="919160131" sldId="355"/>
        </pc:sldMkLst>
        <pc:spChg chg="mod">
          <ac:chgData name="Philip Scott" userId="0d4f435ca43b6f78" providerId="LiveId" clId="{8B971BE4-34F3-481E-A038-27985EDE8A01}" dt="2021-10-19T15:34:39.246" v="23" actId="20577"/>
          <ac:spMkLst>
            <pc:docMk/>
            <pc:sldMk cId="919160131" sldId="355"/>
            <ac:spMk id="4" creationId="{00000000-0000-0000-0000-000000000000}"/>
          </ac:spMkLst>
        </pc:spChg>
      </pc:sldChg>
      <pc:sldChg chg="modSp mod modAnim">
        <pc:chgData name="Philip Scott" userId="0d4f435ca43b6f78" providerId="LiveId" clId="{8B971BE4-34F3-481E-A038-27985EDE8A01}" dt="2021-10-19T15:45:06.211" v="241"/>
        <pc:sldMkLst>
          <pc:docMk/>
          <pc:sldMk cId="4289257561" sldId="356"/>
        </pc:sldMkLst>
        <pc:spChg chg="mod">
          <ac:chgData name="Philip Scott" userId="0d4f435ca43b6f78" providerId="LiveId" clId="{8B971BE4-34F3-481E-A038-27985EDE8A01}" dt="2021-10-19T15:34:41.568" v="25" actId="20577"/>
          <ac:spMkLst>
            <pc:docMk/>
            <pc:sldMk cId="4289257561" sldId="356"/>
            <ac:spMk id="4" creationId="{00000000-0000-0000-0000-000000000000}"/>
          </ac:spMkLst>
        </pc:spChg>
      </pc:sldChg>
      <pc:sldChg chg="modSp mod">
        <pc:chgData name="Philip Scott" userId="0d4f435ca43b6f78" providerId="LiveId" clId="{8B971BE4-34F3-481E-A038-27985EDE8A01}" dt="2021-10-19T15:34:43.674" v="27" actId="20577"/>
        <pc:sldMkLst>
          <pc:docMk/>
          <pc:sldMk cId="468527106" sldId="357"/>
        </pc:sldMkLst>
        <pc:spChg chg="mod">
          <ac:chgData name="Philip Scott" userId="0d4f435ca43b6f78" providerId="LiveId" clId="{8B971BE4-34F3-481E-A038-27985EDE8A01}" dt="2021-10-19T15:34:43.674" v="27" actId="20577"/>
          <ac:spMkLst>
            <pc:docMk/>
            <pc:sldMk cId="468527106" sldId="357"/>
            <ac:spMk id="4" creationId="{00000000-0000-0000-0000-000000000000}"/>
          </ac:spMkLst>
        </pc:spChg>
      </pc:sldChg>
      <pc:sldChg chg="modSp mod">
        <pc:chgData name="Philip Scott" userId="0d4f435ca43b6f78" providerId="LiveId" clId="{8B971BE4-34F3-481E-A038-27985EDE8A01}" dt="2021-10-19T15:34:45.549" v="29" actId="20577"/>
        <pc:sldMkLst>
          <pc:docMk/>
          <pc:sldMk cId="460301069" sldId="358"/>
        </pc:sldMkLst>
        <pc:spChg chg="mod">
          <ac:chgData name="Philip Scott" userId="0d4f435ca43b6f78" providerId="LiveId" clId="{8B971BE4-34F3-481E-A038-27985EDE8A01}" dt="2021-10-19T15:34:45.549" v="29" actId="20577"/>
          <ac:spMkLst>
            <pc:docMk/>
            <pc:sldMk cId="460301069" sldId="358"/>
            <ac:spMk id="4" creationId="{00000000-0000-0000-0000-000000000000}"/>
          </ac:spMkLst>
        </pc:spChg>
      </pc:sldChg>
      <pc:sldChg chg="modSp mod">
        <pc:chgData name="Philip Scott" userId="0d4f435ca43b6f78" providerId="LiveId" clId="{8B971BE4-34F3-481E-A038-27985EDE8A01}" dt="2021-10-19T15:47:32.003" v="246" actId="14100"/>
        <pc:sldMkLst>
          <pc:docMk/>
          <pc:sldMk cId="0" sldId="359"/>
        </pc:sldMkLst>
        <pc:spChg chg="mod">
          <ac:chgData name="Philip Scott" userId="0d4f435ca43b6f78" providerId="LiveId" clId="{8B971BE4-34F3-481E-A038-27985EDE8A01}" dt="2021-10-19T15:35:04.436" v="45" actId="20577"/>
          <ac:spMkLst>
            <pc:docMk/>
            <pc:sldMk cId="0" sldId="359"/>
            <ac:spMk id="4" creationId="{00000000-0000-0000-0000-000000000000}"/>
          </ac:spMkLst>
        </pc:spChg>
        <pc:cxnChg chg="mod">
          <ac:chgData name="Philip Scott" userId="0d4f435ca43b6f78" providerId="LiveId" clId="{8B971BE4-34F3-481E-A038-27985EDE8A01}" dt="2021-10-19T15:47:32.003" v="246" actId="14100"/>
          <ac:cxnSpMkLst>
            <pc:docMk/>
            <pc:sldMk cId="0" sldId="359"/>
            <ac:cxnSpMk id="46" creationId="{00000000-0000-0000-0000-000000000000}"/>
          </ac:cxnSpMkLst>
        </pc:cxnChg>
        <pc:cxnChg chg="mod">
          <ac:chgData name="Philip Scott" userId="0d4f435ca43b6f78" providerId="LiveId" clId="{8B971BE4-34F3-481E-A038-27985EDE8A01}" dt="2021-10-19T15:47:20.792" v="245" actId="14100"/>
          <ac:cxnSpMkLst>
            <pc:docMk/>
            <pc:sldMk cId="0" sldId="359"/>
            <ac:cxnSpMk id="84" creationId="{00000000-0000-0000-0000-000000000000}"/>
          </ac:cxnSpMkLst>
        </pc:cxnChg>
      </pc:sldChg>
      <pc:sldChg chg="modSp mod">
        <pc:chgData name="Philip Scott" userId="0d4f435ca43b6f78" providerId="LiveId" clId="{8B971BE4-34F3-481E-A038-27985EDE8A01}" dt="2021-10-19T15:35:06.643" v="47" actId="20577"/>
        <pc:sldMkLst>
          <pc:docMk/>
          <pc:sldMk cId="0" sldId="360"/>
        </pc:sldMkLst>
        <pc:spChg chg="mod">
          <ac:chgData name="Philip Scott" userId="0d4f435ca43b6f78" providerId="LiveId" clId="{8B971BE4-34F3-481E-A038-27985EDE8A01}" dt="2021-10-19T15:35:06.643" v="47" actId="20577"/>
          <ac:spMkLst>
            <pc:docMk/>
            <pc:sldMk cId="0" sldId="360"/>
            <ac:spMk id="4" creationId="{00000000-0000-0000-0000-000000000000}"/>
          </ac:spMkLst>
        </pc:spChg>
      </pc:sldChg>
      <pc:sldChg chg="modSp mod">
        <pc:chgData name="Philip Scott" userId="0d4f435ca43b6f78" providerId="LiveId" clId="{8B971BE4-34F3-481E-A038-27985EDE8A01}" dt="2021-10-19T15:34:47.300" v="31" actId="20577"/>
        <pc:sldMkLst>
          <pc:docMk/>
          <pc:sldMk cId="3588155477" sldId="361"/>
        </pc:sldMkLst>
        <pc:spChg chg="mod">
          <ac:chgData name="Philip Scott" userId="0d4f435ca43b6f78" providerId="LiveId" clId="{8B971BE4-34F3-481E-A038-27985EDE8A01}" dt="2021-10-19T15:34:47.300" v="31" actId="20577"/>
          <ac:spMkLst>
            <pc:docMk/>
            <pc:sldMk cId="3588155477" sldId="361"/>
            <ac:spMk id="4" creationId="{00000000-0000-0000-0000-000000000000}"/>
          </ac:spMkLst>
        </pc:spChg>
      </pc:sldChg>
      <pc:sldChg chg="modSp mod">
        <pc:chgData name="Philip Scott" userId="0d4f435ca43b6f78" providerId="LiveId" clId="{8B971BE4-34F3-481E-A038-27985EDE8A01}" dt="2021-10-19T15:34:49.021" v="33" actId="20577"/>
        <pc:sldMkLst>
          <pc:docMk/>
          <pc:sldMk cId="0" sldId="362"/>
        </pc:sldMkLst>
        <pc:spChg chg="mod">
          <ac:chgData name="Philip Scott" userId="0d4f435ca43b6f78" providerId="LiveId" clId="{8B971BE4-34F3-481E-A038-27985EDE8A01}" dt="2021-10-19T15:34:49.021" v="33" actId="20577"/>
          <ac:spMkLst>
            <pc:docMk/>
            <pc:sldMk cId="0" sldId="362"/>
            <ac:spMk id="4" creationId="{00000000-0000-0000-0000-000000000000}"/>
          </ac:spMkLst>
        </pc:spChg>
      </pc:sldChg>
      <pc:sldChg chg="modSp mod">
        <pc:chgData name="Philip Scott" userId="0d4f435ca43b6f78" providerId="LiveId" clId="{8B971BE4-34F3-481E-A038-27985EDE8A01}" dt="2021-10-19T15:34:52.111" v="37" actId="20577"/>
        <pc:sldMkLst>
          <pc:docMk/>
          <pc:sldMk cId="1628795723" sldId="363"/>
        </pc:sldMkLst>
        <pc:spChg chg="mod">
          <ac:chgData name="Philip Scott" userId="0d4f435ca43b6f78" providerId="LiveId" clId="{8B971BE4-34F3-481E-A038-27985EDE8A01}" dt="2021-10-19T15:34:52.111" v="37" actId="20577"/>
          <ac:spMkLst>
            <pc:docMk/>
            <pc:sldMk cId="1628795723" sldId="363"/>
            <ac:spMk id="4" creationId="{00000000-0000-0000-0000-000000000000}"/>
          </ac:spMkLst>
        </pc:spChg>
      </pc:sldChg>
      <pc:sldChg chg="modSp mod">
        <pc:chgData name="Philip Scott" userId="0d4f435ca43b6f78" providerId="LiveId" clId="{8B971BE4-34F3-481E-A038-27985EDE8A01}" dt="2021-10-19T15:34:50.678" v="35" actId="20577"/>
        <pc:sldMkLst>
          <pc:docMk/>
          <pc:sldMk cId="0" sldId="364"/>
        </pc:sldMkLst>
        <pc:spChg chg="mod">
          <ac:chgData name="Philip Scott" userId="0d4f435ca43b6f78" providerId="LiveId" clId="{8B971BE4-34F3-481E-A038-27985EDE8A01}" dt="2021-10-19T15:34:50.678" v="35" actId="20577"/>
          <ac:spMkLst>
            <pc:docMk/>
            <pc:sldMk cId="0" sldId="364"/>
            <ac:spMk id="4" creationId="{00000000-0000-0000-0000-000000000000}"/>
          </ac:spMkLst>
        </pc:spChg>
      </pc:sldChg>
      <pc:sldChg chg="modSp mod">
        <pc:chgData name="Philip Scott" userId="0d4f435ca43b6f78" providerId="LiveId" clId="{8B971BE4-34F3-481E-A038-27985EDE8A01}" dt="2021-10-19T15:34:59.435" v="41" actId="20577"/>
        <pc:sldMkLst>
          <pc:docMk/>
          <pc:sldMk cId="0" sldId="365"/>
        </pc:sldMkLst>
        <pc:spChg chg="mod">
          <ac:chgData name="Philip Scott" userId="0d4f435ca43b6f78" providerId="LiveId" clId="{8B971BE4-34F3-481E-A038-27985EDE8A01}" dt="2021-10-19T15:34:59.435" v="41" actId="20577"/>
          <ac:spMkLst>
            <pc:docMk/>
            <pc:sldMk cId="0" sldId="365"/>
            <ac:spMk id="4" creationId="{00000000-0000-0000-0000-000000000000}"/>
          </ac:spMkLst>
        </pc:spChg>
      </pc:sldChg>
      <pc:sldChg chg="modSp mod">
        <pc:chgData name="Philip Scott" userId="0d4f435ca43b6f78" providerId="LiveId" clId="{8B971BE4-34F3-481E-A038-27985EDE8A01}" dt="2021-10-19T15:48:19.796" v="253" actId="20577"/>
        <pc:sldMkLst>
          <pc:docMk/>
          <pc:sldMk cId="2739227979" sldId="366"/>
        </pc:sldMkLst>
        <pc:spChg chg="mod">
          <ac:chgData name="Philip Scott" userId="0d4f435ca43b6f78" providerId="LiveId" clId="{8B971BE4-34F3-481E-A038-27985EDE8A01}" dt="2021-10-19T15:48:19.796" v="253" actId="20577"/>
          <ac:spMkLst>
            <pc:docMk/>
            <pc:sldMk cId="2739227979" sldId="366"/>
            <ac:spMk id="3" creationId="{00000000-0000-0000-0000-000000000000}"/>
          </ac:spMkLst>
        </pc:spChg>
        <pc:spChg chg="mod">
          <ac:chgData name="Philip Scott" userId="0d4f435ca43b6f78" providerId="LiveId" clId="{8B971BE4-34F3-481E-A038-27985EDE8A01}" dt="2021-10-19T15:35:08.532" v="49" actId="20577"/>
          <ac:spMkLst>
            <pc:docMk/>
            <pc:sldMk cId="2739227979" sldId="366"/>
            <ac:spMk id="4" creationId="{00000000-0000-0000-0000-000000000000}"/>
          </ac:spMkLst>
        </pc:spChg>
      </pc:sldChg>
      <pc:sldChg chg="modSp mod">
        <pc:chgData name="Philip Scott" userId="0d4f435ca43b6f78" providerId="LiveId" clId="{8B971BE4-34F3-481E-A038-27985EDE8A01}" dt="2021-10-19T15:35:22.437" v="61" actId="20577"/>
        <pc:sldMkLst>
          <pc:docMk/>
          <pc:sldMk cId="4070250276" sldId="367"/>
        </pc:sldMkLst>
        <pc:spChg chg="mod">
          <ac:chgData name="Philip Scott" userId="0d4f435ca43b6f78" providerId="LiveId" clId="{8B971BE4-34F3-481E-A038-27985EDE8A01}" dt="2021-10-19T15:35:22.437" v="61" actId="20577"/>
          <ac:spMkLst>
            <pc:docMk/>
            <pc:sldMk cId="4070250276" sldId="367"/>
            <ac:spMk id="4" creationId="{00000000-0000-0000-0000-000000000000}"/>
          </ac:spMkLst>
        </pc:spChg>
      </pc:sldChg>
      <pc:sldChg chg="modSp mod">
        <pc:chgData name="Philip Scott" userId="0d4f435ca43b6f78" providerId="LiveId" clId="{8B971BE4-34F3-481E-A038-27985EDE8A01}" dt="2021-10-19T15:35:25.014" v="63" actId="20577"/>
        <pc:sldMkLst>
          <pc:docMk/>
          <pc:sldMk cId="2395241374" sldId="368"/>
        </pc:sldMkLst>
        <pc:spChg chg="mod">
          <ac:chgData name="Philip Scott" userId="0d4f435ca43b6f78" providerId="LiveId" clId="{8B971BE4-34F3-481E-A038-27985EDE8A01}" dt="2021-10-19T15:35:25.014" v="63" actId="20577"/>
          <ac:spMkLst>
            <pc:docMk/>
            <pc:sldMk cId="2395241374" sldId="368"/>
            <ac:spMk id="4" creationId="{00000000-0000-0000-0000-000000000000}"/>
          </ac:spMkLst>
        </pc:spChg>
      </pc:sldChg>
      <pc:sldChg chg="modSp mod">
        <pc:chgData name="Philip Scott" userId="0d4f435ca43b6f78" providerId="LiveId" clId="{8B971BE4-34F3-481E-A038-27985EDE8A01}" dt="2021-10-19T15:35:12.993" v="53" actId="20577"/>
        <pc:sldMkLst>
          <pc:docMk/>
          <pc:sldMk cId="1021025253" sldId="369"/>
        </pc:sldMkLst>
        <pc:spChg chg="mod">
          <ac:chgData name="Philip Scott" userId="0d4f435ca43b6f78" providerId="LiveId" clId="{8B971BE4-34F3-481E-A038-27985EDE8A01}" dt="2021-10-19T15:35:12.993" v="53" actId="20577"/>
          <ac:spMkLst>
            <pc:docMk/>
            <pc:sldMk cId="1021025253" sldId="369"/>
            <ac:spMk id="4" creationId="{00000000-0000-0000-0000-000000000000}"/>
          </ac:spMkLst>
        </pc:spChg>
      </pc:sldChg>
      <pc:sldChg chg="modSp mod">
        <pc:chgData name="Philip Scott" userId="0d4f435ca43b6f78" providerId="LiveId" clId="{8B971BE4-34F3-481E-A038-27985EDE8A01}" dt="2021-10-19T15:35:16.942" v="57" actId="20577"/>
        <pc:sldMkLst>
          <pc:docMk/>
          <pc:sldMk cId="2197207638" sldId="370"/>
        </pc:sldMkLst>
        <pc:spChg chg="mod">
          <ac:chgData name="Philip Scott" userId="0d4f435ca43b6f78" providerId="LiveId" clId="{8B971BE4-34F3-481E-A038-27985EDE8A01}" dt="2021-10-19T15:35:16.942" v="57" actId="20577"/>
          <ac:spMkLst>
            <pc:docMk/>
            <pc:sldMk cId="2197207638" sldId="370"/>
            <ac:spMk id="4" creationId="{00000000-0000-0000-0000-000000000000}"/>
          </ac:spMkLst>
        </pc:spChg>
      </pc:sldChg>
    </pc:docChg>
  </pc:docChgLst>
  <pc:docChgLst>
    <pc:chgData name="Philip" userId="0d4f435ca43b6f78" providerId="LiveId" clId="{84F9381F-7EFB-4151-BEF5-EA1CFEBB0861}"/>
    <pc:docChg chg="undo custSel addSld delSld modSld sldOrd replTag delTag">
      <pc:chgData name="Philip" userId="0d4f435ca43b6f78" providerId="LiveId" clId="{84F9381F-7EFB-4151-BEF5-EA1CFEBB0861}" dt="2022-01-05T17:59:15.152" v="2289"/>
      <pc:docMkLst>
        <pc:docMk/>
      </pc:docMkLst>
      <pc:sldChg chg="modSp mod">
        <pc:chgData name="Philip" userId="0d4f435ca43b6f78" providerId="LiveId" clId="{84F9381F-7EFB-4151-BEF5-EA1CFEBB0861}" dt="2022-01-05T17:59:12.383" v="2286" actId="14100"/>
        <pc:sldMkLst>
          <pc:docMk/>
          <pc:sldMk cId="0" sldId="257"/>
        </pc:sldMkLst>
        <pc:spChg chg="mod">
          <ac:chgData name="Philip" userId="0d4f435ca43b6f78" providerId="LiveId" clId="{84F9381F-7EFB-4151-BEF5-EA1CFEBB0861}" dt="2022-01-05T17:59:12.383" v="2286" actId="14100"/>
          <ac:spMkLst>
            <pc:docMk/>
            <pc:sldMk cId="0" sldId="257"/>
            <ac:spMk id="22" creationId="{F109E95A-F05A-4D88-AAD9-A23B9CCA97AB}"/>
          </ac:spMkLst>
        </pc:spChg>
      </pc:sldChg>
      <pc:sldChg chg="del">
        <pc:chgData name="Philip" userId="0d4f435ca43b6f78" providerId="LiveId" clId="{84F9381F-7EFB-4151-BEF5-EA1CFEBB0861}" dt="2022-01-04T17:23:16.335" v="215" actId="47"/>
        <pc:sldMkLst>
          <pc:docMk/>
          <pc:sldMk cId="0" sldId="280"/>
        </pc:sldMkLst>
      </pc:sldChg>
      <pc:sldChg chg="modSp mod">
        <pc:chgData name="Philip" userId="0d4f435ca43b6f78" providerId="LiveId" clId="{84F9381F-7EFB-4151-BEF5-EA1CFEBB0861}" dt="2022-01-05T17:33:49.675" v="1755" actId="20577"/>
        <pc:sldMkLst>
          <pc:docMk/>
          <pc:sldMk cId="23739126" sldId="348"/>
        </pc:sldMkLst>
        <pc:spChg chg="mod">
          <ac:chgData name="Philip" userId="0d4f435ca43b6f78" providerId="LiveId" clId="{84F9381F-7EFB-4151-BEF5-EA1CFEBB0861}" dt="2022-01-05T17:33:49.675" v="1755" actId="20577"/>
          <ac:spMkLst>
            <pc:docMk/>
            <pc:sldMk cId="23739126" sldId="348"/>
            <ac:spMk id="3" creationId="{00000000-0000-0000-0000-000000000000}"/>
          </ac:spMkLst>
        </pc:spChg>
      </pc:sldChg>
      <pc:sldChg chg="del">
        <pc:chgData name="Philip" userId="0d4f435ca43b6f78" providerId="LiveId" clId="{84F9381F-7EFB-4151-BEF5-EA1CFEBB0861}" dt="2022-01-04T17:23:16.335" v="215" actId="47"/>
        <pc:sldMkLst>
          <pc:docMk/>
          <pc:sldMk cId="2802083250" sldId="353"/>
        </pc:sldMkLst>
      </pc:sldChg>
      <pc:sldChg chg="del">
        <pc:chgData name="Philip" userId="0d4f435ca43b6f78" providerId="LiveId" clId="{84F9381F-7EFB-4151-BEF5-EA1CFEBB0861}" dt="2022-01-04T17:23:16.335" v="215" actId="47"/>
        <pc:sldMkLst>
          <pc:docMk/>
          <pc:sldMk cId="2676200747" sldId="371"/>
        </pc:sldMkLst>
      </pc:sldChg>
      <pc:sldChg chg="del">
        <pc:chgData name="Philip" userId="0d4f435ca43b6f78" providerId="LiveId" clId="{84F9381F-7EFB-4151-BEF5-EA1CFEBB0861}" dt="2022-01-04T17:23:16.335" v="215" actId="47"/>
        <pc:sldMkLst>
          <pc:docMk/>
          <pc:sldMk cId="3703459237" sldId="372"/>
        </pc:sldMkLst>
      </pc:sldChg>
      <pc:sldChg chg="del">
        <pc:chgData name="Philip" userId="0d4f435ca43b6f78" providerId="LiveId" clId="{84F9381F-7EFB-4151-BEF5-EA1CFEBB0861}" dt="2022-01-04T17:23:16.335" v="215" actId="47"/>
        <pc:sldMkLst>
          <pc:docMk/>
          <pc:sldMk cId="4033927701" sldId="373"/>
        </pc:sldMkLst>
      </pc:sldChg>
      <pc:sldChg chg="del">
        <pc:chgData name="Philip" userId="0d4f435ca43b6f78" providerId="LiveId" clId="{84F9381F-7EFB-4151-BEF5-EA1CFEBB0861}" dt="2022-01-04T17:23:16.335" v="215" actId="47"/>
        <pc:sldMkLst>
          <pc:docMk/>
          <pc:sldMk cId="2427728465" sldId="374"/>
        </pc:sldMkLst>
      </pc:sldChg>
      <pc:sldChg chg="del">
        <pc:chgData name="Philip" userId="0d4f435ca43b6f78" providerId="LiveId" clId="{84F9381F-7EFB-4151-BEF5-EA1CFEBB0861}" dt="2022-01-04T17:23:16.335" v="215" actId="47"/>
        <pc:sldMkLst>
          <pc:docMk/>
          <pc:sldMk cId="984907396" sldId="375"/>
        </pc:sldMkLst>
      </pc:sldChg>
      <pc:sldChg chg="addSp delSp modSp mod">
        <pc:chgData name="Philip" userId="0d4f435ca43b6f78" providerId="LiveId" clId="{84F9381F-7EFB-4151-BEF5-EA1CFEBB0861}" dt="2022-01-05T17:34:22.528" v="1764" actId="1076"/>
        <pc:sldMkLst>
          <pc:docMk/>
          <pc:sldMk cId="1614452486" sldId="376"/>
        </pc:sldMkLst>
        <pc:spChg chg="mod">
          <ac:chgData name="Philip" userId="0d4f435ca43b6f78" providerId="LiveId" clId="{84F9381F-7EFB-4151-BEF5-EA1CFEBB0861}" dt="2022-01-04T17:23:42.309" v="249" actId="20577"/>
          <ac:spMkLst>
            <pc:docMk/>
            <pc:sldMk cId="1614452486" sldId="376"/>
            <ac:spMk id="2" creationId="{00000000-0000-0000-0000-000000000000}"/>
          </ac:spMkLst>
        </pc:spChg>
        <pc:spChg chg="del mod">
          <ac:chgData name="Philip" userId="0d4f435ca43b6f78" providerId="LiveId" clId="{84F9381F-7EFB-4151-BEF5-EA1CFEBB0861}" dt="2022-01-05T14:21:09.586" v="454" actId="478"/>
          <ac:spMkLst>
            <pc:docMk/>
            <pc:sldMk cId="1614452486" sldId="376"/>
            <ac:spMk id="3" creationId="{00000000-0000-0000-0000-000000000000}"/>
          </ac:spMkLst>
        </pc:spChg>
        <pc:spChg chg="add mod">
          <ac:chgData name="Philip" userId="0d4f435ca43b6f78" providerId="LiveId" clId="{84F9381F-7EFB-4151-BEF5-EA1CFEBB0861}" dt="2022-01-05T17:34:19.709" v="1763" actId="14100"/>
          <ac:spMkLst>
            <pc:docMk/>
            <pc:sldMk cId="1614452486" sldId="376"/>
            <ac:spMk id="6" creationId="{1C1A88B7-D784-45D8-BA4D-8323F68AB239}"/>
          </ac:spMkLst>
        </pc:spChg>
        <pc:spChg chg="add del mod">
          <ac:chgData name="Philip" userId="0d4f435ca43b6f78" providerId="LiveId" clId="{84F9381F-7EFB-4151-BEF5-EA1CFEBB0861}" dt="2022-01-05T14:21:11.937" v="455" actId="478"/>
          <ac:spMkLst>
            <pc:docMk/>
            <pc:sldMk cId="1614452486" sldId="376"/>
            <ac:spMk id="6" creationId="{745C65E3-5777-4FBD-BC8A-20D6545EA8B9}"/>
          </ac:spMkLst>
        </pc:spChg>
        <pc:picChg chg="add mod">
          <ac:chgData name="Philip" userId="0d4f435ca43b6f78" providerId="LiveId" clId="{84F9381F-7EFB-4151-BEF5-EA1CFEBB0861}" dt="2022-01-05T17:34:22.528" v="1764" actId="1076"/>
          <ac:picMkLst>
            <pc:docMk/>
            <pc:sldMk cId="1614452486" sldId="376"/>
            <ac:picMk id="8" creationId="{27486581-FD3E-4737-B1D1-DE12A89A2F1F}"/>
          </ac:picMkLst>
        </pc:picChg>
      </pc:sldChg>
      <pc:sldChg chg="del">
        <pc:chgData name="Philip" userId="0d4f435ca43b6f78" providerId="LiveId" clId="{84F9381F-7EFB-4151-BEF5-EA1CFEBB0861}" dt="2022-01-04T17:23:16.335" v="215" actId="47"/>
        <pc:sldMkLst>
          <pc:docMk/>
          <pc:sldMk cId="2836420954" sldId="377"/>
        </pc:sldMkLst>
      </pc:sldChg>
      <pc:sldChg chg="modSp mod">
        <pc:chgData name="Philip" userId="0d4f435ca43b6f78" providerId="LiveId" clId="{84F9381F-7EFB-4151-BEF5-EA1CFEBB0861}" dt="2022-01-05T17:14:32.747" v="989" actId="313"/>
        <pc:sldMkLst>
          <pc:docMk/>
          <pc:sldMk cId="3595172158" sldId="378"/>
        </pc:sldMkLst>
        <pc:spChg chg="mod">
          <ac:chgData name="Philip" userId="0d4f435ca43b6f78" providerId="LiveId" clId="{84F9381F-7EFB-4151-BEF5-EA1CFEBB0861}" dt="2022-01-04T17:24:03.991" v="291" actId="20577"/>
          <ac:spMkLst>
            <pc:docMk/>
            <pc:sldMk cId="3595172158" sldId="378"/>
            <ac:spMk id="2" creationId="{00000000-0000-0000-0000-000000000000}"/>
          </ac:spMkLst>
        </pc:spChg>
        <pc:spChg chg="mod">
          <ac:chgData name="Philip" userId="0d4f435ca43b6f78" providerId="LiveId" clId="{84F9381F-7EFB-4151-BEF5-EA1CFEBB0861}" dt="2022-01-05T17:14:32.747" v="989" actId="313"/>
          <ac:spMkLst>
            <pc:docMk/>
            <pc:sldMk cId="3595172158" sldId="378"/>
            <ac:spMk id="3" creationId="{00000000-0000-0000-0000-000000000000}"/>
          </ac:spMkLst>
        </pc:spChg>
      </pc:sldChg>
      <pc:sldChg chg="del">
        <pc:chgData name="Philip" userId="0d4f435ca43b6f78" providerId="LiveId" clId="{84F9381F-7EFB-4151-BEF5-EA1CFEBB0861}" dt="2022-01-04T17:23:24.669" v="216" actId="47"/>
        <pc:sldMkLst>
          <pc:docMk/>
          <pc:sldMk cId="437329902" sldId="379"/>
        </pc:sldMkLst>
      </pc:sldChg>
      <pc:sldChg chg="del">
        <pc:chgData name="Philip" userId="0d4f435ca43b6f78" providerId="LiveId" clId="{84F9381F-7EFB-4151-BEF5-EA1CFEBB0861}" dt="2022-01-04T17:23:24.669" v="216" actId="47"/>
        <pc:sldMkLst>
          <pc:docMk/>
          <pc:sldMk cId="2891183449" sldId="380"/>
        </pc:sldMkLst>
      </pc:sldChg>
      <pc:sldChg chg="del">
        <pc:chgData name="Philip" userId="0d4f435ca43b6f78" providerId="LiveId" clId="{84F9381F-7EFB-4151-BEF5-EA1CFEBB0861}" dt="2022-01-04T17:23:24.669" v="216" actId="47"/>
        <pc:sldMkLst>
          <pc:docMk/>
          <pc:sldMk cId="1974599869" sldId="381"/>
        </pc:sldMkLst>
      </pc:sldChg>
      <pc:sldChg chg="del">
        <pc:chgData name="Philip" userId="0d4f435ca43b6f78" providerId="LiveId" clId="{84F9381F-7EFB-4151-BEF5-EA1CFEBB0861}" dt="2022-01-05T17:57:42.033" v="2262" actId="2696"/>
        <pc:sldMkLst>
          <pc:docMk/>
          <pc:sldMk cId="836935865" sldId="382"/>
        </pc:sldMkLst>
      </pc:sldChg>
      <pc:sldChg chg="del">
        <pc:chgData name="Philip" userId="0d4f435ca43b6f78" providerId="LiveId" clId="{84F9381F-7EFB-4151-BEF5-EA1CFEBB0861}" dt="2022-01-04T17:23:26.630" v="217" actId="47"/>
        <pc:sldMkLst>
          <pc:docMk/>
          <pc:sldMk cId="308744922" sldId="383"/>
        </pc:sldMkLst>
      </pc:sldChg>
      <pc:sldChg chg="modSp mod ord">
        <pc:chgData name="Philip" userId="0d4f435ca43b6f78" providerId="LiveId" clId="{84F9381F-7EFB-4151-BEF5-EA1CFEBB0861}" dt="2022-01-05T17:40:20.244" v="1821" actId="20577"/>
        <pc:sldMkLst>
          <pc:docMk/>
          <pc:sldMk cId="1260338564" sldId="383"/>
        </pc:sldMkLst>
        <pc:spChg chg="mod">
          <ac:chgData name="Philip" userId="0d4f435ca43b6f78" providerId="LiveId" clId="{84F9381F-7EFB-4151-BEF5-EA1CFEBB0861}" dt="2022-01-05T17:35:06.449" v="1772" actId="20577"/>
          <ac:spMkLst>
            <pc:docMk/>
            <pc:sldMk cId="1260338564" sldId="383"/>
            <ac:spMk id="2" creationId="{00000000-0000-0000-0000-000000000000}"/>
          </ac:spMkLst>
        </pc:spChg>
        <pc:spChg chg="mod">
          <ac:chgData name="Philip" userId="0d4f435ca43b6f78" providerId="LiveId" clId="{84F9381F-7EFB-4151-BEF5-EA1CFEBB0861}" dt="2022-01-05T17:40:20.244" v="1821" actId="20577"/>
          <ac:spMkLst>
            <pc:docMk/>
            <pc:sldMk cId="1260338564" sldId="383"/>
            <ac:spMk id="3" creationId="{00000000-0000-0000-0000-000000000000}"/>
          </ac:spMkLst>
        </pc:spChg>
      </pc:sldChg>
      <pc:sldChg chg="modSp del mod">
        <pc:chgData name="Philip" userId="0d4f435ca43b6f78" providerId="LiveId" clId="{84F9381F-7EFB-4151-BEF5-EA1CFEBB0861}" dt="2022-01-05T17:37:36.605" v="1802" actId="2696"/>
        <pc:sldMkLst>
          <pc:docMk/>
          <pc:sldMk cId="2555107472" sldId="384"/>
        </pc:sldMkLst>
        <pc:spChg chg="mod">
          <ac:chgData name="Philip" userId="0d4f435ca43b6f78" providerId="LiveId" clId="{84F9381F-7EFB-4151-BEF5-EA1CFEBB0861}" dt="2022-01-04T17:24:56.005" v="379" actId="20577"/>
          <ac:spMkLst>
            <pc:docMk/>
            <pc:sldMk cId="2555107472" sldId="384"/>
            <ac:spMk id="2" creationId="{00000000-0000-0000-0000-000000000000}"/>
          </ac:spMkLst>
        </pc:spChg>
        <pc:spChg chg="mod">
          <ac:chgData name="Philip" userId="0d4f435ca43b6f78" providerId="LiveId" clId="{84F9381F-7EFB-4151-BEF5-EA1CFEBB0861}" dt="2022-01-05T17:37:31.570" v="1801" actId="20577"/>
          <ac:spMkLst>
            <pc:docMk/>
            <pc:sldMk cId="2555107472" sldId="384"/>
            <ac:spMk id="3" creationId="{00000000-0000-0000-0000-000000000000}"/>
          </ac:spMkLst>
        </pc:spChg>
      </pc:sldChg>
      <pc:sldChg chg="modSp del mod">
        <pc:chgData name="Philip" userId="0d4f435ca43b6f78" providerId="LiveId" clId="{84F9381F-7EFB-4151-BEF5-EA1CFEBB0861}" dt="2022-01-05T17:37:46.204" v="1803" actId="2696"/>
        <pc:sldMkLst>
          <pc:docMk/>
          <pc:sldMk cId="325186201" sldId="385"/>
        </pc:sldMkLst>
        <pc:spChg chg="mod">
          <ac:chgData name="Philip" userId="0d4f435ca43b6f78" providerId="LiveId" clId="{84F9381F-7EFB-4151-BEF5-EA1CFEBB0861}" dt="2022-01-04T17:25:38.302" v="442" actId="20577"/>
          <ac:spMkLst>
            <pc:docMk/>
            <pc:sldMk cId="325186201" sldId="385"/>
            <ac:spMk id="2" creationId="{00000000-0000-0000-0000-000000000000}"/>
          </ac:spMkLst>
        </pc:spChg>
      </pc:sldChg>
      <pc:sldChg chg="addSp delSp modSp mod">
        <pc:chgData name="Philip" userId="0d4f435ca43b6f78" providerId="LiveId" clId="{84F9381F-7EFB-4151-BEF5-EA1CFEBB0861}" dt="2022-01-05T14:28:56.256" v="931" actId="1076"/>
        <pc:sldMkLst>
          <pc:docMk/>
          <pc:sldMk cId="1420526230" sldId="386"/>
        </pc:sldMkLst>
        <pc:spChg chg="mod">
          <ac:chgData name="Philip" userId="0d4f435ca43b6f78" providerId="LiveId" clId="{84F9381F-7EFB-4151-BEF5-EA1CFEBB0861}" dt="2022-01-05T14:25:04.790" v="781" actId="20577"/>
          <ac:spMkLst>
            <pc:docMk/>
            <pc:sldMk cId="1420526230" sldId="386"/>
            <ac:spMk id="2" creationId="{00000000-0000-0000-0000-000000000000}"/>
          </ac:spMkLst>
        </pc:spChg>
        <pc:spChg chg="mod">
          <ac:chgData name="Philip" userId="0d4f435ca43b6f78" providerId="LiveId" clId="{84F9381F-7EFB-4151-BEF5-EA1CFEBB0861}" dt="2022-01-05T14:26:05.503" v="866" actId="14100"/>
          <ac:spMkLst>
            <pc:docMk/>
            <pc:sldMk cId="1420526230" sldId="386"/>
            <ac:spMk id="3" creationId="{00000000-0000-0000-0000-000000000000}"/>
          </ac:spMkLst>
        </pc:spChg>
        <pc:picChg chg="add del">
          <ac:chgData name="Philip" userId="0d4f435ca43b6f78" providerId="LiveId" clId="{84F9381F-7EFB-4151-BEF5-EA1CFEBB0861}" dt="2022-01-05T14:28:26.193" v="929" actId="478"/>
          <ac:picMkLst>
            <pc:docMk/>
            <pc:sldMk cId="1420526230" sldId="386"/>
            <ac:picMk id="6" creationId="{BC71F6A4-2F63-4E6A-A545-43CF454FA576}"/>
          </ac:picMkLst>
        </pc:picChg>
        <pc:picChg chg="add mod">
          <ac:chgData name="Philip" userId="0d4f435ca43b6f78" providerId="LiveId" clId="{84F9381F-7EFB-4151-BEF5-EA1CFEBB0861}" dt="2022-01-05T14:28:56.256" v="931" actId="1076"/>
          <ac:picMkLst>
            <pc:docMk/>
            <pc:sldMk cId="1420526230" sldId="386"/>
            <ac:picMk id="8" creationId="{63F03085-BDC1-4B7C-9339-B72118983FC3}"/>
          </ac:picMkLst>
        </pc:picChg>
      </pc:sldChg>
      <pc:sldChg chg="addSp delSp modSp mod">
        <pc:chgData name="Philip" userId="0d4f435ca43b6f78" providerId="LiveId" clId="{84F9381F-7EFB-4151-BEF5-EA1CFEBB0861}" dt="2022-01-05T14:30:35.266" v="962" actId="478"/>
        <pc:sldMkLst>
          <pc:docMk/>
          <pc:sldMk cId="1438410347" sldId="387"/>
        </pc:sldMkLst>
        <pc:spChg chg="mod">
          <ac:chgData name="Philip" userId="0d4f435ca43b6f78" providerId="LiveId" clId="{84F9381F-7EFB-4151-BEF5-EA1CFEBB0861}" dt="2022-01-05T14:30:31.464" v="961" actId="20577"/>
          <ac:spMkLst>
            <pc:docMk/>
            <pc:sldMk cId="1438410347" sldId="387"/>
            <ac:spMk id="3" creationId="{00000000-0000-0000-0000-000000000000}"/>
          </ac:spMkLst>
        </pc:spChg>
        <pc:spChg chg="add del mod">
          <ac:chgData name="Philip" userId="0d4f435ca43b6f78" providerId="LiveId" clId="{84F9381F-7EFB-4151-BEF5-EA1CFEBB0861}" dt="2022-01-05T14:30:35.266" v="962" actId="478"/>
          <ac:spMkLst>
            <pc:docMk/>
            <pc:sldMk cId="1438410347" sldId="387"/>
            <ac:spMk id="7" creationId="{7D90F6E7-AAEE-43B5-9B09-C552377ECD84}"/>
          </ac:spMkLst>
        </pc:spChg>
      </pc:sldChg>
      <pc:sldChg chg="addSp delSp modSp mod">
        <pc:chgData name="Philip" userId="0d4f435ca43b6f78" providerId="LiveId" clId="{84F9381F-7EFB-4151-BEF5-EA1CFEBB0861}" dt="2022-01-05T17:37:20.677" v="1791" actId="20577"/>
        <pc:sldMkLst>
          <pc:docMk/>
          <pc:sldMk cId="2661034414" sldId="388"/>
        </pc:sldMkLst>
        <pc:spChg chg="mod">
          <ac:chgData name="Philip" userId="0d4f435ca43b6f78" providerId="LiveId" clId="{84F9381F-7EFB-4151-BEF5-EA1CFEBB0861}" dt="2022-01-05T17:37:20.677" v="1791" actId="20577"/>
          <ac:spMkLst>
            <pc:docMk/>
            <pc:sldMk cId="2661034414" sldId="388"/>
            <ac:spMk id="2" creationId="{00000000-0000-0000-0000-000000000000}"/>
          </ac:spMkLst>
        </pc:spChg>
        <pc:spChg chg="del">
          <ac:chgData name="Philip" userId="0d4f435ca43b6f78" providerId="LiveId" clId="{84F9381F-7EFB-4151-BEF5-EA1CFEBB0861}" dt="2022-01-05T17:19:35.564" v="1021" actId="478"/>
          <ac:spMkLst>
            <pc:docMk/>
            <pc:sldMk cId="2661034414" sldId="388"/>
            <ac:spMk id="3" creationId="{00000000-0000-0000-0000-000000000000}"/>
          </ac:spMkLst>
        </pc:spChg>
        <pc:spChg chg="add del mod">
          <ac:chgData name="Philip" userId="0d4f435ca43b6f78" providerId="LiveId" clId="{84F9381F-7EFB-4151-BEF5-EA1CFEBB0861}" dt="2022-01-05T17:19:38.050" v="1022" actId="478"/>
          <ac:spMkLst>
            <pc:docMk/>
            <pc:sldMk cId="2661034414" sldId="388"/>
            <ac:spMk id="6" creationId="{F4F03E41-BE63-4E41-A60A-95F521A77020}"/>
          </ac:spMkLst>
        </pc:spChg>
        <pc:picChg chg="add mod">
          <ac:chgData name="Philip" userId="0d4f435ca43b6f78" providerId="LiveId" clId="{84F9381F-7EFB-4151-BEF5-EA1CFEBB0861}" dt="2022-01-05T17:36:37.021" v="1778" actId="1076"/>
          <ac:picMkLst>
            <pc:docMk/>
            <pc:sldMk cId="2661034414" sldId="388"/>
            <ac:picMk id="7" creationId="{5799ECFD-EDEC-4A58-B2EE-162146FCF24C}"/>
          </ac:picMkLst>
        </pc:picChg>
        <pc:picChg chg="add mod">
          <ac:chgData name="Philip" userId="0d4f435ca43b6f78" providerId="LiveId" clId="{84F9381F-7EFB-4151-BEF5-EA1CFEBB0861}" dt="2022-01-05T17:37:10.992" v="1782" actId="1076"/>
          <ac:picMkLst>
            <pc:docMk/>
            <pc:sldMk cId="2661034414" sldId="388"/>
            <ac:picMk id="8" creationId="{21DF02F5-1117-4A9A-9D71-A21FF8B351F8}"/>
          </ac:picMkLst>
        </pc:picChg>
      </pc:sldChg>
      <pc:sldChg chg="addSp delSp modSp mod">
        <pc:chgData name="Philip" userId="0d4f435ca43b6f78" providerId="LiveId" clId="{84F9381F-7EFB-4151-BEF5-EA1CFEBB0861}" dt="2022-01-05T17:21:37.332" v="1048" actId="14100"/>
        <pc:sldMkLst>
          <pc:docMk/>
          <pc:sldMk cId="3509587908" sldId="389"/>
        </pc:sldMkLst>
        <pc:spChg chg="mod">
          <ac:chgData name="Philip" userId="0d4f435ca43b6f78" providerId="LiveId" clId="{84F9381F-7EFB-4151-BEF5-EA1CFEBB0861}" dt="2022-01-05T17:20:59.723" v="1045" actId="20577"/>
          <ac:spMkLst>
            <pc:docMk/>
            <pc:sldMk cId="3509587908" sldId="389"/>
            <ac:spMk id="3" creationId="{00000000-0000-0000-0000-000000000000}"/>
          </ac:spMkLst>
        </pc:spChg>
        <pc:picChg chg="del">
          <ac:chgData name="Philip" userId="0d4f435ca43b6f78" providerId="LiveId" clId="{84F9381F-7EFB-4151-BEF5-EA1CFEBB0861}" dt="2022-01-05T17:21:02.369" v="1046" actId="478"/>
          <ac:picMkLst>
            <pc:docMk/>
            <pc:sldMk cId="3509587908" sldId="389"/>
            <ac:picMk id="6" creationId="{BC71F6A4-2F63-4E6A-A545-43CF454FA576}"/>
          </ac:picMkLst>
        </pc:picChg>
        <pc:picChg chg="add mod">
          <ac:chgData name="Philip" userId="0d4f435ca43b6f78" providerId="LiveId" clId="{84F9381F-7EFB-4151-BEF5-EA1CFEBB0861}" dt="2022-01-05T17:21:37.332" v="1048" actId="14100"/>
          <ac:picMkLst>
            <pc:docMk/>
            <pc:sldMk cId="3509587908" sldId="389"/>
            <ac:picMk id="7" creationId="{49ED82F1-532D-400E-B6F6-DFF97A32718A}"/>
          </ac:picMkLst>
        </pc:picChg>
      </pc:sldChg>
      <pc:sldChg chg="addSp delSp modSp mod">
        <pc:chgData name="Philip" userId="0d4f435ca43b6f78" providerId="LiveId" clId="{84F9381F-7EFB-4151-BEF5-EA1CFEBB0861}" dt="2022-01-05T17:31:47.909" v="1543" actId="20577"/>
        <pc:sldMkLst>
          <pc:docMk/>
          <pc:sldMk cId="143552423" sldId="390"/>
        </pc:sldMkLst>
        <pc:spChg chg="mod">
          <ac:chgData name="Philip" userId="0d4f435ca43b6f78" providerId="LiveId" clId="{84F9381F-7EFB-4151-BEF5-EA1CFEBB0861}" dt="2022-01-05T17:31:47.909" v="1543" actId="20577"/>
          <ac:spMkLst>
            <pc:docMk/>
            <pc:sldMk cId="143552423" sldId="390"/>
            <ac:spMk id="2" creationId="{00000000-0000-0000-0000-000000000000}"/>
          </ac:spMkLst>
        </pc:spChg>
        <pc:spChg chg="mod">
          <ac:chgData name="Philip" userId="0d4f435ca43b6f78" providerId="LiveId" clId="{84F9381F-7EFB-4151-BEF5-EA1CFEBB0861}" dt="2022-01-05T17:28:15.492" v="1495" actId="14100"/>
          <ac:spMkLst>
            <pc:docMk/>
            <pc:sldMk cId="143552423" sldId="390"/>
            <ac:spMk id="3" creationId="{00000000-0000-0000-0000-000000000000}"/>
          </ac:spMkLst>
        </pc:spChg>
        <pc:picChg chg="add mod">
          <ac:chgData name="Philip" userId="0d4f435ca43b6f78" providerId="LiveId" clId="{84F9381F-7EFB-4151-BEF5-EA1CFEBB0861}" dt="2022-01-05T17:29:53.342" v="1503" actId="14100"/>
          <ac:picMkLst>
            <pc:docMk/>
            <pc:sldMk cId="143552423" sldId="390"/>
            <ac:picMk id="6" creationId="{93768DEF-3372-40E6-8AF2-E7A135730975}"/>
          </ac:picMkLst>
        </pc:picChg>
        <pc:picChg chg="del">
          <ac:chgData name="Philip" userId="0d4f435ca43b6f78" providerId="LiveId" clId="{84F9381F-7EFB-4151-BEF5-EA1CFEBB0861}" dt="2022-01-05T17:22:09.390" v="1049" actId="478"/>
          <ac:picMkLst>
            <pc:docMk/>
            <pc:sldMk cId="143552423" sldId="390"/>
            <ac:picMk id="7" creationId="{49ED82F1-532D-400E-B6F6-DFF97A32718A}"/>
          </ac:picMkLst>
        </pc:picChg>
        <pc:picChg chg="add mod">
          <ac:chgData name="Philip" userId="0d4f435ca43b6f78" providerId="LiveId" clId="{84F9381F-7EFB-4151-BEF5-EA1CFEBB0861}" dt="2022-01-05T17:31:16.176" v="1505" actId="14100"/>
          <ac:picMkLst>
            <pc:docMk/>
            <pc:sldMk cId="143552423" sldId="390"/>
            <ac:picMk id="9" creationId="{69244E3D-6A4C-4F6D-9AF1-40AE641BAEA1}"/>
          </ac:picMkLst>
        </pc:picChg>
      </pc:sldChg>
      <pc:sldChg chg="modSp mod">
        <pc:chgData name="Philip" userId="0d4f435ca43b6f78" providerId="LiveId" clId="{84F9381F-7EFB-4151-BEF5-EA1CFEBB0861}" dt="2022-01-05T17:57:00.816" v="2257" actId="20577"/>
        <pc:sldMkLst>
          <pc:docMk/>
          <pc:sldMk cId="1786467821" sldId="391"/>
        </pc:sldMkLst>
        <pc:spChg chg="mod">
          <ac:chgData name="Philip" userId="0d4f435ca43b6f78" providerId="LiveId" clId="{84F9381F-7EFB-4151-BEF5-EA1CFEBB0861}" dt="2022-01-05T17:41:05.782" v="1877" actId="20577"/>
          <ac:spMkLst>
            <pc:docMk/>
            <pc:sldMk cId="1786467821" sldId="391"/>
            <ac:spMk id="2" creationId="{00000000-0000-0000-0000-000000000000}"/>
          </ac:spMkLst>
        </pc:spChg>
        <pc:spChg chg="mod">
          <ac:chgData name="Philip" userId="0d4f435ca43b6f78" providerId="LiveId" clId="{84F9381F-7EFB-4151-BEF5-EA1CFEBB0861}" dt="2022-01-05T17:57:00.816" v="2257" actId="20577"/>
          <ac:spMkLst>
            <pc:docMk/>
            <pc:sldMk cId="1786467821" sldId="391"/>
            <ac:spMk id="3" creationId="{00000000-0000-0000-0000-000000000000}"/>
          </ac:spMkLst>
        </pc:spChg>
      </pc:sldChg>
      <pc:sldChg chg="add">
        <pc:chgData name="Philip" userId="0d4f435ca43b6f78" providerId="LiveId" clId="{84F9381F-7EFB-4151-BEF5-EA1CFEBB0861}" dt="2022-01-05T17:57:36.571" v="2261"/>
        <pc:sldMkLst>
          <pc:docMk/>
          <pc:sldMk cId="224780652" sldId="392"/>
        </pc:sldMkLst>
      </pc:sldChg>
    </pc:docChg>
  </pc:docChgLst>
  <pc:docChgLst>
    <pc:chgData name="Philip" userId="0d4f435ca43b6f78" providerId="LiveId" clId="{1C621113-F7C0-4331-BA0D-E9DA01D265BF}"/>
    <pc:docChg chg="undo custSel modSld sldOrd">
      <pc:chgData name="Philip" userId="0d4f435ca43b6f78" providerId="LiveId" clId="{1C621113-F7C0-4331-BA0D-E9DA01D265BF}" dt="2022-01-27T11:10:53.051" v="1642" actId="21"/>
      <pc:docMkLst>
        <pc:docMk/>
      </pc:docMkLst>
      <pc:sldChg chg="modSp mod">
        <pc:chgData name="Philip" userId="0d4f435ca43b6f78" providerId="LiveId" clId="{1C621113-F7C0-4331-BA0D-E9DA01D265BF}" dt="2022-01-27T11:04:13.819" v="1575" actId="20577"/>
        <pc:sldMkLst>
          <pc:docMk/>
          <pc:sldMk cId="23739126" sldId="348"/>
        </pc:sldMkLst>
        <pc:spChg chg="mod">
          <ac:chgData name="Philip" userId="0d4f435ca43b6f78" providerId="LiveId" clId="{1C621113-F7C0-4331-BA0D-E9DA01D265BF}" dt="2022-01-27T11:04:13.819" v="1575" actId="20577"/>
          <ac:spMkLst>
            <pc:docMk/>
            <pc:sldMk cId="23739126" sldId="348"/>
            <ac:spMk id="4" creationId="{00000000-0000-0000-0000-000000000000}"/>
          </ac:spMkLst>
        </pc:spChg>
      </pc:sldChg>
      <pc:sldChg chg="modSp mod">
        <pc:chgData name="Philip" userId="0d4f435ca43b6f78" providerId="LiveId" clId="{1C621113-F7C0-4331-BA0D-E9DA01D265BF}" dt="2022-01-27T11:05:47.237" v="1615" actId="20577"/>
        <pc:sldMkLst>
          <pc:docMk/>
          <pc:sldMk cId="1614452486" sldId="376"/>
        </pc:sldMkLst>
        <pc:spChg chg="mod">
          <ac:chgData name="Philip" userId="0d4f435ca43b6f78" providerId="LiveId" clId="{1C621113-F7C0-4331-BA0D-E9DA01D265BF}" dt="2022-01-27T11:05:47.237" v="1615" actId="20577"/>
          <ac:spMkLst>
            <pc:docMk/>
            <pc:sldMk cId="1614452486" sldId="376"/>
            <ac:spMk id="4" creationId="{00000000-0000-0000-0000-000000000000}"/>
          </ac:spMkLst>
        </pc:spChg>
      </pc:sldChg>
      <pc:sldChg chg="modSp mod">
        <pc:chgData name="Philip" userId="0d4f435ca43b6f78" providerId="LiveId" clId="{1C621113-F7C0-4331-BA0D-E9DA01D265BF}" dt="2022-01-27T11:04:24.545" v="1579" actId="20577"/>
        <pc:sldMkLst>
          <pc:docMk/>
          <pc:sldMk cId="3595172158" sldId="378"/>
        </pc:sldMkLst>
        <pc:spChg chg="mod">
          <ac:chgData name="Philip" userId="0d4f435ca43b6f78" providerId="LiveId" clId="{1C621113-F7C0-4331-BA0D-E9DA01D265BF}" dt="2022-01-27T11:04:24.545" v="1579" actId="20577"/>
          <ac:spMkLst>
            <pc:docMk/>
            <pc:sldMk cId="3595172158" sldId="378"/>
            <ac:spMk id="4" creationId="{00000000-0000-0000-0000-000000000000}"/>
          </ac:spMkLst>
        </pc:spChg>
      </pc:sldChg>
      <pc:sldChg chg="modSp mod">
        <pc:chgData name="Philip" userId="0d4f435ca43b6f78" providerId="LiveId" clId="{1C621113-F7C0-4331-BA0D-E9DA01D265BF}" dt="2022-01-27T11:05:13.085" v="1599" actId="20577"/>
        <pc:sldMkLst>
          <pc:docMk/>
          <pc:sldMk cId="3509587908" sldId="389"/>
        </pc:sldMkLst>
        <pc:spChg chg="mod">
          <ac:chgData name="Philip" userId="0d4f435ca43b6f78" providerId="LiveId" clId="{1C621113-F7C0-4331-BA0D-E9DA01D265BF}" dt="2022-01-27T11:05:13.085" v="1599" actId="20577"/>
          <ac:spMkLst>
            <pc:docMk/>
            <pc:sldMk cId="3509587908" sldId="389"/>
            <ac:spMk id="4" creationId="{00000000-0000-0000-0000-000000000000}"/>
          </ac:spMkLst>
        </pc:spChg>
      </pc:sldChg>
      <pc:sldChg chg="modSp mod ord">
        <pc:chgData name="Philip" userId="0d4f435ca43b6f78" providerId="LiveId" clId="{1C621113-F7C0-4331-BA0D-E9DA01D265BF}" dt="2022-01-27T11:04:42.665" v="1587" actId="20577"/>
        <pc:sldMkLst>
          <pc:docMk/>
          <pc:sldMk cId="143552423" sldId="390"/>
        </pc:sldMkLst>
        <pc:spChg chg="mod">
          <ac:chgData name="Philip" userId="0d4f435ca43b6f78" providerId="LiveId" clId="{1C621113-F7C0-4331-BA0D-E9DA01D265BF}" dt="2022-01-27T11:04:42.665" v="1587" actId="20577"/>
          <ac:spMkLst>
            <pc:docMk/>
            <pc:sldMk cId="143552423" sldId="390"/>
            <ac:spMk id="4" creationId="{00000000-0000-0000-0000-000000000000}"/>
          </ac:spMkLst>
        </pc:spChg>
      </pc:sldChg>
      <pc:sldChg chg="modSp mod modAnim">
        <pc:chgData name="Philip" userId="0d4f435ca43b6f78" providerId="LiveId" clId="{1C621113-F7C0-4331-BA0D-E9DA01D265BF}" dt="2022-01-27T11:06:08.302" v="1625" actId="20577"/>
        <pc:sldMkLst>
          <pc:docMk/>
          <pc:sldMk cId="1786467821" sldId="391"/>
        </pc:sldMkLst>
        <pc:spChg chg="mod">
          <ac:chgData name="Philip" userId="0d4f435ca43b6f78" providerId="LiveId" clId="{1C621113-F7C0-4331-BA0D-E9DA01D265BF}" dt="2022-01-27T10:55:07.451" v="1502" actId="12"/>
          <ac:spMkLst>
            <pc:docMk/>
            <pc:sldMk cId="1786467821" sldId="391"/>
            <ac:spMk id="3" creationId="{00000000-0000-0000-0000-000000000000}"/>
          </ac:spMkLst>
        </pc:spChg>
        <pc:spChg chg="mod">
          <ac:chgData name="Philip" userId="0d4f435ca43b6f78" providerId="LiveId" clId="{1C621113-F7C0-4331-BA0D-E9DA01D265BF}" dt="2022-01-27T11:06:08.302" v="1625" actId="20577"/>
          <ac:spMkLst>
            <pc:docMk/>
            <pc:sldMk cId="1786467821" sldId="391"/>
            <ac:spMk id="4" creationId="{00000000-0000-0000-0000-000000000000}"/>
          </ac:spMkLst>
        </pc:spChg>
      </pc:sldChg>
      <pc:sldChg chg="modSp mod">
        <pc:chgData name="Philip" userId="0d4f435ca43b6f78" providerId="LiveId" clId="{1C621113-F7C0-4331-BA0D-E9DA01D265BF}" dt="2022-01-27T11:05:08.706" v="1597" actId="20577"/>
        <pc:sldMkLst>
          <pc:docMk/>
          <pc:sldMk cId="23399814" sldId="393"/>
        </pc:sldMkLst>
        <pc:spChg chg="mod">
          <ac:chgData name="Philip" userId="0d4f435ca43b6f78" providerId="LiveId" clId="{1C621113-F7C0-4331-BA0D-E9DA01D265BF}" dt="2022-01-27T11:05:08.706" v="1597" actId="20577"/>
          <ac:spMkLst>
            <pc:docMk/>
            <pc:sldMk cId="23399814" sldId="393"/>
            <ac:spMk id="4" creationId="{00000000-0000-0000-0000-000000000000}"/>
          </ac:spMkLst>
        </pc:spChg>
      </pc:sldChg>
      <pc:sldChg chg="modSp mod">
        <pc:chgData name="Philip" userId="0d4f435ca43b6f78" providerId="LiveId" clId="{1C621113-F7C0-4331-BA0D-E9DA01D265BF}" dt="2022-01-27T11:04:20.489" v="1577" actId="20577"/>
        <pc:sldMkLst>
          <pc:docMk/>
          <pc:sldMk cId="3509122106" sldId="394"/>
        </pc:sldMkLst>
        <pc:spChg chg="mod">
          <ac:chgData name="Philip" userId="0d4f435ca43b6f78" providerId="LiveId" clId="{1C621113-F7C0-4331-BA0D-E9DA01D265BF}" dt="2022-01-27T11:04:20.489" v="1577" actId="20577"/>
          <ac:spMkLst>
            <pc:docMk/>
            <pc:sldMk cId="3509122106" sldId="394"/>
            <ac:spMk id="4" creationId="{00000000-0000-0000-0000-000000000000}"/>
          </ac:spMkLst>
        </pc:spChg>
      </pc:sldChg>
      <pc:sldChg chg="modSp mod">
        <pc:chgData name="Philip" userId="0d4f435ca43b6f78" providerId="LiveId" clId="{1C621113-F7C0-4331-BA0D-E9DA01D265BF}" dt="2022-01-27T11:04:33.196" v="1583" actId="20577"/>
        <pc:sldMkLst>
          <pc:docMk/>
          <pc:sldMk cId="675696282" sldId="395"/>
        </pc:sldMkLst>
        <pc:spChg chg="mod">
          <ac:chgData name="Philip" userId="0d4f435ca43b6f78" providerId="LiveId" clId="{1C621113-F7C0-4331-BA0D-E9DA01D265BF}" dt="2022-01-27T11:04:33.196" v="1583" actId="20577"/>
          <ac:spMkLst>
            <pc:docMk/>
            <pc:sldMk cId="675696282" sldId="395"/>
            <ac:spMk id="4" creationId="{00000000-0000-0000-0000-000000000000}"/>
          </ac:spMkLst>
        </pc:spChg>
      </pc:sldChg>
      <pc:sldChg chg="addSp modSp mod ord">
        <pc:chgData name="Philip" userId="0d4f435ca43b6f78" providerId="LiveId" clId="{1C621113-F7C0-4331-BA0D-E9DA01D265BF}" dt="2022-01-27T11:05:26.292" v="1605" actId="20577"/>
        <pc:sldMkLst>
          <pc:docMk/>
          <pc:sldMk cId="1109214209" sldId="396"/>
        </pc:sldMkLst>
        <pc:spChg chg="mod">
          <ac:chgData name="Philip" userId="0d4f435ca43b6f78" providerId="LiveId" clId="{1C621113-F7C0-4331-BA0D-E9DA01D265BF}" dt="2022-01-27T11:05:26.292" v="1605" actId="20577"/>
          <ac:spMkLst>
            <pc:docMk/>
            <pc:sldMk cId="1109214209" sldId="396"/>
            <ac:spMk id="4" creationId="{00000000-0000-0000-0000-000000000000}"/>
          </ac:spMkLst>
        </pc:spChg>
        <pc:spChg chg="add mod">
          <ac:chgData name="Philip" userId="0d4f435ca43b6f78" providerId="LiveId" clId="{1C621113-F7C0-4331-BA0D-E9DA01D265BF}" dt="2022-01-27T11:00:51.003" v="1563" actId="1076"/>
          <ac:spMkLst>
            <pc:docMk/>
            <pc:sldMk cId="1109214209" sldId="396"/>
            <ac:spMk id="7" creationId="{FEBD4882-29F4-4674-97CC-256CA14847A2}"/>
          </ac:spMkLst>
        </pc:spChg>
        <pc:spChg chg="mod">
          <ac:chgData name="Philip" userId="0d4f435ca43b6f78" providerId="LiveId" clId="{1C621113-F7C0-4331-BA0D-E9DA01D265BF}" dt="2022-01-27T11:01:26.145" v="1568" actId="1076"/>
          <ac:spMkLst>
            <pc:docMk/>
            <pc:sldMk cId="1109214209" sldId="396"/>
            <ac:spMk id="9" creationId="{0ADB8CED-2C4C-437A-9FEA-8CD5F813653D}"/>
          </ac:spMkLst>
        </pc:spChg>
      </pc:sldChg>
      <pc:sldChg chg="modSp mod">
        <pc:chgData name="Philip" userId="0d4f435ca43b6f78" providerId="LiveId" clId="{1C621113-F7C0-4331-BA0D-E9DA01D265BF}" dt="2022-01-27T11:05:43.745" v="1613" actId="20577"/>
        <pc:sldMkLst>
          <pc:docMk/>
          <pc:sldMk cId="2196521770" sldId="397"/>
        </pc:sldMkLst>
        <pc:spChg chg="mod">
          <ac:chgData name="Philip" userId="0d4f435ca43b6f78" providerId="LiveId" clId="{1C621113-F7C0-4331-BA0D-E9DA01D265BF}" dt="2022-01-27T11:05:43.745" v="1613" actId="20577"/>
          <ac:spMkLst>
            <pc:docMk/>
            <pc:sldMk cId="2196521770" sldId="397"/>
            <ac:spMk id="4" creationId="{00000000-0000-0000-0000-000000000000}"/>
          </ac:spMkLst>
        </pc:spChg>
      </pc:sldChg>
      <pc:sldChg chg="modSp mod">
        <pc:chgData name="Philip" userId="0d4f435ca43b6f78" providerId="LiveId" clId="{1C621113-F7C0-4331-BA0D-E9DA01D265BF}" dt="2022-01-27T11:05:51.268" v="1617" actId="20577"/>
        <pc:sldMkLst>
          <pc:docMk/>
          <pc:sldMk cId="905946044" sldId="398"/>
        </pc:sldMkLst>
        <pc:spChg chg="mod">
          <ac:chgData name="Philip" userId="0d4f435ca43b6f78" providerId="LiveId" clId="{1C621113-F7C0-4331-BA0D-E9DA01D265BF}" dt="2022-01-27T11:05:51.268" v="1617" actId="20577"/>
          <ac:spMkLst>
            <pc:docMk/>
            <pc:sldMk cId="905946044" sldId="398"/>
            <ac:spMk id="4" creationId="{00000000-0000-0000-0000-000000000000}"/>
          </ac:spMkLst>
        </pc:spChg>
      </pc:sldChg>
      <pc:sldChg chg="modSp mod">
        <pc:chgData name="Philip" userId="0d4f435ca43b6f78" providerId="LiveId" clId="{1C621113-F7C0-4331-BA0D-E9DA01D265BF}" dt="2022-01-27T11:05:55.400" v="1619" actId="20577"/>
        <pc:sldMkLst>
          <pc:docMk/>
          <pc:sldMk cId="2303814734" sldId="399"/>
        </pc:sldMkLst>
        <pc:spChg chg="mod">
          <ac:chgData name="Philip" userId="0d4f435ca43b6f78" providerId="LiveId" clId="{1C621113-F7C0-4331-BA0D-E9DA01D265BF}" dt="2022-01-27T11:05:55.400" v="1619" actId="20577"/>
          <ac:spMkLst>
            <pc:docMk/>
            <pc:sldMk cId="2303814734" sldId="399"/>
            <ac:spMk id="4" creationId="{00000000-0000-0000-0000-000000000000}"/>
          </ac:spMkLst>
        </pc:spChg>
      </pc:sldChg>
      <pc:sldChg chg="modSp mod ord">
        <pc:chgData name="Philip" userId="0d4f435ca43b6f78" providerId="LiveId" clId="{1C621113-F7C0-4331-BA0D-E9DA01D265BF}" dt="2022-01-27T11:04:52.237" v="1591" actId="20577"/>
        <pc:sldMkLst>
          <pc:docMk/>
          <pc:sldMk cId="2485641430" sldId="400"/>
        </pc:sldMkLst>
        <pc:spChg chg="mod">
          <ac:chgData name="Philip" userId="0d4f435ca43b6f78" providerId="LiveId" clId="{1C621113-F7C0-4331-BA0D-E9DA01D265BF}" dt="2022-01-27T11:04:52.237" v="1591" actId="20577"/>
          <ac:spMkLst>
            <pc:docMk/>
            <pc:sldMk cId="2485641430" sldId="400"/>
            <ac:spMk id="4" creationId="{00000000-0000-0000-0000-000000000000}"/>
          </ac:spMkLst>
        </pc:spChg>
      </pc:sldChg>
      <pc:sldChg chg="addSp delSp modSp mod">
        <pc:chgData name="Philip" userId="0d4f435ca43b6f78" providerId="LiveId" clId="{1C621113-F7C0-4331-BA0D-E9DA01D265BF}" dt="2022-01-27T11:05:04.326" v="1595" actId="20577"/>
        <pc:sldMkLst>
          <pc:docMk/>
          <pc:sldMk cId="2421332968" sldId="401"/>
        </pc:sldMkLst>
        <pc:spChg chg="del">
          <ac:chgData name="Philip" userId="0d4f435ca43b6f78" providerId="LiveId" clId="{1C621113-F7C0-4331-BA0D-E9DA01D265BF}" dt="2022-01-27T10:10:03.243" v="78" actId="478"/>
          <ac:spMkLst>
            <pc:docMk/>
            <pc:sldMk cId="2421332968" sldId="401"/>
            <ac:spMk id="3" creationId="{00000000-0000-0000-0000-000000000000}"/>
          </ac:spMkLst>
        </pc:spChg>
        <pc:spChg chg="mod">
          <ac:chgData name="Philip" userId="0d4f435ca43b6f78" providerId="LiveId" clId="{1C621113-F7C0-4331-BA0D-E9DA01D265BF}" dt="2022-01-27T11:05:04.326" v="1595" actId="20577"/>
          <ac:spMkLst>
            <pc:docMk/>
            <pc:sldMk cId="2421332968" sldId="401"/>
            <ac:spMk id="4" creationId="{00000000-0000-0000-0000-000000000000}"/>
          </ac:spMkLst>
        </pc:spChg>
        <pc:spChg chg="add del mod">
          <ac:chgData name="Philip" userId="0d4f435ca43b6f78" providerId="LiveId" clId="{1C621113-F7C0-4331-BA0D-E9DA01D265BF}" dt="2022-01-27T10:25:12.551" v="492" actId="478"/>
          <ac:spMkLst>
            <pc:docMk/>
            <pc:sldMk cId="2421332968" sldId="401"/>
            <ac:spMk id="6" creationId="{FCB3FBA3-59C4-431C-8A93-A6F6F69FAF9C}"/>
          </ac:spMkLst>
        </pc:spChg>
        <pc:spChg chg="add mod">
          <ac:chgData name="Philip" userId="0d4f435ca43b6f78" providerId="LiveId" clId="{1C621113-F7C0-4331-BA0D-E9DA01D265BF}" dt="2022-01-27T10:28:41.133" v="604" actId="1035"/>
          <ac:spMkLst>
            <pc:docMk/>
            <pc:sldMk cId="2421332968" sldId="401"/>
            <ac:spMk id="10" creationId="{656D8B51-1933-45B0-A4A1-7F0304B8AE5B}"/>
          </ac:spMkLst>
        </pc:spChg>
        <pc:spChg chg="add mod">
          <ac:chgData name="Philip" userId="0d4f435ca43b6f78" providerId="LiveId" clId="{1C621113-F7C0-4331-BA0D-E9DA01D265BF}" dt="2022-01-27T10:28:57.885" v="607" actId="1076"/>
          <ac:spMkLst>
            <pc:docMk/>
            <pc:sldMk cId="2421332968" sldId="401"/>
            <ac:spMk id="11" creationId="{B64837DE-ECF0-4714-86DA-587CA240A48A}"/>
          </ac:spMkLst>
        </pc:spChg>
        <pc:picChg chg="add mod">
          <ac:chgData name="Philip" userId="0d4f435ca43b6f78" providerId="LiveId" clId="{1C621113-F7C0-4331-BA0D-E9DA01D265BF}" dt="2022-01-27T10:28:41.133" v="604" actId="1035"/>
          <ac:picMkLst>
            <pc:docMk/>
            <pc:sldMk cId="2421332968" sldId="401"/>
            <ac:picMk id="7" creationId="{86753408-B4FD-4059-93F2-21CD5DE80C71}"/>
          </ac:picMkLst>
        </pc:picChg>
        <pc:picChg chg="del">
          <ac:chgData name="Philip" userId="0d4f435ca43b6f78" providerId="LiveId" clId="{1C621113-F7C0-4331-BA0D-E9DA01D265BF}" dt="2022-01-27T10:09:56.801" v="77" actId="478"/>
          <ac:picMkLst>
            <pc:docMk/>
            <pc:sldMk cId="2421332968" sldId="401"/>
            <ac:picMk id="8" creationId="{AC87FD19-3E9A-44D4-BF44-464E0A851247}"/>
          </ac:picMkLst>
        </pc:picChg>
        <pc:picChg chg="add del mod">
          <ac:chgData name="Philip" userId="0d4f435ca43b6f78" providerId="LiveId" clId="{1C621113-F7C0-4331-BA0D-E9DA01D265BF}" dt="2022-01-27T10:25:19.018" v="495" actId="478"/>
          <ac:picMkLst>
            <pc:docMk/>
            <pc:sldMk cId="2421332968" sldId="401"/>
            <ac:picMk id="2050" creationId="{1949504A-A55D-444B-9119-5770285352ED}"/>
          </ac:picMkLst>
        </pc:picChg>
      </pc:sldChg>
      <pc:sldChg chg="modSp mod">
        <pc:chgData name="Philip" userId="0d4f435ca43b6f78" providerId="LiveId" clId="{1C621113-F7C0-4331-BA0D-E9DA01D265BF}" dt="2022-01-27T11:04:28.200" v="1581" actId="20577"/>
        <pc:sldMkLst>
          <pc:docMk/>
          <pc:sldMk cId="1278498717" sldId="402"/>
        </pc:sldMkLst>
        <pc:spChg chg="mod">
          <ac:chgData name="Philip" userId="0d4f435ca43b6f78" providerId="LiveId" clId="{1C621113-F7C0-4331-BA0D-E9DA01D265BF}" dt="2022-01-27T11:04:28.200" v="1581" actId="20577"/>
          <ac:spMkLst>
            <pc:docMk/>
            <pc:sldMk cId="1278498717" sldId="402"/>
            <ac:spMk id="4" creationId="{00000000-0000-0000-0000-000000000000}"/>
          </ac:spMkLst>
        </pc:spChg>
      </pc:sldChg>
      <pc:sldChg chg="addSp delSp modSp mod">
        <pc:chgData name="Philip" userId="0d4f435ca43b6f78" providerId="LiveId" clId="{1C621113-F7C0-4331-BA0D-E9DA01D265BF}" dt="2022-01-27T11:06:16.738" v="1629" actId="20577"/>
        <pc:sldMkLst>
          <pc:docMk/>
          <pc:sldMk cId="2123850732" sldId="403"/>
        </pc:sldMkLst>
        <pc:spChg chg="mod">
          <ac:chgData name="Philip" userId="0d4f435ca43b6f78" providerId="LiveId" clId="{1C621113-F7C0-4331-BA0D-E9DA01D265BF}" dt="2022-01-27T10:45:34.317" v="716" actId="1076"/>
          <ac:spMkLst>
            <pc:docMk/>
            <pc:sldMk cId="2123850732" sldId="403"/>
            <ac:spMk id="3" creationId="{00000000-0000-0000-0000-000000000000}"/>
          </ac:spMkLst>
        </pc:spChg>
        <pc:spChg chg="mod">
          <ac:chgData name="Philip" userId="0d4f435ca43b6f78" providerId="LiveId" clId="{1C621113-F7C0-4331-BA0D-E9DA01D265BF}" dt="2022-01-27T11:06:16.738" v="1629" actId="20577"/>
          <ac:spMkLst>
            <pc:docMk/>
            <pc:sldMk cId="2123850732" sldId="403"/>
            <ac:spMk id="4" creationId="{00000000-0000-0000-0000-000000000000}"/>
          </ac:spMkLst>
        </pc:spChg>
        <pc:spChg chg="add del mod">
          <ac:chgData name="Philip" userId="0d4f435ca43b6f78" providerId="LiveId" clId="{1C621113-F7C0-4331-BA0D-E9DA01D265BF}" dt="2022-01-27T10:43:45.877" v="680" actId="478"/>
          <ac:spMkLst>
            <pc:docMk/>
            <pc:sldMk cId="2123850732" sldId="403"/>
            <ac:spMk id="8" creationId="{506C6E97-C65F-46E2-BBB4-12A49348338D}"/>
          </ac:spMkLst>
        </pc:spChg>
        <pc:spChg chg="add del mod">
          <ac:chgData name="Philip" userId="0d4f435ca43b6f78" providerId="LiveId" clId="{1C621113-F7C0-4331-BA0D-E9DA01D265BF}" dt="2022-01-27T10:43:48.127" v="681" actId="478"/>
          <ac:spMkLst>
            <pc:docMk/>
            <pc:sldMk cId="2123850732" sldId="403"/>
            <ac:spMk id="10" creationId="{BDF6E451-F4C4-46C1-B7A5-F53AC109FF48}"/>
          </ac:spMkLst>
        </pc:spChg>
        <pc:spChg chg="add mod">
          <ac:chgData name="Philip" userId="0d4f435ca43b6f78" providerId="LiveId" clId="{1C621113-F7C0-4331-BA0D-E9DA01D265BF}" dt="2022-01-27T10:45:44.788" v="718" actId="1076"/>
          <ac:spMkLst>
            <pc:docMk/>
            <pc:sldMk cId="2123850732" sldId="403"/>
            <ac:spMk id="12" creationId="{01D5E008-0282-48C9-836D-AAD3C46D3C8D}"/>
          </ac:spMkLst>
        </pc:spChg>
        <pc:spChg chg="add mod">
          <ac:chgData name="Philip" userId="0d4f435ca43b6f78" providerId="LiveId" clId="{1C621113-F7C0-4331-BA0D-E9DA01D265BF}" dt="2022-01-27T10:46:14.565" v="724" actId="313"/>
          <ac:spMkLst>
            <pc:docMk/>
            <pc:sldMk cId="2123850732" sldId="403"/>
            <ac:spMk id="14" creationId="{AF604357-735A-4F17-A89A-A221002EC904}"/>
          </ac:spMkLst>
        </pc:spChg>
        <pc:spChg chg="add mod">
          <ac:chgData name="Philip" userId="0d4f435ca43b6f78" providerId="LiveId" clId="{1C621113-F7C0-4331-BA0D-E9DA01D265BF}" dt="2022-01-27T10:46:53.117" v="732" actId="313"/>
          <ac:spMkLst>
            <pc:docMk/>
            <pc:sldMk cId="2123850732" sldId="403"/>
            <ac:spMk id="16" creationId="{6873C603-AD9D-4988-ACB9-750EFA8B305D}"/>
          </ac:spMkLst>
        </pc:spChg>
        <pc:picChg chg="add mod">
          <ac:chgData name="Philip" userId="0d4f435ca43b6f78" providerId="LiveId" clId="{1C621113-F7C0-4331-BA0D-E9DA01D265BF}" dt="2022-01-27T10:45:37.644" v="717" actId="1076"/>
          <ac:picMkLst>
            <pc:docMk/>
            <pc:sldMk cId="2123850732" sldId="403"/>
            <ac:picMk id="6" creationId="{5BBFB2DC-4109-4F5B-894F-A60CF8128601}"/>
          </ac:picMkLst>
        </pc:picChg>
      </pc:sldChg>
      <pc:sldChg chg="modSp mod">
        <pc:chgData name="Philip" userId="0d4f435ca43b6f78" providerId="LiveId" clId="{1C621113-F7C0-4331-BA0D-E9DA01D265BF}" dt="2022-01-27T11:06:25.348" v="1633" actId="20577"/>
        <pc:sldMkLst>
          <pc:docMk/>
          <pc:sldMk cId="3626034354" sldId="404"/>
        </pc:sldMkLst>
        <pc:spChg chg="mod">
          <ac:chgData name="Philip" userId="0d4f435ca43b6f78" providerId="LiveId" clId="{1C621113-F7C0-4331-BA0D-E9DA01D265BF}" dt="2022-01-27T11:06:25.348" v="1633" actId="20577"/>
          <ac:spMkLst>
            <pc:docMk/>
            <pc:sldMk cId="3626034354" sldId="404"/>
            <ac:spMk id="4" creationId="{00000000-0000-0000-0000-000000000000}"/>
          </ac:spMkLst>
        </pc:spChg>
      </pc:sldChg>
      <pc:sldChg chg="modSp mod">
        <pc:chgData name="Philip" userId="0d4f435ca43b6f78" providerId="LiveId" clId="{1C621113-F7C0-4331-BA0D-E9DA01D265BF}" dt="2022-01-27T11:04:38.849" v="1585" actId="20577"/>
        <pc:sldMkLst>
          <pc:docMk/>
          <pc:sldMk cId="456590523" sldId="405"/>
        </pc:sldMkLst>
        <pc:spChg chg="mod">
          <ac:chgData name="Philip" userId="0d4f435ca43b6f78" providerId="LiveId" clId="{1C621113-F7C0-4331-BA0D-E9DA01D265BF}" dt="2022-01-27T11:04:38.849" v="1585" actId="20577"/>
          <ac:spMkLst>
            <pc:docMk/>
            <pc:sldMk cId="456590523" sldId="405"/>
            <ac:spMk id="4" creationId="{00000000-0000-0000-0000-000000000000}"/>
          </ac:spMkLst>
        </pc:spChg>
      </pc:sldChg>
      <pc:sldChg chg="modSp mod modAnim">
        <pc:chgData name="Philip" userId="0d4f435ca43b6f78" providerId="LiveId" clId="{1C621113-F7C0-4331-BA0D-E9DA01D265BF}" dt="2022-01-27T11:05:21.250" v="1603" actId="20577"/>
        <pc:sldMkLst>
          <pc:docMk/>
          <pc:sldMk cId="3947454752" sldId="406"/>
        </pc:sldMkLst>
        <pc:spChg chg="mod">
          <ac:chgData name="Philip" userId="0d4f435ca43b6f78" providerId="LiveId" clId="{1C621113-F7C0-4331-BA0D-E9DA01D265BF}" dt="2022-01-27T10:15:43.033" v="279" actId="114"/>
          <ac:spMkLst>
            <pc:docMk/>
            <pc:sldMk cId="3947454752" sldId="406"/>
            <ac:spMk id="3" creationId="{00000000-0000-0000-0000-000000000000}"/>
          </ac:spMkLst>
        </pc:spChg>
        <pc:spChg chg="mod">
          <ac:chgData name="Philip" userId="0d4f435ca43b6f78" providerId="LiveId" clId="{1C621113-F7C0-4331-BA0D-E9DA01D265BF}" dt="2022-01-27T11:05:21.250" v="1603" actId="20577"/>
          <ac:spMkLst>
            <pc:docMk/>
            <pc:sldMk cId="3947454752" sldId="406"/>
            <ac:spMk id="4" creationId="{00000000-0000-0000-0000-000000000000}"/>
          </ac:spMkLst>
        </pc:spChg>
      </pc:sldChg>
      <pc:sldChg chg="modSp mod ord modAnim">
        <pc:chgData name="Philip" userId="0d4f435ca43b6f78" providerId="LiveId" clId="{1C621113-F7C0-4331-BA0D-E9DA01D265BF}" dt="2022-01-27T11:04:48.345" v="1589" actId="20577"/>
        <pc:sldMkLst>
          <pc:docMk/>
          <pc:sldMk cId="3538997273" sldId="407"/>
        </pc:sldMkLst>
        <pc:spChg chg="mod">
          <ac:chgData name="Philip" userId="0d4f435ca43b6f78" providerId="LiveId" clId="{1C621113-F7C0-4331-BA0D-E9DA01D265BF}" dt="2022-01-27T10:16:35.690" v="354" actId="20577"/>
          <ac:spMkLst>
            <pc:docMk/>
            <pc:sldMk cId="3538997273" sldId="407"/>
            <ac:spMk id="3" creationId="{00000000-0000-0000-0000-000000000000}"/>
          </ac:spMkLst>
        </pc:spChg>
        <pc:spChg chg="mod">
          <ac:chgData name="Philip" userId="0d4f435ca43b6f78" providerId="LiveId" clId="{1C621113-F7C0-4331-BA0D-E9DA01D265BF}" dt="2022-01-27T11:04:48.345" v="1589" actId="20577"/>
          <ac:spMkLst>
            <pc:docMk/>
            <pc:sldMk cId="3538997273" sldId="407"/>
            <ac:spMk id="4" creationId="{00000000-0000-0000-0000-000000000000}"/>
          </ac:spMkLst>
        </pc:spChg>
      </pc:sldChg>
      <pc:sldChg chg="modSp mod ord">
        <pc:chgData name="Philip" userId="0d4f435ca43b6f78" providerId="LiveId" clId="{1C621113-F7C0-4331-BA0D-E9DA01D265BF}" dt="2022-01-27T11:05:00.408" v="1593" actId="20577"/>
        <pc:sldMkLst>
          <pc:docMk/>
          <pc:sldMk cId="3364995605" sldId="408"/>
        </pc:sldMkLst>
        <pc:spChg chg="mod">
          <ac:chgData name="Philip" userId="0d4f435ca43b6f78" providerId="LiveId" clId="{1C621113-F7C0-4331-BA0D-E9DA01D265BF}" dt="2022-01-27T10:00:41.305" v="38" actId="20577"/>
          <ac:spMkLst>
            <pc:docMk/>
            <pc:sldMk cId="3364995605" sldId="408"/>
            <ac:spMk id="3" creationId="{00000000-0000-0000-0000-000000000000}"/>
          </ac:spMkLst>
        </pc:spChg>
        <pc:spChg chg="mod">
          <ac:chgData name="Philip" userId="0d4f435ca43b6f78" providerId="LiveId" clId="{1C621113-F7C0-4331-BA0D-E9DA01D265BF}" dt="2022-01-27T11:05:00.408" v="1593" actId="20577"/>
          <ac:spMkLst>
            <pc:docMk/>
            <pc:sldMk cId="3364995605" sldId="408"/>
            <ac:spMk id="4" creationId="{00000000-0000-0000-0000-000000000000}"/>
          </ac:spMkLst>
        </pc:spChg>
      </pc:sldChg>
      <pc:sldChg chg="modSp mod">
        <pc:chgData name="Philip" userId="0d4f435ca43b6f78" providerId="LiveId" clId="{1C621113-F7C0-4331-BA0D-E9DA01D265BF}" dt="2022-01-27T11:05:59.668" v="1621" actId="20577"/>
        <pc:sldMkLst>
          <pc:docMk/>
          <pc:sldMk cId="3977031416" sldId="409"/>
        </pc:sldMkLst>
        <pc:spChg chg="mod">
          <ac:chgData name="Philip" userId="0d4f435ca43b6f78" providerId="LiveId" clId="{1C621113-F7C0-4331-BA0D-E9DA01D265BF}" dt="2022-01-27T11:05:59.668" v="1621" actId="20577"/>
          <ac:spMkLst>
            <pc:docMk/>
            <pc:sldMk cId="3977031416" sldId="409"/>
            <ac:spMk id="4" creationId="{00000000-0000-0000-0000-000000000000}"/>
          </ac:spMkLst>
        </pc:spChg>
      </pc:sldChg>
      <pc:sldChg chg="modSp mod ord modAnim">
        <pc:chgData name="Philip" userId="0d4f435ca43b6f78" providerId="LiveId" clId="{1C621113-F7C0-4331-BA0D-E9DA01D265BF}" dt="2022-01-27T11:05:29.531" v="1607" actId="20577"/>
        <pc:sldMkLst>
          <pc:docMk/>
          <pc:sldMk cId="457840800" sldId="410"/>
        </pc:sldMkLst>
        <pc:spChg chg="mod">
          <ac:chgData name="Philip" userId="0d4f435ca43b6f78" providerId="LiveId" clId="{1C621113-F7C0-4331-BA0D-E9DA01D265BF}" dt="2022-01-27T10:22:44.126" v="491" actId="20577"/>
          <ac:spMkLst>
            <pc:docMk/>
            <pc:sldMk cId="457840800" sldId="410"/>
            <ac:spMk id="3" creationId="{00000000-0000-0000-0000-000000000000}"/>
          </ac:spMkLst>
        </pc:spChg>
        <pc:spChg chg="mod">
          <ac:chgData name="Philip" userId="0d4f435ca43b6f78" providerId="LiveId" clId="{1C621113-F7C0-4331-BA0D-E9DA01D265BF}" dt="2022-01-27T11:05:29.531" v="1607" actId="20577"/>
          <ac:spMkLst>
            <pc:docMk/>
            <pc:sldMk cId="457840800" sldId="410"/>
            <ac:spMk id="4" creationId="{00000000-0000-0000-0000-000000000000}"/>
          </ac:spMkLst>
        </pc:spChg>
      </pc:sldChg>
      <pc:sldChg chg="addSp delSp modSp mod">
        <pc:chgData name="Philip" userId="0d4f435ca43b6f78" providerId="LiveId" clId="{1C621113-F7C0-4331-BA0D-E9DA01D265BF}" dt="2022-01-27T11:05:34.290" v="1609" actId="20577"/>
        <pc:sldMkLst>
          <pc:docMk/>
          <pc:sldMk cId="859395379" sldId="411"/>
        </pc:sldMkLst>
        <pc:spChg chg="mod">
          <ac:chgData name="Philip" userId="0d4f435ca43b6f78" providerId="LiveId" clId="{1C621113-F7C0-4331-BA0D-E9DA01D265BF}" dt="2022-01-27T10:01:27.989" v="47" actId="6549"/>
          <ac:spMkLst>
            <pc:docMk/>
            <pc:sldMk cId="859395379" sldId="411"/>
            <ac:spMk id="2" creationId="{00000000-0000-0000-0000-000000000000}"/>
          </ac:spMkLst>
        </pc:spChg>
        <pc:spChg chg="mod">
          <ac:chgData name="Philip" userId="0d4f435ca43b6f78" providerId="LiveId" clId="{1C621113-F7C0-4331-BA0D-E9DA01D265BF}" dt="2022-01-27T11:05:34.290" v="1609" actId="20577"/>
          <ac:spMkLst>
            <pc:docMk/>
            <pc:sldMk cId="859395379" sldId="411"/>
            <ac:spMk id="4" creationId="{00000000-0000-0000-0000-000000000000}"/>
          </ac:spMkLst>
        </pc:spChg>
        <pc:spChg chg="mod">
          <ac:chgData name="Philip" userId="0d4f435ca43b6f78" providerId="LiveId" clId="{1C621113-F7C0-4331-BA0D-E9DA01D265BF}" dt="2022-01-27T10:19:04.999" v="415" actId="1076"/>
          <ac:spMkLst>
            <pc:docMk/>
            <pc:sldMk cId="859395379" sldId="411"/>
            <ac:spMk id="6" creationId="{1C1A88B7-D784-45D8-BA4D-8323F68AB239}"/>
          </ac:spMkLst>
        </pc:spChg>
        <pc:spChg chg="add mod">
          <ac:chgData name="Philip" userId="0d4f435ca43b6f78" providerId="LiveId" clId="{1C621113-F7C0-4331-BA0D-E9DA01D265BF}" dt="2022-01-27T10:19:28.798" v="417" actId="113"/>
          <ac:spMkLst>
            <pc:docMk/>
            <pc:sldMk cId="859395379" sldId="411"/>
            <ac:spMk id="9" creationId="{11AC94E9-E2DF-44E9-8B2A-A764537F1A8F}"/>
          </ac:spMkLst>
        </pc:spChg>
        <pc:picChg chg="add mod">
          <ac:chgData name="Philip" userId="0d4f435ca43b6f78" providerId="LiveId" clId="{1C621113-F7C0-4331-BA0D-E9DA01D265BF}" dt="2022-01-27T10:04:21.265" v="75" actId="1076"/>
          <ac:picMkLst>
            <pc:docMk/>
            <pc:sldMk cId="859395379" sldId="411"/>
            <ac:picMk id="5" creationId="{428CB6C1-D936-4B53-9E5B-20ED2E58E249}"/>
          </ac:picMkLst>
        </pc:picChg>
        <pc:picChg chg="del">
          <ac:chgData name="Philip" userId="0d4f435ca43b6f78" providerId="LiveId" clId="{1C621113-F7C0-4331-BA0D-E9DA01D265BF}" dt="2022-01-27T10:01:30.747" v="48" actId="478"/>
          <ac:picMkLst>
            <pc:docMk/>
            <pc:sldMk cId="859395379" sldId="411"/>
            <ac:picMk id="7" creationId="{5AB12C5E-4362-4D03-9F31-A8CAAF2CF4DF}"/>
          </ac:picMkLst>
        </pc:picChg>
        <pc:picChg chg="add mod">
          <ac:chgData name="Philip" userId="0d4f435ca43b6f78" providerId="LiveId" clId="{1C621113-F7C0-4331-BA0D-E9DA01D265BF}" dt="2022-01-27T10:18:26.121" v="367" actId="1076"/>
          <ac:picMkLst>
            <pc:docMk/>
            <pc:sldMk cId="859395379" sldId="411"/>
            <ac:picMk id="8" creationId="{2951B826-8553-4226-B1B3-79819F75073D}"/>
          </ac:picMkLst>
        </pc:picChg>
      </pc:sldChg>
      <pc:sldChg chg="addSp delSp modSp mod">
        <pc:chgData name="Philip" userId="0d4f435ca43b6f78" providerId="LiveId" clId="{1C621113-F7C0-4331-BA0D-E9DA01D265BF}" dt="2022-01-27T11:05:16.992" v="1601" actId="20577"/>
        <pc:sldMkLst>
          <pc:docMk/>
          <pc:sldMk cId="1616188546" sldId="412"/>
        </pc:sldMkLst>
        <pc:spChg chg="mod">
          <ac:chgData name="Philip" userId="0d4f435ca43b6f78" providerId="LiveId" clId="{1C621113-F7C0-4331-BA0D-E9DA01D265BF}" dt="2022-01-27T10:12:27.206" v="240" actId="20577"/>
          <ac:spMkLst>
            <pc:docMk/>
            <pc:sldMk cId="1616188546" sldId="412"/>
            <ac:spMk id="2" creationId="{00000000-0000-0000-0000-000000000000}"/>
          </ac:spMkLst>
        </pc:spChg>
        <pc:spChg chg="mod">
          <ac:chgData name="Philip" userId="0d4f435ca43b6f78" providerId="LiveId" clId="{1C621113-F7C0-4331-BA0D-E9DA01D265BF}" dt="2022-01-27T10:13:55.342" v="254" actId="20577"/>
          <ac:spMkLst>
            <pc:docMk/>
            <pc:sldMk cId="1616188546" sldId="412"/>
            <ac:spMk id="3" creationId="{00000000-0000-0000-0000-000000000000}"/>
          </ac:spMkLst>
        </pc:spChg>
        <pc:spChg chg="mod">
          <ac:chgData name="Philip" userId="0d4f435ca43b6f78" providerId="LiveId" clId="{1C621113-F7C0-4331-BA0D-E9DA01D265BF}" dt="2022-01-27T11:05:16.992" v="1601" actId="20577"/>
          <ac:spMkLst>
            <pc:docMk/>
            <pc:sldMk cId="1616188546" sldId="412"/>
            <ac:spMk id="4" creationId="{00000000-0000-0000-0000-000000000000}"/>
          </ac:spMkLst>
        </pc:spChg>
        <pc:picChg chg="del">
          <ac:chgData name="Philip" userId="0d4f435ca43b6f78" providerId="LiveId" clId="{1C621113-F7C0-4331-BA0D-E9DA01D265BF}" dt="2022-01-27T10:12:30.518" v="241" actId="478"/>
          <ac:picMkLst>
            <pc:docMk/>
            <pc:sldMk cId="1616188546" sldId="412"/>
            <ac:picMk id="15" creationId="{A901A658-64FA-4BFD-A0F1-72A2E7012BF9}"/>
          </ac:picMkLst>
        </pc:picChg>
        <pc:picChg chg="add mod">
          <ac:chgData name="Philip" userId="0d4f435ca43b6f78" providerId="LiveId" clId="{1C621113-F7C0-4331-BA0D-E9DA01D265BF}" dt="2022-01-27T10:13:18.358" v="247" actId="1076"/>
          <ac:picMkLst>
            <pc:docMk/>
            <pc:sldMk cId="1616188546" sldId="412"/>
            <ac:picMk id="1026" creationId="{68C86A76-5C39-4EDE-A027-C5F05FB2955A}"/>
          </ac:picMkLst>
        </pc:picChg>
      </pc:sldChg>
      <pc:sldChg chg="addSp delSp modSp mod">
        <pc:chgData name="Philip" userId="0d4f435ca43b6f78" providerId="LiveId" clId="{1C621113-F7C0-4331-BA0D-E9DA01D265BF}" dt="2022-01-27T11:05:40.404" v="1611" actId="20577"/>
        <pc:sldMkLst>
          <pc:docMk/>
          <pc:sldMk cId="1031039583" sldId="413"/>
        </pc:sldMkLst>
        <pc:spChg chg="mod">
          <ac:chgData name="Philip" userId="0d4f435ca43b6f78" providerId="LiveId" clId="{1C621113-F7C0-4331-BA0D-E9DA01D265BF}" dt="2022-01-27T11:05:40.404" v="1611" actId="20577"/>
          <ac:spMkLst>
            <pc:docMk/>
            <pc:sldMk cId="1031039583" sldId="413"/>
            <ac:spMk id="4" creationId="{00000000-0000-0000-0000-000000000000}"/>
          </ac:spMkLst>
        </pc:spChg>
        <pc:spChg chg="del">
          <ac:chgData name="Philip" userId="0d4f435ca43b6f78" providerId="LiveId" clId="{1C621113-F7C0-4331-BA0D-E9DA01D265BF}" dt="2022-01-27T10:19:56.648" v="421" actId="478"/>
          <ac:spMkLst>
            <pc:docMk/>
            <pc:sldMk cId="1031039583" sldId="413"/>
            <ac:spMk id="6" creationId="{1C1A88B7-D784-45D8-BA4D-8323F68AB239}"/>
          </ac:spMkLst>
        </pc:spChg>
        <pc:spChg chg="del">
          <ac:chgData name="Philip" userId="0d4f435ca43b6f78" providerId="LiveId" clId="{1C621113-F7C0-4331-BA0D-E9DA01D265BF}" dt="2022-01-27T10:19:53.141" v="420" actId="478"/>
          <ac:spMkLst>
            <pc:docMk/>
            <pc:sldMk cId="1031039583" sldId="413"/>
            <ac:spMk id="9" creationId="{11AC94E9-E2DF-44E9-8B2A-A764537F1A8F}"/>
          </ac:spMkLst>
        </pc:spChg>
        <pc:picChg chg="del">
          <ac:chgData name="Philip" userId="0d4f435ca43b6f78" providerId="LiveId" clId="{1C621113-F7C0-4331-BA0D-E9DA01D265BF}" dt="2022-01-27T10:19:47.976" v="418" actId="478"/>
          <ac:picMkLst>
            <pc:docMk/>
            <pc:sldMk cId="1031039583" sldId="413"/>
            <ac:picMk id="5" creationId="{428CB6C1-D936-4B53-9E5B-20ED2E58E249}"/>
          </ac:picMkLst>
        </pc:picChg>
        <pc:picChg chg="add mod">
          <ac:chgData name="Philip" userId="0d4f435ca43b6f78" providerId="LiveId" clId="{1C621113-F7C0-4331-BA0D-E9DA01D265BF}" dt="2022-01-27T10:21:41.277" v="429" actId="1076"/>
          <ac:picMkLst>
            <pc:docMk/>
            <pc:sldMk cId="1031039583" sldId="413"/>
            <ac:picMk id="7" creationId="{59D39E41-CAC4-4BB7-862C-F7E0FBF369AA}"/>
          </ac:picMkLst>
        </pc:picChg>
        <pc:picChg chg="del">
          <ac:chgData name="Philip" userId="0d4f435ca43b6f78" providerId="LiveId" clId="{1C621113-F7C0-4331-BA0D-E9DA01D265BF}" dt="2022-01-27T10:19:50.366" v="419" actId="478"/>
          <ac:picMkLst>
            <pc:docMk/>
            <pc:sldMk cId="1031039583" sldId="413"/>
            <ac:picMk id="8" creationId="{2951B826-8553-4226-B1B3-79819F75073D}"/>
          </ac:picMkLst>
        </pc:picChg>
        <pc:picChg chg="add mod">
          <ac:chgData name="Philip" userId="0d4f435ca43b6f78" providerId="LiveId" clId="{1C621113-F7C0-4331-BA0D-E9DA01D265BF}" dt="2022-01-27T10:21:46.703" v="431" actId="1076"/>
          <ac:picMkLst>
            <pc:docMk/>
            <pc:sldMk cId="1031039583" sldId="413"/>
            <ac:picMk id="11" creationId="{C7E14A1A-4631-4CF4-A871-C6A870492777}"/>
          </ac:picMkLst>
        </pc:picChg>
      </pc:sldChg>
      <pc:sldChg chg="addSp delSp modSp mod">
        <pc:chgData name="Philip" userId="0d4f435ca43b6f78" providerId="LiveId" clId="{1C621113-F7C0-4331-BA0D-E9DA01D265BF}" dt="2022-01-27T11:10:53.051" v="1642" actId="21"/>
        <pc:sldMkLst>
          <pc:docMk/>
          <pc:sldMk cId="600130342" sldId="414"/>
        </pc:sldMkLst>
        <pc:spChg chg="mod">
          <ac:chgData name="Philip" userId="0d4f435ca43b6f78" providerId="LiveId" clId="{1C621113-F7C0-4331-BA0D-E9DA01D265BF}" dt="2022-01-27T11:06:12.460" v="1627" actId="20577"/>
          <ac:spMkLst>
            <pc:docMk/>
            <pc:sldMk cId="600130342" sldId="414"/>
            <ac:spMk id="4" creationId="{00000000-0000-0000-0000-000000000000}"/>
          </ac:spMkLst>
        </pc:spChg>
        <pc:spChg chg="mod">
          <ac:chgData name="Philip" userId="0d4f435ca43b6f78" providerId="LiveId" clId="{1C621113-F7C0-4331-BA0D-E9DA01D265BF}" dt="2022-01-27T10:43:33.363" v="678" actId="1076"/>
          <ac:spMkLst>
            <pc:docMk/>
            <pc:sldMk cId="600130342" sldId="414"/>
            <ac:spMk id="8" creationId="{506C6E97-C65F-46E2-BBB4-12A49348338D}"/>
          </ac:spMkLst>
        </pc:spChg>
        <pc:spChg chg="add del">
          <ac:chgData name="Philip" userId="0d4f435ca43b6f78" providerId="LiveId" clId="{1C621113-F7C0-4331-BA0D-E9DA01D265BF}" dt="2022-01-27T11:10:53.051" v="1642" actId="21"/>
          <ac:spMkLst>
            <pc:docMk/>
            <pc:sldMk cId="600130342" sldId="414"/>
            <ac:spMk id="12" creationId="{01D5E008-0282-48C9-836D-AAD3C46D3C8D}"/>
          </ac:spMkLst>
        </pc:spChg>
        <pc:picChg chg="add mod">
          <ac:chgData name="Philip" userId="0d4f435ca43b6f78" providerId="LiveId" clId="{1C621113-F7C0-4331-BA0D-E9DA01D265BF}" dt="2022-01-27T11:08:48.111" v="1635" actId="1076"/>
          <ac:picMkLst>
            <pc:docMk/>
            <pc:sldMk cId="600130342" sldId="414"/>
            <ac:picMk id="5" creationId="{AC1EA62D-D183-4573-A76D-472CE8B6674B}"/>
          </ac:picMkLst>
        </pc:picChg>
        <pc:picChg chg="del mod">
          <ac:chgData name="Philip" userId="0d4f435ca43b6f78" providerId="LiveId" clId="{1C621113-F7C0-4331-BA0D-E9DA01D265BF}" dt="2022-01-27T10:43:27.923" v="677" actId="478"/>
          <ac:picMkLst>
            <pc:docMk/>
            <pc:sldMk cId="600130342" sldId="414"/>
            <ac:picMk id="6" creationId="{5BBFB2DC-4109-4F5B-894F-A60CF8128601}"/>
          </ac:picMkLst>
        </pc:picChg>
        <pc:picChg chg="add mod">
          <ac:chgData name="Philip" userId="0d4f435ca43b6f78" providerId="LiveId" clId="{1C621113-F7C0-4331-BA0D-E9DA01D265BF}" dt="2022-01-27T11:10:31.702" v="1639" actId="1076"/>
          <ac:picMkLst>
            <pc:docMk/>
            <pc:sldMk cId="600130342" sldId="414"/>
            <ac:picMk id="7" creationId="{0D48EC59-3034-4BA8-92D2-CE1E3C6FC1FA}"/>
          </ac:picMkLst>
        </pc:picChg>
      </pc:sldChg>
      <pc:sldChg chg="addSp delSp modSp mod">
        <pc:chgData name="Philip" userId="0d4f435ca43b6f78" providerId="LiveId" clId="{1C621113-F7C0-4331-BA0D-E9DA01D265BF}" dt="2022-01-27T11:06:21.894" v="1631" actId="20577"/>
        <pc:sldMkLst>
          <pc:docMk/>
          <pc:sldMk cId="1799625719" sldId="415"/>
        </pc:sldMkLst>
        <pc:spChg chg="mod">
          <ac:chgData name="Philip" userId="0d4f435ca43b6f78" providerId="LiveId" clId="{1C621113-F7C0-4331-BA0D-E9DA01D265BF}" dt="2022-01-27T10:56:04.626" v="1543" actId="20577"/>
          <ac:spMkLst>
            <pc:docMk/>
            <pc:sldMk cId="1799625719" sldId="415"/>
            <ac:spMk id="2" creationId="{00000000-0000-0000-0000-000000000000}"/>
          </ac:spMkLst>
        </pc:spChg>
        <pc:spChg chg="del">
          <ac:chgData name="Philip" userId="0d4f435ca43b6f78" providerId="LiveId" clId="{1C621113-F7C0-4331-BA0D-E9DA01D265BF}" dt="2022-01-27T10:56:20.431" v="1547" actId="478"/>
          <ac:spMkLst>
            <pc:docMk/>
            <pc:sldMk cId="1799625719" sldId="415"/>
            <ac:spMk id="3" creationId="{00000000-0000-0000-0000-000000000000}"/>
          </ac:spMkLst>
        </pc:spChg>
        <pc:spChg chg="mod">
          <ac:chgData name="Philip" userId="0d4f435ca43b6f78" providerId="LiveId" clId="{1C621113-F7C0-4331-BA0D-E9DA01D265BF}" dt="2022-01-27T11:06:21.894" v="1631" actId="20577"/>
          <ac:spMkLst>
            <pc:docMk/>
            <pc:sldMk cId="1799625719" sldId="415"/>
            <ac:spMk id="4" creationId="{00000000-0000-0000-0000-000000000000}"/>
          </ac:spMkLst>
        </pc:spChg>
        <pc:spChg chg="add del mod">
          <ac:chgData name="Philip" userId="0d4f435ca43b6f78" providerId="LiveId" clId="{1C621113-F7C0-4331-BA0D-E9DA01D265BF}" dt="2022-01-27T10:56:23.649" v="1548" actId="478"/>
          <ac:spMkLst>
            <pc:docMk/>
            <pc:sldMk cId="1799625719" sldId="415"/>
            <ac:spMk id="7" creationId="{9F09091B-C633-4576-B8AB-07AD3826FE99}"/>
          </ac:spMkLst>
        </pc:spChg>
        <pc:spChg chg="del">
          <ac:chgData name="Philip" userId="0d4f435ca43b6f78" providerId="LiveId" clId="{1C621113-F7C0-4331-BA0D-E9DA01D265BF}" dt="2022-01-27T10:56:10.838" v="1544" actId="478"/>
          <ac:spMkLst>
            <pc:docMk/>
            <pc:sldMk cId="1799625719" sldId="415"/>
            <ac:spMk id="12" creationId="{01D5E008-0282-48C9-836D-AAD3C46D3C8D}"/>
          </ac:spMkLst>
        </pc:spChg>
        <pc:spChg chg="del">
          <ac:chgData name="Philip" userId="0d4f435ca43b6f78" providerId="LiveId" clId="{1C621113-F7C0-4331-BA0D-E9DA01D265BF}" dt="2022-01-27T10:56:14.003" v="1545" actId="478"/>
          <ac:spMkLst>
            <pc:docMk/>
            <pc:sldMk cId="1799625719" sldId="415"/>
            <ac:spMk id="14" creationId="{AF604357-735A-4F17-A89A-A221002EC904}"/>
          </ac:spMkLst>
        </pc:spChg>
        <pc:spChg chg="del">
          <ac:chgData name="Philip" userId="0d4f435ca43b6f78" providerId="LiveId" clId="{1C621113-F7C0-4331-BA0D-E9DA01D265BF}" dt="2022-01-27T10:56:17.213" v="1546" actId="478"/>
          <ac:spMkLst>
            <pc:docMk/>
            <pc:sldMk cId="1799625719" sldId="415"/>
            <ac:spMk id="16" creationId="{6873C603-AD9D-4988-ACB9-750EFA8B305D}"/>
          </ac:spMkLst>
        </pc:spChg>
        <pc:picChg chg="mod">
          <ac:chgData name="Philip" userId="0d4f435ca43b6f78" providerId="LiveId" clId="{1C621113-F7C0-4331-BA0D-E9DA01D265BF}" dt="2022-01-27T10:56:26.117" v="1549" actId="1076"/>
          <ac:picMkLst>
            <pc:docMk/>
            <pc:sldMk cId="1799625719" sldId="415"/>
            <ac:picMk id="6" creationId="{5BBFB2DC-4109-4F5B-894F-A60CF8128601}"/>
          </ac:picMkLst>
        </pc:picChg>
        <pc:picChg chg="add mod">
          <ac:chgData name="Philip" userId="0d4f435ca43b6f78" providerId="LiveId" clId="{1C621113-F7C0-4331-BA0D-E9DA01D265BF}" dt="2022-01-27T11:03:52.781" v="1573" actId="1076"/>
          <ac:picMkLst>
            <pc:docMk/>
            <pc:sldMk cId="1799625719" sldId="415"/>
            <ac:picMk id="8" creationId="{EBCDEB68-A68A-48EC-8B57-F2592A77D16A}"/>
          </ac:picMkLst>
        </pc:picChg>
      </pc:sldChg>
    </pc:docChg>
  </pc:docChgLst>
  <pc:docChgLst>
    <pc:chgData name="Philip Scott" userId="0d4f435ca43b6f78" providerId="LiveId" clId="{5F60E87C-5061-40D9-9359-C447AAA5E3E0}"/>
    <pc:docChg chg="undo custSel delSld modSld replTag delTag">
      <pc:chgData name="Philip Scott" userId="0d4f435ca43b6f78" providerId="LiveId" clId="{5F60E87C-5061-40D9-9359-C447AAA5E3E0}" dt="2021-10-28T14:09:06.551" v="3755"/>
      <pc:docMkLst>
        <pc:docMk/>
      </pc:docMkLst>
      <pc:sldChg chg="modSp mod">
        <pc:chgData name="Philip Scott" userId="0d4f435ca43b6f78" providerId="LiveId" clId="{5F60E87C-5061-40D9-9359-C447AAA5E3E0}" dt="2021-10-25T08:40:34.244" v="26" actId="20577"/>
        <pc:sldMkLst>
          <pc:docMk/>
          <pc:sldMk cId="0" sldId="257"/>
        </pc:sldMkLst>
        <pc:spChg chg="mod">
          <ac:chgData name="Philip Scott" userId="0d4f435ca43b6f78" providerId="LiveId" clId="{5F60E87C-5061-40D9-9359-C447AAA5E3E0}" dt="2021-10-25T08:40:34.244" v="26" actId="20577"/>
          <ac:spMkLst>
            <pc:docMk/>
            <pc:sldMk cId="0" sldId="257"/>
            <ac:spMk id="22" creationId="{F109E95A-F05A-4D88-AAD9-A23B9CCA97AB}"/>
          </ac:spMkLst>
        </pc:spChg>
      </pc:sldChg>
      <pc:sldChg chg="modSp mod">
        <pc:chgData name="Philip Scott" userId="0d4f435ca43b6f78" providerId="LiveId" clId="{5F60E87C-5061-40D9-9359-C447AAA5E3E0}" dt="2021-10-25T09:17:39.895" v="908" actId="6549"/>
        <pc:sldMkLst>
          <pc:docMk/>
          <pc:sldMk cId="0" sldId="280"/>
        </pc:sldMkLst>
        <pc:spChg chg="mod">
          <ac:chgData name="Philip Scott" userId="0d4f435ca43b6f78" providerId="LiveId" clId="{5F60E87C-5061-40D9-9359-C447AAA5E3E0}" dt="2021-10-25T08:44:18.536" v="567" actId="20577"/>
          <ac:spMkLst>
            <pc:docMk/>
            <pc:sldMk cId="0" sldId="280"/>
            <ac:spMk id="2" creationId="{00000000-0000-0000-0000-000000000000}"/>
          </ac:spMkLst>
        </pc:spChg>
        <pc:spChg chg="mod">
          <ac:chgData name="Philip Scott" userId="0d4f435ca43b6f78" providerId="LiveId" clId="{5F60E87C-5061-40D9-9359-C447AAA5E3E0}" dt="2021-10-25T09:17:39.895" v="908" actId="6549"/>
          <ac:spMkLst>
            <pc:docMk/>
            <pc:sldMk cId="0" sldId="280"/>
            <ac:spMk id="3" creationId="{00000000-0000-0000-0000-000000000000}"/>
          </ac:spMkLst>
        </pc:spChg>
        <pc:spChg chg="mod">
          <ac:chgData name="Philip Scott" userId="0d4f435ca43b6f78" providerId="LiveId" clId="{5F60E87C-5061-40D9-9359-C447AAA5E3E0}" dt="2021-10-25T08:48:20.874" v="682"/>
          <ac:spMkLst>
            <pc:docMk/>
            <pc:sldMk cId="0" sldId="280"/>
            <ac:spMk id="4" creationId="{00000000-0000-0000-0000-000000000000}"/>
          </ac:spMkLst>
        </pc:spChg>
      </pc:sldChg>
      <pc:sldChg chg="del">
        <pc:chgData name="Philip Scott" userId="0d4f435ca43b6f78" providerId="LiveId" clId="{5F60E87C-5061-40D9-9359-C447AAA5E3E0}" dt="2021-10-25T11:42:15.102" v="2242" actId="47"/>
        <pc:sldMkLst>
          <pc:docMk/>
          <pc:sldMk cId="0" sldId="298"/>
        </pc:sldMkLst>
      </pc:sldChg>
      <pc:sldChg chg="del">
        <pc:chgData name="Philip Scott" userId="0d4f435ca43b6f78" providerId="LiveId" clId="{5F60E87C-5061-40D9-9359-C447AAA5E3E0}" dt="2021-10-25T11:42:15.102" v="2242" actId="47"/>
        <pc:sldMkLst>
          <pc:docMk/>
          <pc:sldMk cId="0" sldId="309"/>
        </pc:sldMkLst>
      </pc:sldChg>
      <pc:sldChg chg="del">
        <pc:chgData name="Philip Scott" userId="0d4f435ca43b6f78" providerId="LiveId" clId="{5F60E87C-5061-40D9-9359-C447AAA5E3E0}" dt="2021-10-25T11:42:19.216" v="2243" actId="47"/>
        <pc:sldMkLst>
          <pc:docMk/>
          <pc:sldMk cId="4065797247" sldId="317"/>
        </pc:sldMkLst>
      </pc:sldChg>
      <pc:sldChg chg="del">
        <pc:chgData name="Philip Scott" userId="0d4f435ca43b6f78" providerId="LiveId" clId="{5F60E87C-5061-40D9-9359-C447AAA5E3E0}" dt="2021-10-25T11:42:23.647" v="2244" actId="47"/>
        <pc:sldMkLst>
          <pc:docMk/>
          <pc:sldMk cId="0" sldId="319"/>
        </pc:sldMkLst>
      </pc:sldChg>
      <pc:sldChg chg="del">
        <pc:chgData name="Philip Scott" userId="0d4f435ca43b6f78" providerId="LiveId" clId="{5F60E87C-5061-40D9-9359-C447AAA5E3E0}" dt="2021-10-25T11:42:27.491" v="2245" actId="47"/>
        <pc:sldMkLst>
          <pc:docMk/>
          <pc:sldMk cId="0" sldId="326"/>
        </pc:sldMkLst>
      </pc:sldChg>
      <pc:sldChg chg="del">
        <pc:chgData name="Philip Scott" userId="0d4f435ca43b6f78" providerId="LiveId" clId="{5F60E87C-5061-40D9-9359-C447AAA5E3E0}" dt="2021-10-25T11:42:15.102" v="2242" actId="47"/>
        <pc:sldMkLst>
          <pc:docMk/>
          <pc:sldMk cId="990599560" sldId="336"/>
        </pc:sldMkLst>
      </pc:sldChg>
      <pc:sldChg chg="del">
        <pc:chgData name="Philip Scott" userId="0d4f435ca43b6f78" providerId="LiveId" clId="{5F60E87C-5061-40D9-9359-C447AAA5E3E0}" dt="2021-10-25T11:42:27.491" v="2245" actId="47"/>
        <pc:sldMkLst>
          <pc:docMk/>
          <pc:sldMk cId="1048175364" sldId="338"/>
        </pc:sldMkLst>
      </pc:sldChg>
      <pc:sldChg chg="del">
        <pc:chgData name="Philip Scott" userId="0d4f435ca43b6f78" providerId="LiveId" clId="{5F60E87C-5061-40D9-9359-C447AAA5E3E0}" dt="2021-10-25T11:42:15.102" v="2242" actId="47"/>
        <pc:sldMkLst>
          <pc:docMk/>
          <pc:sldMk cId="3165797946" sldId="340"/>
        </pc:sldMkLst>
      </pc:sldChg>
      <pc:sldChg chg="modSp mod">
        <pc:chgData name="Philip Scott" userId="0d4f435ca43b6f78" providerId="LiveId" clId="{5F60E87C-5061-40D9-9359-C447AAA5E3E0}" dt="2021-10-25T11:43:04.113" v="2268" actId="20577"/>
        <pc:sldMkLst>
          <pc:docMk/>
          <pc:sldMk cId="23739126" sldId="348"/>
        </pc:sldMkLst>
        <pc:spChg chg="mod">
          <ac:chgData name="Philip Scott" userId="0d4f435ca43b6f78" providerId="LiveId" clId="{5F60E87C-5061-40D9-9359-C447AAA5E3E0}" dt="2021-10-25T11:43:04.113" v="2268" actId="20577"/>
          <ac:spMkLst>
            <pc:docMk/>
            <pc:sldMk cId="23739126" sldId="348"/>
            <ac:spMk id="3" creationId="{00000000-0000-0000-0000-000000000000}"/>
          </ac:spMkLst>
        </pc:spChg>
      </pc:sldChg>
      <pc:sldChg chg="del">
        <pc:chgData name="Philip Scott" userId="0d4f435ca43b6f78" providerId="LiveId" clId="{5F60E87C-5061-40D9-9359-C447AAA5E3E0}" dt="2021-10-25T08:40:42.046" v="27" actId="2696"/>
        <pc:sldMkLst>
          <pc:docMk/>
          <pc:sldMk cId="3123641820" sldId="349"/>
        </pc:sldMkLst>
      </pc:sldChg>
      <pc:sldChg chg="del">
        <pc:chgData name="Philip Scott" userId="0d4f435ca43b6f78" providerId="LiveId" clId="{5F60E87C-5061-40D9-9359-C447AAA5E3E0}" dt="2021-10-25T08:40:48.775" v="28" actId="47"/>
        <pc:sldMkLst>
          <pc:docMk/>
          <pc:sldMk cId="68242321" sldId="350"/>
        </pc:sldMkLst>
      </pc:sldChg>
      <pc:sldChg chg="del">
        <pc:chgData name="Philip Scott" userId="0d4f435ca43b6f78" providerId="LiveId" clId="{5F60E87C-5061-40D9-9359-C447AAA5E3E0}" dt="2021-10-25T08:40:48.775" v="28" actId="47"/>
        <pc:sldMkLst>
          <pc:docMk/>
          <pc:sldMk cId="4259597196" sldId="351"/>
        </pc:sldMkLst>
      </pc:sldChg>
      <pc:sldChg chg="del">
        <pc:chgData name="Philip Scott" userId="0d4f435ca43b6f78" providerId="LiveId" clId="{5F60E87C-5061-40D9-9359-C447AAA5E3E0}" dt="2021-10-25T11:42:23.647" v="2244" actId="47"/>
        <pc:sldMkLst>
          <pc:docMk/>
          <pc:sldMk cId="0" sldId="352"/>
        </pc:sldMkLst>
      </pc:sldChg>
      <pc:sldChg chg="modSp mod modAnim">
        <pc:chgData name="Philip Scott" userId="0d4f435ca43b6f78" providerId="LiveId" clId="{5F60E87C-5061-40D9-9359-C447AAA5E3E0}" dt="2021-10-25T08:45:48.153" v="642" actId="20577"/>
        <pc:sldMkLst>
          <pc:docMk/>
          <pc:sldMk cId="2802083250" sldId="353"/>
        </pc:sldMkLst>
        <pc:spChg chg="mod">
          <ac:chgData name="Philip Scott" userId="0d4f435ca43b6f78" providerId="LiveId" clId="{5F60E87C-5061-40D9-9359-C447AAA5E3E0}" dt="2021-10-25T08:45:48.153" v="642" actId="20577"/>
          <ac:spMkLst>
            <pc:docMk/>
            <pc:sldMk cId="2802083250" sldId="353"/>
            <ac:spMk id="2" creationId="{00000000-0000-0000-0000-000000000000}"/>
          </ac:spMkLst>
        </pc:spChg>
        <pc:spChg chg="mod">
          <ac:chgData name="Philip Scott" userId="0d4f435ca43b6f78" providerId="LiveId" clId="{5F60E87C-5061-40D9-9359-C447AAA5E3E0}" dt="2021-10-25T08:45:40.884" v="619"/>
          <ac:spMkLst>
            <pc:docMk/>
            <pc:sldMk cId="2802083250" sldId="353"/>
            <ac:spMk id="3" creationId="{00000000-0000-0000-0000-000000000000}"/>
          </ac:spMkLst>
        </pc:spChg>
      </pc:sldChg>
      <pc:sldChg chg="del">
        <pc:chgData name="Philip Scott" userId="0d4f435ca43b6f78" providerId="LiveId" clId="{5F60E87C-5061-40D9-9359-C447AAA5E3E0}" dt="2021-10-25T11:42:15.102" v="2242" actId="47"/>
        <pc:sldMkLst>
          <pc:docMk/>
          <pc:sldMk cId="1465488843" sldId="354"/>
        </pc:sldMkLst>
      </pc:sldChg>
      <pc:sldChg chg="del">
        <pc:chgData name="Philip Scott" userId="0d4f435ca43b6f78" providerId="LiveId" clId="{5F60E87C-5061-40D9-9359-C447AAA5E3E0}" dt="2021-10-25T11:42:15.102" v="2242" actId="47"/>
        <pc:sldMkLst>
          <pc:docMk/>
          <pc:sldMk cId="919160131" sldId="355"/>
        </pc:sldMkLst>
      </pc:sldChg>
      <pc:sldChg chg="del">
        <pc:chgData name="Philip Scott" userId="0d4f435ca43b6f78" providerId="LiveId" clId="{5F60E87C-5061-40D9-9359-C447AAA5E3E0}" dt="2021-10-25T11:42:15.102" v="2242" actId="47"/>
        <pc:sldMkLst>
          <pc:docMk/>
          <pc:sldMk cId="4289257561" sldId="356"/>
        </pc:sldMkLst>
      </pc:sldChg>
      <pc:sldChg chg="del">
        <pc:chgData name="Philip Scott" userId="0d4f435ca43b6f78" providerId="LiveId" clId="{5F60E87C-5061-40D9-9359-C447AAA5E3E0}" dt="2021-10-25T11:42:19.216" v="2243" actId="47"/>
        <pc:sldMkLst>
          <pc:docMk/>
          <pc:sldMk cId="468527106" sldId="357"/>
        </pc:sldMkLst>
      </pc:sldChg>
      <pc:sldChg chg="del">
        <pc:chgData name="Philip Scott" userId="0d4f435ca43b6f78" providerId="LiveId" clId="{5F60E87C-5061-40D9-9359-C447AAA5E3E0}" dt="2021-10-25T11:42:19.216" v="2243" actId="47"/>
        <pc:sldMkLst>
          <pc:docMk/>
          <pc:sldMk cId="460301069" sldId="358"/>
        </pc:sldMkLst>
      </pc:sldChg>
      <pc:sldChg chg="del">
        <pc:chgData name="Philip Scott" userId="0d4f435ca43b6f78" providerId="LiveId" clId="{5F60E87C-5061-40D9-9359-C447AAA5E3E0}" dt="2021-10-25T11:42:23.647" v="2244" actId="47"/>
        <pc:sldMkLst>
          <pc:docMk/>
          <pc:sldMk cId="0" sldId="359"/>
        </pc:sldMkLst>
      </pc:sldChg>
      <pc:sldChg chg="del">
        <pc:chgData name="Philip Scott" userId="0d4f435ca43b6f78" providerId="LiveId" clId="{5F60E87C-5061-40D9-9359-C447AAA5E3E0}" dt="2021-10-25T11:42:23.647" v="2244" actId="47"/>
        <pc:sldMkLst>
          <pc:docMk/>
          <pc:sldMk cId="0" sldId="360"/>
        </pc:sldMkLst>
      </pc:sldChg>
      <pc:sldChg chg="del">
        <pc:chgData name="Philip Scott" userId="0d4f435ca43b6f78" providerId="LiveId" clId="{5F60E87C-5061-40D9-9359-C447AAA5E3E0}" dt="2021-10-25T11:42:19.216" v="2243" actId="47"/>
        <pc:sldMkLst>
          <pc:docMk/>
          <pc:sldMk cId="3588155477" sldId="361"/>
        </pc:sldMkLst>
      </pc:sldChg>
      <pc:sldChg chg="del">
        <pc:chgData name="Philip Scott" userId="0d4f435ca43b6f78" providerId="LiveId" clId="{5F60E87C-5061-40D9-9359-C447AAA5E3E0}" dt="2021-10-25T11:42:19.216" v="2243" actId="47"/>
        <pc:sldMkLst>
          <pc:docMk/>
          <pc:sldMk cId="0" sldId="362"/>
        </pc:sldMkLst>
      </pc:sldChg>
      <pc:sldChg chg="del">
        <pc:chgData name="Philip Scott" userId="0d4f435ca43b6f78" providerId="LiveId" clId="{5F60E87C-5061-40D9-9359-C447AAA5E3E0}" dt="2021-10-25T11:42:19.216" v="2243" actId="47"/>
        <pc:sldMkLst>
          <pc:docMk/>
          <pc:sldMk cId="1628795723" sldId="363"/>
        </pc:sldMkLst>
      </pc:sldChg>
      <pc:sldChg chg="del">
        <pc:chgData name="Philip Scott" userId="0d4f435ca43b6f78" providerId="LiveId" clId="{5F60E87C-5061-40D9-9359-C447AAA5E3E0}" dt="2021-10-25T11:42:19.216" v="2243" actId="47"/>
        <pc:sldMkLst>
          <pc:docMk/>
          <pc:sldMk cId="0" sldId="364"/>
        </pc:sldMkLst>
      </pc:sldChg>
      <pc:sldChg chg="del">
        <pc:chgData name="Philip Scott" userId="0d4f435ca43b6f78" providerId="LiveId" clId="{5F60E87C-5061-40D9-9359-C447AAA5E3E0}" dt="2021-10-25T11:42:23.647" v="2244" actId="47"/>
        <pc:sldMkLst>
          <pc:docMk/>
          <pc:sldMk cId="0" sldId="365"/>
        </pc:sldMkLst>
      </pc:sldChg>
      <pc:sldChg chg="del">
        <pc:chgData name="Philip Scott" userId="0d4f435ca43b6f78" providerId="LiveId" clId="{5F60E87C-5061-40D9-9359-C447AAA5E3E0}" dt="2021-10-25T11:42:23.647" v="2244" actId="47"/>
        <pc:sldMkLst>
          <pc:docMk/>
          <pc:sldMk cId="2739227979" sldId="366"/>
        </pc:sldMkLst>
      </pc:sldChg>
      <pc:sldChg chg="del">
        <pc:chgData name="Philip Scott" userId="0d4f435ca43b6f78" providerId="LiveId" clId="{5F60E87C-5061-40D9-9359-C447AAA5E3E0}" dt="2021-10-25T11:42:27.491" v="2245" actId="47"/>
        <pc:sldMkLst>
          <pc:docMk/>
          <pc:sldMk cId="4070250276" sldId="367"/>
        </pc:sldMkLst>
      </pc:sldChg>
      <pc:sldChg chg="del">
        <pc:chgData name="Philip Scott" userId="0d4f435ca43b6f78" providerId="LiveId" clId="{5F60E87C-5061-40D9-9359-C447AAA5E3E0}" dt="2021-10-25T11:42:27.491" v="2245" actId="47"/>
        <pc:sldMkLst>
          <pc:docMk/>
          <pc:sldMk cId="2395241374" sldId="368"/>
        </pc:sldMkLst>
      </pc:sldChg>
      <pc:sldChg chg="del">
        <pc:chgData name="Philip Scott" userId="0d4f435ca43b6f78" providerId="LiveId" clId="{5F60E87C-5061-40D9-9359-C447AAA5E3E0}" dt="2021-10-25T11:42:23.647" v="2244" actId="47"/>
        <pc:sldMkLst>
          <pc:docMk/>
          <pc:sldMk cId="1021025253" sldId="369"/>
        </pc:sldMkLst>
      </pc:sldChg>
      <pc:sldChg chg="del">
        <pc:chgData name="Philip Scott" userId="0d4f435ca43b6f78" providerId="LiveId" clId="{5F60E87C-5061-40D9-9359-C447AAA5E3E0}" dt="2021-10-25T11:42:27.491" v="2245" actId="47"/>
        <pc:sldMkLst>
          <pc:docMk/>
          <pc:sldMk cId="2197207638" sldId="370"/>
        </pc:sldMkLst>
      </pc:sldChg>
      <pc:sldChg chg="addSp delSp modSp mod">
        <pc:chgData name="Philip Scott" userId="0d4f435ca43b6f78" providerId="LiveId" clId="{5F60E87C-5061-40D9-9359-C447AAA5E3E0}" dt="2021-10-25T09:25:29.730" v="1070"/>
        <pc:sldMkLst>
          <pc:docMk/>
          <pc:sldMk cId="2676200747" sldId="371"/>
        </pc:sldMkLst>
        <pc:spChg chg="mod">
          <ac:chgData name="Philip Scott" userId="0d4f435ca43b6f78" providerId="LiveId" clId="{5F60E87C-5061-40D9-9359-C447AAA5E3E0}" dt="2021-10-25T09:21:19.167" v="927" actId="20577"/>
          <ac:spMkLst>
            <pc:docMk/>
            <pc:sldMk cId="2676200747" sldId="371"/>
            <ac:spMk id="2" creationId="{00000000-0000-0000-0000-000000000000}"/>
          </ac:spMkLst>
        </pc:spChg>
        <pc:spChg chg="del mod">
          <ac:chgData name="Philip Scott" userId="0d4f435ca43b6f78" providerId="LiveId" clId="{5F60E87C-5061-40D9-9359-C447AAA5E3E0}" dt="2021-10-25T08:49:42.138" v="713" actId="478"/>
          <ac:spMkLst>
            <pc:docMk/>
            <pc:sldMk cId="2676200747" sldId="371"/>
            <ac:spMk id="3" creationId="{00000000-0000-0000-0000-000000000000}"/>
          </ac:spMkLst>
        </pc:spChg>
        <pc:spChg chg="add del mod">
          <ac:chgData name="Philip Scott" userId="0d4f435ca43b6f78" providerId="LiveId" clId="{5F60E87C-5061-40D9-9359-C447AAA5E3E0}" dt="2021-10-25T08:49:44.990" v="714" actId="478"/>
          <ac:spMkLst>
            <pc:docMk/>
            <pc:sldMk cId="2676200747" sldId="371"/>
            <ac:spMk id="6" creationId="{AC8025BF-5FF7-4376-9C16-1A2114C9FA9F}"/>
          </ac:spMkLst>
        </pc:spChg>
        <pc:spChg chg="add del">
          <ac:chgData name="Philip Scott" userId="0d4f435ca43b6f78" providerId="LiveId" clId="{5F60E87C-5061-40D9-9359-C447AAA5E3E0}" dt="2021-10-25T09:25:27.200" v="1069" actId="22"/>
          <ac:spMkLst>
            <pc:docMk/>
            <pc:sldMk cId="2676200747" sldId="371"/>
            <ac:spMk id="9" creationId="{4F090ED9-9121-40D5-8484-D76CA74A7BD9}"/>
          </ac:spMkLst>
        </pc:spChg>
        <pc:graphicFrameChg chg="add mod modGraphic">
          <ac:chgData name="Philip Scott" userId="0d4f435ca43b6f78" providerId="LiveId" clId="{5F60E87C-5061-40D9-9359-C447AAA5E3E0}" dt="2021-10-25T09:25:29.730" v="1070"/>
          <ac:graphicFrameMkLst>
            <pc:docMk/>
            <pc:sldMk cId="2676200747" sldId="371"/>
            <ac:graphicFrameMk id="7" creationId="{552A96E6-044A-4DAC-A5AC-64DC979047BB}"/>
          </ac:graphicFrameMkLst>
        </pc:graphicFrameChg>
      </pc:sldChg>
      <pc:sldChg chg="modSp mod">
        <pc:chgData name="Philip Scott" userId="0d4f435ca43b6f78" providerId="LiveId" clId="{5F60E87C-5061-40D9-9359-C447AAA5E3E0}" dt="2021-10-25T09:46:03.281" v="1102" actId="6549"/>
        <pc:sldMkLst>
          <pc:docMk/>
          <pc:sldMk cId="3703459237" sldId="372"/>
        </pc:sldMkLst>
        <pc:spChg chg="mod">
          <ac:chgData name="Philip Scott" userId="0d4f435ca43b6f78" providerId="LiveId" clId="{5F60E87C-5061-40D9-9359-C447AAA5E3E0}" dt="2021-10-25T09:21:27.561" v="943" actId="20577"/>
          <ac:spMkLst>
            <pc:docMk/>
            <pc:sldMk cId="3703459237" sldId="372"/>
            <ac:spMk id="2" creationId="{00000000-0000-0000-0000-000000000000}"/>
          </ac:spMkLst>
        </pc:spChg>
        <pc:spChg chg="mod">
          <ac:chgData name="Philip Scott" userId="0d4f435ca43b6f78" providerId="LiveId" clId="{5F60E87C-5061-40D9-9359-C447AAA5E3E0}" dt="2021-10-25T09:46:03.281" v="1102" actId="6549"/>
          <ac:spMkLst>
            <pc:docMk/>
            <pc:sldMk cId="3703459237" sldId="372"/>
            <ac:spMk id="3" creationId="{00000000-0000-0000-0000-000000000000}"/>
          </ac:spMkLst>
        </pc:spChg>
      </pc:sldChg>
      <pc:sldChg chg="modSp mod">
        <pc:chgData name="Philip Scott" userId="0d4f435ca43b6f78" providerId="LiveId" clId="{5F60E87C-5061-40D9-9359-C447AAA5E3E0}" dt="2021-10-25T09:51:50.475" v="1140" actId="20577"/>
        <pc:sldMkLst>
          <pc:docMk/>
          <pc:sldMk cId="4033927701" sldId="373"/>
        </pc:sldMkLst>
        <pc:spChg chg="mod">
          <ac:chgData name="Philip Scott" userId="0d4f435ca43b6f78" providerId="LiveId" clId="{5F60E87C-5061-40D9-9359-C447AAA5E3E0}" dt="2021-10-25T09:46:30.102" v="1125" actId="20577"/>
          <ac:spMkLst>
            <pc:docMk/>
            <pc:sldMk cId="4033927701" sldId="373"/>
            <ac:spMk id="2" creationId="{00000000-0000-0000-0000-000000000000}"/>
          </ac:spMkLst>
        </pc:spChg>
        <pc:graphicFrameChg chg="mod modGraphic">
          <ac:chgData name="Philip Scott" userId="0d4f435ca43b6f78" providerId="LiveId" clId="{5F60E87C-5061-40D9-9359-C447AAA5E3E0}" dt="2021-10-25T09:51:50.475" v="1140" actId="20577"/>
          <ac:graphicFrameMkLst>
            <pc:docMk/>
            <pc:sldMk cId="4033927701" sldId="373"/>
            <ac:graphicFrameMk id="7" creationId="{552A96E6-044A-4DAC-A5AC-64DC979047BB}"/>
          </ac:graphicFrameMkLst>
        </pc:graphicFrameChg>
      </pc:sldChg>
      <pc:sldChg chg="addSp modSp mod">
        <pc:chgData name="Philip Scott" userId="0d4f435ca43b6f78" providerId="LiveId" clId="{5F60E87C-5061-40D9-9359-C447AAA5E3E0}" dt="2021-10-25T09:59:21.398" v="1212" actId="164"/>
        <pc:sldMkLst>
          <pc:docMk/>
          <pc:sldMk cId="2427728465" sldId="374"/>
        </pc:sldMkLst>
        <pc:spChg chg="mod">
          <ac:chgData name="Philip Scott" userId="0d4f435ca43b6f78" providerId="LiveId" clId="{5F60E87C-5061-40D9-9359-C447AAA5E3E0}" dt="2021-10-25T09:52:32.909" v="1165" actId="20577"/>
          <ac:spMkLst>
            <pc:docMk/>
            <pc:sldMk cId="2427728465" sldId="374"/>
            <ac:spMk id="2" creationId="{00000000-0000-0000-0000-000000000000}"/>
          </ac:spMkLst>
        </pc:spChg>
        <pc:spChg chg="add mod">
          <ac:chgData name="Philip Scott" userId="0d4f435ca43b6f78" providerId="LiveId" clId="{5F60E87C-5061-40D9-9359-C447AAA5E3E0}" dt="2021-10-25T09:59:21.398" v="1212" actId="164"/>
          <ac:spMkLst>
            <pc:docMk/>
            <pc:sldMk cId="2427728465" sldId="374"/>
            <ac:spMk id="5" creationId="{5931DE70-AC55-4B86-8628-F4E7229340A9}"/>
          </ac:spMkLst>
        </pc:spChg>
        <pc:spChg chg="add mod">
          <ac:chgData name="Philip Scott" userId="0d4f435ca43b6f78" providerId="LiveId" clId="{5F60E87C-5061-40D9-9359-C447AAA5E3E0}" dt="2021-10-25T09:59:21.398" v="1212" actId="164"/>
          <ac:spMkLst>
            <pc:docMk/>
            <pc:sldMk cId="2427728465" sldId="374"/>
            <ac:spMk id="6" creationId="{B0906D7B-5CA6-4CDC-8137-F6AD11B48C8C}"/>
          </ac:spMkLst>
        </pc:spChg>
        <pc:grpChg chg="add mod">
          <ac:chgData name="Philip Scott" userId="0d4f435ca43b6f78" providerId="LiveId" clId="{5F60E87C-5061-40D9-9359-C447AAA5E3E0}" dt="2021-10-25T09:59:21.398" v="1212" actId="164"/>
          <ac:grpSpMkLst>
            <pc:docMk/>
            <pc:sldMk cId="2427728465" sldId="374"/>
            <ac:grpSpMk id="8" creationId="{5C6B633F-E44E-42CE-850B-FEA51F38CAB6}"/>
          </ac:grpSpMkLst>
        </pc:grpChg>
        <pc:graphicFrameChg chg="mod modGraphic">
          <ac:chgData name="Philip Scott" userId="0d4f435ca43b6f78" providerId="LiveId" clId="{5F60E87C-5061-40D9-9359-C447AAA5E3E0}" dt="2021-10-25T09:53:40.977" v="1182" actId="14100"/>
          <ac:graphicFrameMkLst>
            <pc:docMk/>
            <pc:sldMk cId="2427728465" sldId="374"/>
            <ac:graphicFrameMk id="7" creationId="{552A96E6-044A-4DAC-A5AC-64DC979047BB}"/>
          </ac:graphicFrameMkLst>
        </pc:graphicFrameChg>
        <pc:picChg chg="add mod">
          <ac:chgData name="Philip Scott" userId="0d4f435ca43b6f78" providerId="LiveId" clId="{5F60E87C-5061-40D9-9359-C447AAA5E3E0}" dt="2021-10-25T09:58:13.149" v="1189" actId="1076"/>
          <ac:picMkLst>
            <pc:docMk/>
            <pc:sldMk cId="2427728465" sldId="374"/>
            <ac:picMk id="3" creationId="{C361C784-65EC-4254-9420-66C152210424}"/>
          </ac:picMkLst>
        </pc:picChg>
      </pc:sldChg>
      <pc:sldChg chg="addSp delSp modSp mod modAnim">
        <pc:chgData name="Philip Scott" userId="0d4f435ca43b6f78" providerId="LiveId" clId="{5F60E87C-5061-40D9-9359-C447AAA5E3E0}" dt="2021-10-25T11:29:52.735" v="1386"/>
        <pc:sldMkLst>
          <pc:docMk/>
          <pc:sldMk cId="984907396" sldId="375"/>
        </pc:sldMkLst>
        <pc:spChg chg="mod">
          <ac:chgData name="Philip Scott" userId="0d4f435ca43b6f78" providerId="LiveId" clId="{5F60E87C-5061-40D9-9359-C447AAA5E3E0}" dt="2021-10-25T11:29:30.953" v="1380" actId="20577"/>
          <ac:spMkLst>
            <pc:docMk/>
            <pc:sldMk cId="984907396" sldId="375"/>
            <ac:spMk id="2" creationId="{00000000-0000-0000-0000-000000000000}"/>
          </ac:spMkLst>
        </pc:spChg>
        <pc:spChg chg="mod">
          <ac:chgData name="Philip Scott" userId="0d4f435ca43b6f78" providerId="LiveId" clId="{5F60E87C-5061-40D9-9359-C447AAA5E3E0}" dt="2021-10-25T10:01:07.225" v="1230" actId="14100"/>
          <ac:spMkLst>
            <pc:docMk/>
            <pc:sldMk cId="984907396" sldId="375"/>
            <ac:spMk id="5" creationId="{5931DE70-AC55-4B86-8628-F4E7229340A9}"/>
          </ac:spMkLst>
        </pc:spChg>
        <pc:spChg chg="mod">
          <ac:chgData name="Philip Scott" userId="0d4f435ca43b6f78" providerId="LiveId" clId="{5F60E87C-5061-40D9-9359-C447AAA5E3E0}" dt="2021-10-25T10:01:18.510" v="1241" actId="1076"/>
          <ac:spMkLst>
            <pc:docMk/>
            <pc:sldMk cId="984907396" sldId="375"/>
            <ac:spMk id="6" creationId="{B0906D7B-5CA6-4CDC-8137-F6AD11B48C8C}"/>
          </ac:spMkLst>
        </pc:spChg>
        <pc:spChg chg="add mod">
          <ac:chgData name="Philip Scott" userId="0d4f435ca43b6f78" providerId="LiveId" clId="{5F60E87C-5061-40D9-9359-C447AAA5E3E0}" dt="2021-10-25T10:01:00.305" v="1229" actId="164"/>
          <ac:spMkLst>
            <pc:docMk/>
            <pc:sldMk cId="984907396" sldId="375"/>
            <ac:spMk id="9" creationId="{B6F31A65-F73C-4B62-8048-782FF4ABAF5F}"/>
          </ac:spMkLst>
        </pc:spChg>
        <pc:spChg chg="add mod">
          <ac:chgData name="Philip Scott" userId="0d4f435ca43b6f78" providerId="LiveId" clId="{5F60E87C-5061-40D9-9359-C447AAA5E3E0}" dt="2021-10-25T10:01:00.305" v="1229" actId="164"/>
          <ac:spMkLst>
            <pc:docMk/>
            <pc:sldMk cId="984907396" sldId="375"/>
            <ac:spMk id="10" creationId="{A117FE0E-293D-4B26-8F41-7C73F8D47BF4}"/>
          </ac:spMkLst>
        </pc:spChg>
        <pc:spChg chg="mod">
          <ac:chgData name="Philip Scott" userId="0d4f435ca43b6f78" providerId="LiveId" clId="{5F60E87C-5061-40D9-9359-C447AAA5E3E0}" dt="2021-10-25T10:01:38.319" v="1244" actId="14100"/>
          <ac:spMkLst>
            <pc:docMk/>
            <pc:sldMk cId="984907396" sldId="375"/>
            <ac:spMk id="13" creationId="{EADA4D5A-E988-4F6F-B9D4-AEC1B29FFC75}"/>
          </ac:spMkLst>
        </pc:spChg>
        <pc:spChg chg="mod">
          <ac:chgData name="Philip Scott" userId="0d4f435ca43b6f78" providerId="LiveId" clId="{5F60E87C-5061-40D9-9359-C447AAA5E3E0}" dt="2021-10-25T10:01:50.640" v="1265" actId="1076"/>
          <ac:spMkLst>
            <pc:docMk/>
            <pc:sldMk cId="984907396" sldId="375"/>
            <ac:spMk id="14" creationId="{14801ABA-4785-4620-9D74-B215994084CD}"/>
          </ac:spMkLst>
        </pc:spChg>
        <pc:spChg chg="mod">
          <ac:chgData name="Philip Scott" userId="0d4f435ca43b6f78" providerId="LiveId" clId="{5F60E87C-5061-40D9-9359-C447AAA5E3E0}" dt="2021-10-25T11:27:38.326" v="1271" actId="14100"/>
          <ac:spMkLst>
            <pc:docMk/>
            <pc:sldMk cId="984907396" sldId="375"/>
            <ac:spMk id="16" creationId="{EF78E414-C6F2-49EC-AFF8-796E617C9AE4}"/>
          </ac:spMkLst>
        </pc:spChg>
        <pc:spChg chg="mod">
          <ac:chgData name="Philip Scott" userId="0d4f435ca43b6f78" providerId="LiveId" clId="{5F60E87C-5061-40D9-9359-C447AAA5E3E0}" dt="2021-10-25T11:28:27.720" v="1321" actId="20577"/>
          <ac:spMkLst>
            <pc:docMk/>
            <pc:sldMk cId="984907396" sldId="375"/>
            <ac:spMk id="17" creationId="{E0679566-8B18-420A-8410-FBC123CC5797}"/>
          </ac:spMkLst>
        </pc:spChg>
        <pc:spChg chg="mod">
          <ac:chgData name="Philip Scott" userId="0d4f435ca43b6f78" providerId="LiveId" clId="{5F60E87C-5061-40D9-9359-C447AAA5E3E0}" dt="2021-10-25T11:28:13.530" v="1292" actId="14100"/>
          <ac:spMkLst>
            <pc:docMk/>
            <pc:sldMk cId="984907396" sldId="375"/>
            <ac:spMk id="19" creationId="{7E5F69E8-2858-4F74-8698-7FF10BAE4A31}"/>
          </ac:spMkLst>
        </pc:spChg>
        <pc:spChg chg="mod">
          <ac:chgData name="Philip Scott" userId="0d4f435ca43b6f78" providerId="LiveId" clId="{5F60E87C-5061-40D9-9359-C447AAA5E3E0}" dt="2021-10-25T11:28:20.398" v="1313" actId="20577"/>
          <ac:spMkLst>
            <pc:docMk/>
            <pc:sldMk cId="984907396" sldId="375"/>
            <ac:spMk id="20" creationId="{09EC7FDA-A81F-4A5A-8BB0-41330CE4730B}"/>
          </ac:spMkLst>
        </pc:spChg>
        <pc:spChg chg="mod">
          <ac:chgData name="Philip Scott" userId="0d4f435ca43b6f78" providerId="LiveId" clId="{5F60E87C-5061-40D9-9359-C447AAA5E3E0}" dt="2021-10-25T11:28:40.039" v="1324" actId="14100"/>
          <ac:spMkLst>
            <pc:docMk/>
            <pc:sldMk cId="984907396" sldId="375"/>
            <ac:spMk id="22" creationId="{B2DE4CB9-FEB0-413B-9BFD-3EB354D2A4A6}"/>
          </ac:spMkLst>
        </pc:spChg>
        <pc:spChg chg="mod">
          <ac:chgData name="Philip Scott" userId="0d4f435ca43b6f78" providerId="LiveId" clId="{5F60E87C-5061-40D9-9359-C447AAA5E3E0}" dt="2021-10-25T11:28:59.351" v="1351" actId="1076"/>
          <ac:spMkLst>
            <pc:docMk/>
            <pc:sldMk cId="984907396" sldId="375"/>
            <ac:spMk id="23" creationId="{0515D859-4D09-44C0-92A0-7DB7E7CE7F16}"/>
          </ac:spMkLst>
        </pc:spChg>
        <pc:spChg chg="mod">
          <ac:chgData name="Philip Scott" userId="0d4f435ca43b6f78" providerId="LiveId" clId="{5F60E87C-5061-40D9-9359-C447AAA5E3E0}" dt="2021-10-25T11:29:19.989" v="1354" actId="14100"/>
          <ac:spMkLst>
            <pc:docMk/>
            <pc:sldMk cId="984907396" sldId="375"/>
            <ac:spMk id="25" creationId="{BD509504-9044-4471-BB19-BC591EBC878F}"/>
          </ac:spMkLst>
        </pc:spChg>
        <pc:spChg chg="mod">
          <ac:chgData name="Philip Scott" userId="0d4f435ca43b6f78" providerId="LiveId" clId="{5F60E87C-5061-40D9-9359-C447AAA5E3E0}" dt="2021-10-25T11:29:24.255" v="1364" actId="20577"/>
          <ac:spMkLst>
            <pc:docMk/>
            <pc:sldMk cId="984907396" sldId="375"/>
            <ac:spMk id="26" creationId="{262D7C57-1C16-477A-BE0F-DEA88B944403}"/>
          </ac:spMkLst>
        </pc:spChg>
        <pc:grpChg chg="mod">
          <ac:chgData name="Philip Scott" userId="0d4f435ca43b6f78" providerId="LiveId" clId="{5F60E87C-5061-40D9-9359-C447AAA5E3E0}" dt="2021-10-25T10:00:26.916" v="1215" actId="1076"/>
          <ac:grpSpMkLst>
            <pc:docMk/>
            <pc:sldMk cId="984907396" sldId="375"/>
            <ac:grpSpMk id="8" creationId="{5C6B633F-E44E-42CE-850B-FEA51F38CAB6}"/>
          </ac:grpSpMkLst>
        </pc:grpChg>
        <pc:grpChg chg="add mod">
          <ac:chgData name="Philip Scott" userId="0d4f435ca43b6f78" providerId="LiveId" clId="{5F60E87C-5061-40D9-9359-C447AAA5E3E0}" dt="2021-10-25T10:01:00.305" v="1229" actId="164"/>
          <ac:grpSpMkLst>
            <pc:docMk/>
            <pc:sldMk cId="984907396" sldId="375"/>
            <ac:grpSpMk id="11" creationId="{F250392E-70F6-4E33-8D61-FBA7769D0FB5}"/>
          </ac:grpSpMkLst>
        </pc:grpChg>
        <pc:grpChg chg="add mod">
          <ac:chgData name="Philip Scott" userId="0d4f435ca43b6f78" providerId="LiveId" clId="{5F60E87C-5061-40D9-9359-C447AAA5E3E0}" dt="2021-10-25T10:01:33.659" v="1243" actId="1076"/>
          <ac:grpSpMkLst>
            <pc:docMk/>
            <pc:sldMk cId="984907396" sldId="375"/>
            <ac:grpSpMk id="12" creationId="{951531F5-937E-4467-AACF-37BE9D261A8B}"/>
          </ac:grpSpMkLst>
        </pc:grpChg>
        <pc:grpChg chg="add mod">
          <ac:chgData name="Philip Scott" userId="0d4f435ca43b6f78" providerId="LiveId" clId="{5F60E87C-5061-40D9-9359-C447AAA5E3E0}" dt="2021-10-25T11:27:35.248" v="1270" actId="1076"/>
          <ac:grpSpMkLst>
            <pc:docMk/>
            <pc:sldMk cId="984907396" sldId="375"/>
            <ac:grpSpMk id="15" creationId="{42ED8661-A205-4DA1-940F-74F49E22C375}"/>
          </ac:grpSpMkLst>
        </pc:grpChg>
        <pc:grpChg chg="add mod">
          <ac:chgData name="Philip Scott" userId="0d4f435ca43b6f78" providerId="LiveId" clId="{5F60E87C-5061-40D9-9359-C447AAA5E3E0}" dt="2021-10-25T11:28:10.636" v="1291" actId="1076"/>
          <ac:grpSpMkLst>
            <pc:docMk/>
            <pc:sldMk cId="984907396" sldId="375"/>
            <ac:grpSpMk id="18" creationId="{1A1B3DAF-7A42-4DAB-BF6B-E11D2CBF8123}"/>
          </ac:grpSpMkLst>
        </pc:grpChg>
        <pc:grpChg chg="add mod">
          <ac:chgData name="Philip Scott" userId="0d4f435ca43b6f78" providerId="LiveId" clId="{5F60E87C-5061-40D9-9359-C447AAA5E3E0}" dt="2021-10-25T11:28:37.014" v="1323" actId="1076"/>
          <ac:grpSpMkLst>
            <pc:docMk/>
            <pc:sldMk cId="984907396" sldId="375"/>
            <ac:grpSpMk id="21" creationId="{C37AB206-AA7E-41D3-A30F-A121FF3A5CB0}"/>
          </ac:grpSpMkLst>
        </pc:grpChg>
        <pc:grpChg chg="add mod">
          <ac:chgData name="Philip Scott" userId="0d4f435ca43b6f78" providerId="LiveId" clId="{5F60E87C-5061-40D9-9359-C447AAA5E3E0}" dt="2021-10-25T11:29:15.042" v="1353" actId="1076"/>
          <ac:grpSpMkLst>
            <pc:docMk/>
            <pc:sldMk cId="984907396" sldId="375"/>
            <ac:grpSpMk id="24" creationId="{A4808CF9-9C2F-4CF4-BDF8-452A054A58DA}"/>
          </ac:grpSpMkLst>
        </pc:grpChg>
        <pc:graphicFrameChg chg="del">
          <ac:chgData name="Philip Scott" userId="0d4f435ca43b6f78" providerId="LiveId" clId="{5F60E87C-5061-40D9-9359-C447AAA5E3E0}" dt="2021-10-25T10:00:15.379" v="1213" actId="478"/>
          <ac:graphicFrameMkLst>
            <pc:docMk/>
            <pc:sldMk cId="984907396" sldId="375"/>
            <ac:graphicFrameMk id="7" creationId="{552A96E6-044A-4DAC-A5AC-64DC979047BB}"/>
          </ac:graphicFrameMkLst>
        </pc:graphicFrameChg>
        <pc:picChg chg="del">
          <ac:chgData name="Philip Scott" userId="0d4f435ca43b6f78" providerId="LiveId" clId="{5F60E87C-5061-40D9-9359-C447AAA5E3E0}" dt="2021-10-25T10:00:18.434" v="1214" actId="478"/>
          <ac:picMkLst>
            <pc:docMk/>
            <pc:sldMk cId="984907396" sldId="375"/>
            <ac:picMk id="3" creationId="{C361C784-65EC-4254-9420-66C152210424}"/>
          </ac:picMkLst>
        </pc:picChg>
      </pc:sldChg>
      <pc:sldChg chg="modSp mod">
        <pc:chgData name="Philip Scott" userId="0d4f435ca43b6f78" providerId="LiveId" clId="{5F60E87C-5061-40D9-9359-C447AAA5E3E0}" dt="2021-10-25T11:40:16.723" v="2160" actId="20577"/>
        <pc:sldMkLst>
          <pc:docMk/>
          <pc:sldMk cId="1614452486" sldId="376"/>
        </pc:sldMkLst>
        <pc:spChg chg="mod">
          <ac:chgData name="Philip Scott" userId="0d4f435ca43b6f78" providerId="LiveId" clId="{5F60E87C-5061-40D9-9359-C447AAA5E3E0}" dt="2021-10-25T11:30:35.451" v="1427" actId="20577"/>
          <ac:spMkLst>
            <pc:docMk/>
            <pc:sldMk cId="1614452486" sldId="376"/>
            <ac:spMk id="2" creationId="{00000000-0000-0000-0000-000000000000}"/>
          </ac:spMkLst>
        </pc:spChg>
        <pc:spChg chg="mod">
          <ac:chgData name="Philip Scott" userId="0d4f435ca43b6f78" providerId="LiveId" clId="{5F60E87C-5061-40D9-9359-C447AAA5E3E0}" dt="2021-10-25T11:40:16.723" v="2160" actId="20577"/>
          <ac:spMkLst>
            <pc:docMk/>
            <pc:sldMk cId="1614452486" sldId="376"/>
            <ac:spMk id="3" creationId="{00000000-0000-0000-0000-000000000000}"/>
          </ac:spMkLst>
        </pc:spChg>
      </pc:sldChg>
      <pc:sldChg chg="addSp delSp modSp mod">
        <pc:chgData name="Philip Scott" userId="0d4f435ca43b6f78" providerId="LiveId" clId="{5F60E87C-5061-40D9-9359-C447AAA5E3E0}" dt="2021-10-25T11:41:38.751" v="2238" actId="1076"/>
        <pc:sldMkLst>
          <pc:docMk/>
          <pc:sldMk cId="2836420954" sldId="377"/>
        </pc:sldMkLst>
        <pc:spChg chg="mod">
          <ac:chgData name="Philip Scott" userId="0d4f435ca43b6f78" providerId="LiveId" clId="{5F60E87C-5061-40D9-9359-C447AAA5E3E0}" dt="2021-10-25T11:41:20.776" v="2204" actId="14100"/>
          <ac:spMkLst>
            <pc:docMk/>
            <pc:sldMk cId="2836420954" sldId="377"/>
            <ac:spMk id="10" creationId="{41FB1779-2064-4A1E-A352-7D6EE1A7859B}"/>
          </ac:spMkLst>
        </pc:spChg>
        <pc:spChg chg="mod">
          <ac:chgData name="Philip Scott" userId="0d4f435ca43b6f78" providerId="LiveId" clId="{5F60E87C-5061-40D9-9359-C447AAA5E3E0}" dt="2021-10-25T11:41:38.751" v="2238" actId="1076"/>
          <ac:spMkLst>
            <pc:docMk/>
            <pc:sldMk cId="2836420954" sldId="377"/>
            <ac:spMk id="11" creationId="{2D4DFC11-60AB-4B05-8104-C73D1BBDE284}"/>
          </ac:spMkLst>
        </pc:spChg>
        <pc:grpChg chg="del">
          <ac:chgData name="Philip Scott" userId="0d4f435ca43b6f78" providerId="LiveId" clId="{5F60E87C-5061-40D9-9359-C447AAA5E3E0}" dt="2021-10-25T11:40:41.286" v="2164" actId="478"/>
          <ac:grpSpMkLst>
            <pc:docMk/>
            <pc:sldMk cId="2836420954" sldId="377"/>
            <ac:grpSpMk id="8" creationId="{5C6B633F-E44E-42CE-850B-FEA51F38CAB6}"/>
          </ac:grpSpMkLst>
        </pc:grpChg>
        <pc:grpChg chg="add mod">
          <ac:chgData name="Philip Scott" userId="0d4f435ca43b6f78" providerId="LiveId" clId="{5F60E87C-5061-40D9-9359-C447AAA5E3E0}" dt="2021-10-25T11:41:18.006" v="2203" actId="14100"/>
          <ac:grpSpMkLst>
            <pc:docMk/>
            <pc:sldMk cId="2836420954" sldId="377"/>
            <ac:grpSpMk id="9" creationId="{3AF7F7C2-9022-4B8F-9A6A-2DAACCCBAFE4}"/>
          </ac:grpSpMkLst>
        </pc:grpChg>
        <pc:picChg chg="del">
          <ac:chgData name="Philip Scott" userId="0d4f435ca43b6f78" providerId="LiveId" clId="{5F60E87C-5061-40D9-9359-C447AAA5E3E0}" dt="2021-10-25T11:40:42.668" v="2165" actId="478"/>
          <ac:picMkLst>
            <pc:docMk/>
            <pc:sldMk cId="2836420954" sldId="377"/>
            <ac:picMk id="3" creationId="{C361C784-65EC-4254-9420-66C152210424}"/>
          </ac:picMkLst>
        </pc:picChg>
      </pc:sldChg>
      <pc:sldChg chg="modSp mod">
        <pc:chgData name="Philip Scott" userId="0d4f435ca43b6f78" providerId="LiveId" clId="{5F60E87C-5061-40D9-9359-C447AAA5E3E0}" dt="2021-10-25T11:45:26.073" v="2540" actId="20577"/>
        <pc:sldMkLst>
          <pc:docMk/>
          <pc:sldMk cId="3595172158" sldId="378"/>
        </pc:sldMkLst>
        <pc:spChg chg="mod">
          <ac:chgData name="Philip Scott" userId="0d4f435ca43b6f78" providerId="LiveId" clId="{5F60E87C-5061-40D9-9359-C447AAA5E3E0}" dt="2021-10-25T11:43:36.848" v="2299" actId="6549"/>
          <ac:spMkLst>
            <pc:docMk/>
            <pc:sldMk cId="3595172158" sldId="378"/>
            <ac:spMk id="2" creationId="{00000000-0000-0000-0000-000000000000}"/>
          </ac:spMkLst>
        </pc:spChg>
        <pc:spChg chg="mod">
          <ac:chgData name="Philip Scott" userId="0d4f435ca43b6f78" providerId="LiveId" clId="{5F60E87C-5061-40D9-9359-C447AAA5E3E0}" dt="2021-10-25T11:45:26.073" v="2540" actId="20577"/>
          <ac:spMkLst>
            <pc:docMk/>
            <pc:sldMk cId="3595172158" sldId="378"/>
            <ac:spMk id="3" creationId="{00000000-0000-0000-0000-000000000000}"/>
          </ac:spMkLst>
        </pc:spChg>
      </pc:sldChg>
      <pc:sldChg chg="modSp mod">
        <pc:chgData name="Philip Scott" userId="0d4f435ca43b6f78" providerId="LiveId" clId="{5F60E87C-5061-40D9-9359-C447AAA5E3E0}" dt="2021-10-25T11:51:00.058" v="2866" actId="20577"/>
        <pc:sldMkLst>
          <pc:docMk/>
          <pc:sldMk cId="437329902" sldId="379"/>
        </pc:sldMkLst>
        <pc:spChg chg="mod">
          <ac:chgData name="Philip Scott" userId="0d4f435ca43b6f78" providerId="LiveId" clId="{5F60E87C-5061-40D9-9359-C447AAA5E3E0}" dt="2021-10-25T11:46:42.832" v="2569" actId="20577"/>
          <ac:spMkLst>
            <pc:docMk/>
            <pc:sldMk cId="437329902" sldId="379"/>
            <ac:spMk id="2" creationId="{00000000-0000-0000-0000-000000000000}"/>
          </ac:spMkLst>
        </pc:spChg>
        <pc:spChg chg="mod">
          <ac:chgData name="Philip Scott" userId="0d4f435ca43b6f78" providerId="LiveId" clId="{5F60E87C-5061-40D9-9359-C447AAA5E3E0}" dt="2021-10-25T11:51:00.058" v="2866" actId="20577"/>
          <ac:spMkLst>
            <pc:docMk/>
            <pc:sldMk cId="437329902" sldId="379"/>
            <ac:spMk id="3" creationId="{00000000-0000-0000-0000-000000000000}"/>
          </ac:spMkLst>
        </pc:spChg>
      </pc:sldChg>
      <pc:sldChg chg="modSp mod">
        <pc:chgData name="Philip Scott" userId="0d4f435ca43b6f78" providerId="LiveId" clId="{5F60E87C-5061-40D9-9359-C447AAA5E3E0}" dt="2021-10-25T11:56:50.502" v="3098" actId="20577"/>
        <pc:sldMkLst>
          <pc:docMk/>
          <pc:sldMk cId="2891183449" sldId="380"/>
        </pc:sldMkLst>
        <pc:spChg chg="mod">
          <ac:chgData name="Philip Scott" userId="0d4f435ca43b6f78" providerId="LiveId" clId="{5F60E87C-5061-40D9-9359-C447AAA5E3E0}" dt="2021-10-25T11:51:37.416" v="2888" actId="20577"/>
          <ac:spMkLst>
            <pc:docMk/>
            <pc:sldMk cId="2891183449" sldId="380"/>
            <ac:spMk id="2" creationId="{00000000-0000-0000-0000-000000000000}"/>
          </ac:spMkLst>
        </pc:spChg>
        <pc:spChg chg="mod">
          <ac:chgData name="Philip Scott" userId="0d4f435ca43b6f78" providerId="LiveId" clId="{5F60E87C-5061-40D9-9359-C447AAA5E3E0}" dt="2021-10-25T11:56:50.502" v="3098" actId="20577"/>
          <ac:spMkLst>
            <pc:docMk/>
            <pc:sldMk cId="2891183449" sldId="380"/>
            <ac:spMk id="3" creationId="{00000000-0000-0000-0000-000000000000}"/>
          </ac:spMkLst>
        </pc:spChg>
      </pc:sldChg>
      <pc:sldChg chg="modSp mod">
        <pc:chgData name="Philip Scott" userId="0d4f435ca43b6f78" providerId="LiveId" clId="{5F60E87C-5061-40D9-9359-C447AAA5E3E0}" dt="2021-10-28T12:49:39.254" v="3609" actId="6549"/>
        <pc:sldMkLst>
          <pc:docMk/>
          <pc:sldMk cId="1974599869" sldId="381"/>
        </pc:sldMkLst>
        <pc:spChg chg="mod">
          <ac:chgData name="Philip Scott" userId="0d4f435ca43b6f78" providerId="LiveId" clId="{5F60E87C-5061-40D9-9359-C447AAA5E3E0}" dt="2021-10-25T11:57:14.043" v="3109" actId="20577"/>
          <ac:spMkLst>
            <pc:docMk/>
            <pc:sldMk cId="1974599869" sldId="381"/>
            <ac:spMk id="2" creationId="{00000000-0000-0000-0000-000000000000}"/>
          </ac:spMkLst>
        </pc:spChg>
        <pc:spChg chg="mod">
          <ac:chgData name="Philip Scott" userId="0d4f435ca43b6f78" providerId="LiveId" clId="{5F60E87C-5061-40D9-9359-C447AAA5E3E0}" dt="2021-10-28T12:49:39.254" v="3609" actId="6549"/>
          <ac:spMkLst>
            <pc:docMk/>
            <pc:sldMk cId="1974599869" sldId="381"/>
            <ac:spMk id="3" creationId="{00000000-0000-0000-0000-000000000000}"/>
          </ac:spMkLst>
        </pc:spChg>
      </pc:sldChg>
      <pc:sldChg chg="addSp delSp modSp mod">
        <pc:chgData name="Philip Scott" userId="0d4f435ca43b6f78" providerId="LiveId" clId="{5F60E87C-5061-40D9-9359-C447AAA5E3E0}" dt="2021-10-28T13:18:30.672" v="3636" actId="478"/>
        <pc:sldMkLst>
          <pc:docMk/>
          <pc:sldMk cId="836935865" sldId="382"/>
        </pc:sldMkLst>
        <pc:spChg chg="mod">
          <ac:chgData name="Philip Scott" userId="0d4f435ca43b6f78" providerId="LiveId" clId="{5F60E87C-5061-40D9-9359-C447AAA5E3E0}" dt="2021-10-28T13:18:24.682" v="3634" actId="20577"/>
          <ac:spMkLst>
            <pc:docMk/>
            <pc:sldMk cId="836935865" sldId="382"/>
            <ac:spMk id="2" creationId="{00000000-0000-0000-0000-000000000000}"/>
          </ac:spMkLst>
        </pc:spChg>
        <pc:spChg chg="del">
          <ac:chgData name="Philip Scott" userId="0d4f435ca43b6f78" providerId="LiveId" clId="{5F60E87C-5061-40D9-9359-C447AAA5E3E0}" dt="2021-10-28T13:18:28.402" v="3635" actId="478"/>
          <ac:spMkLst>
            <pc:docMk/>
            <pc:sldMk cId="836935865" sldId="382"/>
            <ac:spMk id="3" creationId="{00000000-0000-0000-0000-000000000000}"/>
          </ac:spMkLst>
        </pc:spChg>
        <pc:spChg chg="add del mod">
          <ac:chgData name="Philip Scott" userId="0d4f435ca43b6f78" providerId="LiveId" clId="{5F60E87C-5061-40D9-9359-C447AAA5E3E0}" dt="2021-10-28T13:18:30.672" v="3636" actId="478"/>
          <ac:spMkLst>
            <pc:docMk/>
            <pc:sldMk cId="836935865" sldId="382"/>
            <ac:spMk id="6" creationId="{70B3019F-7E8C-4EE2-8E46-BCD4009F984F}"/>
          </ac:spMkLst>
        </pc:spChg>
      </pc:sldChg>
      <pc:sldChg chg="addSp delSp modSp mod">
        <pc:chgData name="Philip Scott" userId="0d4f435ca43b6f78" providerId="LiveId" clId="{5F60E87C-5061-40D9-9359-C447AAA5E3E0}" dt="2021-10-28T14:09:01.034" v="3752" actId="1076"/>
        <pc:sldMkLst>
          <pc:docMk/>
          <pc:sldMk cId="308744922" sldId="383"/>
        </pc:sldMkLst>
        <pc:spChg chg="mod">
          <ac:chgData name="Philip Scott" userId="0d4f435ca43b6f78" providerId="LiveId" clId="{5F60E87C-5061-40D9-9359-C447AAA5E3E0}" dt="2021-10-28T13:22:06.098" v="3705" actId="5793"/>
          <ac:spMkLst>
            <pc:docMk/>
            <pc:sldMk cId="308744922" sldId="383"/>
            <ac:spMk id="2" creationId="{00000000-0000-0000-0000-000000000000}"/>
          </ac:spMkLst>
        </pc:spChg>
        <pc:spChg chg="add mod">
          <ac:chgData name="Philip Scott" userId="0d4f435ca43b6f78" providerId="LiveId" clId="{5F60E87C-5061-40D9-9359-C447AAA5E3E0}" dt="2021-10-28T14:08:38.035" v="3750" actId="20577"/>
          <ac:spMkLst>
            <pc:docMk/>
            <pc:sldMk cId="308744922" sldId="383"/>
            <ac:spMk id="5" creationId="{E98E1215-99B6-44A8-B256-4ABBE9332DFF}"/>
          </ac:spMkLst>
        </pc:spChg>
        <pc:spChg chg="add del mod">
          <ac:chgData name="Philip Scott" userId="0d4f435ca43b6f78" providerId="LiveId" clId="{5F60E87C-5061-40D9-9359-C447AAA5E3E0}" dt="2021-10-28T13:22:22.647" v="3708"/>
          <ac:spMkLst>
            <pc:docMk/>
            <pc:sldMk cId="308744922" sldId="383"/>
            <ac:spMk id="6" creationId="{ED6E6EA0-5FEF-44AF-835C-28F842E22CC1}"/>
          </ac:spMkLst>
        </pc:spChg>
        <pc:picChg chg="add mod">
          <ac:chgData name="Philip Scott" userId="0d4f435ca43b6f78" providerId="LiveId" clId="{5F60E87C-5061-40D9-9359-C447AAA5E3E0}" dt="2021-10-28T14:09:01.034" v="3752" actId="1076"/>
          <ac:picMkLst>
            <pc:docMk/>
            <pc:sldMk cId="308744922" sldId="383"/>
            <ac:picMk id="3" creationId="{9AE61419-4B12-430B-9199-D92EE4B6D0C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9300FDB0-9883-4DFA-AB99-38306EB70B7C}" type="datetimeFigureOut">
              <a:rPr lang="en-GB" smtClean="0"/>
              <a:t>01/11/2022</a:t>
            </a:fld>
            <a:endParaRPr lang="en-GB" dirty="0"/>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D39AB517-E579-4FED-A96A-720A96BF819A}" type="slidenum">
              <a:rPr lang="en-GB" smtClean="0"/>
              <a:t>‹#›</a:t>
            </a:fld>
            <a:endParaRPr lang="en-GB" dirty="0"/>
          </a:p>
        </p:txBody>
      </p:sp>
    </p:spTree>
    <p:extLst>
      <p:ext uri="{BB962C8B-B14F-4D97-AF65-F5344CB8AC3E}">
        <p14:creationId xmlns:p14="http://schemas.microsoft.com/office/powerpoint/2010/main" val="1755684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9AB517-E579-4FED-A96A-720A96BF819A}" type="slidenum">
              <a:rPr lang="en-GB" smtClean="0"/>
              <a:t>1</a:t>
            </a:fld>
            <a:endParaRPr lang="en-GB" dirty="0"/>
          </a:p>
        </p:txBody>
      </p:sp>
    </p:spTree>
    <p:extLst>
      <p:ext uri="{BB962C8B-B14F-4D97-AF65-F5344CB8AC3E}">
        <p14:creationId xmlns:p14="http://schemas.microsoft.com/office/powerpoint/2010/main" val="3095005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5D78FC6-CE17-4259-A63C-DDFC12E048FC}" type="slidenum">
              <a:rPr lang="en-US" smtClean="0"/>
              <a:pPr/>
              <a:t>2</a:t>
            </a:fld>
            <a:endParaRPr lang="en-US"/>
          </a:p>
        </p:txBody>
      </p:sp>
    </p:spTree>
    <p:extLst>
      <p:ext uri="{BB962C8B-B14F-4D97-AF65-F5344CB8AC3E}">
        <p14:creationId xmlns:p14="http://schemas.microsoft.com/office/powerpoint/2010/main" val="3739422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5D78FC6-CE17-4259-A63C-DDFC12E048FC}" type="slidenum">
              <a:rPr lang="en-US" smtClean="0"/>
              <a:pPr/>
              <a:t>3</a:t>
            </a:fld>
            <a:endParaRPr lang="en-US"/>
          </a:p>
        </p:txBody>
      </p:sp>
    </p:spTree>
    <p:extLst>
      <p:ext uri="{BB962C8B-B14F-4D97-AF65-F5344CB8AC3E}">
        <p14:creationId xmlns:p14="http://schemas.microsoft.com/office/powerpoint/2010/main" val="1767835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5D78FC6-CE17-4259-A63C-DDFC12E048FC}" type="slidenum">
              <a:rPr lang="en-US" smtClean="0"/>
              <a:pPr/>
              <a:t>4</a:t>
            </a:fld>
            <a:endParaRPr lang="en-US"/>
          </a:p>
        </p:txBody>
      </p:sp>
    </p:spTree>
    <p:extLst>
      <p:ext uri="{BB962C8B-B14F-4D97-AF65-F5344CB8AC3E}">
        <p14:creationId xmlns:p14="http://schemas.microsoft.com/office/powerpoint/2010/main" val="4424564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5D78FC6-CE17-4259-A63C-DDFC12E048FC}" type="slidenum">
              <a:rPr lang="en-US" smtClean="0"/>
              <a:pPr/>
              <a:t>5</a:t>
            </a:fld>
            <a:endParaRPr lang="en-US"/>
          </a:p>
        </p:txBody>
      </p:sp>
    </p:spTree>
    <p:extLst>
      <p:ext uri="{BB962C8B-B14F-4D97-AF65-F5344CB8AC3E}">
        <p14:creationId xmlns:p14="http://schemas.microsoft.com/office/powerpoint/2010/main" val="2425893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7" name="Text Box 1">
            <a:extLst>
              <a:ext uri="{FF2B5EF4-FFF2-40B4-BE49-F238E27FC236}">
                <a16:creationId xmlns:a16="http://schemas.microsoft.com/office/drawing/2014/main" id="{A18B0931-5A51-DD4E-EF0E-F335748BD6F0}"/>
              </a:ext>
            </a:extLst>
          </p:cNvPr>
          <p:cNvSpPr txBox="1">
            <a:spLocks noChangeArrowheads="1"/>
          </p:cNvSpPr>
          <p:nvPr/>
        </p:nvSpPr>
        <p:spPr bwMode="auto">
          <a:xfrm>
            <a:off x="1587500" y="1006475"/>
            <a:ext cx="4595813" cy="3448050"/>
          </a:xfrm>
          <a:prstGeom prst="rect">
            <a:avLst/>
          </a:prstGeom>
          <a:solidFill>
            <a:srgbClr val="FFFFFF"/>
          </a:solid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4098" name="Text Box 2">
            <a:extLst>
              <a:ext uri="{FF2B5EF4-FFF2-40B4-BE49-F238E27FC236}">
                <a16:creationId xmlns:a16="http://schemas.microsoft.com/office/drawing/2014/main" id="{27AE0F34-568A-2E8C-BFC4-38599B8D63A3}"/>
              </a:ext>
            </a:extLst>
          </p:cNvPr>
          <p:cNvSpPr txBox="1">
            <a:spLocks noGrp="1" noChangeArrowheads="1"/>
          </p:cNvSpPr>
          <p:nvPr>
            <p:ph type="body"/>
          </p:nvPr>
        </p:nvSpPr>
        <p:spPr bwMode="auto">
          <a:xfrm>
            <a:off x="1185863" y="4787900"/>
            <a:ext cx="5407025" cy="38258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marL="85725" indent="-85725" eaLnBrk="1">
              <a:lnSpc>
                <a:spcPct val="93000"/>
              </a:lnSpc>
              <a:spcBef>
                <a:spcPct val="0"/>
              </a:spcBef>
              <a:buSzPct val="45000"/>
              <a:buFont typeface="Wingdings" panose="05000000000000000000" pitchFamily="2" charset="2"/>
              <a:buNone/>
              <a:tabLst>
                <a:tab pos="723900" algn="l"/>
                <a:tab pos="1447800" algn="l"/>
                <a:tab pos="2171700" algn="l"/>
                <a:tab pos="2895600" algn="l"/>
                <a:tab pos="3619500" algn="l"/>
                <a:tab pos="4343400" algn="l"/>
                <a:tab pos="5067300" algn="l"/>
              </a:tabLst>
            </a:pPr>
            <a:r>
              <a:rPr lang="en-GB" altLang="en-US">
                <a:latin typeface="Arial" panose="020B0604020202020204" pitchFamily="34" charset="0"/>
                <a:cs typeface="msgothic" charset="0"/>
              </a:rPr>
              <a:t>Example of fictive time series data displaying the percentage of discharged patients readmitted to the hospital within 30 days for each month. The time series stretches over 31 months. After month 17, a quality improvement programme was introduced to reduce the proportion of patients readmitted to the hospital.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7" name="Text Box 1">
            <a:extLst>
              <a:ext uri="{FF2B5EF4-FFF2-40B4-BE49-F238E27FC236}">
                <a16:creationId xmlns:a16="http://schemas.microsoft.com/office/drawing/2014/main" id="{9689DCFA-C8B3-FE56-F3F7-E8721071AD13}"/>
              </a:ext>
            </a:extLst>
          </p:cNvPr>
          <p:cNvSpPr txBox="1">
            <a:spLocks noChangeArrowheads="1"/>
          </p:cNvSpPr>
          <p:nvPr/>
        </p:nvSpPr>
        <p:spPr bwMode="auto">
          <a:xfrm>
            <a:off x="1587500" y="1006475"/>
            <a:ext cx="4595813" cy="3448050"/>
          </a:xfrm>
          <a:prstGeom prst="rect">
            <a:avLst/>
          </a:prstGeom>
          <a:solidFill>
            <a:srgbClr val="FFFFFF"/>
          </a:solid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4098" name="Text Box 2">
            <a:extLst>
              <a:ext uri="{FF2B5EF4-FFF2-40B4-BE49-F238E27FC236}">
                <a16:creationId xmlns:a16="http://schemas.microsoft.com/office/drawing/2014/main" id="{E94F021E-4EF9-677C-73C0-CC72420D5D15}"/>
              </a:ext>
            </a:extLst>
          </p:cNvPr>
          <p:cNvSpPr txBox="1">
            <a:spLocks noGrp="1" noChangeArrowheads="1"/>
          </p:cNvSpPr>
          <p:nvPr>
            <p:ph type="body"/>
          </p:nvPr>
        </p:nvSpPr>
        <p:spPr bwMode="auto">
          <a:xfrm>
            <a:off x="1185863" y="4787900"/>
            <a:ext cx="5407025" cy="38258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marL="85725" indent="-85725" eaLnBrk="1">
              <a:lnSpc>
                <a:spcPct val="93000"/>
              </a:lnSpc>
              <a:spcBef>
                <a:spcPct val="0"/>
              </a:spcBef>
              <a:buSzPct val="45000"/>
              <a:buFont typeface="Wingdings" panose="05000000000000000000" pitchFamily="2" charset="2"/>
              <a:buNone/>
              <a:tabLst>
                <a:tab pos="723900" algn="l"/>
                <a:tab pos="1447800" algn="l"/>
                <a:tab pos="2171700" algn="l"/>
                <a:tab pos="2895600" algn="l"/>
                <a:tab pos="3619500" algn="l"/>
                <a:tab pos="4343400" algn="l"/>
                <a:tab pos="5067300" algn="l"/>
              </a:tabLst>
            </a:pPr>
            <a:r>
              <a:rPr lang="en-GB" altLang="en-US">
                <a:latin typeface="Arial" panose="020B0604020202020204" pitchFamily="34" charset="0"/>
                <a:cs typeface="msgothic" charset="0"/>
              </a:rPr>
              <a:t>Times series data in control chart (u-chart, which allows for varying control limits to account for varying number of observations at each time point). CL, centre line; LCL, lower control limit; UCL, upper control limit.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7" name="Text Box 1">
            <a:extLst>
              <a:ext uri="{FF2B5EF4-FFF2-40B4-BE49-F238E27FC236}">
                <a16:creationId xmlns:a16="http://schemas.microsoft.com/office/drawing/2014/main" id="{C94EBE4D-229E-8329-2421-ADD187EB8FA7}"/>
              </a:ext>
            </a:extLst>
          </p:cNvPr>
          <p:cNvSpPr txBox="1">
            <a:spLocks noChangeArrowheads="1"/>
          </p:cNvSpPr>
          <p:nvPr/>
        </p:nvSpPr>
        <p:spPr bwMode="auto">
          <a:xfrm>
            <a:off x="1587500" y="1006475"/>
            <a:ext cx="4595813" cy="3448050"/>
          </a:xfrm>
          <a:prstGeom prst="rect">
            <a:avLst/>
          </a:prstGeom>
          <a:solidFill>
            <a:srgbClr val="FFFFFF"/>
          </a:solid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4098" name="Text Box 2">
            <a:extLst>
              <a:ext uri="{FF2B5EF4-FFF2-40B4-BE49-F238E27FC236}">
                <a16:creationId xmlns:a16="http://schemas.microsoft.com/office/drawing/2014/main" id="{EE89733D-085F-146E-CB78-D065095A6342}"/>
              </a:ext>
            </a:extLst>
          </p:cNvPr>
          <p:cNvSpPr txBox="1">
            <a:spLocks noGrp="1" noChangeArrowheads="1"/>
          </p:cNvSpPr>
          <p:nvPr>
            <p:ph type="body"/>
          </p:nvPr>
        </p:nvSpPr>
        <p:spPr bwMode="auto">
          <a:xfrm>
            <a:off x="1185863" y="4787900"/>
            <a:ext cx="5407025" cy="38258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marL="85725" indent="-85725" eaLnBrk="1">
              <a:lnSpc>
                <a:spcPct val="93000"/>
              </a:lnSpc>
              <a:spcBef>
                <a:spcPct val="0"/>
              </a:spcBef>
              <a:buSzPct val="45000"/>
              <a:buFont typeface="Wingdings" panose="05000000000000000000" pitchFamily="2" charset="2"/>
              <a:buNone/>
              <a:tabLst>
                <a:tab pos="723900" algn="l"/>
                <a:tab pos="1447800" algn="l"/>
                <a:tab pos="2171700" algn="l"/>
                <a:tab pos="2895600" algn="l"/>
                <a:tab pos="3619500" algn="l"/>
                <a:tab pos="4343400" algn="l"/>
                <a:tab pos="5067300" algn="l"/>
              </a:tabLst>
            </a:pPr>
            <a:r>
              <a:rPr lang="en-GB" altLang="en-US">
                <a:latin typeface="Arial" panose="020B0604020202020204" pitchFamily="34" charset="0"/>
                <a:cs typeface="msgothic" charset="0"/>
              </a:rPr>
              <a:t>Time series data with regression lines for the pre-intervention and post-intervention periods.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7" name="Text Box 1">
            <a:extLst>
              <a:ext uri="{FF2B5EF4-FFF2-40B4-BE49-F238E27FC236}">
                <a16:creationId xmlns:a16="http://schemas.microsoft.com/office/drawing/2014/main" id="{9DFAB668-14CE-11BE-BA29-C8A2B01BBD08}"/>
              </a:ext>
            </a:extLst>
          </p:cNvPr>
          <p:cNvSpPr txBox="1">
            <a:spLocks noChangeArrowheads="1"/>
          </p:cNvSpPr>
          <p:nvPr/>
        </p:nvSpPr>
        <p:spPr bwMode="auto">
          <a:xfrm>
            <a:off x="1587500" y="1006475"/>
            <a:ext cx="4595813" cy="3448050"/>
          </a:xfrm>
          <a:prstGeom prst="rect">
            <a:avLst/>
          </a:prstGeom>
          <a:solidFill>
            <a:srgbClr val="FFFFFF"/>
          </a:solid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4098" name="Text Box 2">
            <a:extLst>
              <a:ext uri="{FF2B5EF4-FFF2-40B4-BE49-F238E27FC236}">
                <a16:creationId xmlns:a16="http://schemas.microsoft.com/office/drawing/2014/main" id="{5363ED44-FA64-9B28-0FD3-A5BDCA7894C4}"/>
              </a:ext>
            </a:extLst>
          </p:cNvPr>
          <p:cNvSpPr txBox="1">
            <a:spLocks noGrp="1" noChangeArrowheads="1"/>
          </p:cNvSpPr>
          <p:nvPr>
            <p:ph type="body"/>
          </p:nvPr>
        </p:nvSpPr>
        <p:spPr bwMode="auto">
          <a:xfrm>
            <a:off x="1185863" y="4787900"/>
            <a:ext cx="5407025" cy="38258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marL="85725" indent="-85725" eaLnBrk="1">
              <a:lnSpc>
                <a:spcPct val="93000"/>
              </a:lnSpc>
              <a:spcBef>
                <a:spcPct val="0"/>
              </a:spcBef>
              <a:buSzPct val="45000"/>
              <a:buFont typeface="Wingdings" panose="05000000000000000000" pitchFamily="2" charset="2"/>
              <a:buNone/>
              <a:tabLst>
                <a:tab pos="723900" algn="l"/>
                <a:tab pos="1447800" algn="l"/>
                <a:tab pos="2171700" algn="l"/>
                <a:tab pos="2895600" algn="l"/>
                <a:tab pos="3619500" algn="l"/>
                <a:tab pos="4343400" algn="l"/>
                <a:tab pos="5067300" algn="l"/>
              </a:tabLst>
            </a:pPr>
            <a:r>
              <a:rPr lang="en-GB" altLang="en-US">
                <a:latin typeface="Arial" panose="020B0604020202020204" pitchFamily="34" charset="0"/>
                <a:cs typeface="msgothic" charset="0"/>
              </a:rPr>
              <a:t>Time series data with pre-intervention regression line extended into the post-intervention period.</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5D78FC6-CE17-4259-A63C-DDFC12E048FC}" type="slidenum">
              <a:rPr lang="en-US" smtClean="0"/>
              <a:pPr/>
              <a:t>10</a:t>
            </a:fld>
            <a:endParaRPr lang="en-US"/>
          </a:p>
        </p:txBody>
      </p:sp>
    </p:spTree>
    <p:extLst>
      <p:ext uri="{BB962C8B-B14F-4D97-AF65-F5344CB8AC3E}">
        <p14:creationId xmlns:p14="http://schemas.microsoft.com/office/powerpoint/2010/main" val="9494085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5D78FC6-CE17-4259-A63C-DDFC12E048FC}" type="slidenum">
              <a:rPr lang="en-US" smtClean="0"/>
              <a:pPr/>
              <a:t>11</a:t>
            </a:fld>
            <a:endParaRPr lang="en-US"/>
          </a:p>
        </p:txBody>
      </p:sp>
    </p:spTree>
    <p:extLst>
      <p:ext uri="{BB962C8B-B14F-4D97-AF65-F5344CB8AC3E}">
        <p14:creationId xmlns:p14="http://schemas.microsoft.com/office/powerpoint/2010/main" val="203769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876" y="2125980"/>
            <a:ext cx="10368598"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9752" y="3840480"/>
            <a:ext cx="8538845"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dirty="0"/>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71F57F1C-7BDF-4236-B6A4-3C314EF04971}" type="datetime1">
              <a:rPr lang="en-US" smtClean="0"/>
              <a:t>11/1/2022</a:t>
            </a:fld>
            <a:endParaRPr lang="en-US" dirty="0"/>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6130363" y="4224338"/>
            <a:ext cx="51435" cy="36830"/>
          </a:xfrm>
          <a:custGeom>
            <a:avLst/>
            <a:gdLst/>
            <a:ahLst/>
            <a:cxnLst/>
            <a:rect l="l" t="t" r="r" b="b"/>
            <a:pathLst>
              <a:path w="51435" h="36829">
                <a:moveTo>
                  <a:pt x="28203" y="0"/>
                </a:moveTo>
                <a:lnTo>
                  <a:pt x="0" y="21008"/>
                </a:lnTo>
                <a:lnTo>
                  <a:pt x="5080" y="27841"/>
                </a:lnTo>
                <a:lnTo>
                  <a:pt x="10402" y="32097"/>
                </a:lnTo>
                <a:lnTo>
                  <a:pt x="16991" y="35005"/>
                </a:lnTo>
                <a:lnTo>
                  <a:pt x="24405" y="36429"/>
                </a:lnTo>
                <a:lnTo>
                  <a:pt x="32207" y="36235"/>
                </a:lnTo>
                <a:lnTo>
                  <a:pt x="51320" y="11521"/>
                </a:lnTo>
                <a:lnTo>
                  <a:pt x="45351" y="4460"/>
                </a:lnTo>
                <a:lnTo>
                  <a:pt x="35953" y="1183"/>
                </a:lnTo>
                <a:lnTo>
                  <a:pt x="28203" y="0"/>
                </a:lnTo>
                <a:close/>
              </a:path>
            </a:pathLst>
          </a:custGeom>
          <a:solidFill>
            <a:srgbClr val="F4D24E">
              <a:alpha val="9999"/>
            </a:srgbClr>
          </a:solidFill>
        </p:spPr>
        <p:txBody>
          <a:bodyPr wrap="square" lIns="0" tIns="0" rIns="0" bIns="0" rtlCol="0"/>
          <a:lstStyle/>
          <a:p>
            <a:endParaRPr dirty="0"/>
          </a:p>
        </p:txBody>
      </p:sp>
      <p:sp>
        <p:nvSpPr>
          <p:cNvPr id="17" name="bk object 17"/>
          <p:cNvSpPr/>
          <p:nvPr/>
        </p:nvSpPr>
        <p:spPr>
          <a:xfrm>
            <a:off x="6816149" y="3438231"/>
            <a:ext cx="50165" cy="37465"/>
          </a:xfrm>
          <a:custGeom>
            <a:avLst/>
            <a:gdLst/>
            <a:ahLst/>
            <a:cxnLst/>
            <a:rect l="l" t="t" r="r" b="b"/>
            <a:pathLst>
              <a:path w="50165" h="37464">
                <a:moveTo>
                  <a:pt x="21031" y="0"/>
                </a:moveTo>
                <a:lnTo>
                  <a:pt x="11667" y="2559"/>
                </a:lnTo>
                <a:lnTo>
                  <a:pt x="4382" y="7630"/>
                </a:lnTo>
                <a:lnTo>
                  <a:pt x="404" y="14157"/>
                </a:lnTo>
                <a:lnTo>
                  <a:pt x="0" y="21319"/>
                </a:lnTo>
                <a:lnTo>
                  <a:pt x="3437" y="28289"/>
                </a:lnTo>
                <a:lnTo>
                  <a:pt x="7768" y="33522"/>
                </a:lnTo>
                <a:lnTo>
                  <a:pt x="15261" y="36849"/>
                </a:lnTo>
                <a:lnTo>
                  <a:pt x="23503" y="37179"/>
                </a:lnTo>
                <a:lnTo>
                  <a:pt x="33369" y="36094"/>
                </a:lnTo>
                <a:lnTo>
                  <a:pt x="41617" y="32399"/>
                </a:lnTo>
                <a:lnTo>
                  <a:pt x="47403" y="26669"/>
                </a:lnTo>
                <a:lnTo>
                  <a:pt x="49881" y="19476"/>
                </a:lnTo>
                <a:lnTo>
                  <a:pt x="50148" y="15691"/>
                </a:lnTo>
                <a:lnTo>
                  <a:pt x="48865" y="11932"/>
                </a:lnTo>
                <a:lnTo>
                  <a:pt x="46211" y="8706"/>
                </a:lnTo>
                <a:lnTo>
                  <a:pt x="39412" y="3272"/>
                </a:lnTo>
                <a:lnTo>
                  <a:pt x="30649" y="303"/>
                </a:lnTo>
                <a:lnTo>
                  <a:pt x="21031" y="0"/>
                </a:lnTo>
                <a:close/>
              </a:path>
            </a:pathLst>
          </a:custGeom>
          <a:solidFill>
            <a:srgbClr val="4AB5A2">
              <a:alpha val="9599"/>
            </a:srgbClr>
          </a:solidFill>
        </p:spPr>
        <p:txBody>
          <a:bodyPr wrap="square" lIns="0" tIns="0" rIns="0" bIns="0" rtlCol="0"/>
          <a:lstStyle/>
          <a:p>
            <a:endParaRPr dirty="0"/>
          </a:p>
        </p:txBody>
      </p:sp>
      <p:sp>
        <p:nvSpPr>
          <p:cNvPr id="18" name="bk object 18"/>
          <p:cNvSpPr/>
          <p:nvPr/>
        </p:nvSpPr>
        <p:spPr>
          <a:xfrm>
            <a:off x="6883608" y="3430748"/>
            <a:ext cx="53340" cy="37465"/>
          </a:xfrm>
          <a:custGeom>
            <a:avLst/>
            <a:gdLst/>
            <a:ahLst/>
            <a:cxnLst/>
            <a:rect l="l" t="t" r="r" b="b"/>
            <a:pathLst>
              <a:path w="53340" h="37464">
                <a:moveTo>
                  <a:pt x="23895" y="0"/>
                </a:moveTo>
                <a:lnTo>
                  <a:pt x="14678" y="2053"/>
                </a:lnTo>
                <a:lnTo>
                  <a:pt x="6959" y="6750"/>
                </a:lnTo>
                <a:lnTo>
                  <a:pt x="774" y="13036"/>
                </a:lnTo>
                <a:lnTo>
                  <a:pt x="0" y="21393"/>
                </a:lnTo>
                <a:lnTo>
                  <a:pt x="4940" y="28251"/>
                </a:lnTo>
                <a:lnTo>
                  <a:pt x="10579" y="32772"/>
                </a:lnTo>
                <a:lnTo>
                  <a:pt x="17627" y="35739"/>
                </a:lnTo>
                <a:lnTo>
                  <a:pt x="25542" y="37004"/>
                </a:lnTo>
                <a:lnTo>
                  <a:pt x="33781" y="36417"/>
                </a:lnTo>
                <a:lnTo>
                  <a:pt x="43776" y="33851"/>
                </a:lnTo>
                <a:lnTo>
                  <a:pt x="51079" y="27412"/>
                </a:lnTo>
                <a:lnTo>
                  <a:pt x="52734" y="20085"/>
                </a:lnTo>
                <a:lnTo>
                  <a:pt x="51384" y="20085"/>
                </a:lnTo>
                <a:lnTo>
                  <a:pt x="52031" y="13989"/>
                </a:lnTo>
                <a:lnTo>
                  <a:pt x="48628" y="8032"/>
                </a:lnTo>
                <a:lnTo>
                  <a:pt x="42278" y="4146"/>
                </a:lnTo>
                <a:lnTo>
                  <a:pt x="33473" y="670"/>
                </a:lnTo>
                <a:lnTo>
                  <a:pt x="23895" y="0"/>
                </a:lnTo>
                <a:close/>
              </a:path>
              <a:path w="53340" h="37464">
                <a:moveTo>
                  <a:pt x="52831" y="19653"/>
                </a:moveTo>
                <a:lnTo>
                  <a:pt x="51384" y="20085"/>
                </a:lnTo>
                <a:lnTo>
                  <a:pt x="52734" y="20085"/>
                </a:lnTo>
                <a:lnTo>
                  <a:pt x="52831" y="19653"/>
                </a:lnTo>
                <a:close/>
              </a:path>
            </a:pathLst>
          </a:custGeom>
          <a:solidFill>
            <a:srgbClr val="F4D24E">
              <a:alpha val="3999"/>
            </a:srgbClr>
          </a:solidFill>
        </p:spPr>
        <p:txBody>
          <a:bodyPr wrap="square" lIns="0" tIns="0" rIns="0" bIns="0" rtlCol="0"/>
          <a:lstStyle/>
          <a:p>
            <a:endParaRPr dirty="0"/>
          </a:p>
        </p:txBody>
      </p:sp>
      <p:sp>
        <p:nvSpPr>
          <p:cNvPr id="19" name="bk object 19"/>
          <p:cNvSpPr/>
          <p:nvPr/>
        </p:nvSpPr>
        <p:spPr>
          <a:xfrm>
            <a:off x="6953998" y="3414236"/>
            <a:ext cx="52705" cy="36830"/>
          </a:xfrm>
          <a:custGeom>
            <a:avLst/>
            <a:gdLst/>
            <a:ahLst/>
            <a:cxnLst/>
            <a:rect l="l" t="t" r="r" b="b"/>
            <a:pathLst>
              <a:path w="52704" h="36829">
                <a:moveTo>
                  <a:pt x="24069" y="0"/>
                </a:moveTo>
                <a:lnTo>
                  <a:pt x="14799" y="1916"/>
                </a:lnTo>
                <a:lnTo>
                  <a:pt x="6959" y="6494"/>
                </a:lnTo>
                <a:lnTo>
                  <a:pt x="787" y="12780"/>
                </a:lnTo>
                <a:lnTo>
                  <a:pt x="0" y="21150"/>
                </a:lnTo>
                <a:lnTo>
                  <a:pt x="4940" y="28008"/>
                </a:lnTo>
                <a:lnTo>
                  <a:pt x="10734" y="32318"/>
                </a:lnTo>
                <a:lnTo>
                  <a:pt x="17775" y="35199"/>
                </a:lnTo>
                <a:lnTo>
                  <a:pt x="25608" y="36523"/>
                </a:lnTo>
                <a:lnTo>
                  <a:pt x="33782" y="36161"/>
                </a:lnTo>
                <a:lnTo>
                  <a:pt x="43942" y="33850"/>
                </a:lnTo>
                <a:lnTo>
                  <a:pt x="51295" y="27258"/>
                </a:lnTo>
                <a:lnTo>
                  <a:pt x="52471" y="19829"/>
                </a:lnTo>
                <a:lnTo>
                  <a:pt x="51104" y="19829"/>
                </a:lnTo>
                <a:lnTo>
                  <a:pt x="51612" y="13949"/>
                </a:lnTo>
                <a:lnTo>
                  <a:pt x="48361" y="8247"/>
                </a:lnTo>
                <a:lnTo>
                  <a:pt x="42341" y="4411"/>
                </a:lnTo>
                <a:lnTo>
                  <a:pt x="33630" y="809"/>
                </a:lnTo>
                <a:lnTo>
                  <a:pt x="24069" y="0"/>
                </a:lnTo>
                <a:close/>
              </a:path>
              <a:path w="52704" h="36829">
                <a:moveTo>
                  <a:pt x="52539" y="19397"/>
                </a:moveTo>
                <a:lnTo>
                  <a:pt x="51104" y="19829"/>
                </a:lnTo>
                <a:lnTo>
                  <a:pt x="52471" y="19829"/>
                </a:lnTo>
                <a:lnTo>
                  <a:pt x="52539" y="19397"/>
                </a:lnTo>
                <a:close/>
              </a:path>
            </a:pathLst>
          </a:custGeom>
          <a:solidFill>
            <a:srgbClr val="F4D24E">
              <a:alpha val="9300"/>
            </a:srgbClr>
          </a:solidFill>
        </p:spPr>
        <p:txBody>
          <a:bodyPr wrap="square" lIns="0" tIns="0" rIns="0" bIns="0" rtlCol="0"/>
          <a:lstStyle/>
          <a:p>
            <a:endParaRPr dirty="0"/>
          </a:p>
        </p:txBody>
      </p:sp>
      <p:sp>
        <p:nvSpPr>
          <p:cNvPr id="20" name="bk object 20"/>
          <p:cNvSpPr/>
          <p:nvPr/>
        </p:nvSpPr>
        <p:spPr>
          <a:xfrm>
            <a:off x="7027186" y="3386675"/>
            <a:ext cx="50165" cy="38100"/>
          </a:xfrm>
          <a:custGeom>
            <a:avLst/>
            <a:gdLst/>
            <a:ahLst/>
            <a:cxnLst/>
            <a:rect l="l" t="t" r="r" b="b"/>
            <a:pathLst>
              <a:path w="50165" h="38100">
                <a:moveTo>
                  <a:pt x="26963" y="0"/>
                </a:moveTo>
                <a:lnTo>
                  <a:pt x="0" y="22242"/>
                </a:lnTo>
                <a:lnTo>
                  <a:pt x="3303" y="29336"/>
                </a:lnTo>
                <a:lnTo>
                  <a:pt x="8832" y="33427"/>
                </a:lnTo>
                <a:lnTo>
                  <a:pt x="15501" y="36229"/>
                </a:lnTo>
                <a:lnTo>
                  <a:pt x="22923" y="37627"/>
                </a:lnTo>
                <a:lnTo>
                  <a:pt x="30709" y="37503"/>
                </a:lnTo>
                <a:lnTo>
                  <a:pt x="40945" y="35204"/>
                </a:lnTo>
                <a:lnTo>
                  <a:pt x="48400" y="28638"/>
                </a:lnTo>
                <a:lnTo>
                  <a:pt x="49759" y="20739"/>
                </a:lnTo>
                <a:lnTo>
                  <a:pt x="49556" y="12839"/>
                </a:lnTo>
                <a:lnTo>
                  <a:pt x="43587" y="5664"/>
                </a:lnTo>
                <a:lnTo>
                  <a:pt x="34164" y="2031"/>
                </a:lnTo>
                <a:lnTo>
                  <a:pt x="26963" y="0"/>
                </a:lnTo>
                <a:close/>
              </a:path>
            </a:pathLst>
          </a:custGeom>
          <a:solidFill>
            <a:srgbClr val="4AB5A2">
              <a:alpha val="1300"/>
            </a:srgbClr>
          </a:solidFill>
        </p:spPr>
        <p:txBody>
          <a:bodyPr wrap="square" lIns="0" tIns="0" rIns="0" bIns="0" rtlCol="0"/>
          <a:lstStyle/>
          <a:p>
            <a:endParaRPr dirty="0"/>
          </a:p>
        </p:txBody>
      </p:sp>
      <p:sp>
        <p:nvSpPr>
          <p:cNvPr id="21" name="bk object 21"/>
          <p:cNvSpPr/>
          <p:nvPr/>
        </p:nvSpPr>
        <p:spPr>
          <a:xfrm>
            <a:off x="7589656" y="3086787"/>
            <a:ext cx="50800" cy="37465"/>
          </a:xfrm>
          <a:custGeom>
            <a:avLst/>
            <a:gdLst/>
            <a:ahLst/>
            <a:cxnLst/>
            <a:rect l="l" t="t" r="r" b="b"/>
            <a:pathLst>
              <a:path w="50800" h="37464">
                <a:moveTo>
                  <a:pt x="21072" y="0"/>
                </a:moveTo>
                <a:lnTo>
                  <a:pt x="11708" y="2552"/>
                </a:lnTo>
                <a:lnTo>
                  <a:pt x="4406" y="7608"/>
                </a:lnTo>
                <a:lnTo>
                  <a:pt x="415" y="14131"/>
                </a:lnTo>
                <a:lnTo>
                  <a:pt x="0" y="21297"/>
                </a:lnTo>
                <a:lnTo>
                  <a:pt x="3428" y="28282"/>
                </a:lnTo>
                <a:lnTo>
                  <a:pt x="7708" y="33463"/>
                </a:lnTo>
                <a:lnTo>
                  <a:pt x="15099" y="36791"/>
                </a:lnTo>
                <a:lnTo>
                  <a:pt x="23252" y="37172"/>
                </a:lnTo>
                <a:lnTo>
                  <a:pt x="33127" y="36161"/>
                </a:lnTo>
                <a:lnTo>
                  <a:pt x="41431" y="32532"/>
                </a:lnTo>
                <a:lnTo>
                  <a:pt x="47304" y="26847"/>
                </a:lnTo>
                <a:lnTo>
                  <a:pt x="49884" y="19671"/>
                </a:lnTo>
                <a:lnTo>
                  <a:pt x="50202" y="15823"/>
                </a:lnTo>
                <a:lnTo>
                  <a:pt x="48932" y="12000"/>
                </a:lnTo>
                <a:lnTo>
                  <a:pt x="46227" y="8724"/>
                </a:lnTo>
                <a:lnTo>
                  <a:pt x="39442" y="3282"/>
                </a:lnTo>
                <a:lnTo>
                  <a:pt x="30687" y="308"/>
                </a:lnTo>
                <a:lnTo>
                  <a:pt x="21072" y="0"/>
                </a:lnTo>
                <a:close/>
              </a:path>
            </a:pathLst>
          </a:custGeom>
          <a:solidFill>
            <a:srgbClr val="06A1C7">
              <a:alpha val="2999"/>
            </a:srgbClr>
          </a:solidFill>
        </p:spPr>
        <p:txBody>
          <a:bodyPr wrap="square" lIns="0" tIns="0" rIns="0" bIns="0" rtlCol="0"/>
          <a:lstStyle/>
          <a:p>
            <a:endParaRPr dirty="0"/>
          </a:p>
        </p:txBody>
      </p:sp>
      <p:sp>
        <p:nvSpPr>
          <p:cNvPr id="22" name="bk object 22"/>
          <p:cNvSpPr/>
          <p:nvPr/>
        </p:nvSpPr>
        <p:spPr>
          <a:xfrm>
            <a:off x="7659844" y="3060602"/>
            <a:ext cx="50800" cy="38735"/>
          </a:xfrm>
          <a:custGeom>
            <a:avLst/>
            <a:gdLst/>
            <a:ahLst/>
            <a:cxnLst/>
            <a:rect l="l" t="t" r="r" b="b"/>
            <a:pathLst>
              <a:path w="50800" h="38735">
                <a:moveTo>
                  <a:pt x="26584" y="0"/>
                </a:moveTo>
                <a:lnTo>
                  <a:pt x="0" y="22708"/>
                </a:lnTo>
                <a:lnTo>
                  <a:pt x="3648" y="29527"/>
                </a:lnTo>
                <a:lnTo>
                  <a:pt x="7915" y="34721"/>
                </a:lnTo>
                <a:lnTo>
                  <a:pt x="15307" y="38036"/>
                </a:lnTo>
                <a:lnTo>
                  <a:pt x="23460" y="38417"/>
                </a:lnTo>
                <a:lnTo>
                  <a:pt x="33334" y="37408"/>
                </a:lnTo>
                <a:lnTo>
                  <a:pt x="41638" y="33783"/>
                </a:lnTo>
                <a:lnTo>
                  <a:pt x="47511" y="28103"/>
                </a:lnTo>
                <a:lnTo>
                  <a:pt x="50092" y="20929"/>
                </a:lnTo>
                <a:lnTo>
                  <a:pt x="50219" y="12954"/>
                </a:lnTo>
                <a:lnTo>
                  <a:pt x="43983" y="5702"/>
                </a:lnTo>
                <a:lnTo>
                  <a:pt x="34217" y="2438"/>
                </a:lnTo>
                <a:lnTo>
                  <a:pt x="26584" y="0"/>
                </a:lnTo>
                <a:close/>
              </a:path>
            </a:pathLst>
          </a:custGeom>
          <a:solidFill>
            <a:srgbClr val="76C6EB">
              <a:alpha val="6900"/>
            </a:srgbClr>
          </a:solidFill>
        </p:spPr>
        <p:txBody>
          <a:bodyPr wrap="square" lIns="0" tIns="0" rIns="0" bIns="0" rtlCol="0"/>
          <a:lstStyle/>
          <a:p>
            <a:endParaRPr dirty="0"/>
          </a:p>
        </p:txBody>
      </p:sp>
      <p:sp>
        <p:nvSpPr>
          <p:cNvPr id="23" name="bk object 23"/>
          <p:cNvSpPr/>
          <p:nvPr/>
        </p:nvSpPr>
        <p:spPr>
          <a:xfrm>
            <a:off x="7730175" y="3043627"/>
            <a:ext cx="50165" cy="37465"/>
          </a:xfrm>
          <a:custGeom>
            <a:avLst/>
            <a:gdLst/>
            <a:ahLst/>
            <a:cxnLst/>
            <a:rect l="l" t="t" r="r" b="b"/>
            <a:pathLst>
              <a:path w="50165" h="37464">
                <a:moveTo>
                  <a:pt x="28502" y="0"/>
                </a:moveTo>
                <a:lnTo>
                  <a:pt x="18541" y="402"/>
                </a:lnTo>
                <a:lnTo>
                  <a:pt x="9582" y="3644"/>
                </a:lnTo>
                <a:lnTo>
                  <a:pt x="3208" y="9013"/>
                </a:lnTo>
                <a:lnTo>
                  <a:pt x="0" y="15795"/>
                </a:lnTo>
                <a:lnTo>
                  <a:pt x="533" y="23186"/>
                </a:lnTo>
                <a:lnTo>
                  <a:pt x="4888" y="29868"/>
                </a:lnTo>
                <a:lnTo>
                  <a:pt x="12094" y="34618"/>
                </a:lnTo>
                <a:lnTo>
                  <a:pt x="21166" y="37007"/>
                </a:lnTo>
                <a:lnTo>
                  <a:pt x="31114" y="36610"/>
                </a:lnTo>
                <a:lnTo>
                  <a:pt x="41274" y="34286"/>
                </a:lnTo>
                <a:lnTo>
                  <a:pt x="48628" y="27707"/>
                </a:lnTo>
                <a:lnTo>
                  <a:pt x="49872" y="19846"/>
                </a:lnTo>
                <a:lnTo>
                  <a:pt x="50063" y="17827"/>
                </a:lnTo>
                <a:lnTo>
                  <a:pt x="49801" y="15772"/>
                </a:lnTo>
                <a:lnTo>
                  <a:pt x="49123" y="13826"/>
                </a:lnTo>
                <a:lnTo>
                  <a:pt x="44777" y="7142"/>
                </a:lnTo>
                <a:lnTo>
                  <a:pt x="37575" y="2390"/>
                </a:lnTo>
                <a:lnTo>
                  <a:pt x="28502" y="0"/>
                </a:lnTo>
                <a:close/>
              </a:path>
            </a:pathLst>
          </a:custGeom>
          <a:solidFill>
            <a:srgbClr val="F4D24E">
              <a:alpha val="7398"/>
            </a:srgbClr>
          </a:solidFill>
        </p:spPr>
        <p:txBody>
          <a:bodyPr wrap="square" lIns="0" tIns="0" rIns="0" bIns="0" rtlCol="0"/>
          <a:lstStyle/>
          <a:p>
            <a:endParaRPr dirty="0"/>
          </a:p>
        </p:txBody>
      </p:sp>
      <p:sp>
        <p:nvSpPr>
          <p:cNvPr id="24" name="bk object 24"/>
          <p:cNvSpPr/>
          <p:nvPr/>
        </p:nvSpPr>
        <p:spPr>
          <a:xfrm>
            <a:off x="5148515" y="2037768"/>
            <a:ext cx="51435" cy="38735"/>
          </a:xfrm>
          <a:custGeom>
            <a:avLst/>
            <a:gdLst/>
            <a:ahLst/>
            <a:cxnLst/>
            <a:rect l="l" t="t" r="r" b="b"/>
            <a:pathLst>
              <a:path w="51435" h="38735">
                <a:moveTo>
                  <a:pt x="26658" y="0"/>
                </a:moveTo>
                <a:lnTo>
                  <a:pt x="0" y="22560"/>
                </a:lnTo>
                <a:lnTo>
                  <a:pt x="3519" y="29514"/>
                </a:lnTo>
                <a:lnTo>
                  <a:pt x="9165" y="34030"/>
                </a:lnTo>
                <a:lnTo>
                  <a:pt x="16217" y="36998"/>
                </a:lnTo>
                <a:lnTo>
                  <a:pt x="24134" y="38265"/>
                </a:lnTo>
                <a:lnTo>
                  <a:pt x="32373" y="37680"/>
                </a:lnTo>
                <a:lnTo>
                  <a:pt x="42355" y="35115"/>
                </a:lnTo>
                <a:lnTo>
                  <a:pt x="49658" y="28676"/>
                </a:lnTo>
                <a:lnTo>
                  <a:pt x="51410" y="20916"/>
                </a:lnTo>
                <a:lnTo>
                  <a:pt x="49910" y="14997"/>
                </a:lnTo>
                <a:lnTo>
                  <a:pt x="46346" y="9715"/>
                </a:lnTo>
                <a:lnTo>
                  <a:pt x="40988" y="5357"/>
                </a:lnTo>
                <a:lnTo>
                  <a:pt x="34100" y="2209"/>
                </a:lnTo>
                <a:lnTo>
                  <a:pt x="26658" y="0"/>
                </a:lnTo>
                <a:close/>
              </a:path>
            </a:pathLst>
          </a:custGeom>
          <a:solidFill>
            <a:srgbClr val="F4D24E">
              <a:alpha val="2899"/>
            </a:srgbClr>
          </a:solidFill>
        </p:spPr>
        <p:txBody>
          <a:bodyPr wrap="square" lIns="0" tIns="0" rIns="0" bIns="0" rtlCol="0"/>
          <a:lstStyle/>
          <a:p>
            <a:endParaRPr dirty="0"/>
          </a:p>
        </p:txBody>
      </p:sp>
      <p:sp>
        <p:nvSpPr>
          <p:cNvPr id="2" name="Holder 2"/>
          <p:cNvSpPr>
            <a:spLocks noGrp="1"/>
          </p:cNvSpPr>
          <p:nvPr>
            <p:ph type="title"/>
          </p:nvPr>
        </p:nvSpPr>
        <p:spPr/>
        <p:txBody>
          <a:bodyPr lIns="0" tIns="0" rIns="0" bIns="0"/>
          <a:lstStyle>
            <a:lvl1pPr>
              <a:defRPr sz="4800" b="0" i="0">
                <a:solidFill>
                  <a:schemeClr val="bg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48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dirty="0"/>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3977F9C-1B7A-4253-8774-B5A48A52146F}" type="datetime1">
              <a:rPr lang="en-US" smtClean="0"/>
              <a:t>11/1/2022</a:t>
            </a:fld>
            <a:endParaRPr lang="en-US" dirty="0"/>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6130364" y="4224338"/>
            <a:ext cx="51435" cy="36830"/>
          </a:xfrm>
          <a:custGeom>
            <a:avLst/>
            <a:gdLst/>
            <a:ahLst/>
            <a:cxnLst/>
            <a:rect l="l" t="t" r="r" b="b"/>
            <a:pathLst>
              <a:path w="51435" h="36829">
                <a:moveTo>
                  <a:pt x="28203" y="0"/>
                </a:moveTo>
                <a:lnTo>
                  <a:pt x="0" y="21013"/>
                </a:lnTo>
                <a:lnTo>
                  <a:pt x="5080" y="27846"/>
                </a:lnTo>
                <a:lnTo>
                  <a:pt x="10402" y="32097"/>
                </a:lnTo>
                <a:lnTo>
                  <a:pt x="16991" y="35004"/>
                </a:lnTo>
                <a:lnTo>
                  <a:pt x="24405" y="36427"/>
                </a:lnTo>
                <a:lnTo>
                  <a:pt x="32207" y="36228"/>
                </a:lnTo>
                <a:lnTo>
                  <a:pt x="51320" y="11527"/>
                </a:lnTo>
                <a:lnTo>
                  <a:pt x="45351" y="4465"/>
                </a:lnTo>
                <a:lnTo>
                  <a:pt x="35953" y="1189"/>
                </a:lnTo>
                <a:lnTo>
                  <a:pt x="28203" y="0"/>
                </a:lnTo>
                <a:close/>
              </a:path>
            </a:pathLst>
          </a:custGeom>
          <a:solidFill>
            <a:srgbClr val="F4D24E">
              <a:alpha val="9999"/>
            </a:srgbClr>
          </a:solidFill>
        </p:spPr>
        <p:txBody>
          <a:bodyPr wrap="square" lIns="0" tIns="0" rIns="0" bIns="0" rtlCol="0"/>
          <a:lstStyle/>
          <a:p>
            <a:endParaRPr dirty="0"/>
          </a:p>
        </p:txBody>
      </p:sp>
      <p:sp>
        <p:nvSpPr>
          <p:cNvPr id="17" name="bk object 17"/>
          <p:cNvSpPr/>
          <p:nvPr/>
        </p:nvSpPr>
        <p:spPr>
          <a:xfrm>
            <a:off x="6816150" y="3438237"/>
            <a:ext cx="50165" cy="37465"/>
          </a:xfrm>
          <a:custGeom>
            <a:avLst/>
            <a:gdLst/>
            <a:ahLst/>
            <a:cxnLst/>
            <a:rect l="l" t="t" r="r" b="b"/>
            <a:pathLst>
              <a:path w="50165" h="37464">
                <a:moveTo>
                  <a:pt x="21031" y="0"/>
                </a:moveTo>
                <a:lnTo>
                  <a:pt x="11667" y="2559"/>
                </a:lnTo>
                <a:lnTo>
                  <a:pt x="4382" y="7624"/>
                </a:lnTo>
                <a:lnTo>
                  <a:pt x="404" y="14151"/>
                </a:lnTo>
                <a:lnTo>
                  <a:pt x="0" y="21312"/>
                </a:lnTo>
                <a:lnTo>
                  <a:pt x="3437" y="28277"/>
                </a:lnTo>
                <a:lnTo>
                  <a:pt x="7768" y="33522"/>
                </a:lnTo>
                <a:lnTo>
                  <a:pt x="15261" y="36849"/>
                </a:lnTo>
                <a:lnTo>
                  <a:pt x="23503" y="37180"/>
                </a:lnTo>
                <a:lnTo>
                  <a:pt x="33369" y="36089"/>
                </a:lnTo>
                <a:lnTo>
                  <a:pt x="41617" y="32395"/>
                </a:lnTo>
                <a:lnTo>
                  <a:pt x="47403" y="26668"/>
                </a:lnTo>
                <a:lnTo>
                  <a:pt x="49881" y="19476"/>
                </a:lnTo>
                <a:lnTo>
                  <a:pt x="50148" y="15691"/>
                </a:lnTo>
                <a:lnTo>
                  <a:pt x="48865" y="11932"/>
                </a:lnTo>
                <a:lnTo>
                  <a:pt x="46198" y="8693"/>
                </a:lnTo>
                <a:lnTo>
                  <a:pt x="39406" y="3267"/>
                </a:lnTo>
                <a:lnTo>
                  <a:pt x="30647" y="302"/>
                </a:lnTo>
                <a:lnTo>
                  <a:pt x="21031" y="0"/>
                </a:lnTo>
                <a:close/>
              </a:path>
            </a:pathLst>
          </a:custGeom>
          <a:solidFill>
            <a:srgbClr val="4AB5A2">
              <a:alpha val="9599"/>
            </a:srgbClr>
          </a:solidFill>
        </p:spPr>
        <p:txBody>
          <a:bodyPr wrap="square" lIns="0" tIns="0" rIns="0" bIns="0" rtlCol="0"/>
          <a:lstStyle/>
          <a:p>
            <a:endParaRPr dirty="0"/>
          </a:p>
        </p:txBody>
      </p:sp>
      <p:sp>
        <p:nvSpPr>
          <p:cNvPr id="18" name="bk object 18"/>
          <p:cNvSpPr/>
          <p:nvPr/>
        </p:nvSpPr>
        <p:spPr>
          <a:xfrm>
            <a:off x="6883609" y="3430755"/>
            <a:ext cx="53340" cy="37465"/>
          </a:xfrm>
          <a:custGeom>
            <a:avLst/>
            <a:gdLst/>
            <a:ahLst/>
            <a:cxnLst/>
            <a:rect l="l" t="t" r="r" b="b"/>
            <a:pathLst>
              <a:path w="53340" h="37464">
                <a:moveTo>
                  <a:pt x="23895" y="0"/>
                </a:moveTo>
                <a:lnTo>
                  <a:pt x="14678" y="2053"/>
                </a:lnTo>
                <a:lnTo>
                  <a:pt x="6959" y="6750"/>
                </a:lnTo>
                <a:lnTo>
                  <a:pt x="774" y="13036"/>
                </a:lnTo>
                <a:lnTo>
                  <a:pt x="0" y="21393"/>
                </a:lnTo>
                <a:lnTo>
                  <a:pt x="4940" y="28251"/>
                </a:lnTo>
                <a:lnTo>
                  <a:pt x="10579" y="32766"/>
                </a:lnTo>
                <a:lnTo>
                  <a:pt x="17627" y="35734"/>
                </a:lnTo>
                <a:lnTo>
                  <a:pt x="25542" y="37002"/>
                </a:lnTo>
                <a:lnTo>
                  <a:pt x="33781" y="36417"/>
                </a:lnTo>
                <a:lnTo>
                  <a:pt x="43776" y="33851"/>
                </a:lnTo>
                <a:lnTo>
                  <a:pt x="51079" y="27412"/>
                </a:lnTo>
                <a:lnTo>
                  <a:pt x="52737" y="20072"/>
                </a:lnTo>
                <a:lnTo>
                  <a:pt x="51384" y="20072"/>
                </a:lnTo>
                <a:lnTo>
                  <a:pt x="52031" y="13989"/>
                </a:lnTo>
                <a:lnTo>
                  <a:pt x="48628" y="8032"/>
                </a:lnTo>
                <a:lnTo>
                  <a:pt x="42278" y="4146"/>
                </a:lnTo>
                <a:lnTo>
                  <a:pt x="33473" y="670"/>
                </a:lnTo>
                <a:lnTo>
                  <a:pt x="23895" y="0"/>
                </a:lnTo>
                <a:close/>
              </a:path>
              <a:path w="53340" h="37464">
                <a:moveTo>
                  <a:pt x="52831" y="19653"/>
                </a:moveTo>
                <a:lnTo>
                  <a:pt x="51384" y="20072"/>
                </a:lnTo>
                <a:lnTo>
                  <a:pt x="52737" y="20072"/>
                </a:lnTo>
                <a:lnTo>
                  <a:pt x="52831" y="19653"/>
                </a:lnTo>
                <a:close/>
              </a:path>
            </a:pathLst>
          </a:custGeom>
          <a:solidFill>
            <a:srgbClr val="F4D24E">
              <a:alpha val="3999"/>
            </a:srgbClr>
          </a:solidFill>
        </p:spPr>
        <p:txBody>
          <a:bodyPr wrap="square" lIns="0" tIns="0" rIns="0" bIns="0" rtlCol="0"/>
          <a:lstStyle/>
          <a:p>
            <a:endParaRPr dirty="0"/>
          </a:p>
        </p:txBody>
      </p:sp>
      <p:sp>
        <p:nvSpPr>
          <p:cNvPr id="19" name="bk object 19"/>
          <p:cNvSpPr/>
          <p:nvPr/>
        </p:nvSpPr>
        <p:spPr>
          <a:xfrm>
            <a:off x="6953999" y="3414233"/>
            <a:ext cx="52705" cy="36830"/>
          </a:xfrm>
          <a:custGeom>
            <a:avLst/>
            <a:gdLst/>
            <a:ahLst/>
            <a:cxnLst/>
            <a:rect l="l" t="t" r="r" b="b"/>
            <a:pathLst>
              <a:path w="52704" h="36829">
                <a:moveTo>
                  <a:pt x="24069" y="0"/>
                </a:moveTo>
                <a:lnTo>
                  <a:pt x="14799" y="1919"/>
                </a:lnTo>
                <a:lnTo>
                  <a:pt x="6959" y="6503"/>
                </a:lnTo>
                <a:lnTo>
                  <a:pt x="787" y="12790"/>
                </a:lnTo>
                <a:lnTo>
                  <a:pt x="0" y="21147"/>
                </a:lnTo>
                <a:lnTo>
                  <a:pt x="4940" y="28005"/>
                </a:lnTo>
                <a:lnTo>
                  <a:pt x="10729" y="32317"/>
                </a:lnTo>
                <a:lnTo>
                  <a:pt x="17770" y="35202"/>
                </a:lnTo>
                <a:lnTo>
                  <a:pt x="25607" y="36531"/>
                </a:lnTo>
                <a:lnTo>
                  <a:pt x="33782" y="36171"/>
                </a:lnTo>
                <a:lnTo>
                  <a:pt x="43942" y="33847"/>
                </a:lnTo>
                <a:lnTo>
                  <a:pt x="51295" y="27268"/>
                </a:lnTo>
                <a:lnTo>
                  <a:pt x="52471" y="19838"/>
                </a:lnTo>
                <a:lnTo>
                  <a:pt x="51104" y="19838"/>
                </a:lnTo>
                <a:lnTo>
                  <a:pt x="51612" y="13958"/>
                </a:lnTo>
                <a:lnTo>
                  <a:pt x="48361" y="8243"/>
                </a:lnTo>
                <a:lnTo>
                  <a:pt x="42341" y="4421"/>
                </a:lnTo>
                <a:lnTo>
                  <a:pt x="33630" y="812"/>
                </a:lnTo>
                <a:lnTo>
                  <a:pt x="24069" y="0"/>
                </a:lnTo>
                <a:close/>
              </a:path>
              <a:path w="52704" h="36829">
                <a:moveTo>
                  <a:pt x="52539" y="19407"/>
                </a:moveTo>
                <a:lnTo>
                  <a:pt x="51104" y="19838"/>
                </a:lnTo>
                <a:lnTo>
                  <a:pt x="52471" y="19838"/>
                </a:lnTo>
                <a:lnTo>
                  <a:pt x="52539" y="19407"/>
                </a:lnTo>
                <a:close/>
              </a:path>
            </a:pathLst>
          </a:custGeom>
          <a:solidFill>
            <a:srgbClr val="F4D24E">
              <a:alpha val="9300"/>
            </a:srgbClr>
          </a:solidFill>
        </p:spPr>
        <p:txBody>
          <a:bodyPr wrap="square" lIns="0" tIns="0" rIns="0" bIns="0" rtlCol="0"/>
          <a:lstStyle/>
          <a:p>
            <a:endParaRPr dirty="0"/>
          </a:p>
        </p:txBody>
      </p:sp>
      <p:sp>
        <p:nvSpPr>
          <p:cNvPr id="20" name="bk object 20"/>
          <p:cNvSpPr/>
          <p:nvPr/>
        </p:nvSpPr>
        <p:spPr>
          <a:xfrm>
            <a:off x="7027186" y="3386669"/>
            <a:ext cx="50165" cy="38100"/>
          </a:xfrm>
          <a:custGeom>
            <a:avLst/>
            <a:gdLst/>
            <a:ahLst/>
            <a:cxnLst/>
            <a:rect l="l" t="t" r="r" b="b"/>
            <a:pathLst>
              <a:path w="50165" h="38100">
                <a:moveTo>
                  <a:pt x="26963" y="0"/>
                </a:moveTo>
                <a:lnTo>
                  <a:pt x="0" y="22249"/>
                </a:lnTo>
                <a:lnTo>
                  <a:pt x="3303" y="29349"/>
                </a:lnTo>
                <a:lnTo>
                  <a:pt x="8832" y="33438"/>
                </a:lnTo>
                <a:lnTo>
                  <a:pt x="15501" y="36236"/>
                </a:lnTo>
                <a:lnTo>
                  <a:pt x="22923" y="37629"/>
                </a:lnTo>
                <a:lnTo>
                  <a:pt x="30709" y="37503"/>
                </a:lnTo>
                <a:lnTo>
                  <a:pt x="40945" y="35204"/>
                </a:lnTo>
                <a:lnTo>
                  <a:pt x="48400" y="28638"/>
                </a:lnTo>
                <a:lnTo>
                  <a:pt x="49759" y="20739"/>
                </a:lnTo>
                <a:lnTo>
                  <a:pt x="49556" y="12852"/>
                </a:lnTo>
                <a:lnTo>
                  <a:pt x="43587" y="5664"/>
                </a:lnTo>
                <a:lnTo>
                  <a:pt x="34164" y="2031"/>
                </a:lnTo>
                <a:lnTo>
                  <a:pt x="26963" y="0"/>
                </a:lnTo>
                <a:close/>
              </a:path>
            </a:pathLst>
          </a:custGeom>
          <a:solidFill>
            <a:srgbClr val="4AB5A2">
              <a:alpha val="1300"/>
            </a:srgbClr>
          </a:solidFill>
        </p:spPr>
        <p:txBody>
          <a:bodyPr wrap="square" lIns="0" tIns="0" rIns="0" bIns="0" rtlCol="0"/>
          <a:lstStyle/>
          <a:p>
            <a:endParaRPr dirty="0"/>
          </a:p>
        </p:txBody>
      </p:sp>
      <p:sp>
        <p:nvSpPr>
          <p:cNvPr id="21" name="bk object 21"/>
          <p:cNvSpPr/>
          <p:nvPr/>
        </p:nvSpPr>
        <p:spPr>
          <a:xfrm>
            <a:off x="7589657" y="3086788"/>
            <a:ext cx="50800" cy="37465"/>
          </a:xfrm>
          <a:custGeom>
            <a:avLst/>
            <a:gdLst/>
            <a:ahLst/>
            <a:cxnLst/>
            <a:rect l="l" t="t" r="r" b="b"/>
            <a:pathLst>
              <a:path w="50800" h="37464">
                <a:moveTo>
                  <a:pt x="21072" y="0"/>
                </a:moveTo>
                <a:lnTo>
                  <a:pt x="11708" y="2544"/>
                </a:lnTo>
                <a:lnTo>
                  <a:pt x="4406" y="7608"/>
                </a:lnTo>
                <a:lnTo>
                  <a:pt x="415" y="14133"/>
                </a:lnTo>
                <a:lnTo>
                  <a:pt x="0" y="21297"/>
                </a:lnTo>
                <a:lnTo>
                  <a:pt x="3428" y="28274"/>
                </a:lnTo>
                <a:lnTo>
                  <a:pt x="7708" y="33469"/>
                </a:lnTo>
                <a:lnTo>
                  <a:pt x="15099" y="36783"/>
                </a:lnTo>
                <a:lnTo>
                  <a:pt x="23252" y="37164"/>
                </a:lnTo>
                <a:lnTo>
                  <a:pt x="33125" y="36155"/>
                </a:lnTo>
                <a:lnTo>
                  <a:pt x="41426" y="32531"/>
                </a:lnTo>
                <a:lnTo>
                  <a:pt x="47298" y="26851"/>
                </a:lnTo>
                <a:lnTo>
                  <a:pt x="49884" y="19677"/>
                </a:lnTo>
                <a:lnTo>
                  <a:pt x="50202" y="15828"/>
                </a:lnTo>
                <a:lnTo>
                  <a:pt x="48932" y="12006"/>
                </a:lnTo>
                <a:lnTo>
                  <a:pt x="46227" y="8729"/>
                </a:lnTo>
                <a:lnTo>
                  <a:pt x="39442" y="3287"/>
                </a:lnTo>
                <a:lnTo>
                  <a:pt x="30687" y="312"/>
                </a:lnTo>
                <a:lnTo>
                  <a:pt x="21072" y="0"/>
                </a:lnTo>
                <a:close/>
              </a:path>
            </a:pathLst>
          </a:custGeom>
          <a:solidFill>
            <a:srgbClr val="06A1C7">
              <a:alpha val="2999"/>
            </a:srgbClr>
          </a:solidFill>
        </p:spPr>
        <p:txBody>
          <a:bodyPr wrap="square" lIns="0" tIns="0" rIns="0" bIns="0" rtlCol="0"/>
          <a:lstStyle/>
          <a:p>
            <a:endParaRPr dirty="0"/>
          </a:p>
        </p:txBody>
      </p:sp>
      <p:sp>
        <p:nvSpPr>
          <p:cNvPr id="22" name="bk object 22"/>
          <p:cNvSpPr/>
          <p:nvPr/>
        </p:nvSpPr>
        <p:spPr>
          <a:xfrm>
            <a:off x="7659840" y="3060595"/>
            <a:ext cx="50800" cy="38735"/>
          </a:xfrm>
          <a:custGeom>
            <a:avLst/>
            <a:gdLst/>
            <a:ahLst/>
            <a:cxnLst/>
            <a:rect l="l" t="t" r="r" b="b"/>
            <a:pathLst>
              <a:path w="50800" h="38735">
                <a:moveTo>
                  <a:pt x="26590" y="0"/>
                </a:moveTo>
                <a:lnTo>
                  <a:pt x="0" y="22714"/>
                </a:lnTo>
                <a:lnTo>
                  <a:pt x="3641" y="29540"/>
                </a:lnTo>
                <a:lnTo>
                  <a:pt x="7921" y="34721"/>
                </a:lnTo>
                <a:lnTo>
                  <a:pt x="15312" y="38049"/>
                </a:lnTo>
                <a:lnTo>
                  <a:pt x="23465" y="38430"/>
                </a:lnTo>
                <a:lnTo>
                  <a:pt x="33340" y="37419"/>
                </a:lnTo>
                <a:lnTo>
                  <a:pt x="41644" y="33789"/>
                </a:lnTo>
                <a:lnTo>
                  <a:pt x="47517" y="28105"/>
                </a:lnTo>
                <a:lnTo>
                  <a:pt x="50097" y="20929"/>
                </a:lnTo>
                <a:lnTo>
                  <a:pt x="50224" y="12966"/>
                </a:lnTo>
                <a:lnTo>
                  <a:pt x="43989" y="5702"/>
                </a:lnTo>
                <a:lnTo>
                  <a:pt x="34222" y="2451"/>
                </a:lnTo>
                <a:lnTo>
                  <a:pt x="26590" y="0"/>
                </a:lnTo>
                <a:close/>
              </a:path>
            </a:pathLst>
          </a:custGeom>
          <a:solidFill>
            <a:srgbClr val="76C6EB">
              <a:alpha val="6900"/>
            </a:srgbClr>
          </a:solidFill>
        </p:spPr>
        <p:txBody>
          <a:bodyPr wrap="square" lIns="0" tIns="0" rIns="0" bIns="0" rtlCol="0"/>
          <a:lstStyle/>
          <a:p>
            <a:endParaRPr dirty="0"/>
          </a:p>
        </p:txBody>
      </p:sp>
      <p:sp>
        <p:nvSpPr>
          <p:cNvPr id="23" name="bk object 23"/>
          <p:cNvSpPr/>
          <p:nvPr/>
        </p:nvSpPr>
        <p:spPr>
          <a:xfrm>
            <a:off x="7730174" y="3043627"/>
            <a:ext cx="50165" cy="37465"/>
          </a:xfrm>
          <a:custGeom>
            <a:avLst/>
            <a:gdLst/>
            <a:ahLst/>
            <a:cxnLst/>
            <a:rect l="l" t="t" r="r" b="b"/>
            <a:pathLst>
              <a:path w="50165" h="37464">
                <a:moveTo>
                  <a:pt x="28503" y="0"/>
                </a:moveTo>
                <a:lnTo>
                  <a:pt x="18542" y="395"/>
                </a:lnTo>
                <a:lnTo>
                  <a:pt x="9583" y="3645"/>
                </a:lnTo>
                <a:lnTo>
                  <a:pt x="3208" y="9017"/>
                </a:lnTo>
                <a:lnTo>
                  <a:pt x="0" y="15788"/>
                </a:lnTo>
                <a:lnTo>
                  <a:pt x="534" y="23192"/>
                </a:lnTo>
                <a:lnTo>
                  <a:pt x="4887" y="29868"/>
                </a:lnTo>
                <a:lnTo>
                  <a:pt x="12091" y="34619"/>
                </a:lnTo>
                <a:lnTo>
                  <a:pt x="21161" y="37011"/>
                </a:lnTo>
                <a:lnTo>
                  <a:pt x="31115" y="36616"/>
                </a:lnTo>
                <a:lnTo>
                  <a:pt x="41275" y="34291"/>
                </a:lnTo>
                <a:lnTo>
                  <a:pt x="48616" y="27713"/>
                </a:lnTo>
                <a:lnTo>
                  <a:pt x="49873" y="19852"/>
                </a:lnTo>
                <a:lnTo>
                  <a:pt x="50064" y="17820"/>
                </a:lnTo>
                <a:lnTo>
                  <a:pt x="49806" y="15777"/>
                </a:lnTo>
                <a:lnTo>
                  <a:pt x="49124" y="13819"/>
                </a:lnTo>
                <a:lnTo>
                  <a:pt x="44778" y="7142"/>
                </a:lnTo>
                <a:lnTo>
                  <a:pt x="37576" y="2392"/>
                </a:lnTo>
                <a:lnTo>
                  <a:pt x="28503" y="0"/>
                </a:lnTo>
                <a:close/>
              </a:path>
            </a:pathLst>
          </a:custGeom>
          <a:solidFill>
            <a:srgbClr val="F4D24E">
              <a:alpha val="7398"/>
            </a:srgbClr>
          </a:solidFill>
        </p:spPr>
        <p:txBody>
          <a:bodyPr wrap="square" lIns="0" tIns="0" rIns="0" bIns="0" rtlCol="0"/>
          <a:lstStyle/>
          <a:p>
            <a:endParaRPr dirty="0"/>
          </a:p>
        </p:txBody>
      </p:sp>
      <p:sp>
        <p:nvSpPr>
          <p:cNvPr id="24" name="bk object 24"/>
          <p:cNvSpPr/>
          <p:nvPr/>
        </p:nvSpPr>
        <p:spPr>
          <a:xfrm>
            <a:off x="5148516" y="2037774"/>
            <a:ext cx="51435" cy="38735"/>
          </a:xfrm>
          <a:custGeom>
            <a:avLst/>
            <a:gdLst/>
            <a:ahLst/>
            <a:cxnLst/>
            <a:rect l="l" t="t" r="r" b="b"/>
            <a:pathLst>
              <a:path w="51435" h="38735">
                <a:moveTo>
                  <a:pt x="26658" y="0"/>
                </a:moveTo>
                <a:lnTo>
                  <a:pt x="0" y="22559"/>
                </a:lnTo>
                <a:lnTo>
                  <a:pt x="3519" y="29514"/>
                </a:lnTo>
                <a:lnTo>
                  <a:pt x="9165" y="34028"/>
                </a:lnTo>
                <a:lnTo>
                  <a:pt x="16217" y="36991"/>
                </a:lnTo>
                <a:lnTo>
                  <a:pt x="24134" y="38255"/>
                </a:lnTo>
                <a:lnTo>
                  <a:pt x="32373" y="37668"/>
                </a:lnTo>
                <a:lnTo>
                  <a:pt x="42355" y="35102"/>
                </a:lnTo>
                <a:lnTo>
                  <a:pt x="49658" y="28676"/>
                </a:lnTo>
                <a:lnTo>
                  <a:pt x="51410" y="20904"/>
                </a:lnTo>
                <a:lnTo>
                  <a:pt x="49904" y="14991"/>
                </a:lnTo>
                <a:lnTo>
                  <a:pt x="46342" y="9712"/>
                </a:lnTo>
                <a:lnTo>
                  <a:pt x="40986" y="5352"/>
                </a:lnTo>
                <a:lnTo>
                  <a:pt x="34100" y="2197"/>
                </a:lnTo>
                <a:lnTo>
                  <a:pt x="26658" y="0"/>
                </a:lnTo>
                <a:close/>
              </a:path>
            </a:pathLst>
          </a:custGeom>
          <a:solidFill>
            <a:srgbClr val="F4D24E">
              <a:alpha val="2899"/>
            </a:srgbClr>
          </a:solidFill>
        </p:spPr>
        <p:txBody>
          <a:bodyPr wrap="square" lIns="0" tIns="0" rIns="0" bIns="0" rtlCol="0"/>
          <a:lstStyle/>
          <a:p>
            <a:endParaRPr dirty="0"/>
          </a:p>
        </p:txBody>
      </p:sp>
      <p:sp>
        <p:nvSpPr>
          <p:cNvPr id="2" name="Holder 2"/>
          <p:cNvSpPr>
            <a:spLocks noGrp="1"/>
          </p:cNvSpPr>
          <p:nvPr>
            <p:ph type="title"/>
          </p:nvPr>
        </p:nvSpPr>
        <p:spPr>
          <a:xfrm>
            <a:off x="2372711" y="1638094"/>
            <a:ext cx="7452926" cy="1486535"/>
          </a:xfrm>
          <a:prstGeom prst="rect">
            <a:avLst/>
          </a:prstGeom>
        </p:spPr>
        <p:txBody>
          <a:bodyPr lIns="0" tIns="0" rIns="0" bIns="0"/>
          <a:lstStyle>
            <a:lvl1pPr>
              <a:defRPr sz="4800" b="0" i="0">
                <a:solidFill>
                  <a:schemeClr val="bg1"/>
                </a:solidFill>
                <a:latin typeface="Calibri"/>
                <a:cs typeface="Calibri"/>
              </a:defRPr>
            </a:lvl1pPr>
          </a:lstStyle>
          <a:p>
            <a:endParaRPr/>
          </a:p>
        </p:txBody>
      </p:sp>
      <p:sp>
        <p:nvSpPr>
          <p:cNvPr id="3" name="Holder 3"/>
          <p:cNvSpPr>
            <a:spLocks noGrp="1"/>
          </p:cNvSpPr>
          <p:nvPr>
            <p:ph sz="half" idx="2"/>
          </p:nvPr>
        </p:nvSpPr>
        <p:spPr>
          <a:xfrm>
            <a:off x="609917" y="1577340"/>
            <a:ext cx="5306282"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917624" y="1865835"/>
            <a:ext cx="4079875" cy="3759200"/>
          </a:xfrm>
          <a:prstGeom prst="rect">
            <a:avLst/>
          </a:prstGeom>
        </p:spPr>
        <p:txBody>
          <a:bodyPr wrap="square" lIns="0" tIns="0" rIns="0" bIns="0">
            <a:spAutoFit/>
          </a:bodyPr>
          <a:lstStyle>
            <a:lvl1pPr>
              <a:defRPr sz="1400" b="0" i="0">
                <a:solidFill>
                  <a:srgbClr val="252525"/>
                </a:solidFill>
                <a:latin typeface="Calibri"/>
                <a:cs typeface="Calibri"/>
              </a:defRPr>
            </a:lvl1pPr>
          </a:lstStyle>
          <a:p>
            <a:endParaRPr/>
          </a:p>
        </p:txBody>
      </p:sp>
      <p:sp>
        <p:nvSpPr>
          <p:cNvPr id="5" name="Holder 5"/>
          <p:cNvSpPr>
            <a:spLocks noGrp="1"/>
          </p:cNvSpPr>
          <p:nvPr>
            <p:ph type="ftr" sz="quarter" idx="5"/>
          </p:nvPr>
        </p:nvSpPr>
        <p:spPr>
          <a:xfrm>
            <a:off x="4147439" y="6377940"/>
            <a:ext cx="3903472" cy="342900"/>
          </a:xfrm>
          <a:prstGeom prst="rect">
            <a:avLst/>
          </a:prstGeom>
        </p:spPr>
        <p:txBody>
          <a:bodyPr lIns="0" tIns="0" rIns="0" bIns="0"/>
          <a:lstStyle>
            <a:lvl1pPr algn="ctr">
              <a:defRPr>
                <a:solidFill>
                  <a:schemeClr val="tx1">
                    <a:tint val="75000"/>
                  </a:schemeClr>
                </a:solidFill>
              </a:defRPr>
            </a:lvl1pPr>
          </a:lstStyle>
          <a:p>
            <a:endParaRPr dirty="0"/>
          </a:p>
        </p:txBody>
      </p:sp>
      <p:sp>
        <p:nvSpPr>
          <p:cNvPr id="6" name="Holder 6"/>
          <p:cNvSpPr>
            <a:spLocks noGrp="1"/>
          </p:cNvSpPr>
          <p:nvPr>
            <p:ph type="dt" sz="half" idx="6"/>
          </p:nvPr>
        </p:nvSpPr>
        <p:spPr>
          <a:xfrm>
            <a:off x="609917" y="6377940"/>
            <a:ext cx="2805620" cy="342900"/>
          </a:xfrm>
          <a:prstGeom prst="rect">
            <a:avLst/>
          </a:prstGeom>
        </p:spPr>
        <p:txBody>
          <a:bodyPr lIns="0" tIns="0" rIns="0" bIns="0"/>
          <a:lstStyle>
            <a:lvl1pPr algn="l">
              <a:defRPr>
                <a:solidFill>
                  <a:schemeClr val="tx1">
                    <a:tint val="75000"/>
                  </a:schemeClr>
                </a:solidFill>
              </a:defRPr>
            </a:lvl1pPr>
          </a:lstStyle>
          <a:p>
            <a:fld id="{9C538427-8C55-4974-9A4A-993D8E8E3B09}" type="datetime1">
              <a:rPr lang="en-US" smtClean="0"/>
              <a:t>11/1/2022</a:t>
            </a:fld>
            <a:endParaRPr lang="en-US" dirty="0"/>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6130367" y="4224340"/>
            <a:ext cx="51435" cy="36830"/>
          </a:xfrm>
          <a:custGeom>
            <a:avLst/>
            <a:gdLst/>
            <a:ahLst/>
            <a:cxnLst/>
            <a:rect l="l" t="t" r="r" b="b"/>
            <a:pathLst>
              <a:path w="51435" h="36829">
                <a:moveTo>
                  <a:pt x="28203" y="0"/>
                </a:moveTo>
                <a:lnTo>
                  <a:pt x="0" y="21008"/>
                </a:lnTo>
                <a:lnTo>
                  <a:pt x="5080" y="27841"/>
                </a:lnTo>
                <a:lnTo>
                  <a:pt x="10402" y="32097"/>
                </a:lnTo>
                <a:lnTo>
                  <a:pt x="16991" y="35003"/>
                </a:lnTo>
                <a:lnTo>
                  <a:pt x="24405" y="36424"/>
                </a:lnTo>
                <a:lnTo>
                  <a:pt x="32207" y="36223"/>
                </a:lnTo>
                <a:lnTo>
                  <a:pt x="51320" y="11521"/>
                </a:lnTo>
                <a:lnTo>
                  <a:pt x="45339" y="4460"/>
                </a:lnTo>
                <a:lnTo>
                  <a:pt x="35953" y="1183"/>
                </a:lnTo>
                <a:lnTo>
                  <a:pt x="28203" y="0"/>
                </a:lnTo>
                <a:close/>
              </a:path>
            </a:pathLst>
          </a:custGeom>
          <a:solidFill>
            <a:srgbClr val="F4D24E">
              <a:alpha val="9999"/>
            </a:srgbClr>
          </a:solidFill>
        </p:spPr>
        <p:txBody>
          <a:bodyPr wrap="square" lIns="0" tIns="0" rIns="0" bIns="0" rtlCol="0"/>
          <a:lstStyle/>
          <a:p>
            <a:endParaRPr dirty="0"/>
          </a:p>
        </p:txBody>
      </p:sp>
      <p:sp>
        <p:nvSpPr>
          <p:cNvPr id="17" name="bk object 17"/>
          <p:cNvSpPr/>
          <p:nvPr/>
        </p:nvSpPr>
        <p:spPr>
          <a:xfrm>
            <a:off x="6816153" y="3438233"/>
            <a:ext cx="50165" cy="37465"/>
          </a:xfrm>
          <a:custGeom>
            <a:avLst/>
            <a:gdLst/>
            <a:ahLst/>
            <a:cxnLst/>
            <a:rect l="l" t="t" r="r" b="b"/>
            <a:pathLst>
              <a:path w="50165" h="37464">
                <a:moveTo>
                  <a:pt x="21031" y="0"/>
                </a:moveTo>
                <a:lnTo>
                  <a:pt x="11667" y="2559"/>
                </a:lnTo>
                <a:lnTo>
                  <a:pt x="4382" y="7624"/>
                </a:lnTo>
                <a:lnTo>
                  <a:pt x="404" y="14153"/>
                </a:lnTo>
                <a:lnTo>
                  <a:pt x="0" y="21317"/>
                </a:lnTo>
                <a:lnTo>
                  <a:pt x="3437" y="28290"/>
                </a:lnTo>
                <a:lnTo>
                  <a:pt x="7755" y="33522"/>
                </a:lnTo>
                <a:lnTo>
                  <a:pt x="15248" y="36849"/>
                </a:lnTo>
                <a:lnTo>
                  <a:pt x="23503" y="37180"/>
                </a:lnTo>
                <a:lnTo>
                  <a:pt x="33363" y="36094"/>
                </a:lnTo>
                <a:lnTo>
                  <a:pt x="41612" y="32400"/>
                </a:lnTo>
                <a:lnTo>
                  <a:pt x="47401" y="26669"/>
                </a:lnTo>
                <a:lnTo>
                  <a:pt x="49881" y="19476"/>
                </a:lnTo>
                <a:lnTo>
                  <a:pt x="50148" y="15691"/>
                </a:lnTo>
                <a:lnTo>
                  <a:pt x="48865" y="11932"/>
                </a:lnTo>
                <a:lnTo>
                  <a:pt x="46198" y="8693"/>
                </a:lnTo>
                <a:lnTo>
                  <a:pt x="39406" y="3267"/>
                </a:lnTo>
                <a:lnTo>
                  <a:pt x="30647" y="302"/>
                </a:lnTo>
                <a:lnTo>
                  <a:pt x="21031" y="0"/>
                </a:lnTo>
                <a:close/>
              </a:path>
            </a:pathLst>
          </a:custGeom>
          <a:solidFill>
            <a:srgbClr val="4AB5A2">
              <a:alpha val="9599"/>
            </a:srgbClr>
          </a:solidFill>
        </p:spPr>
        <p:txBody>
          <a:bodyPr wrap="square" lIns="0" tIns="0" rIns="0" bIns="0" rtlCol="0"/>
          <a:lstStyle/>
          <a:p>
            <a:endParaRPr dirty="0"/>
          </a:p>
        </p:txBody>
      </p:sp>
      <p:sp>
        <p:nvSpPr>
          <p:cNvPr id="18" name="bk object 18"/>
          <p:cNvSpPr/>
          <p:nvPr/>
        </p:nvSpPr>
        <p:spPr>
          <a:xfrm>
            <a:off x="6883599" y="3430751"/>
            <a:ext cx="53340" cy="37465"/>
          </a:xfrm>
          <a:custGeom>
            <a:avLst/>
            <a:gdLst/>
            <a:ahLst/>
            <a:cxnLst/>
            <a:rect l="l" t="t" r="r" b="b"/>
            <a:pathLst>
              <a:path w="53340" h="37464">
                <a:moveTo>
                  <a:pt x="23902" y="0"/>
                </a:moveTo>
                <a:lnTo>
                  <a:pt x="14685" y="2053"/>
                </a:lnTo>
                <a:lnTo>
                  <a:pt x="6972" y="6750"/>
                </a:lnTo>
                <a:lnTo>
                  <a:pt x="787" y="13036"/>
                </a:lnTo>
                <a:lnTo>
                  <a:pt x="0" y="21393"/>
                </a:lnTo>
                <a:lnTo>
                  <a:pt x="4940" y="28251"/>
                </a:lnTo>
                <a:lnTo>
                  <a:pt x="10586" y="32766"/>
                </a:lnTo>
                <a:lnTo>
                  <a:pt x="17638" y="35734"/>
                </a:lnTo>
                <a:lnTo>
                  <a:pt x="25555" y="37002"/>
                </a:lnTo>
                <a:lnTo>
                  <a:pt x="33794" y="36417"/>
                </a:lnTo>
                <a:lnTo>
                  <a:pt x="43789" y="33851"/>
                </a:lnTo>
                <a:lnTo>
                  <a:pt x="51092" y="27412"/>
                </a:lnTo>
                <a:lnTo>
                  <a:pt x="52735" y="20085"/>
                </a:lnTo>
                <a:lnTo>
                  <a:pt x="51396" y="20085"/>
                </a:lnTo>
                <a:lnTo>
                  <a:pt x="52044" y="13989"/>
                </a:lnTo>
                <a:lnTo>
                  <a:pt x="48640" y="8032"/>
                </a:lnTo>
                <a:lnTo>
                  <a:pt x="42290" y="4146"/>
                </a:lnTo>
                <a:lnTo>
                  <a:pt x="33484" y="670"/>
                </a:lnTo>
                <a:lnTo>
                  <a:pt x="23902" y="0"/>
                </a:lnTo>
                <a:close/>
              </a:path>
              <a:path w="53340" h="37464">
                <a:moveTo>
                  <a:pt x="52831" y="19653"/>
                </a:moveTo>
                <a:lnTo>
                  <a:pt x="51396" y="20085"/>
                </a:lnTo>
                <a:lnTo>
                  <a:pt x="52735" y="20085"/>
                </a:lnTo>
                <a:lnTo>
                  <a:pt x="52831" y="19653"/>
                </a:lnTo>
                <a:close/>
              </a:path>
            </a:pathLst>
          </a:custGeom>
          <a:solidFill>
            <a:srgbClr val="F4D24E">
              <a:alpha val="3999"/>
            </a:srgbClr>
          </a:solidFill>
        </p:spPr>
        <p:txBody>
          <a:bodyPr wrap="square" lIns="0" tIns="0" rIns="0" bIns="0" rtlCol="0"/>
          <a:lstStyle/>
          <a:p>
            <a:endParaRPr dirty="0"/>
          </a:p>
        </p:txBody>
      </p:sp>
      <p:sp>
        <p:nvSpPr>
          <p:cNvPr id="19" name="bk object 19"/>
          <p:cNvSpPr/>
          <p:nvPr/>
        </p:nvSpPr>
        <p:spPr>
          <a:xfrm>
            <a:off x="6954001" y="3414234"/>
            <a:ext cx="52705" cy="36830"/>
          </a:xfrm>
          <a:custGeom>
            <a:avLst/>
            <a:gdLst/>
            <a:ahLst/>
            <a:cxnLst/>
            <a:rect l="l" t="t" r="r" b="b"/>
            <a:pathLst>
              <a:path w="52704" h="36829">
                <a:moveTo>
                  <a:pt x="24069" y="0"/>
                </a:moveTo>
                <a:lnTo>
                  <a:pt x="14799" y="1919"/>
                </a:lnTo>
                <a:lnTo>
                  <a:pt x="6959" y="6499"/>
                </a:lnTo>
                <a:lnTo>
                  <a:pt x="787" y="12785"/>
                </a:lnTo>
                <a:lnTo>
                  <a:pt x="0" y="21142"/>
                </a:lnTo>
                <a:lnTo>
                  <a:pt x="4940" y="28000"/>
                </a:lnTo>
                <a:lnTo>
                  <a:pt x="10729" y="32317"/>
                </a:lnTo>
                <a:lnTo>
                  <a:pt x="17770" y="35202"/>
                </a:lnTo>
                <a:lnTo>
                  <a:pt x="25607" y="36528"/>
                </a:lnTo>
                <a:lnTo>
                  <a:pt x="33782" y="36166"/>
                </a:lnTo>
                <a:lnTo>
                  <a:pt x="43942" y="33842"/>
                </a:lnTo>
                <a:lnTo>
                  <a:pt x="51295" y="27263"/>
                </a:lnTo>
                <a:lnTo>
                  <a:pt x="52471" y="19834"/>
                </a:lnTo>
                <a:lnTo>
                  <a:pt x="51104" y="19834"/>
                </a:lnTo>
                <a:lnTo>
                  <a:pt x="51600" y="13954"/>
                </a:lnTo>
                <a:lnTo>
                  <a:pt x="48361" y="8239"/>
                </a:lnTo>
                <a:lnTo>
                  <a:pt x="42341" y="4416"/>
                </a:lnTo>
                <a:lnTo>
                  <a:pt x="33630" y="809"/>
                </a:lnTo>
                <a:lnTo>
                  <a:pt x="24069" y="0"/>
                </a:lnTo>
                <a:close/>
              </a:path>
              <a:path w="52704" h="36829">
                <a:moveTo>
                  <a:pt x="52539" y="19402"/>
                </a:moveTo>
                <a:lnTo>
                  <a:pt x="51104" y="19834"/>
                </a:lnTo>
                <a:lnTo>
                  <a:pt x="52471" y="19834"/>
                </a:lnTo>
                <a:lnTo>
                  <a:pt x="52539" y="19402"/>
                </a:lnTo>
                <a:close/>
              </a:path>
            </a:pathLst>
          </a:custGeom>
          <a:solidFill>
            <a:srgbClr val="F4D24E">
              <a:alpha val="9300"/>
            </a:srgbClr>
          </a:solidFill>
        </p:spPr>
        <p:txBody>
          <a:bodyPr wrap="square" lIns="0" tIns="0" rIns="0" bIns="0" rtlCol="0"/>
          <a:lstStyle/>
          <a:p>
            <a:endParaRPr dirty="0"/>
          </a:p>
        </p:txBody>
      </p:sp>
      <p:sp>
        <p:nvSpPr>
          <p:cNvPr id="20" name="bk object 20"/>
          <p:cNvSpPr/>
          <p:nvPr/>
        </p:nvSpPr>
        <p:spPr>
          <a:xfrm>
            <a:off x="7027184" y="3386665"/>
            <a:ext cx="50165" cy="38100"/>
          </a:xfrm>
          <a:custGeom>
            <a:avLst/>
            <a:gdLst/>
            <a:ahLst/>
            <a:cxnLst/>
            <a:rect l="l" t="t" r="r" b="b"/>
            <a:pathLst>
              <a:path w="50165" h="38100">
                <a:moveTo>
                  <a:pt x="26968" y="0"/>
                </a:moveTo>
                <a:lnTo>
                  <a:pt x="0" y="22249"/>
                </a:lnTo>
                <a:lnTo>
                  <a:pt x="3308" y="29349"/>
                </a:lnTo>
                <a:lnTo>
                  <a:pt x="8837" y="33440"/>
                </a:lnTo>
                <a:lnTo>
                  <a:pt x="15506" y="36242"/>
                </a:lnTo>
                <a:lnTo>
                  <a:pt x="22928" y="37640"/>
                </a:lnTo>
                <a:lnTo>
                  <a:pt x="30715" y="37515"/>
                </a:lnTo>
                <a:lnTo>
                  <a:pt x="40951" y="35217"/>
                </a:lnTo>
                <a:lnTo>
                  <a:pt x="48406" y="28638"/>
                </a:lnTo>
                <a:lnTo>
                  <a:pt x="49752" y="20751"/>
                </a:lnTo>
                <a:lnTo>
                  <a:pt x="49561" y="12852"/>
                </a:lnTo>
                <a:lnTo>
                  <a:pt x="43592" y="5676"/>
                </a:lnTo>
                <a:lnTo>
                  <a:pt x="34169" y="2044"/>
                </a:lnTo>
                <a:lnTo>
                  <a:pt x="26968" y="0"/>
                </a:lnTo>
                <a:close/>
              </a:path>
            </a:pathLst>
          </a:custGeom>
          <a:solidFill>
            <a:srgbClr val="4AB5A2">
              <a:alpha val="1300"/>
            </a:srgbClr>
          </a:solidFill>
        </p:spPr>
        <p:txBody>
          <a:bodyPr wrap="square" lIns="0" tIns="0" rIns="0" bIns="0" rtlCol="0"/>
          <a:lstStyle/>
          <a:p>
            <a:endParaRPr dirty="0"/>
          </a:p>
        </p:txBody>
      </p:sp>
      <p:sp>
        <p:nvSpPr>
          <p:cNvPr id="21" name="bk object 21"/>
          <p:cNvSpPr/>
          <p:nvPr/>
        </p:nvSpPr>
        <p:spPr>
          <a:xfrm>
            <a:off x="7589659" y="3086790"/>
            <a:ext cx="50800" cy="37465"/>
          </a:xfrm>
          <a:custGeom>
            <a:avLst/>
            <a:gdLst/>
            <a:ahLst/>
            <a:cxnLst/>
            <a:rect l="l" t="t" r="r" b="b"/>
            <a:pathLst>
              <a:path w="50800" h="37464">
                <a:moveTo>
                  <a:pt x="21072" y="0"/>
                </a:moveTo>
                <a:lnTo>
                  <a:pt x="11708" y="2552"/>
                </a:lnTo>
                <a:lnTo>
                  <a:pt x="4406" y="7608"/>
                </a:lnTo>
                <a:lnTo>
                  <a:pt x="415" y="14129"/>
                </a:lnTo>
                <a:lnTo>
                  <a:pt x="0" y="21291"/>
                </a:lnTo>
                <a:lnTo>
                  <a:pt x="3428" y="28269"/>
                </a:lnTo>
                <a:lnTo>
                  <a:pt x="7708" y="33463"/>
                </a:lnTo>
                <a:lnTo>
                  <a:pt x="15099" y="36778"/>
                </a:lnTo>
                <a:lnTo>
                  <a:pt x="23240" y="37159"/>
                </a:lnTo>
                <a:lnTo>
                  <a:pt x="33120" y="36155"/>
                </a:lnTo>
                <a:lnTo>
                  <a:pt x="41425" y="32530"/>
                </a:lnTo>
                <a:lnTo>
                  <a:pt x="47298" y="26847"/>
                </a:lnTo>
                <a:lnTo>
                  <a:pt x="49884" y="19671"/>
                </a:lnTo>
                <a:lnTo>
                  <a:pt x="50202" y="15823"/>
                </a:lnTo>
                <a:lnTo>
                  <a:pt x="48932" y="12000"/>
                </a:lnTo>
                <a:lnTo>
                  <a:pt x="46227" y="8724"/>
                </a:lnTo>
                <a:lnTo>
                  <a:pt x="39442" y="3282"/>
                </a:lnTo>
                <a:lnTo>
                  <a:pt x="30687" y="308"/>
                </a:lnTo>
                <a:lnTo>
                  <a:pt x="21072" y="0"/>
                </a:lnTo>
                <a:close/>
              </a:path>
            </a:pathLst>
          </a:custGeom>
          <a:solidFill>
            <a:srgbClr val="06A1C7">
              <a:alpha val="2999"/>
            </a:srgbClr>
          </a:solidFill>
        </p:spPr>
        <p:txBody>
          <a:bodyPr wrap="square" lIns="0" tIns="0" rIns="0" bIns="0" rtlCol="0"/>
          <a:lstStyle/>
          <a:p>
            <a:endParaRPr dirty="0"/>
          </a:p>
        </p:txBody>
      </p:sp>
      <p:sp>
        <p:nvSpPr>
          <p:cNvPr id="22" name="bk object 22"/>
          <p:cNvSpPr/>
          <p:nvPr/>
        </p:nvSpPr>
        <p:spPr>
          <a:xfrm>
            <a:off x="7659842" y="3060603"/>
            <a:ext cx="50800" cy="38735"/>
          </a:xfrm>
          <a:custGeom>
            <a:avLst/>
            <a:gdLst/>
            <a:ahLst/>
            <a:cxnLst/>
            <a:rect l="l" t="t" r="r" b="b"/>
            <a:pathLst>
              <a:path w="50800" h="38735">
                <a:moveTo>
                  <a:pt x="26590" y="0"/>
                </a:moveTo>
                <a:lnTo>
                  <a:pt x="0" y="22703"/>
                </a:lnTo>
                <a:lnTo>
                  <a:pt x="3641" y="29527"/>
                </a:lnTo>
                <a:lnTo>
                  <a:pt x="7921" y="34709"/>
                </a:lnTo>
                <a:lnTo>
                  <a:pt x="15312" y="38036"/>
                </a:lnTo>
                <a:lnTo>
                  <a:pt x="23465" y="38417"/>
                </a:lnTo>
                <a:lnTo>
                  <a:pt x="33338" y="37408"/>
                </a:lnTo>
                <a:lnTo>
                  <a:pt x="41639" y="33783"/>
                </a:lnTo>
                <a:lnTo>
                  <a:pt x="47511" y="28103"/>
                </a:lnTo>
                <a:lnTo>
                  <a:pt x="50097" y="20929"/>
                </a:lnTo>
                <a:lnTo>
                  <a:pt x="50224" y="12954"/>
                </a:lnTo>
                <a:lnTo>
                  <a:pt x="43989" y="5689"/>
                </a:lnTo>
                <a:lnTo>
                  <a:pt x="34222" y="2438"/>
                </a:lnTo>
                <a:lnTo>
                  <a:pt x="26590" y="0"/>
                </a:lnTo>
                <a:close/>
              </a:path>
            </a:pathLst>
          </a:custGeom>
          <a:solidFill>
            <a:srgbClr val="76C6EB">
              <a:alpha val="6900"/>
            </a:srgbClr>
          </a:solidFill>
        </p:spPr>
        <p:txBody>
          <a:bodyPr wrap="square" lIns="0" tIns="0" rIns="0" bIns="0" rtlCol="0"/>
          <a:lstStyle/>
          <a:p>
            <a:endParaRPr dirty="0"/>
          </a:p>
        </p:txBody>
      </p:sp>
      <p:sp>
        <p:nvSpPr>
          <p:cNvPr id="23" name="bk object 23"/>
          <p:cNvSpPr/>
          <p:nvPr/>
        </p:nvSpPr>
        <p:spPr>
          <a:xfrm>
            <a:off x="7730172" y="3043629"/>
            <a:ext cx="50165" cy="37465"/>
          </a:xfrm>
          <a:custGeom>
            <a:avLst/>
            <a:gdLst/>
            <a:ahLst/>
            <a:cxnLst/>
            <a:rect l="l" t="t" r="r" b="b"/>
            <a:pathLst>
              <a:path w="50165" h="37464">
                <a:moveTo>
                  <a:pt x="28501" y="0"/>
                </a:moveTo>
                <a:lnTo>
                  <a:pt x="18547" y="403"/>
                </a:lnTo>
                <a:lnTo>
                  <a:pt x="9587" y="3645"/>
                </a:lnTo>
                <a:lnTo>
                  <a:pt x="3211" y="9013"/>
                </a:lnTo>
                <a:lnTo>
                  <a:pt x="0" y="15795"/>
                </a:lnTo>
                <a:lnTo>
                  <a:pt x="525" y="23186"/>
                </a:lnTo>
                <a:lnTo>
                  <a:pt x="4886" y="29868"/>
                </a:lnTo>
                <a:lnTo>
                  <a:pt x="12093" y="34618"/>
                </a:lnTo>
                <a:lnTo>
                  <a:pt x="21165" y="37008"/>
                </a:lnTo>
                <a:lnTo>
                  <a:pt x="31120" y="36610"/>
                </a:lnTo>
                <a:lnTo>
                  <a:pt x="41267" y="34286"/>
                </a:lnTo>
                <a:lnTo>
                  <a:pt x="48620" y="27708"/>
                </a:lnTo>
                <a:lnTo>
                  <a:pt x="49878" y="19846"/>
                </a:lnTo>
                <a:lnTo>
                  <a:pt x="50068" y="17827"/>
                </a:lnTo>
                <a:lnTo>
                  <a:pt x="49806" y="15772"/>
                </a:lnTo>
                <a:lnTo>
                  <a:pt x="49128" y="13814"/>
                </a:lnTo>
                <a:lnTo>
                  <a:pt x="44775" y="7137"/>
                </a:lnTo>
                <a:lnTo>
                  <a:pt x="37571" y="2388"/>
                </a:lnTo>
                <a:lnTo>
                  <a:pt x="28501" y="0"/>
                </a:lnTo>
                <a:close/>
              </a:path>
            </a:pathLst>
          </a:custGeom>
          <a:solidFill>
            <a:srgbClr val="F4D24E">
              <a:alpha val="7398"/>
            </a:srgbClr>
          </a:solidFill>
        </p:spPr>
        <p:txBody>
          <a:bodyPr wrap="square" lIns="0" tIns="0" rIns="0" bIns="0" rtlCol="0"/>
          <a:lstStyle/>
          <a:p>
            <a:endParaRPr dirty="0"/>
          </a:p>
        </p:txBody>
      </p:sp>
      <p:sp>
        <p:nvSpPr>
          <p:cNvPr id="24" name="bk object 24"/>
          <p:cNvSpPr/>
          <p:nvPr/>
        </p:nvSpPr>
        <p:spPr>
          <a:xfrm>
            <a:off x="5148517" y="2037770"/>
            <a:ext cx="51435" cy="38735"/>
          </a:xfrm>
          <a:custGeom>
            <a:avLst/>
            <a:gdLst/>
            <a:ahLst/>
            <a:cxnLst/>
            <a:rect l="l" t="t" r="r" b="b"/>
            <a:pathLst>
              <a:path w="51435" h="38735">
                <a:moveTo>
                  <a:pt x="26658" y="0"/>
                </a:moveTo>
                <a:lnTo>
                  <a:pt x="0" y="22559"/>
                </a:lnTo>
                <a:lnTo>
                  <a:pt x="3519" y="29514"/>
                </a:lnTo>
                <a:lnTo>
                  <a:pt x="9163" y="34030"/>
                </a:lnTo>
                <a:lnTo>
                  <a:pt x="16212" y="36998"/>
                </a:lnTo>
                <a:lnTo>
                  <a:pt x="24129" y="38265"/>
                </a:lnTo>
                <a:lnTo>
                  <a:pt x="32373" y="37680"/>
                </a:lnTo>
                <a:lnTo>
                  <a:pt x="42355" y="35115"/>
                </a:lnTo>
                <a:lnTo>
                  <a:pt x="49658" y="28676"/>
                </a:lnTo>
                <a:lnTo>
                  <a:pt x="51410" y="20916"/>
                </a:lnTo>
                <a:lnTo>
                  <a:pt x="49904" y="14997"/>
                </a:lnTo>
                <a:lnTo>
                  <a:pt x="46342" y="9715"/>
                </a:lnTo>
                <a:lnTo>
                  <a:pt x="40986" y="5357"/>
                </a:lnTo>
                <a:lnTo>
                  <a:pt x="34100" y="2209"/>
                </a:lnTo>
                <a:lnTo>
                  <a:pt x="26658" y="0"/>
                </a:lnTo>
                <a:close/>
              </a:path>
            </a:pathLst>
          </a:custGeom>
          <a:solidFill>
            <a:srgbClr val="F4D24E">
              <a:alpha val="2899"/>
            </a:srgbClr>
          </a:solidFill>
        </p:spPr>
        <p:txBody>
          <a:bodyPr wrap="square" lIns="0" tIns="0" rIns="0" bIns="0" rtlCol="0"/>
          <a:lstStyle/>
          <a:p>
            <a:endParaRPr dirty="0"/>
          </a:p>
        </p:txBody>
      </p:sp>
      <p:sp>
        <p:nvSpPr>
          <p:cNvPr id="25" name="bk object 25"/>
          <p:cNvSpPr/>
          <p:nvPr/>
        </p:nvSpPr>
        <p:spPr>
          <a:xfrm>
            <a:off x="767311" y="2100003"/>
            <a:ext cx="11424802" cy="2481602"/>
          </a:xfrm>
          <a:prstGeom prst="rect">
            <a:avLst/>
          </a:prstGeom>
          <a:blipFill>
            <a:blip r:embed="rId2" cstate="print"/>
            <a:stretch>
              <a:fillRect/>
            </a:stretch>
          </a:blipFill>
        </p:spPr>
        <p:txBody>
          <a:bodyPr wrap="square" lIns="0" tIns="0" rIns="0" bIns="0" rtlCol="0"/>
          <a:lstStyle/>
          <a:p>
            <a:endParaRPr dirty="0"/>
          </a:p>
        </p:txBody>
      </p:sp>
      <p:sp>
        <p:nvSpPr>
          <p:cNvPr id="26" name="bk object 26"/>
          <p:cNvSpPr/>
          <p:nvPr/>
        </p:nvSpPr>
        <p:spPr>
          <a:xfrm>
            <a:off x="8236821" y="1939016"/>
            <a:ext cx="50800" cy="37465"/>
          </a:xfrm>
          <a:custGeom>
            <a:avLst/>
            <a:gdLst/>
            <a:ahLst/>
            <a:cxnLst/>
            <a:rect l="l" t="t" r="r" b="b"/>
            <a:pathLst>
              <a:path w="50800" h="37464">
                <a:moveTo>
                  <a:pt x="27053" y="0"/>
                </a:moveTo>
                <a:lnTo>
                  <a:pt x="0" y="17271"/>
                </a:lnTo>
                <a:lnTo>
                  <a:pt x="1343" y="24625"/>
                </a:lnTo>
                <a:lnTo>
                  <a:pt x="6202" y="30811"/>
                </a:lnTo>
                <a:lnTo>
                  <a:pt x="13821" y="35189"/>
                </a:lnTo>
                <a:lnTo>
                  <a:pt x="23444" y="37121"/>
                </a:lnTo>
                <a:lnTo>
                  <a:pt x="33325" y="36119"/>
                </a:lnTo>
                <a:lnTo>
                  <a:pt x="41633" y="32498"/>
                </a:lnTo>
                <a:lnTo>
                  <a:pt x="47507" y="26820"/>
                </a:lnTo>
                <a:lnTo>
                  <a:pt x="50088" y="19646"/>
                </a:lnTo>
                <a:lnTo>
                  <a:pt x="50469" y="11747"/>
                </a:lnTo>
                <a:lnTo>
                  <a:pt x="44449" y="4457"/>
                </a:lnTo>
                <a:lnTo>
                  <a:pt x="34797" y="1155"/>
                </a:lnTo>
                <a:lnTo>
                  <a:pt x="27053" y="0"/>
                </a:lnTo>
                <a:close/>
              </a:path>
            </a:pathLst>
          </a:custGeom>
          <a:solidFill>
            <a:srgbClr val="4AB5A2">
              <a:alpha val="3999"/>
            </a:srgbClr>
          </a:solidFill>
        </p:spPr>
        <p:txBody>
          <a:bodyPr wrap="square" lIns="0" tIns="0" rIns="0" bIns="0" rtlCol="0"/>
          <a:lstStyle/>
          <a:p>
            <a:endParaRPr dirty="0"/>
          </a:p>
        </p:txBody>
      </p:sp>
      <p:sp>
        <p:nvSpPr>
          <p:cNvPr id="27" name="bk object 27"/>
          <p:cNvSpPr/>
          <p:nvPr/>
        </p:nvSpPr>
        <p:spPr>
          <a:xfrm>
            <a:off x="2904839" y="4679149"/>
            <a:ext cx="52069" cy="36830"/>
          </a:xfrm>
          <a:custGeom>
            <a:avLst/>
            <a:gdLst/>
            <a:ahLst/>
            <a:cxnLst/>
            <a:rect l="l" t="t" r="r" b="b"/>
            <a:pathLst>
              <a:path w="52069" h="36829">
                <a:moveTo>
                  <a:pt x="24210" y="0"/>
                </a:moveTo>
                <a:lnTo>
                  <a:pt x="14938" y="1919"/>
                </a:lnTo>
                <a:lnTo>
                  <a:pt x="7099" y="6499"/>
                </a:lnTo>
                <a:lnTo>
                  <a:pt x="787" y="12747"/>
                </a:lnTo>
                <a:lnTo>
                  <a:pt x="0" y="21167"/>
                </a:lnTo>
                <a:lnTo>
                  <a:pt x="5079" y="28000"/>
                </a:lnTo>
                <a:lnTo>
                  <a:pt x="10399" y="32246"/>
                </a:lnTo>
                <a:lnTo>
                  <a:pt x="17000" y="35117"/>
                </a:lnTo>
                <a:lnTo>
                  <a:pt x="24423" y="36471"/>
                </a:lnTo>
                <a:lnTo>
                  <a:pt x="32207" y="36166"/>
                </a:lnTo>
                <a:lnTo>
                  <a:pt x="42430" y="33867"/>
                </a:lnTo>
                <a:lnTo>
                  <a:pt x="49885" y="27301"/>
                </a:lnTo>
                <a:lnTo>
                  <a:pt x="51170" y="19834"/>
                </a:lnTo>
                <a:lnTo>
                  <a:pt x="51281" y="19402"/>
                </a:lnTo>
                <a:lnTo>
                  <a:pt x="51752" y="13954"/>
                </a:lnTo>
                <a:lnTo>
                  <a:pt x="48501" y="8239"/>
                </a:lnTo>
                <a:lnTo>
                  <a:pt x="42494" y="4416"/>
                </a:lnTo>
                <a:lnTo>
                  <a:pt x="33775" y="809"/>
                </a:lnTo>
                <a:lnTo>
                  <a:pt x="24210" y="0"/>
                </a:lnTo>
                <a:close/>
              </a:path>
              <a:path w="52069" h="36829">
                <a:moveTo>
                  <a:pt x="51281" y="19402"/>
                </a:moveTo>
                <a:lnTo>
                  <a:pt x="51244" y="19834"/>
                </a:lnTo>
                <a:lnTo>
                  <a:pt x="51281" y="19402"/>
                </a:lnTo>
                <a:close/>
              </a:path>
            </a:pathLst>
          </a:custGeom>
          <a:solidFill>
            <a:srgbClr val="4AB5A2">
              <a:alpha val="6399"/>
            </a:srgbClr>
          </a:solidFill>
        </p:spPr>
        <p:txBody>
          <a:bodyPr wrap="square" lIns="0" tIns="0" rIns="0" bIns="0" rtlCol="0"/>
          <a:lstStyle/>
          <a:p>
            <a:endParaRPr dirty="0"/>
          </a:p>
        </p:txBody>
      </p:sp>
      <p:sp>
        <p:nvSpPr>
          <p:cNvPr id="28" name="bk object 28"/>
          <p:cNvSpPr/>
          <p:nvPr/>
        </p:nvSpPr>
        <p:spPr>
          <a:xfrm>
            <a:off x="4190729" y="4659792"/>
            <a:ext cx="50800" cy="37465"/>
          </a:xfrm>
          <a:custGeom>
            <a:avLst/>
            <a:gdLst/>
            <a:ahLst/>
            <a:cxnLst/>
            <a:rect l="l" t="t" r="r" b="b"/>
            <a:pathLst>
              <a:path w="50800" h="37464">
                <a:moveTo>
                  <a:pt x="27055" y="0"/>
                </a:moveTo>
                <a:lnTo>
                  <a:pt x="0" y="17259"/>
                </a:lnTo>
                <a:lnTo>
                  <a:pt x="1343" y="24618"/>
                </a:lnTo>
                <a:lnTo>
                  <a:pt x="6203" y="30803"/>
                </a:lnTo>
                <a:lnTo>
                  <a:pt x="13826" y="35179"/>
                </a:lnTo>
                <a:lnTo>
                  <a:pt x="23456" y="37109"/>
                </a:lnTo>
                <a:lnTo>
                  <a:pt x="33331" y="36107"/>
                </a:lnTo>
                <a:lnTo>
                  <a:pt x="41636" y="32486"/>
                </a:lnTo>
                <a:lnTo>
                  <a:pt x="47513" y="26807"/>
                </a:lnTo>
                <a:lnTo>
                  <a:pt x="50101" y="19634"/>
                </a:lnTo>
                <a:lnTo>
                  <a:pt x="50444" y="11696"/>
                </a:lnTo>
                <a:lnTo>
                  <a:pt x="44449" y="4343"/>
                </a:lnTo>
                <a:lnTo>
                  <a:pt x="34810" y="926"/>
                </a:lnTo>
                <a:lnTo>
                  <a:pt x="27055" y="0"/>
                </a:lnTo>
                <a:close/>
              </a:path>
            </a:pathLst>
          </a:custGeom>
          <a:solidFill>
            <a:srgbClr val="4AB5A2">
              <a:alpha val="5400"/>
            </a:srgbClr>
          </a:solidFill>
        </p:spPr>
        <p:txBody>
          <a:bodyPr wrap="square" lIns="0" tIns="0" rIns="0" bIns="0" rtlCol="0"/>
          <a:lstStyle/>
          <a:p>
            <a:endParaRPr dirty="0"/>
          </a:p>
        </p:txBody>
      </p:sp>
      <p:sp>
        <p:nvSpPr>
          <p:cNvPr id="29" name="bk object 29"/>
          <p:cNvSpPr/>
          <p:nvPr/>
        </p:nvSpPr>
        <p:spPr>
          <a:xfrm>
            <a:off x="6710814" y="1956323"/>
            <a:ext cx="50165" cy="38100"/>
          </a:xfrm>
          <a:custGeom>
            <a:avLst/>
            <a:gdLst/>
            <a:ahLst/>
            <a:cxnLst/>
            <a:rect l="l" t="t" r="r" b="b"/>
            <a:pathLst>
              <a:path w="50165" h="38100">
                <a:moveTo>
                  <a:pt x="23790" y="0"/>
                </a:moveTo>
                <a:lnTo>
                  <a:pt x="18621" y="977"/>
                </a:lnTo>
                <a:lnTo>
                  <a:pt x="9641" y="4201"/>
                </a:lnTo>
                <a:lnTo>
                  <a:pt x="3240" y="9555"/>
                </a:lnTo>
                <a:lnTo>
                  <a:pt x="0" y="16306"/>
                </a:lnTo>
                <a:lnTo>
                  <a:pt x="499" y="23723"/>
                </a:lnTo>
                <a:lnTo>
                  <a:pt x="4833" y="30413"/>
                </a:lnTo>
                <a:lnTo>
                  <a:pt x="12021" y="35183"/>
                </a:lnTo>
                <a:lnTo>
                  <a:pt x="21080" y="37598"/>
                </a:lnTo>
                <a:lnTo>
                  <a:pt x="31029" y="37223"/>
                </a:lnTo>
                <a:lnTo>
                  <a:pt x="41177" y="34899"/>
                </a:lnTo>
                <a:lnTo>
                  <a:pt x="48530" y="28320"/>
                </a:lnTo>
                <a:lnTo>
                  <a:pt x="49787" y="20459"/>
                </a:lnTo>
                <a:lnTo>
                  <a:pt x="50067" y="12458"/>
                </a:lnTo>
                <a:lnTo>
                  <a:pt x="43945" y="5105"/>
                </a:lnTo>
                <a:lnTo>
                  <a:pt x="34192" y="1752"/>
                </a:lnTo>
                <a:lnTo>
                  <a:pt x="29251" y="266"/>
                </a:lnTo>
                <a:lnTo>
                  <a:pt x="23790" y="0"/>
                </a:lnTo>
                <a:close/>
              </a:path>
            </a:pathLst>
          </a:custGeom>
          <a:solidFill>
            <a:srgbClr val="F4D24E">
              <a:alpha val="8999"/>
            </a:srgbClr>
          </a:solidFill>
        </p:spPr>
        <p:txBody>
          <a:bodyPr wrap="square" lIns="0" tIns="0" rIns="0" bIns="0" rtlCol="0"/>
          <a:lstStyle/>
          <a:p>
            <a:endParaRPr dirty="0"/>
          </a:p>
        </p:txBody>
      </p:sp>
      <p:sp>
        <p:nvSpPr>
          <p:cNvPr id="30" name="bk object 30"/>
          <p:cNvSpPr/>
          <p:nvPr/>
        </p:nvSpPr>
        <p:spPr>
          <a:xfrm>
            <a:off x="8845601" y="4881850"/>
            <a:ext cx="50800" cy="37465"/>
          </a:xfrm>
          <a:custGeom>
            <a:avLst/>
            <a:gdLst/>
            <a:ahLst/>
            <a:cxnLst/>
            <a:rect l="l" t="t" r="r" b="b"/>
            <a:pathLst>
              <a:path w="50800" h="37464">
                <a:moveTo>
                  <a:pt x="27053" y="0"/>
                </a:moveTo>
                <a:lnTo>
                  <a:pt x="0" y="17266"/>
                </a:lnTo>
                <a:lnTo>
                  <a:pt x="1343" y="24625"/>
                </a:lnTo>
                <a:lnTo>
                  <a:pt x="6202" y="30810"/>
                </a:lnTo>
                <a:lnTo>
                  <a:pt x="13821" y="35186"/>
                </a:lnTo>
                <a:lnTo>
                  <a:pt x="23444" y="37116"/>
                </a:lnTo>
                <a:lnTo>
                  <a:pt x="33324" y="36114"/>
                </a:lnTo>
                <a:lnTo>
                  <a:pt x="41629" y="32493"/>
                </a:lnTo>
                <a:lnTo>
                  <a:pt x="47502" y="26815"/>
                </a:lnTo>
                <a:lnTo>
                  <a:pt x="50088" y="19641"/>
                </a:lnTo>
                <a:lnTo>
                  <a:pt x="50469" y="11741"/>
                </a:lnTo>
                <a:lnTo>
                  <a:pt x="44449" y="4451"/>
                </a:lnTo>
                <a:lnTo>
                  <a:pt x="34797" y="1149"/>
                </a:lnTo>
                <a:lnTo>
                  <a:pt x="27053" y="0"/>
                </a:lnTo>
                <a:close/>
              </a:path>
            </a:pathLst>
          </a:custGeom>
          <a:solidFill>
            <a:srgbClr val="F4D24E">
              <a:alpha val="3498"/>
            </a:srgbClr>
          </a:solidFill>
        </p:spPr>
        <p:txBody>
          <a:bodyPr wrap="square" lIns="0" tIns="0" rIns="0" bIns="0" rtlCol="0"/>
          <a:lstStyle/>
          <a:p>
            <a:endParaRPr dirty="0"/>
          </a:p>
        </p:txBody>
      </p:sp>
      <p:sp>
        <p:nvSpPr>
          <p:cNvPr id="31" name="bk object 31"/>
          <p:cNvSpPr/>
          <p:nvPr/>
        </p:nvSpPr>
        <p:spPr>
          <a:xfrm>
            <a:off x="761997" y="0"/>
            <a:ext cx="0" cy="6858000"/>
          </a:xfrm>
          <a:custGeom>
            <a:avLst/>
            <a:gdLst/>
            <a:ahLst/>
            <a:cxnLst/>
            <a:rect l="l" t="t" r="r" b="b"/>
            <a:pathLst>
              <a:path h="6858000">
                <a:moveTo>
                  <a:pt x="0" y="0"/>
                </a:moveTo>
                <a:lnTo>
                  <a:pt x="0" y="6857997"/>
                </a:lnTo>
              </a:path>
            </a:pathLst>
          </a:custGeom>
          <a:ln w="12700">
            <a:solidFill>
              <a:srgbClr val="F0F1F1"/>
            </a:solidFill>
          </a:ln>
        </p:spPr>
        <p:txBody>
          <a:bodyPr wrap="square" lIns="0" tIns="0" rIns="0" bIns="0" rtlCol="0"/>
          <a:lstStyle/>
          <a:p>
            <a:endParaRPr dirty="0"/>
          </a:p>
        </p:txBody>
      </p:sp>
      <p:sp>
        <p:nvSpPr>
          <p:cNvPr id="2" name="Holder 2"/>
          <p:cNvSpPr>
            <a:spLocks noGrp="1"/>
          </p:cNvSpPr>
          <p:nvPr>
            <p:ph type="title"/>
          </p:nvPr>
        </p:nvSpPr>
        <p:spPr/>
        <p:txBody>
          <a:bodyPr lIns="0" tIns="0" rIns="0" bIns="0"/>
          <a:lstStyle>
            <a:lvl1pPr>
              <a:defRPr sz="4800" b="0" i="0">
                <a:solidFill>
                  <a:schemeClr val="bg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dirty="0"/>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C2F34D6C-E98F-459B-A130-296815ABCDFF}" type="datetime1">
              <a:rPr lang="en-US" smtClean="0"/>
              <a:t>11/1/2022</a:t>
            </a:fld>
            <a:endParaRPr lang="en-US" dirty="0"/>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a:xfrm>
            <a:off x="4147439" y="6377940"/>
            <a:ext cx="3903472" cy="342900"/>
          </a:xfrm>
          <a:prstGeom prst="rect">
            <a:avLst/>
          </a:prstGeom>
        </p:spPr>
        <p:txBody>
          <a:bodyPr lIns="0" tIns="0" rIns="0" bIns="0"/>
          <a:lstStyle>
            <a:lvl1pPr algn="ctr">
              <a:defRPr>
                <a:solidFill>
                  <a:schemeClr val="tx1">
                    <a:tint val="75000"/>
                  </a:schemeClr>
                </a:solidFill>
              </a:defRPr>
            </a:lvl1pPr>
          </a:lstStyle>
          <a:p>
            <a:endParaRPr dirty="0"/>
          </a:p>
        </p:txBody>
      </p:sp>
      <p:sp>
        <p:nvSpPr>
          <p:cNvPr id="3" name="Holder 3"/>
          <p:cNvSpPr>
            <a:spLocks noGrp="1"/>
          </p:cNvSpPr>
          <p:nvPr>
            <p:ph type="dt" sz="half" idx="6"/>
          </p:nvPr>
        </p:nvSpPr>
        <p:spPr>
          <a:xfrm>
            <a:off x="609917" y="6377940"/>
            <a:ext cx="2805620" cy="342900"/>
          </a:xfrm>
          <a:prstGeom prst="rect">
            <a:avLst/>
          </a:prstGeom>
        </p:spPr>
        <p:txBody>
          <a:bodyPr lIns="0" tIns="0" rIns="0" bIns="0"/>
          <a:lstStyle>
            <a:lvl1pPr algn="l">
              <a:defRPr>
                <a:solidFill>
                  <a:schemeClr val="tx1">
                    <a:tint val="75000"/>
                  </a:schemeClr>
                </a:solidFill>
              </a:defRPr>
            </a:lvl1pPr>
          </a:lstStyle>
          <a:p>
            <a:fld id="{18A8CB71-B88D-4AEC-96BC-5092276AC387}" type="datetime1">
              <a:rPr lang="en-US" smtClean="0"/>
              <a:t>11/1/2022</a:t>
            </a:fld>
            <a:endParaRPr lang="en-US" dirty="0"/>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98894-21D9-4083-A8D9-99F79ECE725D}"/>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46D94319-AA68-47BE-B07F-3BD48A1E1379}"/>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BAA0147-6662-4CC3-95AA-71743B0DB8BD}"/>
              </a:ext>
            </a:extLst>
          </p:cNvPr>
          <p:cNvSpPr>
            <a:spLocks noGrp="1"/>
          </p:cNvSpPr>
          <p:nvPr>
            <p:ph type="dt" sz="half" idx="10"/>
          </p:nvPr>
        </p:nvSpPr>
        <p:spPr/>
        <p:txBody>
          <a:bodyPr/>
          <a:lstStyle/>
          <a:p>
            <a:pPr algn="ctr"/>
            <a:endParaRPr lang="en-US" sz="2000" dirty="0">
              <a:solidFill>
                <a:srgbClr val="FFFFFF"/>
              </a:solidFill>
            </a:endParaRPr>
          </a:p>
        </p:txBody>
      </p:sp>
      <p:sp>
        <p:nvSpPr>
          <p:cNvPr id="5" name="Footer Placeholder 4">
            <a:extLst>
              <a:ext uri="{FF2B5EF4-FFF2-40B4-BE49-F238E27FC236}">
                <a16:creationId xmlns:a16="http://schemas.microsoft.com/office/drawing/2014/main" id="{D3E26238-ACBC-4E06-BD09-27C4BC19CB82}"/>
              </a:ext>
            </a:extLst>
          </p:cNvPr>
          <p:cNvSpPr>
            <a:spLocks noGrp="1"/>
          </p:cNvSpPr>
          <p:nvPr>
            <p:ph type="ftr" sz="quarter" idx="11"/>
          </p:nvPr>
        </p:nvSpPr>
        <p:spPr/>
        <p:txBody>
          <a:bodyPr/>
          <a:lstStyle/>
          <a:p>
            <a:pPr algn="r"/>
            <a:r>
              <a:rPr lang="en-GB" dirty="0">
                <a:solidFill>
                  <a:schemeClr val="tx2"/>
                </a:solidFill>
              </a:rPr>
              <a:t>31 August 2009                             Slide ‹#› of 25</a:t>
            </a:r>
            <a:endParaRPr lang="en-US" dirty="0">
              <a:solidFill>
                <a:schemeClr val="tx2"/>
              </a:solidFill>
            </a:endParaRPr>
          </a:p>
        </p:txBody>
      </p:sp>
      <p:sp>
        <p:nvSpPr>
          <p:cNvPr id="6" name="Slide Number Placeholder 5">
            <a:extLst>
              <a:ext uri="{FF2B5EF4-FFF2-40B4-BE49-F238E27FC236}">
                <a16:creationId xmlns:a16="http://schemas.microsoft.com/office/drawing/2014/main" id="{E40F22D6-A6CE-41C0-AF1C-82BAB5A9F722}"/>
              </a:ext>
            </a:extLst>
          </p:cNvPr>
          <p:cNvSpPr>
            <a:spLocks noGrp="1"/>
          </p:cNvSpPr>
          <p:nvPr>
            <p:ph type="sldNum" sz="quarter" idx="12"/>
          </p:nvPr>
        </p:nvSpPr>
        <p:spPr/>
        <p:txBody>
          <a:bodyPr/>
          <a:lstStyle/>
          <a:p>
            <a:fld id="{72AC53DF-4216-466D-99A7-94400E6C2A25}" type="slidenum">
              <a:rPr lang="en-US" smtClean="0"/>
              <a:pPr/>
              <a:t>‹#›</a:t>
            </a:fld>
            <a:endParaRPr lang="en-US" dirty="0">
              <a:solidFill>
                <a:schemeClr val="tx2"/>
              </a:solidFill>
            </a:endParaRPr>
          </a:p>
        </p:txBody>
      </p:sp>
    </p:spTree>
    <p:extLst>
      <p:ext uri="{BB962C8B-B14F-4D97-AF65-F5344CB8AC3E}">
        <p14:creationId xmlns:p14="http://schemas.microsoft.com/office/powerpoint/2010/main" val="2987688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06062-E155-497D-B9E0-B82DF5A33E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2265C9-4AF3-44DC-BBC5-0E54A25AC28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2AEF12-1F27-4B9C-AF75-7608C1F1BBE2}"/>
              </a:ext>
            </a:extLst>
          </p:cNvPr>
          <p:cNvSpPr>
            <a:spLocks noGrp="1"/>
          </p:cNvSpPr>
          <p:nvPr>
            <p:ph type="dt" sz="half" idx="10"/>
          </p:nvPr>
        </p:nvSpPr>
        <p:spPr/>
        <p:txBody>
          <a:bodyPr/>
          <a:lstStyle/>
          <a:p>
            <a:fld id="{DDBCD651-A783-433F-8529-3A919CC195B2}" type="datetimeFigureOut">
              <a:rPr lang="en-GB" smtClean="0"/>
              <a:t>01/11/2022</a:t>
            </a:fld>
            <a:endParaRPr lang="en-GB"/>
          </a:p>
        </p:txBody>
      </p:sp>
      <p:sp>
        <p:nvSpPr>
          <p:cNvPr id="5" name="Footer Placeholder 4">
            <a:extLst>
              <a:ext uri="{FF2B5EF4-FFF2-40B4-BE49-F238E27FC236}">
                <a16:creationId xmlns:a16="http://schemas.microsoft.com/office/drawing/2014/main" id="{4C6FA7F4-E94A-48D3-B58C-25C2009B2ECE}"/>
              </a:ext>
            </a:extLst>
          </p:cNvPr>
          <p:cNvSpPr>
            <a:spLocks noGrp="1"/>
          </p:cNvSpPr>
          <p:nvPr>
            <p:ph type="ftr" sz="quarter" idx="11"/>
          </p:nvPr>
        </p:nvSpPr>
        <p:spPr>
          <a:xfrm>
            <a:off x="3554819" y="6211550"/>
            <a:ext cx="4114800" cy="365125"/>
          </a:xfrm>
        </p:spPr>
        <p:txBody>
          <a:bodyPr/>
          <a:lstStyle>
            <a:lvl1pPr>
              <a:defRPr sz="1100"/>
            </a:lvl1pPr>
          </a:lstStyle>
          <a:p>
            <a:r>
              <a:rPr lang="en-US"/>
              <a:t>Slide </a:t>
            </a:r>
            <a:fld id="{297731B2-A926-49A7-905A-A1F207D5F530}" type="slidenum">
              <a:rPr lang="en-US" smtClean="0"/>
              <a:pPr/>
              <a:t>‹#›</a:t>
            </a:fld>
            <a:r>
              <a:rPr lang="en-US"/>
              <a:t> of xxx</a:t>
            </a:r>
            <a:endParaRPr lang="en-US" dirty="0"/>
          </a:p>
        </p:txBody>
      </p:sp>
      <p:sp>
        <p:nvSpPr>
          <p:cNvPr id="6" name="Slide Number Placeholder 5">
            <a:extLst>
              <a:ext uri="{FF2B5EF4-FFF2-40B4-BE49-F238E27FC236}">
                <a16:creationId xmlns:a16="http://schemas.microsoft.com/office/drawing/2014/main" id="{5E69686C-1358-4DA7-A01B-AD7A2449B60D}"/>
              </a:ext>
            </a:extLst>
          </p:cNvPr>
          <p:cNvSpPr>
            <a:spLocks noGrp="1"/>
          </p:cNvSpPr>
          <p:nvPr>
            <p:ph type="sldNum" sz="quarter" idx="12"/>
          </p:nvPr>
        </p:nvSpPr>
        <p:spPr/>
        <p:txBody>
          <a:bodyPr/>
          <a:lstStyle/>
          <a:p>
            <a:fld id="{1AD93096-5B34-4342-9326-69289CEAE4C2}" type="slidenum">
              <a:rPr lang="en-US" smtClean="0"/>
              <a:pPr/>
              <a:t>‹#›</a:t>
            </a:fld>
            <a:endParaRPr lang="en-US" dirty="0">
              <a:solidFill>
                <a:srgbClr val="FFFFFF"/>
              </a:solidFill>
            </a:endParaRPr>
          </a:p>
        </p:txBody>
      </p:sp>
      <p:pic>
        <p:nvPicPr>
          <p:cNvPr id="8" name="Picture 7" descr="image001">
            <a:extLst>
              <a:ext uri="{FF2B5EF4-FFF2-40B4-BE49-F238E27FC236}">
                <a16:creationId xmlns:a16="http://schemas.microsoft.com/office/drawing/2014/main" id="{EB6C3998-DBEF-4CD8-ADEC-311D2BF79A87}"/>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434497" y="6066749"/>
            <a:ext cx="3944112" cy="65472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448119EB-5A1B-4A49-AE82-BAC343A7988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38200" y="6004363"/>
            <a:ext cx="2024551" cy="779500"/>
          </a:xfrm>
          <a:prstGeom prst="rect">
            <a:avLst/>
          </a:prstGeom>
        </p:spPr>
      </p:pic>
    </p:spTree>
    <p:extLst>
      <p:ext uri="{BB962C8B-B14F-4D97-AF65-F5344CB8AC3E}">
        <p14:creationId xmlns:p14="http://schemas.microsoft.com/office/powerpoint/2010/main" val="2173017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B0EC7-0400-499B-AAF7-FCE27C6C94C2}"/>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E40BDE9-D78B-4342-AF2F-FB6C6C02EDE2}"/>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7081A7F-356C-43F4-8C36-A3AC573791C7}"/>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DBC422B-E5B8-406A-8019-E1C37BB5BF8D}"/>
              </a:ext>
            </a:extLst>
          </p:cNvPr>
          <p:cNvSpPr>
            <a:spLocks noGrp="1"/>
          </p:cNvSpPr>
          <p:nvPr>
            <p:ph type="ftr" sz="quarter" idx="11"/>
          </p:nvPr>
        </p:nvSpPr>
        <p:spPr/>
        <p:txBody>
          <a:bodyPr/>
          <a:lstStyle/>
          <a:p>
            <a:r>
              <a:rPr lang="en-GB" dirty="0"/>
              <a:t>31 August 2009                             Slide ‹#› of 25</a:t>
            </a:r>
            <a:endParaRPr lang="en-US" dirty="0"/>
          </a:p>
        </p:txBody>
      </p:sp>
      <p:sp>
        <p:nvSpPr>
          <p:cNvPr id="6" name="Slide Number Placeholder 5">
            <a:extLst>
              <a:ext uri="{FF2B5EF4-FFF2-40B4-BE49-F238E27FC236}">
                <a16:creationId xmlns:a16="http://schemas.microsoft.com/office/drawing/2014/main" id="{DF962F50-C470-41DA-8F93-6761DCEA077A}"/>
              </a:ext>
            </a:extLst>
          </p:cNvPr>
          <p:cNvSpPr>
            <a:spLocks noGrp="1"/>
          </p:cNvSpPr>
          <p:nvPr>
            <p:ph type="sldNum" sz="quarter" idx="12"/>
          </p:nvPr>
        </p:nvSpPr>
        <p:spPr/>
        <p:txBody>
          <a:bodyPr/>
          <a:lstStyle/>
          <a:p>
            <a:pPr algn="ctr"/>
            <a:fld id="{1AD93096-5B34-4342-9326-69289CEAE4C2}" type="slidenum">
              <a:rPr lang="en-US" smtClean="0"/>
              <a:pPr algn="ctr"/>
              <a:t>‹#›</a:t>
            </a:fld>
            <a:endParaRPr lang="en-US" sz="2400" dirty="0">
              <a:solidFill>
                <a:srgbClr val="FFFFFF"/>
              </a:solidFill>
            </a:endParaRPr>
          </a:p>
        </p:txBody>
      </p:sp>
    </p:spTree>
    <p:extLst>
      <p:ext uri="{BB962C8B-B14F-4D97-AF65-F5344CB8AC3E}">
        <p14:creationId xmlns:p14="http://schemas.microsoft.com/office/powerpoint/2010/main" val="3260841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E4B29-CB84-4849-9F34-97B666CAB3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F5B9A3-AA6A-430F-9EF5-3F351F7BA89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940AAD-56FF-4B56-8D8C-8DF82422E10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33403A-162F-4663-8FC7-7F02793F4B19}"/>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52C64A84-9686-4C55-87ED-E7E58CA6443F}"/>
              </a:ext>
            </a:extLst>
          </p:cNvPr>
          <p:cNvSpPr>
            <a:spLocks noGrp="1"/>
          </p:cNvSpPr>
          <p:nvPr>
            <p:ph type="ftr" sz="quarter" idx="11"/>
          </p:nvPr>
        </p:nvSpPr>
        <p:spPr/>
        <p:txBody>
          <a:bodyPr/>
          <a:lstStyle/>
          <a:p>
            <a:r>
              <a:rPr lang="en-GB"/>
              <a:t>31 August 2009                             Slide ‹#› of 23</a:t>
            </a:r>
            <a:endParaRPr lang="en-US"/>
          </a:p>
        </p:txBody>
      </p:sp>
      <p:sp>
        <p:nvSpPr>
          <p:cNvPr id="7" name="Slide Number Placeholder 6">
            <a:extLst>
              <a:ext uri="{FF2B5EF4-FFF2-40B4-BE49-F238E27FC236}">
                <a16:creationId xmlns:a16="http://schemas.microsoft.com/office/drawing/2014/main" id="{170D1B56-DF2D-43C7-A425-7035F8E9B4D1}"/>
              </a:ext>
            </a:extLst>
          </p:cNvPr>
          <p:cNvSpPr>
            <a:spLocks noGrp="1"/>
          </p:cNvSpPr>
          <p:nvPr>
            <p:ph type="sldNum" sz="quarter" idx="12"/>
          </p:nvPr>
        </p:nvSpPr>
        <p:spPr/>
        <p:txBody>
          <a:bodyPr/>
          <a:lstStyle/>
          <a:p>
            <a:pPr algn="ctr"/>
            <a:fld id="{1AD93096-5B34-4342-9326-69289CEAE4C2}" type="slidenum">
              <a:rPr lang="en-US" smtClean="0"/>
              <a:pPr algn="ctr"/>
              <a:t>‹#›</a:t>
            </a:fld>
            <a:endParaRPr lang="en-US"/>
          </a:p>
        </p:txBody>
      </p:sp>
    </p:spTree>
    <p:extLst>
      <p:ext uri="{BB962C8B-B14F-4D97-AF65-F5344CB8AC3E}">
        <p14:creationId xmlns:p14="http://schemas.microsoft.com/office/powerpoint/2010/main" val="158484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6BAC1-D9E9-471D-9121-A8CB4C9CB525}"/>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D635A8-04E7-49EC-949C-2235A38240DB}"/>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B1AB1C29-EA93-402A-99B2-87A2BB700839}"/>
              </a:ext>
            </a:extLst>
          </p:cNvPr>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962EFC2-B2BD-4E32-B218-9440F175ABD7}"/>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2E063995-06F5-41CE-8B88-F23608E8A719}"/>
              </a:ext>
            </a:extLst>
          </p:cNvPr>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699A3E-873D-4618-83E4-249A710A73C8}"/>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D2363028-458A-4118-8F0A-00076F4351CE}"/>
              </a:ext>
            </a:extLst>
          </p:cNvPr>
          <p:cNvSpPr>
            <a:spLocks noGrp="1"/>
          </p:cNvSpPr>
          <p:nvPr>
            <p:ph type="ftr" sz="quarter" idx="11"/>
          </p:nvPr>
        </p:nvSpPr>
        <p:spPr/>
        <p:txBody>
          <a:bodyPr/>
          <a:lstStyle/>
          <a:p>
            <a:r>
              <a:rPr lang="en-GB"/>
              <a:t>31 August 2009                             Slide ‹#› of 23</a:t>
            </a:r>
            <a:endParaRPr lang="en-US"/>
          </a:p>
        </p:txBody>
      </p:sp>
      <p:sp>
        <p:nvSpPr>
          <p:cNvPr id="9" name="Slide Number Placeholder 8">
            <a:extLst>
              <a:ext uri="{FF2B5EF4-FFF2-40B4-BE49-F238E27FC236}">
                <a16:creationId xmlns:a16="http://schemas.microsoft.com/office/drawing/2014/main" id="{5E1CACEA-F22A-43F2-B37F-990FE7B2F8B1}"/>
              </a:ext>
            </a:extLst>
          </p:cNvPr>
          <p:cNvSpPr>
            <a:spLocks noGrp="1"/>
          </p:cNvSpPr>
          <p:nvPr>
            <p:ph type="sldNum" sz="quarter" idx="12"/>
          </p:nvPr>
        </p:nvSpPr>
        <p:spPr/>
        <p:txBody>
          <a:bodyPr/>
          <a:lstStyle/>
          <a:p>
            <a:pPr algn="ctr"/>
            <a:fld id="{1AD93096-5B34-4342-9326-69289CEAE4C2}" type="slidenum">
              <a:rPr lang="en-US" smtClean="0"/>
              <a:pPr algn="ctr"/>
              <a:t>‹#›</a:t>
            </a:fld>
            <a:endParaRPr lang="en-US"/>
          </a:p>
        </p:txBody>
      </p:sp>
    </p:spTree>
    <p:extLst>
      <p:ext uri="{BB962C8B-B14F-4D97-AF65-F5344CB8AC3E}">
        <p14:creationId xmlns:p14="http://schemas.microsoft.com/office/powerpoint/2010/main" val="29941328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82884-5980-4026-9E66-9C3EC1866C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8566CF-45FF-4E20-9682-35941ED1C551}"/>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99912810-8F67-42A9-804B-325DA2E390C4}"/>
              </a:ext>
            </a:extLst>
          </p:cNvPr>
          <p:cNvSpPr>
            <a:spLocks noGrp="1"/>
          </p:cNvSpPr>
          <p:nvPr>
            <p:ph type="ftr" sz="quarter" idx="11"/>
          </p:nvPr>
        </p:nvSpPr>
        <p:spPr/>
        <p:txBody>
          <a:bodyPr/>
          <a:lstStyle/>
          <a:p>
            <a:r>
              <a:rPr lang="en-GB"/>
              <a:t>31 August 2009                             Slide ‹#› of 23</a:t>
            </a:r>
            <a:endParaRPr lang="en-US"/>
          </a:p>
        </p:txBody>
      </p:sp>
      <p:sp>
        <p:nvSpPr>
          <p:cNvPr id="5" name="Slide Number Placeholder 4">
            <a:extLst>
              <a:ext uri="{FF2B5EF4-FFF2-40B4-BE49-F238E27FC236}">
                <a16:creationId xmlns:a16="http://schemas.microsoft.com/office/drawing/2014/main" id="{CC0695FA-88C4-44C8-BD20-47D2D0B6ACB6}"/>
              </a:ext>
            </a:extLst>
          </p:cNvPr>
          <p:cNvSpPr>
            <a:spLocks noGrp="1"/>
          </p:cNvSpPr>
          <p:nvPr>
            <p:ph type="sldNum" sz="quarter" idx="12"/>
          </p:nvPr>
        </p:nvSpPr>
        <p:spPr/>
        <p:txBody>
          <a:bodyPr/>
          <a:lstStyle/>
          <a:p>
            <a:fld id="{1AD93096-5B34-4342-9326-69289CEAE4C2}" type="slidenum">
              <a:rPr lang="en-US" smtClean="0"/>
              <a:pPr/>
              <a:t>‹#›</a:t>
            </a:fld>
            <a:endParaRPr lang="en-US" dirty="0">
              <a:solidFill>
                <a:srgbClr val="FFFFFF"/>
              </a:solidFill>
            </a:endParaRPr>
          </a:p>
        </p:txBody>
      </p:sp>
    </p:spTree>
    <p:extLst>
      <p:ext uri="{BB962C8B-B14F-4D97-AF65-F5344CB8AC3E}">
        <p14:creationId xmlns:p14="http://schemas.microsoft.com/office/powerpoint/2010/main" val="3303027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8D87C2-BB9D-49ED-9C4C-0D0DDBAF5806}"/>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0BDD7516-8245-4FB2-B5A4-F4BC847CA2FD}"/>
              </a:ext>
            </a:extLst>
          </p:cNvPr>
          <p:cNvSpPr>
            <a:spLocks noGrp="1"/>
          </p:cNvSpPr>
          <p:nvPr>
            <p:ph type="ftr" sz="quarter" idx="11"/>
          </p:nvPr>
        </p:nvSpPr>
        <p:spPr/>
        <p:txBody>
          <a:bodyPr/>
          <a:lstStyle/>
          <a:p>
            <a:r>
              <a:rPr lang="en-GB"/>
              <a:t>31 August 2009                             Slide ‹#› of 23</a:t>
            </a:r>
            <a:endParaRPr lang="en-US" dirty="0"/>
          </a:p>
        </p:txBody>
      </p:sp>
      <p:sp>
        <p:nvSpPr>
          <p:cNvPr id="4" name="Slide Number Placeholder 3">
            <a:extLst>
              <a:ext uri="{FF2B5EF4-FFF2-40B4-BE49-F238E27FC236}">
                <a16:creationId xmlns:a16="http://schemas.microsoft.com/office/drawing/2014/main" id="{D760B824-EADC-4220-9F79-D4532D873623}"/>
              </a:ext>
            </a:extLst>
          </p:cNvPr>
          <p:cNvSpPr>
            <a:spLocks noGrp="1"/>
          </p:cNvSpPr>
          <p:nvPr>
            <p:ph type="sldNum" sz="quarter" idx="12"/>
          </p:nvPr>
        </p:nvSpPr>
        <p:spPr/>
        <p:txBody>
          <a:bodyPr/>
          <a:lstStyle/>
          <a:p>
            <a:fld id="{1AD93096-5B34-4342-9326-69289CEAE4C2}" type="slidenum">
              <a:rPr lang="en-US" smtClean="0"/>
              <a:pPr/>
              <a:t>‹#›</a:t>
            </a:fld>
            <a:endParaRPr lang="en-US" dirty="0">
              <a:solidFill>
                <a:schemeClr val="tx2"/>
              </a:solidFill>
            </a:endParaRPr>
          </a:p>
        </p:txBody>
      </p:sp>
    </p:spTree>
    <p:extLst>
      <p:ext uri="{BB962C8B-B14F-4D97-AF65-F5344CB8AC3E}">
        <p14:creationId xmlns:p14="http://schemas.microsoft.com/office/powerpoint/2010/main" val="376539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ECEE1-69B0-4432-8C10-AB8A3C5A7D6F}"/>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0A8402-F9E8-4191-9398-E11CA47561A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CAA2C34-144D-4F8B-8090-788170EDA7BD}"/>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256CC526-1B44-4F1F-8F70-4251B47DCAF8}"/>
              </a:ext>
            </a:extLst>
          </p:cNvPr>
          <p:cNvSpPr>
            <a:spLocks noGrp="1"/>
          </p:cNvSpPr>
          <p:nvPr>
            <p:ph type="dt" sz="half" idx="10"/>
          </p:nvPr>
        </p:nvSpPr>
        <p:spPr/>
        <p:txBody>
          <a:bodyPr/>
          <a:lstStyle/>
          <a:p>
            <a:fld id="{DDBCD651-A783-433F-8529-3A919CC195B2}" type="datetimeFigureOut">
              <a:rPr lang="en-GB" smtClean="0"/>
              <a:t>01/11/2022</a:t>
            </a:fld>
            <a:endParaRPr lang="en-GB"/>
          </a:p>
        </p:txBody>
      </p:sp>
      <p:sp>
        <p:nvSpPr>
          <p:cNvPr id="6" name="Footer Placeholder 5">
            <a:extLst>
              <a:ext uri="{FF2B5EF4-FFF2-40B4-BE49-F238E27FC236}">
                <a16:creationId xmlns:a16="http://schemas.microsoft.com/office/drawing/2014/main" id="{35CCDB99-D707-459D-AB00-D121C072C6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444106-2CFD-480C-A6F0-1BEE7EB187AF}"/>
              </a:ext>
            </a:extLst>
          </p:cNvPr>
          <p:cNvSpPr>
            <a:spLocks noGrp="1"/>
          </p:cNvSpPr>
          <p:nvPr>
            <p:ph type="sldNum" sz="quarter" idx="12"/>
          </p:nvPr>
        </p:nvSpPr>
        <p:spPr/>
        <p:txBody>
          <a:bodyPr/>
          <a:lstStyle/>
          <a:p>
            <a:pPr algn="ctr"/>
            <a:fld id="{72AC53DF-4216-466D-99A7-94400E6C2A25}" type="slidenum">
              <a:rPr lang="en-US" sz="1200" smtClean="0">
                <a:solidFill>
                  <a:schemeClr val="tx2"/>
                </a:solidFill>
              </a:rPr>
              <a:pPr algn="ctr"/>
              <a:t>‹#›</a:t>
            </a:fld>
            <a:endParaRPr lang="en-US" sz="1400" b="1" dirty="0">
              <a:solidFill>
                <a:srgbClr val="FFFFFF"/>
              </a:solidFill>
            </a:endParaRPr>
          </a:p>
        </p:txBody>
      </p:sp>
    </p:spTree>
    <p:extLst>
      <p:ext uri="{BB962C8B-B14F-4D97-AF65-F5344CB8AC3E}">
        <p14:creationId xmlns:p14="http://schemas.microsoft.com/office/powerpoint/2010/main" val="278443935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1AC6D-C108-477B-B993-0282EBDBBFE2}"/>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7CAC06-56FA-42C6-A4C3-DE5151AA0E51}"/>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1A5A38F4-0325-48D2-AF0F-E6076E8204C2}"/>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35AB8650-D3A5-4D12-9C2B-614E5B142E81}"/>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D520E43D-754C-477B-837C-B965F1F06310}"/>
              </a:ext>
            </a:extLst>
          </p:cNvPr>
          <p:cNvSpPr>
            <a:spLocks noGrp="1"/>
          </p:cNvSpPr>
          <p:nvPr>
            <p:ph type="ftr" sz="quarter" idx="11"/>
          </p:nvPr>
        </p:nvSpPr>
        <p:spPr/>
        <p:txBody>
          <a:bodyPr/>
          <a:lstStyle/>
          <a:p>
            <a:r>
              <a:rPr lang="en-GB"/>
              <a:t>31 August 2009                             Slide ‹#› of 23</a:t>
            </a:r>
            <a:endParaRPr lang="en-US" dirty="0"/>
          </a:p>
        </p:txBody>
      </p:sp>
      <p:sp>
        <p:nvSpPr>
          <p:cNvPr id="7" name="Slide Number Placeholder 6">
            <a:extLst>
              <a:ext uri="{FF2B5EF4-FFF2-40B4-BE49-F238E27FC236}">
                <a16:creationId xmlns:a16="http://schemas.microsoft.com/office/drawing/2014/main" id="{B203DB5F-B45E-4A25-ADD4-68789C81A43A}"/>
              </a:ext>
            </a:extLst>
          </p:cNvPr>
          <p:cNvSpPr>
            <a:spLocks noGrp="1"/>
          </p:cNvSpPr>
          <p:nvPr>
            <p:ph type="sldNum" sz="quarter" idx="12"/>
          </p:nvPr>
        </p:nvSpPr>
        <p:spPr/>
        <p:txBody>
          <a:bodyPr/>
          <a:lstStyle/>
          <a:p>
            <a:pPr algn="ctr"/>
            <a:fld id="{1AD93096-5B34-4342-9326-69289CEAE4C2}" type="slidenum">
              <a:rPr lang="en-US" smtClean="0"/>
              <a:pPr algn="ctr"/>
              <a:t>‹#›</a:t>
            </a:fld>
            <a:endParaRPr lang="en-US" sz="2800" dirty="0"/>
          </a:p>
        </p:txBody>
      </p:sp>
    </p:spTree>
    <p:extLst>
      <p:ext uri="{BB962C8B-B14F-4D97-AF65-F5344CB8AC3E}">
        <p14:creationId xmlns:p14="http://schemas.microsoft.com/office/powerpoint/2010/main" val="20622895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2BF93-2ACC-42D3-AD69-86203166F4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F3D320-F4F2-4112-B79E-69C12F86BBA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077725-9B91-444A-8369-03BE7A9E158C}"/>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75CB79DF-955A-4A55-87C3-C1FA426D316A}"/>
              </a:ext>
            </a:extLst>
          </p:cNvPr>
          <p:cNvSpPr>
            <a:spLocks noGrp="1"/>
          </p:cNvSpPr>
          <p:nvPr>
            <p:ph type="ftr" sz="quarter" idx="11"/>
          </p:nvPr>
        </p:nvSpPr>
        <p:spPr/>
        <p:txBody>
          <a:bodyPr/>
          <a:lstStyle/>
          <a:p>
            <a:r>
              <a:rPr lang="en-GB"/>
              <a:t>31 August 2009                             Slide ‹#› of 23</a:t>
            </a:r>
            <a:endParaRPr lang="en-US"/>
          </a:p>
        </p:txBody>
      </p:sp>
      <p:sp>
        <p:nvSpPr>
          <p:cNvPr id="6" name="Slide Number Placeholder 5">
            <a:extLst>
              <a:ext uri="{FF2B5EF4-FFF2-40B4-BE49-F238E27FC236}">
                <a16:creationId xmlns:a16="http://schemas.microsoft.com/office/drawing/2014/main" id="{46EA2D6E-4F2E-47B0-9B3B-7AB78DE16360}"/>
              </a:ext>
            </a:extLst>
          </p:cNvPr>
          <p:cNvSpPr>
            <a:spLocks noGrp="1"/>
          </p:cNvSpPr>
          <p:nvPr>
            <p:ph type="sldNum" sz="quarter" idx="12"/>
          </p:nvPr>
        </p:nvSpPr>
        <p:spPr/>
        <p:txBody>
          <a:bodyPr/>
          <a:lstStyle/>
          <a:p>
            <a:fld id="{72AC53DF-4216-466D-99A7-94400E6C2A25}" type="slidenum">
              <a:rPr lang="en-US" sz="1200" smtClean="0">
                <a:solidFill>
                  <a:schemeClr val="tx2"/>
                </a:solidFill>
              </a:rPr>
              <a:pPr/>
              <a:t>‹#›</a:t>
            </a:fld>
            <a:endParaRPr lang="en-US"/>
          </a:p>
        </p:txBody>
      </p:sp>
    </p:spTree>
    <p:extLst>
      <p:ext uri="{BB962C8B-B14F-4D97-AF65-F5344CB8AC3E}">
        <p14:creationId xmlns:p14="http://schemas.microsoft.com/office/powerpoint/2010/main" val="17439265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B11933-0F93-4553-91B5-8BC58C0548A0}"/>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CD4CF2-6D47-44B4-ABFA-E3583EDB9761}"/>
              </a:ext>
            </a:extLst>
          </p:cNvPr>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0687A2-46AD-4246-8C91-B672E7BCA94A}"/>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82713097-4BC0-4A35-A5BC-60074BA038AC}"/>
              </a:ext>
            </a:extLst>
          </p:cNvPr>
          <p:cNvSpPr>
            <a:spLocks noGrp="1"/>
          </p:cNvSpPr>
          <p:nvPr>
            <p:ph type="ftr" sz="quarter" idx="11"/>
          </p:nvPr>
        </p:nvSpPr>
        <p:spPr/>
        <p:txBody>
          <a:bodyPr/>
          <a:lstStyle/>
          <a:p>
            <a:r>
              <a:rPr lang="en-GB"/>
              <a:t>31 August 2009                             Slide ‹#› of 23</a:t>
            </a:r>
            <a:endParaRPr lang="en-US" dirty="0"/>
          </a:p>
        </p:txBody>
      </p:sp>
      <p:sp>
        <p:nvSpPr>
          <p:cNvPr id="6" name="Slide Number Placeholder 5">
            <a:extLst>
              <a:ext uri="{FF2B5EF4-FFF2-40B4-BE49-F238E27FC236}">
                <a16:creationId xmlns:a16="http://schemas.microsoft.com/office/drawing/2014/main" id="{AE3F0C3D-D364-49EA-85AA-1F8154CCCA01}"/>
              </a:ext>
            </a:extLst>
          </p:cNvPr>
          <p:cNvSpPr>
            <a:spLocks noGrp="1"/>
          </p:cNvSpPr>
          <p:nvPr>
            <p:ph type="sldNum" sz="quarter" idx="12"/>
          </p:nvPr>
        </p:nvSpPr>
        <p:spPr/>
        <p:txBody>
          <a:bodyPr/>
          <a:lstStyle/>
          <a:p>
            <a:fld id="{72AC53DF-4216-466D-99A7-94400E6C2A25}" type="slidenum">
              <a:rPr lang="en-US" sz="1200" smtClean="0">
                <a:solidFill>
                  <a:schemeClr val="tx2"/>
                </a:solidFill>
              </a:rPr>
              <a:pPr/>
              <a:t>‹#›</a:t>
            </a:fld>
            <a:endParaRPr lang="en-US" dirty="0"/>
          </a:p>
        </p:txBody>
      </p:sp>
    </p:spTree>
    <p:extLst>
      <p:ext uri="{BB962C8B-B14F-4D97-AF65-F5344CB8AC3E}">
        <p14:creationId xmlns:p14="http://schemas.microsoft.com/office/powerpoint/2010/main" val="26645963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273050"/>
            <a:ext cx="10769600" cy="869950"/>
          </a:xfrm>
        </p:spPr>
        <p:txBody>
          <a:bodyPr anchor="ctr"/>
          <a:lstStyle>
            <a:lvl1pPr algn="l">
              <a:buNone/>
              <a:defRPr sz="4400" b="0"/>
            </a:lvl1pPr>
          </a:lstStyle>
          <a:p>
            <a:r>
              <a:rPr lang="en-US"/>
              <a:t>Click to edit Master title style</a:t>
            </a:r>
            <a:endParaRPr lang="en-US" dirty="0"/>
          </a:p>
        </p:txBody>
      </p:sp>
      <p:sp>
        <p:nvSpPr>
          <p:cNvPr id="5" name="Date Placeholder 4"/>
          <p:cNvSpPr>
            <a:spLocks noGrp="1"/>
          </p:cNvSpPr>
          <p:nvPr>
            <p:ph type="dt" sz="half" idx="10"/>
          </p:nvPr>
        </p:nvSpPr>
        <p:spPr>
          <a:xfrm>
            <a:off x="8128000" y="6248401"/>
            <a:ext cx="3556000" cy="365125"/>
          </a:xfrm>
          <a:prstGeom prst="rect">
            <a:avLst/>
          </a:prstGeom>
        </p:spPr>
        <p:txBody>
          <a:bodyPr/>
          <a:lstStyle/>
          <a:p>
            <a:endParaRPr lang="en-US"/>
          </a:p>
        </p:txBody>
      </p:sp>
      <p:sp>
        <p:nvSpPr>
          <p:cNvPr id="6" name="Footer Placeholder 5"/>
          <p:cNvSpPr>
            <a:spLocks noGrp="1"/>
          </p:cNvSpPr>
          <p:nvPr>
            <p:ph type="ftr" sz="quarter" idx="11"/>
          </p:nvPr>
        </p:nvSpPr>
        <p:spPr>
          <a:xfrm>
            <a:off x="812801" y="6248207"/>
            <a:ext cx="7228111" cy="365125"/>
          </a:xfrm>
          <a:prstGeom prst="rect">
            <a:avLst/>
          </a:prstGeom>
        </p:spPr>
        <p:txBody>
          <a:bodyPr/>
          <a:lstStyle/>
          <a:p>
            <a:r>
              <a:rPr lang="en-GB"/>
              <a:t>31 August 2009                             Slide ‹#› of 23</a:t>
            </a:r>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1AD93096-5B34-4342-9326-69289CEAE4C2}" type="slidenum">
              <a:rPr lang="en-US" smtClean="0"/>
              <a:pPr/>
              <a:t>‹#›</a:t>
            </a:fld>
            <a:endParaRPr lang="en-US" dirty="0">
              <a:solidFill>
                <a:srgbClr val="FFFFFF"/>
              </a:solidFill>
            </a:endParaRPr>
          </a:p>
        </p:txBody>
      </p:sp>
      <p:sp>
        <p:nvSpPr>
          <p:cNvPr id="9" name="Content Placeholder 8"/>
          <p:cNvSpPr>
            <a:spLocks noGrp="1"/>
          </p:cNvSpPr>
          <p:nvPr>
            <p:ph sz="quarter" idx="1"/>
          </p:nvPr>
        </p:nvSpPr>
        <p:spPr>
          <a:xfrm>
            <a:off x="3149600" y="1752600"/>
            <a:ext cx="85344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0" name="Picture 9" descr="sm_globe.png"/>
          <p:cNvPicPr>
            <a:picLocks noChangeAspect="1"/>
          </p:cNvPicPr>
          <p:nvPr userDrawn="1"/>
        </p:nvPicPr>
        <p:blipFill>
          <a:blip r:embed="rId2" cstate="print"/>
          <a:stretch>
            <a:fillRect/>
          </a:stretch>
        </p:blipFill>
        <p:spPr>
          <a:xfrm>
            <a:off x="816865" y="1755649"/>
            <a:ext cx="2153743" cy="1688453"/>
          </a:xfrm>
          <a:prstGeom prst="rect">
            <a:avLst/>
          </a:prstGeom>
          <a:ln w="50800" cap="sq" cmpd="dbl">
            <a:solidFill>
              <a:schemeClr val="accent2"/>
            </a:solidFill>
            <a:miter lim="800000"/>
          </a:ln>
        </p:spPr>
      </p:pic>
    </p:spTree>
    <p:extLst>
      <p:ext uri="{BB962C8B-B14F-4D97-AF65-F5344CB8AC3E}">
        <p14:creationId xmlns:p14="http://schemas.microsoft.com/office/powerpoint/2010/main" val="271673203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slideLayout" Target="../slideLayouts/slideLayout17.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2372711" y="1638094"/>
            <a:ext cx="7452926" cy="1486535"/>
          </a:xfrm>
          <a:prstGeom prst="rect">
            <a:avLst/>
          </a:prstGeom>
        </p:spPr>
        <p:txBody>
          <a:bodyPr wrap="square" lIns="0" tIns="0" rIns="0" bIns="0">
            <a:spAutoFit/>
          </a:bodyPr>
          <a:lstStyle>
            <a:lvl1pPr>
              <a:defRPr sz="4800" b="0" i="0">
                <a:solidFill>
                  <a:schemeClr val="bg1"/>
                </a:solidFill>
                <a:latin typeface="Calibri"/>
                <a:cs typeface="Calibri"/>
              </a:defRPr>
            </a:lvl1pPr>
          </a:lstStyle>
          <a:p>
            <a:endParaRPr/>
          </a:p>
        </p:txBody>
      </p:sp>
      <p:sp>
        <p:nvSpPr>
          <p:cNvPr id="3" name="Holder 3"/>
          <p:cNvSpPr>
            <a:spLocks noGrp="1"/>
          </p:cNvSpPr>
          <p:nvPr>
            <p:ph type="body" idx="1"/>
          </p:nvPr>
        </p:nvSpPr>
        <p:spPr>
          <a:xfrm>
            <a:off x="2372711" y="1638094"/>
            <a:ext cx="7452926" cy="1486535"/>
          </a:xfrm>
          <a:prstGeom prst="rect">
            <a:avLst/>
          </a:prstGeom>
        </p:spPr>
        <p:txBody>
          <a:bodyPr wrap="square" lIns="0" tIns="0" rIns="0" bIns="0">
            <a:spAutoFit/>
          </a:bodyPr>
          <a:lstStyle>
            <a:lvl1pPr>
              <a:defRPr sz="4800" b="0" i="0">
                <a:solidFill>
                  <a:schemeClr val="bg1"/>
                </a:solidFill>
                <a:latin typeface="Calibri"/>
                <a:cs typeface="Calibri"/>
              </a:defRPr>
            </a:lvl1pPr>
          </a:lstStyle>
          <a:p>
            <a:endParaRPr/>
          </a:p>
        </p:txBody>
      </p:sp>
      <p:sp>
        <p:nvSpPr>
          <p:cNvPr id="4" name="Holder 4"/>
          <p:cNvSpPr>
            <a:spLocks noGrp="1"/>
          </p:cNvSpPr>
          <p:nvPr>
            <p:ph type="ftr" sz="quarter" idx="5"/>
          </p:nvPr>
        </p:nvSpPr>
        <p:spPr>
          <a:xfrm>
            <a:off x="4147439" y="6377940"/>
            <a:ext cx="3903472" cy="342900"/>
          </a:xfrm>
          <a:prstGeom prst="rect">
            <a:avLst/>
          </a:prstGeom>
        </p:spPr>
        <p:txBody>
          <a:bodyPr wrap="square" lIns="0" tIns="0" rIns="0" bIns="0">
            <a:spAutoFit/>
          </a:bodyPr>
          <a:lstStyle>
            <a:lvl1pPr algn="ctr">
              <a:defRPr>
                <a:solidFill>
                  <a:schemeClr val="tx1">
                    <a:tint val="75000"/>
                  </a:schemeClr>
                </a:solidFill>
              </a:defRPr>
            </a:lvl1pPr>
          </a:lstStyle>
          <a:p>
            <a:endParaRPr dirty="0"/>
          </a:p>
        </p:txBody>
      </p:sp>
      <p:sp>
        <p:nvSpPr>
          <p:cNvPr id="5" name="Holder 5"/>
          <p:cNvSpPr>
            <a:spLocks noGrp="1"/>
          </p:cNvSpPr>
          <p:nvPr>
            <p:ph type="dt" sz="half" idx="6"/>
          </p:nvPr>
        </p:nvSpPr>
        <p:spPr>
          <a:xfrm>
            <a:off x="609917" y="6377940"/>
            <a:ext cx="2805620" cy="342900"/>
          </a:xfrm>
          <a:prstGeom prst="rect">
            <a:avLst/>
          </a:prstGeom>
        </p:spPr>
        <p:txBody>
          <a:bodyPr wrap="square" lIns="0" tIns="0" rIns="0" bIns="0">
            <a:spAutoFit/>
          </a:bodyPr>
          <a:lstStyle>
            <a:lvl1pPr algn="l">
              <a:defRPr>
                <a:solidFill>
                  <a:schemeClr val="tx1">
                    <a:tint val="75000"/>
                  </a:schemeClr>
                </a:solidFill>
              </a:defRPr>
            </a:lvl1pPr>
          </a:lstStyle>
          <a:p>
            <a:fld id="{FDCDCC76-D12B-45C1-8E45-CCD058E19FC0}" type="datetime1">
              <a:rPr lang="en-US" smtClean="0"/>
              <a:t>11/1/2022</a:t>
            </a:fld>
            <a:endParaRPr lang="en-US" dirty="0"/>
          </a:p>
        </p:txBody>
      </p:sp>
      <p:sp>
        <p:nvSpPr>
          <p:cNvPr id="6" name="Holder 6"/>
          <p:cNvSpPr>
            <a:spLocks noGrp="1"/>
          </p:cNvSpPr>
          <p:nvPr>
            <p:ph type="sldNum" sz="quarter" idx="7"/>
          </p:nvPr>
        </p:nvSpPr>
        <p:spPr>
          <a:xfrm>
            <a:off x="8782812" y="6377940"/>
            <a:ext cx="28056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hf hdr="0" ftr="0" dt="0"/>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F03AC6-E1C3-41E3-9D4A-DFC414AAEEC7}"/>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BE994D-7A93-4254-9F04-89D5193B7A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1F47A6-023F-4F34-A41D-2D5AA2E440C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DDBCD651-A783-433F-8529-3A919CC195B2}" type="datetimeFigureOut">
              <a:rPr lang="en-GB" smtClean="0"/>
              <a:t>01/11/2022</a:t>
            </a:fld>
            <a:endParaRPr lang="en-GB"/>
          </a:p>
        </p:txBody>
      </p:sp>
      <p:sp>
        <p:nvSpPr>
          <p:cNvPr id="5" name="Footer Placeholder 4">
            <a:extLst>
              <a:ext uri="{FF2B5EF4-FFF2-40B4-BE49-F238E27FC236}">
                <a16:creationId xmlns:a16="http://schemas.microsoft.com/office/drawing/2014/main" id="{AAD9CD58-08D7-4940-A132-53B0F9E65FF7}"/>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26C5AF0-85D9-43D9-885D-F3D4518A5B8A}"/>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lgn="ctr"/>
            <a:fld id="{72AC53DF-4216-466D-99A7-94400E6C2A25}" type="slidenum">
              <a:rPr lang="en-US" sz="1200" smtClean="0">
                <a:solidFill>
                  <a:schemeClr val="tx2"/>
                </a:solidFill>
              </a:rPr>
              <a:pPr algn="ctr"/>
              <a:t>‹#›</a:t>
            </a:fld>
            <a:endParaRPr lang="en-US" sz="1400" b="1" dirty="0">
              <a:solidFill>
                <a:srgbClr val="FFFFFF"/>
              </a:solidFill>
            </a:endParaRPr>
          </a:p>
        </p:txBody>
      </p:sp>
    </p:spTree>
    <p:extLst>
      <p:ext uri="{BB962C8B-B14F-4D97-AF65-F5344CB8AC3E}">
        <p14:creationId xmlns:p14="http://schemas.microsoft.com/office/powerpoint/2010/main" val="147089528"/>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england.nhs.uk/statistical-process-control-tool/"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s://www.gov.uk/guidance/interrupted-time-series-study"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hyperlink" Target="https://www.bmj.com/content/308/6942/1499"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5" descr="A picture containing person, computer&#10;&#10;Description automatically generated">
            <a:extLst>
              <a:ext uri="{FF2B5EF4-FFF2-40B4-BE49-F238E27FC236}">
                <a16:creationId xmlns:a16="http://schemas.microsoft.com/office/drawing/2014/main" id="{A8EDEE59-F983-447C-9E79-CC4EBA45BB6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5436" r="4130"/>
          <a:stretch/>
        </p:blipFill>
        <p:spPr>
          <a:xfrm>
            <a:off x="0" y="0"/>
            <a:ext cx="7010400" cy="6858000"/>
          </a:xfrm>
          <a:prstGeom prst="rect">
            <a:avLst/>
          </a:prstGeom>
        </p:spPr>
      </p:pic>
      <p:sp>
        <p:nvSpPr>
          <p:cNvPr id="7" name="object 7"/>
          <p:cNvSpPr/>
          <p:nvPr/>
        </p:nvSpPr>
        <p:spPr>
          <a:xfrm>
            <a:off x="10075771" y="1994022"/>
            <a:ext cx="55880" cy="41275"/>
          </a:xfrm>
          <a:custGeom>
            <a:avLst/>
            <a:gdLst/>
            <a:ahLst/>
            <a:cxnLst/>
            <a:rect l="l" t="t" r="r" b="b"/>
            <a:pathLst>
              <a:path w="55879" h="41275">
                <a:moveTo>
                  <a:pt x="30481" y="0"/>
                </a:moveTo>
                <a:lnTo>
                  <a:pt x="558" y="19039"/>
                </a:lnTo>
                <a:lnTo>
                  <a:pt x="30710" y="40682"/>
                </a:lnTo>
                <a:lnTo>
                  <a:pt x="41050" y="38540"/>
                </a:lnTo>
                <a:lnTo>
                  <a:pt x="49796" y="33428"/>
                </a:lnTo>
                <a:lnTo>
                  <a:pt x="53919" y="27817"/>
                </a:lnTo>
                <a:lnTo>
                  <a:pt x="55692" y="21687"/>
                </a:lnTo>
                <a:lnTo>
                  <a:pt x="55079" y="15433"/>
                </a:lnTo>
                <a:lnTo>
                  <a:pt x="52044" y="9451"/>
                </a:lnTo>
                <a:lnTo>
                  <a:pt x="46114" y="4711"/>
                </a:lnTo>
                <a:lnTo>
                  <a:pt x="38757" y="1510"/>
                </a:lnTo>
                <a:lnTo>
                  <a:pt x="30481" y="0"/>
                </a:lnTo>
                <a:close/>
              </a:path>
              <a:path w="55879" h="41275">
                <a:moveTo>
                  <a:pt x="558" y="18557"/>
                </a:moveTo>
                <a:lnTo>
                  <a:pt x="517" y="19039"/>
                </a:lnTo>
                <a:lnTo>
                  <a:pt x="558" y="18557"/>
                </a:lnTo>
                <a:close/>
              </a:path>
            </a:pathLst>
          </a:custGeom>
          <a:solidFill>
            <a:srgbClr val="4AB5A2">
              <a:alpha val="12799"/>
            </a:srgbClr>
          </a:solidFill>
        </p:spPr>
        <p:txBody>
          <a:bodyPr wrap="square" lIns="0" tIns="0" rIns="0" bIns="0" rtlCol="0"/>
          <a:lstStyle/>
          <a:p>
            <a:endParaRPr dirty="0"/>
          </a:p>
        </p:txBody>
      </p:sp>
      <p:sp>
        <p:nvSpPr>
          <p:cNvPr id="8" name="object 8"/>
          <p:cNvSpPr/>
          <p:nvPr/>
        </p:nvSpPr>
        <p:spPr>
          <a:xfrm>
            <a:off x="8643449" y="2014899"/>
            <a:ext cx="55880" cy="41910"/>
          </a:xfrm>
          <a:custGeom>
            <a:avLst/>
            <a:gdLst/>
            <a:ahLst/>
            <a:cxnLst/>
            <a:rect l="l" t="t" r="r" b="b"/>
            <a:pathLst>
              <a:path w="55879" h="41910">
                <a:moveTo>
                  <a:pt x="29718" y="0"/>
                </a:moveTo>
                <a:lnTo>
                  <a:pt x="18702" y="1118"/>
                </a:lnTo>
                <a:lnTo>
                  <a:pt x="9439" y="5160"/>
                </a:lnTo>
                <a:lnTo>
                  <a:pt x="2886" y="11496"/>
                </a:lnTo>
                <a:lnTo>
                  <a:pt x="0" y="19494"/>
                </a:lnTo>
                <a:lnTo>
                  <a:pt x="993" y="25958"/>
                </a:lnTo>
                <a:lnTo>
                  <a:pt x="4356" y="31823"/>
                </a:lnTo>
                <a:lnTo>
                  <a:pt x="9804" y="36739"/>
                </a:lnTo>
                <a:lnTo>
                  <a:pt x="17056" y="40360"/>
                </a:lnTo>
                <a:lnTo>
                  <a:pt x="25708" y="41399"/>
                </a:lnTo>
                <a:lnTo>
                  <a:pt x="34266" y="40686"/>
                </a:lnTo>
                <a:lnTo>
                  <a:pt x="55880" y="22136"/>
                </a:lnTo>
                <a:lnTo>
                  <a:pt x="54380" y="13930"/>
                </a:lnTo>
                <a:lnTo>
                  <a:pt x="48956" y="7029"/>
                </a:lnTo>
                <a:lnTo>
                  <a:pt x="40454" y="2147"/>
                </a:lnTo>
                <a:lnTo>
                  <a:pt x="29718" y="0"/>
                </a:lnTo>
                <a:close/>
              </a:path>
            </a:pathLst>
          </a:custGeom>
          <a:solidFill>
            <a:srgbClr val="4AB5A2">
              <a:alpha val="10798"/>
            </a:srgbClr>
          </a:solidFill>
        </p:spPr>
        <p:txBody>
          <a:bodyPr wrap="square" lIns="0" tIns="0" rIns="0" bIns="0" rtlCol="0"/>
          <a:lstStyle/>
          <a:p>
            <a:endParaRPr dirty="0"/>
          </a:p>
        </p:txBody>
      </p:sp>
      <p:pic>
        <p:nvPicPr>
          <p:cNvPr id="18" name="Picture 17" descr="A picture containing outdoor, light, hanging, photo&#10;&#10;Description automatically generated">
            <a:extLst>
              <a:ext uri="{FF2B5EF4-FFF2-40B4-BE49-F238E27FC236}">
                <a16:creationId xmlns:a16="http://schemas.microsoft.com/office/drawing/2014/main" id="{131AD94D-10B2-4781-B80B-89EE8A8B0A5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38772" y="6703"/>
            <a:ext cx="2047496" cy="6858000"/>
          </a:xfrm>
          <a:prstGeom prst="rect">
            <a:avLst/>
          </a:prstGeom>
        </p:spPr>
      </p:pic>
      <p:pic>
        <p:nvPicPr>
          <p:cNvPr id="17" name="Picture 16" descr="image001">
            <a:extLst>
              <a:ext uri="{FF2B5EF4-FFF2-40B4-BE49-F238E27FC236}">
                <a16:creationId xmlns:a16="http://schemas.microsoft.com/office/drawing/2014/main" id="{C4AA8867-288B-4947-BD6B-DB5D4F6CBD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50402" y="5106909"/>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20">
            <a:extLst>
              <a:ext uri="{FF2B5EF4-FFF2-40B4-BE49-F238E27FC236}">
                <a16:creationId xmlns:a16="http://schemas.microsoft.com/office/drawing/2014/main" id="{FD9D1804-ACF9-4FA3-A2C8-0612C276CA0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50402" y="3902435"/>
            <a:ext cx="2692400" cy="1036638"/>
          </a:xfrm>
          <a:prstGeom prst="rect">
            <a:avLst/>
          </a:prstGeom>
        </p:spPr>
      </p:pic>
      <p:sp>
        <p:nvSpPr>
          <p:cNvPr id="4" name="Title 3">
            <a:extLst>
              <a:ext uri="{FF2B5EF4-FFF2-40B4-BE49-F238E27FC236}">
                <a16:creationId xmlns:a16="http://schemas.microsoft.com/office/drawing/2014/main" id="{229A07CB-6116-47BA-9DD5-3552D5EA1B38}"/>
              </a:ext>
            </a:extLst>
          </p:cNvPr>
          <p:cNvSpPr>
            <a:spLocks noGrp="1"/>
          </p:cNvSpPr>
          <p:nvPr>
            <p:ph type="title"/>
          </p:nvPr>
        </p:nvSpPr>
        <p:spPr>
          <a:xfrm>
            <a:off x="3379315" y="481700"/>
            <a:ext cx="3604448" cy="1661993"/>
          </a:xfrm>
        </p:spPr>
        <p:txBody>
          <a:bodyPr/>
          <a:lstStyle/>
          <a:p>
            <a:r>
              <a:rPr lang="en-GB" sz="3600" b="1" dirty="0">
                <a:effectLst/>
                <a:latin typeface="Arial" panose="020B0604020202020204" pitchFamily="34" charset="0"/>
                <a:ea typeface="Times New Roman" panose="02020603050405020304" pitchFamily="18" charset="0"/>
              </a:rPr>
              <a:t>The Digital Professional for Health and Care</a:t>
            </a:r>
            <a:endParaRPr lang="en-GB" sz="3600" dirty="0"/>
          </a:p>
        </p:txBody>
      </p:sp>
      <p:sp>
        <p:nvSpPr>
          <p:cNvPr id="22" name="Title 3">
            <a:extLst>
              <a:ext uri="{FF2B5EF4-FFF2-40B4-BE49-F238E27FC236}">
                <a16:creationId xmlns:a16="http://schemas.microsoft.com/office/drawing/2014/main" id="{F109E95A-F05A-4D88-AAD9-A23B9CCA97AB}"/>
              </a:ext>
            </a:extLst>
          </p:cNvPr>
          <p:cNvSpPr txBox="1">
            <a:spLocks/>
          </p:cNvSpPr>
          <p:nvPr/>
        </p:nvSpPr>
        <p:spPr>
          <a:xfrm>
            <a:off x="7350402" y="481700"/>
            <a:ext cx="4581230" cy="1477328"/>
          </a:xfrm>
          <a:prstGeom prst="rect">
            <a:avLst/>
          </a:prstGeom>
        </p:spPr>
        <p:txBody>
          <a:bodyPr wrap="square" lIns="0" tIns="0" rIns="0" bIns="0">
            <a:spAutoFit/>
          </a:bodyPr>
          <a:lstStyle>
            <a:lvl1pPr>
              <a:defRPr sz="4800" b="0" i="0">
                <a:solidFill>
                  <a:schemeClr val="bg1"/>
                </a:solidFill>
                <a:latin typeface="Calibri"/>
                <a:ea typeface="+mj-ea"/>
                <a:cs typeface="Calibri"/>
              </a:defRPr>
            </a:lvl1pPr>
          </a:lstStyle>
          <a:p>
            <a:r>
              <a:rPr lang="en-GB" sz="3200" b="1" kern="0" dirty="0">
                <a:solidFill>
                  <a:schemeClr val="tx1"/>
                </a:solidFill>
                <a:latin typeface="Arial" panose="020B0604020202020204" pitchFamily="34" charset="0"/>
                <a:ea typeface="Times New Roman" panose="02020603050405020304" pitchFamily="18" charset="0"/>
              </a:rPr>
              <a:t>Measuring the impact of a digital service transformation</a:t>
            </a:r>
            <a:endParaRPr lang="en-GB" sz="3200" kern="0" dirty="0">
              <a:solidFill>
                <a:schemeClr val="tx1"/>
              </a:solidFill>
            </a:endParaRPr>
          </a:p>
        </p:txBody>
      </p:sp>
      <p:sp>
        <p:nvSpPr>
          <p:cNvPr id="13" name="TextBox 12">
            <a:extLst>
              <a:ext uri="{FF2B5EF4-FFF2-40B4-BE49-F238E27FC236}">
                <a16:creationId xmlns:a16="http://schemas.microsoft.com/office/drawing/2014/main" id="{30D63588-E878-4FB7-9EF3-335C6E12A9AA}"/>
              </a:ext>
            </a:extLst>
          </p:cNvPr>
          <p:cNvSpPr txBox="1"/>
          <p:nvPr/>
        </p:nvSpPr>
        <p:spPr>
          <a:xfrm>
            <a:off x="7350401" y="3179391"/>
            <a:ext cx="4536799" cy="369332"/>
          </a:xfrm>
          <a:prstGeom prst="rect">
            <a:avLst/>
          </a:prstGeom>
          <a:noFill/>
        </p:spPr>
        <p:txBody>
          <a:bodyPr wrap="square">
            <a:spAutoFit/>
          </a:bodyPr>
          <a:lstStyle/>
          <a:p>
            <a:pPr>
              <a:buSzPct val="75000"/>
            </a:pPr>
            <a:r>
              <a:rPr lang="en-US" dirty="0"/>
              <a:t>Dr Philip Scott MSc PhD FHEA FBCS CITP CHCIO</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p:txBody>
          <a:bodyPr>
            <a:normAutofit/>
          </a:bodyPr>
          <a:lstStyle/>
          <a:p>
            <a:r>
              <a:rPr lang="en-US" dirty="0"/>
              <a:t>Learning outcomes</a:t>
            </a:r>
          </a:p>
        </p:txBody>
      </p:sp>
      <p:sp>
        <p:nvSpPr>
          <p:cNvPr id="3" name="Rectangle 2"/>
          <p:cNvSpPr>
            <a:spLocks noGrp="1"/>
          </p:cNvSpPr>
          <p:nvPr>
            <p:ph idx="1"/>
          </p:nvPr>
        </p:nvSpPr>
        <p:spPr>
          <a:xfrm>
            <a:off x="838200" y="1665290"/>
            <a:ext cx="10210800" cy="4038600"/>
          </a:xfrm>
        </p:spPr>
        <p:txBody>
          <a:bodyPr>
            <a:normAutofit/>
          </a:bodyPr>
          <a:lstStyle/>
          <a:p>
            <a:pPr marL="358775" indent="-358775">
              <a:buSzPct val="75000"/>
              <a:buFont typeface="Courier New" pitchFamily="49" charset="0"/>
              <a:buChar char="o"/>
            </a:pPr>
            <a:r>
              <a:rPr lang="en-US" dirty="0"/>
              <a:t>Define the terms “statistical process control” and “interrupted time series“.</a:t>
            </a:r>
          </a:p>
          <a:p>
            <a:pPr marL="358775" indent="-358775">
              <a:buSzPct val="75000"/>
              <a:buFont typeface="Courier New" pitchFamily="49" charset="0"/>
              <a:buChar char="o"/>
            </a:pPr>
            <a:r>
              <a:rPr lang="en-US" dirty="0"/>
              <a:t>Justify the use of these methods to report a digital transformation intervention.</a:t>
            </a:r>
          </a:p>
          <a:p>
            <a:pPr marL="358775" indent="-358775">
              <a:buSzPct val="75000"/>
              <a:buFont typeface="Courier New" pitchFamily="49" charset="0"/>
              <a:buChar char="o"/>
            </a:pPr>
            <a:r>
              <a:rPr lang="en-US" dirty="0"/>
              <a:t>Explain why you need to show expected mean and upper and lower limits.</a:t>
            </a:r>
          </a:p>
          <a:p>
            <a:pPr marL="358775" indent="-358775">
              <a:buSzPct val="75000"/>
              <a:buFont typeface="Courier New" pitchFamily="49" charset="0"/>
              <a:buChar char="o"/>
            </a:pPr>
            <a:r>
              <a:rPr lang="en-US" dirty="0"/>
              <a:t>Explain the difference between statistical significance and operational significance.</a:t>
            </a:r>
          </a:p>
          <a:p>
            <a:pPr marL="358775" indent="-358775">
              <a:buSzPct val="75000"/>
              <a:buFont typeface="Courier New" pitchFamily="49" charset="0"/>
              <a:buChar char="o"/>
            </a:pPr>
            <a:r>
              <a:rPr lang="en-US" dirty="0"/>
              <a:t>Define the term ‘secular trend’ and explain why it is vital to understand and take into account when using these methods.</a:t>
            </a:r>
          </a:p>
          <a:p>
            <a:pPr marL="358775" indent="-358775">
              <a:buSzPct val="75000"/>
              <a:buFont typeface="Courier New" pitchFamily="49" charset="0"/>
              <a:buChar char="o"/>
            </a:pPr>
            <a:endParaRPr lang="en-US" dirty="0"/>
          </a:p>
        </p:txBody>
      </p:sp>
      <p:sp>
        <p:nvSpPr>
          <p:cNvPr id="4" name="Footer Placeholder 3"/>
          <p:cNvSpPr>
            <a:spLocks noGrp="1"/>
          </p:cNvSpPr>
          <p:nvPr>
            <p:ph type="ftr" sz="quarter" idx="11"/>
          </p:nvPr>
        </p:nvSpPr>
        <p:spPr/>
        <p:txBody>
          <a:bodyPr/>
          <a:lstStyle/>
          <a:p>
            <a:r>
              <a:rPr lang="en-US" dirty="0"/>
              <a:t>Slide </a:t>
            </a:r>
            <a:fld id="{297731B2-A926-49A7-905A-A1F207D5F530}" type="slidenum">
              <a:rPr lang="en-US" smtClean="0"/>
              <a:pPr/>
              <a:t>2</a:t>
            </a:fld>
            <a:r>
              <a:rPr lang="en-US" dirty="0"/>
              <a:t> of 11</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p:txBody>
          <a:bodyPr>
            <a:normAutofit/>
          </a:bodyPr>
          <a:lstStyle/>
          <a:p>
            <a:r>
              <a:rPr lang="en-US" dirty="0"/>
              <a:t>Definitions</a:t>
            </a:r>
          </a:p>
        </p:txBody>
      </p:sp>
      <p:sp>
        <p:nvSpPr>
          <p:cNvPr id="3" name="Rectangle 2"/>
          <p:cNvSpPr>
            <a:spLocks noGrp="1"/>
          </p:cNvSpPr>
          <p:nvPr>
            <p:ph idx="1"/>
          </p:nvPr>
        </p:nvSpPr>
        <p:spPr>
          <a:xfrm>
            <a:off x="838200" y="1665290"/>
            <a:ext cx="10210800" cy="4038600"/>
          </a:xfrm>
        </p:spPr>
        <p:txBody>
          <a:bodyPr>
            <a:normAutofit/>
          </a:bodyPr>
          <a:lstStyle/>
          <a:p>
            <a:pPr marL="358775" indent="-358775">
              <a:buSzPct val="75000"/>
              <a:buFont typeface="Courier New" pitchFamily="49" charset="0"/>
              <a:buChar char="o"/>
            </a:pPr>
            <a:r>
              <a:rPr lang="en-US" b="1" dirty="0"/>
              <a:t>Statistical process control</a:t>
            </a:r>
          </a:p>
          <a:p>
            <a:pPr marL="701675" lvl="1" indent="-358775">
              <a:buSzPct val="75000"/>
              <a:buFont typeface="Courier New" pitchFamily="49" charset="0"/>
              <a:buChar char="o"/>
            </a:pPr>
            <a:r>
              <a:rPr lang="en-US" sz="2100" dirty="0"/>
              <a:t>“Statistical process control (SPC) is an analytical technique that plots data over time. It helps us understand variation and in so doing guides us to take the most appropriate action.”</a:t>
            </a:r>
          </a:p>
          <a:p>
            <a:pPr marL="701675" lvl="1" indent="-358775">
              <a:buSzPct val="75000"/>
              <a:buFont typeface="Courier New" pitchFamily="49" charset="0"/>
              <a:buChar char="o"/>
            </a:pPr>
            <a:r>
              <a:rPr lang="en-US" sz="2100" dirty="0">
                <a:solidFill>
                  <a:schemeClr val="accent1"/>
                </a:solidFill>
                <a:hlinkClick r:id="rId3">
                  <a:extLst>
                    <a:ext uri="{A12FA001-AC4F-418D-AE19-62706E023703}">
                      <ahyp:hlinkClr xmlns:ahyp="http://schemas.microsoft.com/office/drawing/2018/hyperlinkcolor" val="tx"/>
                    </a:ext>
                  </a:extLst>
                </a:hlinkClick>
              </a:rPr>
              <a:t>https://www.england.nhs.uk/statistical-process-control-tool/</a:t>
            </a:r>
            <a:r>
              <a:rPr lang="en-US" sz="2100" dirty="0"/>
              <a:t> </a:t>
            </a:r>
          </a:p>
          <a:p>
            <a:pPr marL="358775" indent="-358775">
              <a:buSzPct val="75000"/>
              <a:buFont typeface="Courier New" pitchFamily="49" charset="0"/>
              <a:buChar char="o"/>
            </a:pPr>
            <a:r>
              <a:rPr lang="en-US" b="1" dirty="0"/>
              <a:t>Interrupted time series</a:t>
            </a:r>
          </a:p>
          <a:p>
            <a:pPr marL="701675" lvl="1" indent="-358775">
              <a:buSzPct val="75000"/>
              <a:buFont typeface="Courier New" pitchFamily="49" charset="0"/>
              <a:buChar char="o"/>
            </a:pPr>
            <a:r>
              <a:rPr lang="en-US" sz="2100" dirty="0"/>
              <a:t>“An interrupted time series (ITS) design involves collecting data consistently before and after an interruption. This means introducing and withdrawing your digital product or service, or some part of it, and then seeing if anything changes in the outcome you’re assessing.”</a:t>
            </a:r>
          </a:p>
          <a:p>
            <a:pPr marL="701675" lvl="1" indent="-358775">
              <a:buSzPct val="75000"/>
              <a:buFont typeface="Courier New" pitchFamily="49" charset="0"/>
              <a:buChar char="o"/>
            </a:pPr>
            <a:r>
              <a:rPr lang="en-US" sz="2100" dirty="0">
                <a:hlinkClick r:id="rId4"/>
              </a:rPr>
              <a:t>https://www.gov.uk/guidance/interrupted-time-series-study</a:t>
            </a:r>
            <a:r>
              <a:rPr lang="en-US" sz="2100" dirty="0"/>
              <a:t> </a:t>
            </a:r>
          </a:p>
        </p:txBody>
      </p:sp>
      <p:sp>
        <p:nvSpPr>
          <p:cNvPr id="4" name="Footer Placeholder 3"/>
          <p:cNvSpPr>
            <a:spLocks noGrp="1"/>
          </p:cNvSpPr>
          <p:nvPr>
            <p:ph type="ftr" sz="quarter" idx="11"/>
          </p:nvPr>
        </p:nvSpPr>
        <p:spPr/>
        <p:txBody>
          <a:bodyPr/>
          <a:lstStyle/>
          <a:p>
            <a:r>
              <a:rPr lang="en-US" dirty="0"/>
              <a:t>Slide </a:t>
            </a:r>
            <a:fld id="{297731B2-A926-49A7-905A-A1F207D5F530}" type="slidenum">
              <a:rPr lang="en-US" smtClean="0"/>
              <a:pPr/>
              <a:t>3</a:t>
            </a:fld>
            <a:r>
              <a:rPr lang="en-US" dirty="0"/>
              <a:t> of 11</a:t>
            </a:r>
          </a:p>
        </p:txBody>
      </p:sp>
    </p:spTree>
    <p:extLst>
      <p:ext uri="{BB962C8B-B14F-4D97-AF65-F5344CB8AC3E}">
        <p14:creationId xmlns:p14="http://schemas.microsoft.com/office/powerpoint/2010/main" val="3019352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p:txBody>
          <a:bodyPr>
            <a:normAutofit/>
          </a:bodyPr>
          <a:lstStyle/>
          <a:p>
            <a:r>
              <a:rPr lang="en-US" dirty="0"/>
              <a:t>Why use time series?</a:t>
            </a:r>
          </a:p>
        </p:txBody>
      </p:sp>
      <p:sp>
        <p:nvSpPr>
          <p:cNvPr id="3" name="Rectangle 2"/>
          <p:cNvSpPr>
            <a:spLocks noGrp="1"/>
          </p:cNvSpPr>
          <p:nvPr>
            <p:ph idx="1"/>
          </p:nvPr>
        </p:nvSpPr>
        <p:spPr>
          <a:xfrm>
            <a:off x="838200" y="1665290"/>
            <a:ext cx="10210800" cy="4038600"/>
          </a:xfrm>
        </p:spPr>
        <p:txBody>
          <a:bodyPr>
            <a:normAutofit/>
          </a:bodyPr>
          <a:lstStyle/>
          <a:p>
            <a:pPr marL="358775" indent="-358775">
              <a:buSzPct val="75000"/>
              <a:buFont typeface="Courier New" pitchFamily="49" charset="0"/>
              <a:buChar char="o"/>
            </a:pPr>
            <a:r>
              <a:rPr lang="en-US" dirty="0"/>
              <a:t>Easy to understand</a:t>
            </a:r>
          </a:p>
          <a:p>
            <a:pPr marL="358775" indent="-358775">
              <a:buSzPct val="75000"/>
              <a:buFont typeface="Courier New" pitchFamily="49" charset="0"/>
              <a:buChar char="o"/>
            </a:pPr>
            <a:r>
              <a:rPr lang="en-US" sz="2100" dirty="0"/>
              <a:t>Highlights ‘normal’ (random) change as against ‘special’ (planned or not) change.</a:t>
            </a:r>
          </a:p>
          <a:p>
            <a:pPr marL="358775" indent="-358775">
              <a:buSzPct val="75000"/>
              <a:buFont typeface="Courier New" pitchFamily="49" charset="0"/>
              <a:buChar char="o"/>
            </a:pPr>
            <a:r>
              <a:rPr lang="en-US" dirty="0"/>
              <a:t>Fills the gap when formal study of causality (i.e. randomized trial) is not possible.</a:t>
            </a:r>
          </a:p>
          <a:p>
            <a:pPr marL="358775" indent="-358775">
              <a:buSzPct val="75000"/>
              <a:buFont typeface="Courier New" pitchFamily="49" charset="0"/>
              <a:buChar char="o"/>
            </a:pPr>
            <a:r>
              <a:rPr lang="en-US" sz="2100" dirty="0"/>
              <a:t>Off-the</a:t>
            </a:r>
            <a:r>
              <a:rPr lang="en-US" dirty="0"/>
              <a:t>-shelf tools exist to support SPC/ITS analysis.</a:t>
            </a:r>
            <a:endParaRPr lang="en-US" sz="2100" dirty="0"/>
          </a:p>
        </p:txBody>
      </p:sp>
      <p:sp>
        <p:nvSpPr>
          <p:cNvPr id="4" name="Footer Placeholder 3"/>
          <p:cNvSpPr>
            <a:spLocks noGrp="1"/>
          </p:cNvSpPr>
          <p:nvPr>
            <p:ph type="ftr" sz="quarter" idx="11"/>
          </p:nvPr>
        </p:nvSpPr>
        <p:spPr/>
        <p:txBody>
          <a:bodyPr/>
          <a:lstStyle/>
          <a:p>
            <a:r>
              <a:rPr lang="en-US" dirty="0"/>
              <a:t>Slide </a:t>
            </a:r>
            <a:fld id="{297731B2-A926-49A7-905A-A1F207D5F530}" type="slidenum">
              <a:rPr lang="en-US" smtClean="0"/>
              <a:pPr/>
              <a:t>4</a:t>
            </a:fld>
            <a:r>
              <a:rPr lang="en-US" dirty="0"/>
              <a:t> of 11</a:t>
            </a:r>
          </a:p>
        </p:txBody>
      </p:sp>
    </p:spTree>
    <p:extLst>
      <p:ext uri="{BB962C8B-B14F-4D97-AF65-F5344CB8AC3E}">
        <p14:creationId xmlns:p14="http://schemas.microsoft.com/office/powerpoint/2010/main" val="1503360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p:txBody>
          <a:bodyPr>
            <a:normAutofit/>
          </a:bodyPr>
          <a:lstStyle/>
          <a:p>
            <a:r>
              <a:rPr lang="en-US" dirty="0"/>
              <a:t>Example (from Fretheim &amp; </a:t>
            </a:r>
            <a:r>
              <a:rPr lang="en-US" dirty="0" err="1"/>
              <a:t>Tomic</a:t>
            </a:r>
            <a:r>
              <a:rPr lang="en-US" dirty="0"/>
              <a:t>, 2015)</a:t>
            </a:r>
          </a:p>
        </p:txBody>
      </p:sp>
      <p:sp>
        <p:nvSpPr>
          <p:cNvPr id="4" name="Footer Placeholder 3"/>
          <p:cNvSpPr>
            <a:spLocks noGrp="1"/>
          </p:cNvSpPr>
          <p:nvPr>
            <p:ph type="ftr" sz="quarter" idx="11"/>
          </p:nvPr>
        </p:nvSpPr>
        <p:spPr/>
        <p:txBody>
          <a:bodyPr/>
          <a:lstStyle/>
          <a:p>
            <a:r>
              <a:rPr lang="en-US" dirty="0"/>
              <a:t>Slide </a:t>
            </a:r>
            <a:fld id="{297731B2-A926-49A7-905A-A1F207D5F530}" type="slidenum">
              <a:rPr lang="en-US" smtClean="0"/>
              <a:pPr/>
              <a:t>5</a:t>
            </a:fld>
            <a:r>
              <a:rPr lang="en-US" dirty="0"/>
              <a:t> of 11</a:t>
            </a:r>
          </a:p>
        </p:txBody>
      </p:sp>
      <p:sp>
        <p:nvSpPr>
          <p:cNvPr id="7" name="Rectangle 2">
            <a:extLst>
              <a:ext uri="{FF2B5EF4-FFF2-40B4-BE49-F238E27FC236}">
                <a16:creationId xmlns:a16="http://schemas.microsoft.com/office/drawing/2014/main" id="{25E55832-61DD-AE59-F1A0-8C83B9D7ADEA}"/>
              </a:ext>
            </a:extLst>
          </p:cNvPr>
          <p:cNvSpPr>
            <a:spLocks noGrp="1"/>
          </p:cNvSpPr>
          <p:nvPr>
            <p:ph idx="1"/>
          </p:nvPr>
        </p:nvSpPr>
        <p:spPr>
          <a:xfrm>
            <a:off x="838200" y="1665290"/>
            <a:ext cx="10210800" cy="4038600"/>
          </a:xfrm>
        </p:spPr>
        <p:txBody>
          <a:bodyPr>
            <a:normAutofit/>
          </a:bodyPr>
          <a:lstStyle/>
          <a:p>
            <a:pPr marL="358775" indent="-358775">
              <a:buSzPct val="75000"/>
              <a:buFont typeface="Courier New" pitchFamily="49" charset="0"/>
              <a:buChar char="o"/>
            </a:pPr>
            <a:r>
              <a:rPr lang="en-US" dirty="0"/>
              <a:t>Fictional data showing change over time in 30-day readmissions.</a:t>
            </a:r>
          </a:p>
        </p:txBody>
      </p:sp>
    </p:spTree>
    <p:extLst>
      <p:ext uri="{BB962C8B-B14F-4D97-AF65-F5344CB8AC3E}">
        <p14:creationId xmlns:p14="http://schemas.microsoft.com/office/powerpoint/2010/main" val="995881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Text Box 1">
            <a:extLst>
              <a:ext uri="{FF2B5EF4-FFF2-40B4-BE49-F238E27FC236}">
                <a16:creationId xmlns:a16="http://schemas.microsoft.com/office/drawing/2014/main" id="{F65539DA-35EA-A8C5-8D46-E49049F201C9}"/>
              </a:ext>
            </a:extLst>
          </p:cNvPr>
          <p:cNvSpPr txBox="1">
            <a:spLocks noChangeArrowheads="1"/>
          </p:cNvSpPr>
          <p:nvPr/>
        </p:nvSpPr>
        <p:spPr bwMode="auto">
          <a:xfrm>
            <a:off x="1848995" y="381641"/>
            <a:ext cx="8494012" cy="4147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1pPr>
            <a:lvl2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2pPr>
            <a:lvl3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3pPr>
            <a:lvl4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4pPr>
            <a:lvl5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9pPr>
          </a:lstStyle>
          <a:p>
            <a:pPr algn="ctr"/>
            <a:r>
              <a:rPr lang="en-GB" altLang="en-US" sz="1452" b="1">
                <a:latin typeface="Arial" panose="020B0604020202020204" pitchFamily="34" charset="0"/>
              </a:rPr>
              <a:t>Example of fictive time series data displaying the percentage of discharged patients readmitted to the hospital within 30 days for each month. </a:t>
            </a:r>
          </a:p>
        </p:txBody>
      </p:sp>
      <p:pic>
        <p:nvPicPr>
          <p:cNvPr id="3074" name="Picture 2">
            <a:extLst>
              <a:ext uri="{FF2B5EF4-FFF2-40B4-BE49-F238E27FC236}">
                <a16:creationId xmlns:a16="http://schemas.microsoft.com/office/drawing/2014/main" id="{A1E6B348-ECF9-1B9E-5E92-448CD0B46A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60194" y="6205613"/>
            <a:ext cx="816565" cy="522774"/>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075" name="Picture 3">
            <a:extLst>
              <a:ext uri="{FF2B5EF4-FFF2-40B4-BE49-F238E27FC236}">
                <a16:creationId xmlns:a16="http://schemas.microsoft.com/office/drawing/2014/main" id="{40FD6104-A8C4-F249-23C7-981CAD7060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4631" y="2148707"/>
            <a:ext cx="7805619" cy="255482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6" name="Text Box 4">
            <a:extLst>
              <a:ext uri="{FF2B5EF4-FFF2-40B4-BE49-F238E27FC236}">
                <a16:creationId xmlns:a16="http://schemas.microsoft.com/office/drawing/2014/main" id="{1545F597-A980-2BAC-F025-1DDF4C24383F}"/>
              </a:ext>
            </a:extLst>
          </p:cNvPr>
          <p:cNvSpPr txBox="1">
            <a:spLocks noChangeArrowheads="1"/>
          </p:cNvSpPr>
          <p:nvPr/>
        </p:nvSpPr>
        <p:spPr bwMode="auto">
          <a:xfrm>
            <a:off x="2194631" y="5972308"/>
            <a:ext cx="3918652" cy="3096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1pPr>
            <a:lvl2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2pPr>
            <a:lvl3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3pPr>
            <a:lvl4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4pPr>
            <a:lvl5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9pPr>
          </a:lstStyle>
          <a:p>
            <a:r>
              <a:rPr lang="en-GB" altLang="en-US" sz="1089" b="1">
                <a:latin typeface="Arial" panose="020B0604020202020204" pitchFamily="34" charset="0"/>
              </a:rPr>
              <a:t>Atle Fretheim, and Oliver Tomic BMJ Qual Saf 2015;24:748-752</a:t>
            </a:r>
          </a:p>
        </p:txBody>
      </p:sp>
      <p:sp>
        <p:nvSpPr>
          <p:cNvPr id="3077" name="Text Box 5">
            <a:extLst>
              <a:ext uri="{FF2B5EF4-FFF2-40B4-BE49-F238E27FC236}">
                <a16:creationId xmlns:a16="http://schemas.microsoft.com/office/drawing/2014/main" id="{5754A0B8-EF0A-C740-7AA0-41BC848FA03B}"/>
              </a:ext>
            </a:extLst>
          </p:cNvPr>
          <p:cNvSpPr txBox="1">
            <a:spLocks noChangeArrowheads="1"/>
          </p:cNvSpPr>
          <p:nvPr/>
        </p:nvSpPr>
        <p:spPr bwMode="auto">
          <a:xfrm>
            <a:off x="1621451" y="6613175"/>
            <a:ext cx="6858000" cy="34707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marL="85725" indent="-85725">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1pPr>
            <a:lvl2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2pPr>
            <a:lvl3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3pPr>
            <a:lvl4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4pPr>
            <a:lvl5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9pPr>
          </a:lstStyle>
          <a:p>
            <a:r>
              <a:rPr lang="en-GB" altLang="en-US" sz="907">
                <a:latin typeface="Arial" panose="020B0604020202020204" pitchFamily="34" charset="0"/>
              </a:rPr>
              <a:t>Copyright © BMJ Publishing Group Ltd and the Health Foundation. All rights reserved.</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Text Box 1">
            <a:extLst>
              <a:ext uri="{FF2B5EF4-FFF2-40B4-BE49-F238E27FC236}">
                <a16:creationId xmlns:a16="http://schemas.microsoft.com/office/drawing/2014/main" id="{83508B23-AE54-BD05-12E8-CE9135241F27}"/>
              </a:ext>
            </a:extLst>
          </p:cNvPr>
          <p:cNvSpPr txBox="1">
            <a:spLocks noChangeArrowheads="1"/>
          </p:cNvSpPr>
          <p:nvPr/>
        </p:nvSpPr>
        <p:spPr bwMode="auto">
          <a:xfrm>
            <a:off x="1848995" y="381641"/>
            <a:ext cx="8494012" cy="4147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1pPr>
            <a:lvl2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2pPr>
            <a:lvl3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3pPr>
            <a:lvl4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4pPr>
            <a:lvl5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9pPr>
          </a:lstStyle>
          <a:p>
            <a:pPr algn="ctr"/>
            <a:r>
              <a:rPr lang="en-GB" altLang="en-US" sz="1452" b="1">
                <a:latin typeface="Arial" panose="020B0604020202020204" pitchFamily="34" charset="0"/>
              </a:rPr>
              <a:t>Times series data in control chart (u-chart, which allows for varying control limits to account for varying number of observations at each time point). </a:t>
            </a:r>
          </a:p>
        </p:txBody>
      </p:sp>
      <p:pic>
        <p:nvPicPr>
          <p:cNvPr id="3074" name="Picture 2">
            <a:extLst>
              <a:ext uri="{FF2B5EF4-FFF2-40B4-BE49-F238E27FC236}">
                <a16:creationId xmlns:a16="http://schemas.microsoft.com/office/drawing/2014/main" id="{475ADCFF-9866-B7A9-627A-D2C4A2DFB8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60194" y="6205613"/>
            <a:ext cx="816565" cy="522774"/>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075" name="Picture 3">
            <a:extLst>
              <a:ext uri="{FF2B5EF4-FFF2-40B4-BE49-F238E27FC236}">
                <a16:creationId xmlns:a16="http://schemas.microsoft.com/office/drawing/2014/main" id="{9AB6619C-8C8D-3A1F-FDA6-54D15615DA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4631" y="2174629"/>
            <a:ext cx="7805619" cy="2501543"/>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6" name="Text Box 4">
            <a:extLst>
              <a:ext uri="{FF2B5EF4-FFF2-40B4-BE49-F238E27FC236}">
                <a16:creationId xmlns:a16="http://schemas.microsoft.com/office/drawing/2014/main" id="{B766EBB5-56BA-715E-EE2E-7DB7BE1ED79D}"/>
              </a:ext>
            </a:extLst>
          </p:cNvPr>
          <p:cNvSpPr txBox="1">
            <a:spLocks noChangeArrowheads="1"/>
          </p:cNvSpPr>
          <p:nvPr/>
        </p:nvSpPr>
        <p:spPr bwMode="auto">
          <a:xfrm>
            <a:off x="2194631" y="5972308"/>
            <a:ext cx="3918652" cy="3096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1pPr>
            <a:lvl2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2pPr>
            <a:lvl3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3pPr>
            <a:lvl4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4pPr>
            <a:lvl5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9pPr>
          </a:lstStyle>
          <a:p>
            <a:r>
              <a:rPr lang="en-GB" altLang="en-US" sz="1089" b="1">
                <a:latin typeface="Arial" panose="020B0604020202020204" pitchFamily="34" charset="0"/>
              </a:rPr>
              <a:t>Atle Fretheim, and Oliver Tomic BMJ Qual Saf 2015;24:748-752</a:t>
            </a:r>
          </a:p>
        </p:txBody>
      </p:sp>
      <p:sp>
        <p:nvSpPr>
          <p:cNvPr id="3077" name="Text Box 5">
            <a:extLst>
              <a:ext uri="{FF2B5EF4-FFF2-40B4-BE49-F238E27FC236}">
                <a16:creationId xmlns:a16="http://schemas.microsoft.com/office/drawing/2014/main" id="{DBF35D6D-BA60-F8C1-E2CD-A467806B18A2}"/>
              </a:ext>
            </a:extLst>
          </p:cNvPr>
          <p:cNvSpPr txBox="1">
            <a:spLocks noChangeArrowheads="1"/>
          </p:cNvSpPr>
          <p:nvPr/>
        </p:nvSpPr>
        <p:spPr bwMode="auto">
          <a:xfrm>
            <a:off x="1621451" y="6613175"/>
            <a:ext cx="6858000" cy="34707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marL="85725" indent="-85725">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1pPr>
            <a:lvl2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2pPr>
            <a:lvl3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3pPr>
            <a:lvl4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4pPr>
            <a:lvl5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9pPr>
          </a:lstStyle>
          <a:p>
            <a:r>
              <a:rPr lang="en-GB" altLang="en-US" sz="907">
                <a:latin typeface="Arial" panose="020B0604020202020204" pitchFamily="34" charset="0"/>
              </a:rPr>
              <a:t>Copyright © BMJ Publishing Group Ltd and the Health Foundation. All rights reserved.</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Text Box 1">
            <a:extLst>
              <a:ext uri="{FF2B5EF4-FFF2-40B4-BE49-F238E27FC236}">
                <a16:creationId xmlns:a16="http://schemas.microsoft.com/office/drawing/2014/main" id="{0EC962D7-545E-D479-9F18-7EBCF1171028}"/>
              </a:ext>
            </a:extLst>
          </p:cNvPr>
          <p:cNvSpPr txBox="1">
            <a:spLocks noChangeArrowheads="1"/>
          </p:cNvSpPr>
          <p:nvPr/>
        </p:nvSpPr>
        <p:spPr bwMode="auto">
          <a:xfrm>
            <a:off x="1848995" y="381641"/>
            <a:ext cx="8494012" cy="4147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1pPr>
            <a:lvl2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2pPr>
            <a:lvl3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3pPr>
            <a:lvl4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4pPr>
            <a:lvl5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9pPr>
          </a:lstStyle>
          <a:p>
            <a:pPr algn="ctr"/>
            <a:r>
              <a:rPr lang="en-GB" altLang="en-US" sz="1452" b="1">
                <a:latin typeface="Arial" panose="020B0604020202020204" pitchFamily="34" charset="0"/>
              </a:rPr>
              <a:t>Time series data with regression lines for the pre-intervention and post-intervention periods.</a:t>
            </a:r>
          </a:p>
        </p:txBody>
      </p:sp>
      <p:pic>
        <p:nvPicPr>
          <p:cNvPr id="3074" name="Picture 2">
            <a:extLst>
              <a:ext uri="{FF2B5EF4-FFF2-40B4-BE49-F238E27FC236}">
                <a16:creationId xmlns:a16="http://schemas.microsoft.com/office/drawing/2014/main" id="{97C66A39-4102-08F5-A438-5692BD0119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60194" y="6205613"/>
            <a:ext cx="816565" cy="522774"/>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075" name="Picture 3">
            <a:extLst>
              <a:ext uri="{FF2B5EF4-FFF2-40B4-BE49-F238E27FC236}">
                <a16:creationId xmlns:a16="http://schemas.microsoft.com/office/drawing/2014/main" id="{ADF5DED7-7B6F-55D0-9EEA-2B22722673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4631" y="2148707"/>
            <a:ext cx="7805619" cy="255482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6" name="Text Box 4">
            <a:extLst>
              <a:ext uri="{FF2B5EF4-FFF2-40B4-BE49-F238E27FC236}">
                <a16:creationId xmlns:a16="http://schemas.microsoft.com/office/drawing/2014/main" id="{61814005-FF81-5BF7-7E48-352AD68AD001}"/>
              </a:ext>
            </a:extLst>
          </p:cNvPr>
          <p:cNvSpPr txBox="1">
            <a:spLocks noChangeArrowheads="1"/>
          </p:cNvSpPr>
          <p:nvPr/>
        </p:nvSpPr>
        <p:spPr bwMode="auto">
          <a:xfrm>
            <a:off x="2194631" y="5972308"/>
            <a:ext cx="3918652" cy="3096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1pPr>
            <a:lvl2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2pPr>
            <a:lvl3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3pPr>
            <a:lvl4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4pPr>
            <a:lvl5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9pPr>
          </a:lstStyle>
          <a:p>
            <a:r>
              <a:rPr lang="en-GB" altLang="en-US" sz="1089" b="1">
                <a:latin typeface="Arial" panose="020B0604020202020204" pitchFamily="34" charset="0"/>
              </a:rPr>
              <a:t>Atle Fretheim, and Oliver Tomic BMJ Qual Saf 2015;24:748-752</a:t>
            </a:r>
          </a:p>
        </p:txBody>
      </p:sp>
      <p:sp>
        <p:nvSpPr>
          <p:cNvPr id="3077" name="Text Box 5">
            <a:extLst>
              <a:ext uri="{FF2B5EF4-FFF2-40B4-BE49-F238E27FC236}">
                <a16:creationId xmlns:a16="http://schemas.microsoft.com/office/drawing/2014/main" id="{6E17CA6A-7AC9-E544-A584-BD98B01F349B}"/>
              </a:ext>
            </a:extLst>
          </p:cNvPr>
          <p:cNvSpPr txBox="1">
            <a:spLocks noChangeArrowheads="1"/>
          </p:cNvSpPr>
          <p:nvPr/>
        </p:nvSpPr>
        <p:spPr bwMode="auto">
          <a:xfrm>
            <a:off x="1621451" y="6613175"/>
            <a:ext cx="6858000" cy="34707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marL="85725" indent="-85725">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1pPr>
            <a:lvl2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2pPr>
            <a:lvl3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3pPr>
            <a:lvl4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4pPr>
            <a:lvl5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9pPr>
          </a:lstStyle>
          <a:p>
            <a:r>
              <a:rPr lang="en-GB" altLang="en-US" sz="907">
                <a:latin typeface="Arial" panose="020B0604020202020204" pitchFamily="34" charset="0"/>
              </a:rPr>
              <a:t>Copyright © BMJ Publishing Group Ltd and the Health Foundation. All rights reserved.</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Text Box 1">
            <a:extLst>
              <a:ext uri="{FF2B5EF4-FFF2-40B4-BE49-F238E27FC236}">
                <a16:creationId xmlns:a16="http://schemas.microsoft.com/office/drawing/2014/main" id="{2862D11D-5089-64A0-76C9-887161E556BD}"/>
              </a:ext>
            </a:extLst>
          </p:cNvPr>
          <p:cNvSpPr txBox="1">
            <a:spLocks noChangeArrowheads="1"/>
          </p:cNvSpPr>
          <p:nvPr/>
        </p:nvSpPr>
        <p:spPr bwMode="auto">
          <a:xfrm>
            <a:off x="1848995" y="381641"/>
            <a:ext cx="8494012" cy="4147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1pPr>
            <a:lvl2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2pPr>
            <a:lvl3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3pPr>
            <a:lvl4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4pPr>
            <a:lvl5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9pPr>
          </a:lstStyle>
          <a:p>
            <a:pPr algn="ctr"/>
            <a:r>
              <a:rPr lang="en-GB" altLang="en-US" sz="1452" b="1">
                <a:latin typeface="Arial" panose="020B0604020202020204" pitchFamily="34" charset="0"/>
              </a:rPr>
              <a:t>Time series data with pre-intervention regression line extended into the post-intervention period.</a:t>
            </a:r>
          </a:p>
        </p:txBody>
      </p:sp>
      <p:pic>
        <p:nvPicPr>
          <p:cNvPr id="3074" name="Picture 2">
            <a:extLst>
              <a:ext uri="{FF2B5EF4-FFF2-40B4-BE49-F238E27FC236}">
                <a16:creationId xmlns:a16="http://schemas.microsoft.com/office/drawing/2014/main" id="{DABE3C14-E951-687A-7A20-5291670612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60194" y="6205613"/>
            <a:ext cx="816565" cy="522774"/>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075" name="Picture 3">
            <a:extLst>
              <a:ext uri="{FF2B5EF4-FFF2-40B4-BE49-F238E27FC236}">
                <a16:creationId xmlns:a16="http://schemas.microsoft.com/office/drawing/2014/main" id="{EE4B5CFB-2C2B-631F-4676-E24181C294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4631" y="2148707"/>
            <a:ext cx="7805619" cy="255482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6" name="Text Box 4">
            <a:extLst>
              <a:ext uri="{FF2B5EF4-FFF2-40B4-BE49-F238E27FC236}">
                <a16:creationId xmlns:a16="http://schemas.microsoft.com/office/drawing/2014/main" id="{30957CAC-F6FA-0E9E-64A0-228A271B9DB5}"/>
              </a:ext>
            </a:extLst>
          </p:cNvPr>
          <p:cNvSpPr txBox="1">
            <a:spLocks noChangeArrowheads="1"/>
          </p:cNvSpPr>
          <p:nvPr/>
        </p:nvSpPr>
        <p:spPr bwMode="auto">
          <a:xfrm>
            <a:off x="2194631" y="5972308"/>
            <a:ext cx="3918652" cy="3096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1pPr>
            <a:lvl2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2pPr>
            <a:lvl3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3pPr>
            <a:lvl4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4pPr>
            <a:lvl5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9pPr>
          </a:lstStyle>
          <a:p>
            <a:r>
              <a:rPr lang="en-GB" altLang="en-US" sz="1089" b="1">
                <a:latin typeface="Arial" panose="020B0604020202020204" pitchFamily="34" charset="0"/>
              </a:rPr>
              <a:t>Atle Fretheim, and Oliver Tomic BMJ Qual Saf 2015;24:748-752</a:t>
            </a:r>
          </a:p>
        </p:txBody>
      </p:sp>
      <p:sp>
        <p:nvSpPr>
          <p:cNvPr id="3077" name="Text Box 5">
            <a:extLst>
              <a:ext uri="{FF2B5EF4-FFF2-40B4-BE49-F238E27FC236}">
                <a16:creationId xmlns:a16="http://schemas.microsoft.com/office/drawing/2014/main" id="{4D84F55C-0D6E-FE1F-56EB-EAEFB58F7D79}"/>
              </a:ext>
            </a:extLst>
          </p:cNvPr>
          <p:cNvSpPr txBox="1">
            <a:spLocks noChangeArrowheads="1"/>
          </p:cNvSpPr>
          <p:nvPr/>
        </p:nvSpPr>
        <p:spPr bwMode="auto">
          <a:xfrm>
            <a:off x="1621451" y="6613175"/>
            <a:ext cx="6858000" cy="34707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marL="85725" indent="-85725">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1pPr>
            <a:lvl2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2pPr>
            <a:lvl3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3pPr>
            <a:lvl4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4pPr>
            <a:lvl5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9pPr>
          </a:lstStyle>
          <a:p>
            <a:r>
              <a:rPr lang="en-GB" altLang="en-US" sz="907">
                <a:latin typeface="Arial" panose="020B0604020202020204" pitchFamily="34" charset="0"/>
              </a:rPr>
              <a:t>Copyright © BMJ Publishing Group Ltd and the Health Foundation. All rights reserved.</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p:txBody>
          <a:bodyPr>
            <a:normAutofit/>
          </a:bodyPr>
          <a:lstStyle/>
          <a:p>
            <a:r>
              <a:rPr lang="en-US" dirty="0"/>
              <a:t>Considerations</a:t>
            </a:r>
          </a:p>
        </p:txBody>
      </p:sp>
      <p:sp>
        <p:nvSpPr>
          <p:cNvPr id="4" name="Footer Placeholder 3"/>
          <p:cNvSpPr>
            <a:spLocks noGrp="1"/>
          </p:cNvSpPr>
          <p:nvPr>
            <p:ph type="ftr" sz="quarter" idx="11"/>
          </p:nvPr>
        </p:nvSpPr>
        <p:spPr/>
        <p:txBody>
          <a:bodyPr/>
          <a:lstStyle/>
          <a:p>
            <a:r>
              <a:rPr lang="en-US" dirty="0"/>
              <a:t>Slide </a:t>
            </a:r>
            <a:fld id="{297731B2-A926-49A7-905A-A1F207D5F530}" type="slidenum">
              <a:rPr lang="en-US" smtClean="0"/>
              <a:pPr/>
              <a:t>10</a:t>
            </a:fld>
            <a:r>
              <a:rPr lang="en-US" dirty="0"/>
              <a:t> of 11</a:t>
            </a:r>
          </a:p>
        </p:txBody>
      </p:sp>
      <p:sp>
        <p:nvSpPr>
          <p:cNvPr id="7" name="Rectangle 2">
            <a:extLst>
              <a:ext uri="{FF2B5EF4-FFF2-40B4-BE49-F238E27FC236}">
                <a16:creationId xmlns:a16="http://schemas.microsoft.com/office/drawing/2014/main" id="{25E55832-61DD-AE59-F1A0-8C83B9D7ADEA}"/>
              </a:ext>
            </a:extLst>
          </p:cNvPr>
          <p:cNvSpPr>
            <a:spLocks noGrp="1"/>
          </p:cNvSpPr>
          <p:nvPr>
            <p:ph idx="1"/>
          </p:nvPr>
        </p:nvSpPr>
        <p:spPr>
          <a:xfrm>
            <a:off x="838200" y="1665290"/>
            <a:ext cx="11049000" cy="4038600"/>
          </a:xfrm>
        </p:spPr>
        <p:txBody>
          <a:bodyPr>
            <a:normAutofit/>
          </a:bodyPr>
          <a:lstStyle/>
          <a:p>
            <a:pPr marL="358775" indent="-358775">
              <a:buSzPct val="75000"/>
              <a:buFont typeface="Courier New" pitchFamily="49" charset="0"/>
              <a:buChar char="o"/>
            </a:pPr>
            <a:r>
              <a:rPr lang="en-US" dirty="0"/>
              <a:t>For quick and dirty evaluation, easy to do if you have the data (and it is usable!)</a:t>
            </a:r>
          </a:p>
          <a:p>
            <a:pPr marL="358775" indent="-358775">
              <a:buSzPct val="75000"/>
              <a:buFont typeface="Courier New" pitchFamily="49" charset="0"/>
              <a:buChar char="o"/>
            </a:pPr>
            <a:r>
              <a:rPr lang="en-US" dirty="0"/>
              <a:t>For anything more complex, talk to a statistician.</a:t>
            </a:r>
          </a:p>
          <a:p>
            <a:pPr marL="358775" indent="-358775">
              <a:buSzPct val="75000"/>
              <a:buFont typeface="Courier New" pitchFamily="49" charset="0"/>
              <a:buChar char="o"/>
            </a:pPr>
            <a:r>
              <a:rPr lang="en-US" dirty="0"/>
              <a:t>Before/after studies:</a:t>
            </a:r>
          </a:p>
          <a:p>
            <a:pPr marL="701675" lvl="1" indent="-358775">
              <a:buSzPct val="75000"/>
              <a:buFont typeface="Courier New" pitchFamily="49" charset="0"/>
              <a:buChar char="o"/>
            </a:pPr>
            <a:r>
              <a:rPr lang="en-US" dirty="0"/>
              <a:t>Autocorrelation (high values follow high, low follow low – e.g. seasonal variation)</a:t>
            </a:r>
          </a:p>
          <a:p>
            <a:pPr marL="701675" lvl="1" indent="-358775">
              <a:buSzPct val="75000"/>
              <a:buFont typeface="Courier New" pitchFamily="49" charset="0"/>
              <a:buChar char="o"/>
            </a:pPr>
            <a:r>
              <a:rPr lang="en-US" dirty="0"/>
              <a:t>Confounding variables (e.g. for readmission – new ED down the road, change in ambulance protocols)</a:t>
            </a:r>
          </a:p>
          <a:p>
            <a:pPr marL="701675" lvl="1" indent="-358775">
              <a:buSzPct val="75000"/>
              <a:buFont typeface="Courier New" pitchFamily="49" charset="0"/>
              <a:buChar char="o"/>
            </a:pPr>
            <a:r>
              <a:rPr lang="en-US" dirty="0"/>
              <a:t>Change in data definition or collection (e.g. ED dataset)</a:t>
            </a:r>
          </a:p>
          <a:p>
            <a:pPr marL="358775" indent="-358775">
              <a:buSzPct val="75000"/>
              <a:buFont typeface="Courier New" pitchFamily="49" charset="0"/>
              <a:buChar char="o"/>
            </a:pPr>
            <a:r>
              <a:rPr lang="en-US" dirty="0"/>
              <a:t>Lack of statistical significance may not mean lack of operational significance – do you have enough data (i.e. long enough time series) to get statistical significance?</a:t>
            </a:r>
          </a:p>
          <a:p>
            <a:pPr marL="701675" lvl="1" indent="-358775">
              <a:buSzPct val="75000"/>
              <a:buFont typeface="Courier New" pitchFamily="49" charset="0"/>
              <a:buChar char="o"/>
            </a:pPr>
            <a:r>
              <a:rPr lang="en-US" dirty="0"/>
              <a:t>Fictional example had p=0.39, 95% confidence interval -17.39 to 6.92</a:t>
            </a:r>
          </a:p>
          <a:p>
            <a:pPr marL="701675" lvl="1" indent="-358775">
              <a:buSzPct val="75000"/>
              <a:buFont typeface="Courier New" pitchFamily="49" charset="0"/>
              <a:buChar char="o"/>
            </a:pPr>
            <a:r>
              <a:rPr lang="en-US" dirty="0"/>
              <a:t>But regression lines clearly showed impact – more data would probably give statistical significance, </a:t>
            </a:r>
            <a:r>
              <a:rPr lang="en-US" i="1" dirty="0"/>
              <a:t>but it might not</a:t>
            </a:r>
            <a:r>
              <a:rPr lang="en-US" dirty="0"/>
              <a:t> – there might be ‘regression to the mean’: </a:t>
            </a:r>
            <a:r>
              <a:rPr lang="en-US" dirty="0">
                <a:hlinkClick r:id="rId3"/>
              </a:rPr>
              <a:t>https://www.bmj.com/content/308/6942/1499</a:t>
            </a:r>
            <a:r>
              <a:rPr lang="en-US" dirty="0"/>
              <a:t> </a:t>
            </a:r>
          </a:p>
        </p:txBody>
      </p:sp>
    </p:spTree>
    <p:extLst>
      <p:ext uri="{BB962C8B-B14F-4D97-AF65-F5344CB8AC3E}">
        <p14:creationId xmlns:p14="http://schemas.microsoft.com/office/powerpoint/2010/main" val="153288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Grp="1"/>
          </p:cNvSpPr>
          <p:nvPr>
            <p:ph type="title"/>
          </p:nvPr>
        </p:nvSpPr>
        <p:spPr/>
        <p:txBody>
          <a:bodyPr>
            <a:normAutofit/>
          </a:bodyPr>
          <a:lstStyle/>
          <a:p>
            <a:r>
              <a:rPr lang="en-US" dirty="0"/>
              <a:t>Group work</a:t>
            </a:r>
          </a:p>
        </p:txBody>
      </p:sp>
      <p:sp>
        <p:nvSpPr>
          <p:cNvPr id="4" name="Footer Placeholder 3"/>
          <p:cNvSpPr>
            <a:spLocks noGrp="1"/>
          </p:cNvSpPr>
          <p:nvPr>
            <p:ph type="ftr" sz="quarter" idx="11"/>
          </p:nvPr>
        </p:nvSpPr>
        <p:spPr/>
        <p:txBody>
          <a:bodyPr/>
          <a:lstStyle/>
          <a:p>
            <a:r>
              <a:rPr lang="en-US" dirty="0"/>
              <a:t>Slide </a:t>
            </a:r>
            <a:fld id="{297731B2-A926-49A7-905A-A1F207D5F530}" type="slidenum">
              <a:rPr lang="en-US" smtClean="0"/>
              <a:pPr/>
              <a:t>11</a:t>
            </a:fld>
            <a:r>
              <a:rPr lang="en-US" dirty="0"/>
              <a:t> of 11</a:t>
            </a:r>
          </a:p>
        </p:txBody>
      </p:sp>
      <p:sp>
        <p:nvSpPr>
          <p:cNvPr id="7" name="Rectangle 2">
            <a:extLst>
              <a:ext uri="{FF2B5EF4-FFF2-40B4-BE49-F238E27FC236}">
                <a16:creationId xmlns:a16="http://schemas.microsoft.com/office/drawing/2014/main" id="{25E55832-61DD-AE59-F1A0-8C83B9D7ADEA}"/>
              </a:ext>
            </a:extLst>
          </p:cNvPr>
          <p:cNvSpPr>
            <a:spLocks noGrp="1"/>
          </p:cNvSpPr>
          <p:nvPr>
            <p:ph idx="1"/>
          </p:nvPr>
        </p:nvSpPr>
        <p:spPr>
          <a:xfrm>
            <a:off x="838200" y="1665290"/>
            <a:ext cx="11049000" cy="4038600"/>
          </a:xfrm>
        </p:spPr>
        <p:txBody>
          <a:bodyPr>
            <a:normAutofit/>
          </a:bodyPr>
          <a:lstStyle/>
          <a:p>
            <a:pPr marL="358775" indent="-358775">
              <a:buSzPct val="75000"/>
              <a:buFont typeface="Courier New" pitchFamily="49" charset="0"/>
              <a:buChar char="o"/>
            </a:pPr>
            <a:r>
              <a:rPr lang="en-US" dirty="0"/>
              <a:t>Discuss whether SPC/ITS could be employed (even theoretically) in any of your coursework scenarios.</a:t>
            </a:r>
          </a:p>
          <a:p>
            <a:pPr marL="701675" lvl="1" indent="-358775">
              <a:buSzPct val="75000"/>
              <a:buFont typeface="Courier New" pitchFamily="49" charset="0"/>
              <a:buChar char="o"/>
            </a:pPr>
            <a:r>
              <a:rPr lang="en-US" dirty="0"/>
              <a:t>This does NOT mean you have to use these methods, just reflect on how you </a:t>
            </a:r>
            <a:r>
              <a:rPr lang="en-US" i="1" dirty="0"/>
              <a:t>could </a:t>
            </a:r>
            <a:r>
              <a:rPr lang="en-US" dirty="0"/>
              <a:t>if you had the time and a feasible way to get good enough data.</a:t>
            </a:r>
          </a:p>
          <a:p>
            <a:pPr marL="358775" indent="-358775">
              <a:buSzPct val="75000"/>
              <a:buFont typeface="Courier New" pitchFamily="49" charset="0"/>
              <a:buChar char="o"/>
            </a:pPr>
            <a:r>
              <a:rPr lang="en-US" dirty="0"/>
              <a:t>Construct a fictional data set of some outcome variable, with an ‘interrupt’.</a:t>
            </a:r>
          </a:p>
          <a:p>
            <a:pPr marL="701675" lvl="1" indent="-358775">
              <a:buSzPct val="75000"/>
              <a:buFont typeface="Courier New" pitchFamily="49" charset="0"/>
              <a:buChar char="o"/>
            </a:pPr>
            <a:r>
              <a:rPr lang="en-US" dirty="0"/>
              <a:t>Produce a scatter diagram in Excel</a:t>
            </a:r>
          </a:p>
          <a:p>
            <a:pPr marL="701675" lvl="1" indent="-358775">
              <a:buSzPct val="75000"/>
              <a:buFont typeface="Courier New" pitchFamily="49" charset="0"/>
              <a:buChar char="o"/>
            </a:pPr>
            <a:r>
              <a:rPr lang="en-US" dirty="0"/>
              <a:t>Show the regression lines pre/post the interrupt</a:t>
            </a:r>
          </a:p>
          <a:p>
            <a:pPr marL="701675" lvl="1" indent="-358775">
              <a:buSzPct val="75000"/>
              <a:buFont typeface="Courier New" pitchFamily="49" charset="0"/>
              <a:buChar char="o"/>
            </a:pPr>
            <a:r>
              <a:rPr lang="en-US" dirty="0"/>
              <a:t>Interpret what the regression lines are telling you</a:t>
            </a:r>
          </a:p>
          <a:p>
            <a:pPr marL="701675" lvl="1" indent="-358775">
              <a:buSzPct val="75000"/>
              <a:buFont typeface="Courier New" pitchFamily="49" charset="0"/>
              <a:buChar char="o"/>
            </a:pPr>
            <a:r>
              <a:rPr lang="en-US" dirty="0"/>
              <a:t>Do not attempt to test statistical significance (unless you already know how to do that)</a:t>
            </a:r>
          </a:p>
          <a:p>
            <a:pPr marL="701675" lvl="1" indent="-358775">
              <a:buSzPct val="75000"/>
              <a:buFont typeface="Courier New" pitchFamily="49" charset="0"/>
              <a:buChar char="o"/>
            </a:pPr>
            <a:r>
              <a:rPr lang="en-US" dirty="0"/>
              <a:t>If you get stuck, use the example spreadsheet as a guide on how to do the above tasks</a:t>
            </a:r>
          </a:p>
          <a:p>
            <a:pPr marL="358775" indent="-358775">
              <a:buSzPct val="75000"/>
              <a:buFont typeface="Courier New" pitchFamily="49" charset="0"/>
              <a:buChar char="o"/>
            </a:pPr>
            <a:r>
              <a:rPr lang="en-US" dirty="0"/>
              <a:t>Suggest how you could use these diagrams to make a business case or demonstrate impact.</a:t>
            </a:r>
          </a:p>
          <a:p>
            <a:pPr marL="358775" indent="-358775">
              <a:buSzPct val="75000"/>
              <a:buFont typeface="Courier New" pitchFamily="49" charset="0"/>
              <a:buChar char="o"/>
            </a:pPr>
            <a:r>
              <a:rPr lang="en-US" dirty="0"/>
              <a:t>Will you include these methods in your coursework data analysis plan?</a:t>
            </a:r>
          </a:p>
        </p:txBody>
      </p:sp>
    </p:spTree>
    <p:extLst>
      <p:ext uri="{BB962C8B-B14F-4D97-AF65-F5344CB8AC3E}">
        <p14:creationId xmlns:p14="http://schemas.microsoft.com/office/powerpoint/2010/main" val="316579794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18af68e9-b2cd-4be3-827a-5eef8d42ed5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E55B7778971B645803BE324A49E9047" ma:contentTypeVersion="12" ma:contentTypeDescription="Create a new document." ma:contentTypeScope="" ma:versionID="8e2c5e8f59c95a0d10306ef903190fe0">
  <xsd:schema xmlns:xsd="http://www.w3.org/2001/XMLSchema" xmlns:xs="http://www.w3.org/2001/XMLSchema" xmlns:p="http://schemas.microsoft.com/office/2006/metadata/properties" xmlns:ns3="e0aca856-062d-4f51-b0bf-62957c7bf4e7" xmlns:ns4="c6c83189-b5c3-439f-a5e1-cc528a58e10d" targetNamespace="http://schemas.microsoft.com/office/2006/metadata/properties" ma:root="true" ma:fieldsID="1a04a026fb94c80b154273eab71932bb" ns3:_="" ns4:_="">
    <xsd:import namespace="e0aca856-062d-4f51-b0bf-62957c7bf4e7"/>
    <xsd:import namespace="c6c83189-b5c3-439f-a5e1-cc528a58e10d"/>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0aca856-062d-4f51-b0bf-62957c7bf4e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6c83189-b5c3-439f-a5e1-cc528a58e10d"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482A773-AC71-4B30-AC34-33DCA92E4B1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0aca856-062d-4f51-b0bf-62957c7bf4e7"/>
    <ds:schemaRef ds:uri="c6c83189-b5c3-439f-a5e1-cc528a58e1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39F2101-40F4-4FA9-9CA4-F4AEB464E5D2}">
  <ds:schemaRefs>
    <ds:schemaRef ds:uri="http://schemas.microsoft.com/sharepoint/v3/contenttype/forms"/>
  </ds:schemaRefs>
</ds:datastoreItem>
</file>

<file path=customXml/itemProps3.xml><?xml version="1.0" encoding="utf-8"?>
<ds:datastoreItem xmlns:ds="http://schemas.openxmlformats.org/officeDocument/2006/customXml" ds:itemID="{31E1AA03-82F6-4216-B6D6-8852AE9E19C9}">
  <ds:schemaRefs>
    <ds:schemaRef ds:uri="http://schemas.microsoft.com/office/2006/documentManagement/types"/>
    <ds:schemaRef ds:uri="http://purl.org/dc/terms/"/>
    <ds:schemaRef ds:uri="http://schemas.openxmlformats.org/package/2006/metadata/core-properties"/>
    <ds:schemaRef ds:uri="c6c83189-b5c3-439f-a5e1-cc528a58e10d"/>
    <ds:schemaRef ds:uri="http://purl.org/dc/dcmitype/"/>
    <ds:schemaRef ds:uri="http://schemas.microsoft.com/office/infopath/2007/PartnerControls"/>
    <ds:schemaRef ds:uri="http://purl.org/dc/elements/1.1/"/>
    <ds:schemaRef ds:uri="http://schemas.microsoft.com/office/2006/metadata/properties"/>
    <ds:schemaRef ds:uri="e0aca856-062d-4f51-b0bf-62957c7bf4e7"/>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951</Words>
  <Application>Microsoft Office PowerPoint</Application>
  <PresentationFormat>Widescreen</PresentationFormat>
  <Paragraphs>73</Paragraphs>
  <Slides>11</Slides>
  <Notes>11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11</vt:i4>
      </vt:variant>
    </vt:vector>
  </HeadingPairs>
  <TitlesOfParts>
    <vt:vector size="17" baseType="lpstr">
      <vt:lpstr>Arial</vt:lpstr>
      <vt:lpstr>Calibri</vt:lpstr>
      <vt:lpstr>Courier New</vt:lpstr>
      <vt:lpstr>Wingdings</vt:lpstr>
      <vt:lpstr>Office Theme</vt:lpstr>
      <vt:lpstr>1_Office Theme</vt:lpstr>
      <vt:lpstr>The Digital Professional for Health and Care</vt:lpstr>
      <vt:lpstr>Learning outcomes</vt:lpstr>
      <vt:lpstr>Definitions</vt:lpstr>
      <vt:lpstr>Why use time series?</vt:lpstr>
      <vt:lpstr>Example (from Fretheim &amp; Tomic, 2015)</vt:lpstr>
      <vt:lpstr>PowerPoint Presentation</vt:lpstr>
      <vt:lpstr>PowerPoint Presentation</vt:lpstr>
      <vt:lpstr>PowerPoint Presentation</vt:lpstr>
      <vt:lpstr>PowerPoint Presentation</vt:lpstr>
      <vt:lpstr>Considerations</vt:lpstr>
      <vt:lpstr>Group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Welsh Clinical Informatics Council</dc:title>
  <dc:creator>Wendy Dearing</dc:creator>
  <cp:lastModifiedBy>Philip</cp:lastModifiedBy>
  <cp:revision>22</cp:revision>
  <dcterms:created xsi:type="dcterms:W3CDTF">2021-02-08T08:08:49Z</dcterms:created>
  <dcterms:modified xsi:type="dcterms:W3CDTF">2022-11-01T17:17:20Z</dcterms:modified>
</cp:coreProperties>
</file>