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notesMasterIdLst>
    <p:notesMasterId r:id="rId20"/>
  </p:notesMasterIdLst>
  <p:sldIdLst>
    <p:sldId id="256" r:id="rId2"/>
    <p:sldId id="257" r:id="rId3"/>
    <p:sldId id="278" r:id="rId4"/>
    <p:sldId id="279" r:id="rId5"/>
    <p:sldId id="280" r:id="rId6"/>
    <p:sldId id="266" r:id="rId7"/>
    <p:sldId id="275" r:id="rId8"/>
    <p:sldId id="277" r:id="rId9"/>
    <p:sldId id="281" r:id="rId10"/>
    <p:sldId id="282" r:id="rId11"/>
    <p:sldId id="283" r:id="rId12"/>
    <p:sldId id="285" r:id="rId13"/>
    <p:sldId id="284" r:id="rId14"/>
    <p:sldId id="263" r:id="rId15"/>
    <p:sldId id="264" r:id="rId16"/>
    <p:sldId id="286" r:id="rId17"/>
    <p:sldId id="287" r:id="rId18"/>
    <p:sldId id="28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5B1EDD-FA82-4D2A-8C32-900424A76011}" v="250" dt="2019-12-08T23:56:12.2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68" autoAdjust="0"/>
    <p:restoredTop sz="78804" autoAdjust="0"/>
  </p:normalViewPr>
  <p:slideViewPr>
    <p:cSldViewPr snapToGrid="0">
      <p:cViewPr>
        <p:scale>
          <a:sx n="58" d="100"/>
          <a:sy n="58" d="100"/>
        </p:scale>
        <p:origin x="1012" y="-144"/>
      </p:cViewPr>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anda Williams (1802264)" userId="S::1802264@student.uwtsd.ac.uk::9f78aedf-bcb6-4797-82b3-9115a0a06a0d" providerId="AD" clId="Web-{42C4D2D3-626D-3B79-B44D-0166DE3E6DCE}"/>
    <pc:docChg chg="addSld modSld">
      <pc:chgData name="Amanda Williams (1802264)" userId="S::1802264@student.uwtsd.ac.uk::9f78aedf-bcb6-4797-82b3-9115a0a06a0d" providerId="AD" clId="Web-{42C4D2D3-626D-3B79-B44D-0166DE3E6DCE}" dt="2019-11-30T20:14:13.036" v="2060" actId="20577"/>
      <pc:docMkLst>
        <pc:docMk/>
      </pc:docMkLst>
      <pc:sldChg chg="addSp delSp modSp">
        <pc:chgData name="Amanda Williams (1802264)" userId="S::1802264@student.uwtsd.ac.uk::9f78aedf-bcb6-4797-82b3-9115a0a06a0d" providerId="AD" clId="Web-{42C4D2D3-626D-3B79-B44D-0166DE3E6DCE}" dt="2019-11-30T20:03:39.918" v="1905" actId="20577"/>
        <pc:sldMkLst>
          <pc:docMk/>
          <pc:sldMk cId="109857222" sldId="256"/>
        </pc:sldMkLst>
        <pc:spChg chg="mod">
          <ac:chgData name="Amanda Williams (1802264)" userId="S::1802264@student.uwtsd.ac.uk::9f78aedf-bcb6-4797-82b3-9115a0a06a0d" providerId="AD" clId="Web-{42C4D2D3-626D-3B79-B44D-0166DE3E6DCE}" dt="2019-11-30T20:03:39.918" v="1905" actId="20577"/>
          <ac:spMkLst>
            <pc:docMk/>
            <pc:sldMk cId="109857222" sldId="256"/>
            <ac:spMk id="2" creationId="{00000000-0000-0000-0000-000000000000}"/>
          </ac:spMkLst>
        </pc:spChg>
        <pc:spChg chg="mod">
          <ac:chgData name="Amanda Williams (1802264)" userId="S::1802264@student.uwtsd.ac.uk::9f78aedf-bcb6-4797-82b3-9115a0a06a0d" providerId="AD" clId="Web-{42C4D2D3-626D-3B79-B44D-0166DE3E6DCE}" dt="2019-11-30T15:57:52.746" v="24" actId="20577"/>
          <ac:spMkLst>
            <pc:docMk/>
            <pc:sldMk cId="109857222" sldId="256"/>
            <ac:spMk id="3" creationId="{00000000-0000-0000-0000-000000000000}"/>
          </ac:spMkLst>
        </pc:spChg>
        <pc:spChg chg="del">
          <ac:chgData name="Amanda Williams (1802264)" userId="S::1802264@student.uwtsd.ac.uk::9f78aedf-bcb6-4797-82b3-9115a0a06a0d" providerId="AD" clId="Web-{42C4D2D3-626D-3B79-B44D-0166DE3E6DCE}" dt="2019-11-30T15:55:41.685" v="0"/>
          <ac:spMkLst>
            <pc:docMk/>
            <pc:sldMk cId="109857222" sldId="256"/>
            <ac:spMk id="24" creationId="{2644B391-9BFE-445C-A9EC-F544BB85FBC7}"/>
          </ac:spMkLst>
        </pc:spChg>
        <pc:spChg chg="del">
          <ac:chgData name="Amanda Williams (1802264)" userId="S::1802264@student.uwtsd.ac.uk::9f78aedf-bcb6-4797-82b3-9115a0a06a0d" providerId="AD" clId="Web-{42C4D2D3-626D-3B79-B44D-0166DE3E6DCE}" dt="2019-11-30T15:55:41.685" v="0"/>
          <ac:spMkLst>
            <pc:docMk/>
            <pc:sldMk cId="109857222" sldId="256"/>
            <ac:spMk id="26" creationId="{80F26E69-87D9-4655-AE7B-280A87AA3CAD}"/>
          </ac:spMkLst>
        </pc:spChg>
        <pc:spChg chg="add del">
          <ac:chgData name="Amanda Williams (1802264)" userId="S::1802264@student.uwtsd.ac.uk::9f78aedf-bcb6-4797-82b3-9115a0a06a0d" providerId="AD" clId="Web-{42C4D2D3-626D-3B79-B44D-0166DE3E6DCE}" dt="2019-11-30T15:57:00.700" v="13"/>
          <ac:spMkLst>
            <pc:docMk/>
            <pc:sldMk cId="109857222" sldId="256"/>
            <ac:spMk id="31" creationId="{6F40FBDA-CEB1-40F0-9AB9-BD9C402D70FE}"/>
          </ac:spMkLst>
        </pc:spChg>
        <pc:spChg chg="add del">
          <ac:chgData name="Amanda Williams (1802264)" userId="S::1802264@student.uwtsd.ac.uk::9f78aedf-bcb6-4797-82b3-9115a0a06a0d" providerId="AD" clId="Web-{42C4D2D3-626D-3B79-B44D-0166DE3E6DCE}" dt="2019-11-30T15:57:00.700" v="13"/>
          <ac:spMkLst>
            <pc:docMk/>
            <pc:sldMk cId="109857222" sldId="256"/>
            <ac:spMk id="33" creationId="{0344D4FE-ABEF-4230-9E4E-AD5782FC78AC}"/>
          </ac:spMkLst>
        </pc:spChg>
        <pc:spChg chg="add del">
          <ac:chgData name="Amanda Williams (1802264)" userId="S::1802264@student.uwtsd.ac.uk::9f78aedf-bcb6-4797-82b3-9115a0a06a0d" providerId="AD" clId="Web-{42C4D2D3-626D-3B79-B44D-0166DE3E6DCE}" dt="2019-11-30T15:57:00.700" v="13"/>
          <ac:spMkLst>
            <pc:docMk/>
            <pc:sldMk cId="109857222" sldId="256"/>
            <ac:spMk id="35" creationId="{9325F979-D3F9-4926-81B7-7ACCB31A501B}"/>
          </ac:spMkLst>
        </pc:spChg>
        <pc:spChg chg="add">
          <ac:chgData name="Amanda Williams (1802264)" userId="S::1802264@student.uwtsd.ac.uk::9f78aedf-bcb6-4797-82b3-9115a0a06a0d" providerId="AD" clId="Web-{42C4D2D3-626D-3B79-B44D-0166DE3E6DCE}" dt="2019-11-30T15:57:00.700" v="13"/>
          <ac:spMkLst>
            <pc:docMk/>
            <pc:sldMk cId="109857222" sldId="256"/>
            <ac:spMk id="40" creationId="{2644B391-9BFE-445C-A9EC-F544BB85FBC7}"/>
          </ac:spMkLst>
        </pc:spChg>
        <pc:spChg chg="add">
          <ac:chgData name="Amanda Williams (1802264)" userId="S::1802264@student.uwtsd.ac.uk::9f78aedf-bcb6-4797-82b3-9115a0a06a0d" providerId="AD" clId="Web-{42C4D2D3-626D-3B79-B44D-0166DE3E6DCE}" dt="2019-11-30T15:57:00.700" v="13"/>
          <ac:spMkLst>
            <pc:docMk/>
            <pc:sldMk cId="109857222" sldId="256"/>
            <ac:spMk id="42" creationId="{80F26E69-87D9-4655-AE7B-280A87AA3CAD}"/>
          </ac:spMkLst>
        </pc:spChg>
        <pc:picChg chg="mod">
          <ac:chgData name="Amanda Williams (1802264)" userId="S::1802264@student.uwtsd.ac.uk::9f78aedf-bcb6-4797-82b3-9115a0a06a0d" providerId="AD" clId="Web-{42C4D2D3-626D-3B79-B44D-0166DE3E6DCE}" dt="2019-11-30T20:02:40.496" v="1903" actId="1076"/>
          <ac:picMkLst>
            <pc:docMk/>
            <pc:sldMk cId="109857222" sldId="256"/>
            <ac:picMk id="4" creationId="{7E5DE4A5-EEEB-475C-B62A-2262D812AE8C}"/>
          </ac:picMkLst>
        </pc:picChg>
      </pc:sldChg>
      <pc:sldChg chg="modSp new mod modClrScheme chgLayout">
        <pc:chgData name="Amanda Williams (1802264)" userId="S::1802264@student.uwtsd.ac.uk::9f78aedf-bcb6-4797-82b3-9115a0a06a0d" providerId="AD" clId="Web-{42C4D2D3-626D-3B79-B44D-0166DE3E6DCE}" dt="2019-11-30T20:03:52.699" v="1908" actId="20577"/>
        <pc:sldMkLst>
          <pc:docMk/>
          <pc:sldMk cId="3808392225" sldId="257"/>
        </pc:sldMkLst>
        <pc:spChg chg="mod ord">
          <ac:chgData name="Amanda Williams (1802264)" userId="S::1802264@student.uwtsd.ac.uk::9f78aedf-bcb6-4797-82b3-9115a0a06a0d" providerId="AD" clId="Web-{42C4D2D3-626D-3B79-B44D-0166DE3E6DCE}" dt="2019-11-30T20:03:52.699" v="1908" actId="20577"/>
          <ac:spMkLst>
            <pc:docMk/>
            <pc:sldMk cId="3808392225" sldId="257"/>
            <ac:spMk id="2" creationId="{F5BA2669-563A-4105-902D-C18D6D0DD091}"/>
          </ac:spMkLst>
        </pc:spChg>
        <pc:spChg chg="mod ord">
          <ac:chgData name="Amanda Williams (1802264)" userId="S::1802264@student.uwtsd.ac.uk::9f78aedf-bcb6-4797-82b3-9115a0a06a0d" providerId="AD" clId="Web-{42C4D2D3-626D-3B79-B44D-0166DE3E6DCE}" dt="2019-11-30T16:17:25.912" v="728" actId="20577"/>
          <ac:spMkLst>
            <pc:docMk/>
            <pc:sldMk cId="3808392225" sldId="257"/>
            <ac:spMk id="3" creationId="{FDFE84F7-E01A-4765-9AFB-2A829B10B811}"/>
          </ac:spMkLst>
        </pc:spChg>
      </pc:sldChg>
      <pc:sldChg chg="modSp new modNotes">
        <pc:chgData name="Amanda Williams (1802264)" userId="S::1802264@student.uwtsd.ac.uk::9f78aedf-bcb6-4797-82b3-9115a0a06a0d" providerId="AD" clId="Web-{42C4D2D3-626D-3B79-B44D-0166DE3E6DCE}" dt="2019-11-30T20:04:02.512" v="1911" actId="20577"/>
        <pc:sldMkLst>
          <pc:docMk/>
          <pc:sldMk cId="3268658934" sldId="258"/>
        </pc:sldMkLst>
        <pc:spChg chg="mod">
          <ac:chgData name="Amanda Williams (1802264)" userId="S::1802264@student.uwtsd.ac.uk::9f78aedf-bcb6-4797-82b3-9115a0a06a0d" providerId="AD" clId="Web-{42C4D2D3-626D-3B79-B44D-0166DE3E6DCE}" dt="2019-11-30T20:04:02.512" v="1911" actId="20577"/>
          <ac:spMkLst>
            <pc:docMk/>
            <pc:sldMk cId="3268658934" sldId="258"/>
            <ac:spMk id="2" creationId="{6DC9C82D-85FC-4200-A7B8-F8A6932CEC3F}"/>
          </ac:spMkLst>
        </pc:spChg>
        <pc:spChg chg="mod">
          <ac:chgData name="Amanda Williams (1802264)" userId="S::1802264@student.uwtsd.ac.uk::9f78aedf-bcb6-4797-82b3-9115a0a06a0d" providerId="AD" clId="Web-{42C4D2D3-626D-3B79-B44D-0166DE3E6DCE}" dt="2019-11-30T16:17:39.287" v="731" actId="20577"/>
          <ac:spMkLst>
            <pc:docMk/>
            <pc:sldMk cId="3268658934" sldId="258"/>
            <ac:spMk id="3" creationId="{52AD5FA9-A626-4082-91E1-5F1ACC056B1B}"/>
          </ac:spMkLst>
        </pc:spChg>
      </pc:sldChg>
      <pc:sldChg chg="modSp new modNotes">
        <pc:chgData name="Amanda Williams (1802264)" userId="S::1802264@student.uwtsd.ac.uk::9f78aedf-bcb6-4797-82b3-9115a0a06a0d" providerId="AD" clId="Web-{42C4D2D3-626D-3B79-B44D-0166DE3E6DCE}" dt="2019-11-30T20:04:14.168" v="1914" actId="20577"/>
        <pc:sldMkLst>
          <pc:docMk/>
          <pc:sldMk cId="2923350159" sldId="259"/>
        </pc:sldMkLst>
        <pc:spChg chg="mod">
          <ac:chgData name="Amanda Williams (1802264)" userId="S::1802264@student.uwtsd.ac.uk::9f78aedf-bcb6-4797-82b3-9115a0a06a0d" providerId="AD" clId="Web-{42C4D2D3-626D-3B79-B44D-0166DE3E6DCE}" dt="2019-11-30T20:04:14.168" v="1914" actId="20577"/>
          <ac:spMkLst>
            <pc:docMk/>
            <pc:sldMk cId="2923350159" sldId="259"/>
            <ac:spMk id="2" creationId="{E5515E55-D5F5-4FBE-B763-C9EDA5E27D45}"/>
          </ac:spMkLst>
        </pc:spChg>
        <pc:spChg chg="mod">
          <ac:chgData name="Amanda Williams (1802264)" userId="S::1802264@student.uwtsd.ac.uk::9f78aedf-bcb6-4797-82b3-9115a0a06a0d" providerId="AD" clId="Web-{42C4D2D3-626D-3B79-B44D-0166DE3E6DCE}" dt="2019-11-30T19:29:36.503" v="1594" actId="20577"/>
          <ac:spMkLst>
            <pc:docMk/>
            <pc:sldMk cId="2923350159" sldId="259"/>
            <ac:spMk id="3" creationId="{88F9A39A-89BA-404C-B849-ECEF20609C93}"/>
          </ac:spMkLst>
        </pc:spChg>
      </pc:sldChg>
      <pc:sldChg chg="modSp new modNotes">
        <pc:chgData name="Amanda Williams (1802264)" userId="S::1802264@student.uwtsd.ac.uk::9f78aedf-bcb6-4797-82b3-9115a0a06a0d" providerId="AD" clId="Web-{42C4D2D3-626D-3B79-B44D-0166DE3E6DCE}" dt="2019-11-30T20:14:13.036" v="2059" actId="20577"/>
        <pc:sldMkLst>
          <pc:docMk/>
          <pc:sldMk cId="841604564" sldId="260"/>
        </pc:sldMkLst>
        <pc:spChg chg="mod">
          <ac:chgData name="Amanda Williams (1802264)" userId="S::1802264@student.uwtsd.ac.uk::9f78aedf-bcb6-4797-82b3-9115a0a06a0d" providerId="AD" clId="Web-{42C4D2D3-626D-3B79-B44D-0166DE3E6DCE}" dt="2019-11-30T20:04:27.731" v="1917" actId="20577"/>
          <ac:spMkLst>
            <pc:docMk/>
            <pc:sldMk cId="841604564" sldId="260"/>
            <ac:spMk id="2" creationId="{EB5BC1C9-F385-4119-A85B-203D38B7E539}"/>
          </ac:spMkLst>
        </pc:spChg>
        <pc:spChg chg="mod">
          <ac:chgData name="Amanda Williams (1802264)" userId="S::1802264@student.uwtsd.ac.uk::9f78aedf-bcb6-4797-82b3-9115a0a06a0d" providerId="AD" clId="Web-{42C4D2D3-626D-3B79-B44D-0166DE3E6DCE}" dt="2019-11-30T20:14:13.036" v="2059" actId="20577"/>
          <ac:spMkLst>
            <pc:docMk/>
            <pc:sldMk cId="841604564" sldId="260"/>
            <ac:spMk id="3" creationId="{97A1A12B-1419-45A0-B9EB-6AFD40FC5A08}"/>
          </ac:spMkLst>
        </pc:spChg>
      </pc:sldChg>
      <pc:sldChg chg="modSp new">
        <pc:chgData name="Amanda Williams (1802264)" userId="S::1802264@student.uwtsd.ac.uk::9f78aedf-bcb6-4797-82b3-9115a0a06a0d" providerId="AD" clId="Web-{42C4D2D3-626D-3B79-B44D-0166DE3E6DCE}" dt="2019-11-30T20:06:51.747" v="1923" actId="20577"/>
        <pc:sldMkLst>
          <pc:docMk/>
          <pc:sldMk cId="2710056577" sldId="261"/>
        </pc:sldMkLst>
        <pc:spChg chg="mod">
          <ac:chgData name="Amanda Williams (1802264)" userId="S::1802264@student.uwtsd.ac.uk::9f78aedf-bcb6-4797-82b3-9115a0a06a0d" providerId="AD" clId="Web-{42C4D2D3-626D-3B79-B44D-0166DE3E6DCE}" dt="2019-11-30T20:06:51.747" v="1923" actId="20577"/>
          <ac:spMkLst>
            <pc:docMk/>
            <pc:sldMk cId="2710056577" sldId="261"/>
            <ac:spMk id="3" creationId="{A5ED6E14-2AFD-4BDF-BC9A-0FE147927582}"/>
          </ac:spMkLst>
        </pc:spChg>
      </pc:sldChg>
    </pc:docChg>
  </pc:docChgLst>
  <pc:docChgLst>
    <pc:chgData name="Amanda Williams (1802264)" userId="S::1802264@student.uwtsd.ac.uk::9f78aedf-bcb6-4797-82b3-9115a0a06a0d" providerId="AD" clId="Web-{9DC3E602-D2CA-9FA9-26D7-474DB616ADAF}"/>
    <pc:docChg chg="modSld addMainMaster delMainMaster">
      <pc:chgData name="Amanda Williams (1802264)" userId="S::1802264@student.uwtsd.ac.uk::9f78aedf-bcb6-4797-82b3-9115a0a06a0d" providerId="AD" clId="Web-{9DC3E602-D2CA-9FA9-26D7-474DB616ADAF}" dt="2019-11-30T15:54:47.111" v="124" actId="1076"/>
      <pc:docMkLst>
        <pc:docMk/>
      </pc:docMkLst>
      <pc:sldChg chg="addSp delSp modSp mod setBg modClrScheme setClrOvrMap chgLayout">
        <pc:chgData name="Amanda Williams (1802264)" userId="S::1802264@student.uwtsd.ac.uk::9f78aedf-bcb6-4797-82b3-9115a0a06a0d" providerId="AD" clId="Web-{9DC3E602-D2CA-9FA9-26D7-474DB616ADAF}" dt="2019-11-30T15:54:47.111" v="124" actId="1076"/>
        <pc:sldMkLst>
          <pc:docMk/>
          <pc:sldMk cId="109857222" sldId="256"/>
        </pc:sldMkLst>
        <pc:spChg chg="mod ord">
          <ac:chgData name="Amanda Williams (1802264)" userId="S::1802264@student.uwtsd.ac.uk::9f78aedf-bcb6-4797-82b3-9115a0a06a0d" providerId="AD" clId="Web-{9DC3E602-D2CA-9FA9-26D7-474DB616ADAF}" dt="2019-11-30T15:54:47.111" v="124" actId="1076"/>
          <ac:spMkLst>
            <pc:docMk/>
            <pc:sldMk cId="109857222" sldId="256"/>
            <ac:spMk id="2" creationId="{00000000-0000-0000-0000-000000000000}"/>
          </ac:spMkLst>
        </pc:spChg>
        <pc:spChg chg="mod ord">
          <ac:chgData name="Amanda Williams (1802264)" userId="S::1802264@student.uwtsd.ac.uk::9f78aedf-bcb6-4797-82b3-9115a0a06a0d" providerId="AD" clId="Web-{9DC3E602-D2CA-9FA9-26D7-474DB616ADAF}" dt="2019-11-30T15:54:20.375" v="122" actId="20577"/>
          <ac:spMkLst>
            <pc:docMk/>
            <pc:sldMk cId="109857222" sldId="256"/>
            <ac:spMk id="3" creationId="{00000000-0000-0000-0000-000000000000}"/>
          </ac:spMkLst>
        </pc:spChg>
        <pc:spChg chg="add del">
          <ac:chgData name="Amanda Williams (1802264)" userId="S::1802264@student.uwtsd.ac.uk::9f78aedf-bcb6-4797-82b3-9115a0a06a0d" providerId="AD" clId="Web-{9DC3E602-D2CA-9FA9-26D7-474DB616ADAF}" dt="2019-11-30T15:53:46.438" v="117"/>
          <ac:spMkLst>
            <pc:docMk/>
            <pc:sldMk cId="109857222" sldId="256"/>
            <ac:spMk id="9" creationId="{DB4A12B6-EF0D-43E8-8C17-4FAD4D2766E4}"/>
          </ac:spMkLst>
        </pc:spChg>
        <pc:spChg chg="add del">
          <ac:chgData name="Amanda Williams (1802264)" userId="S::1802264@student.uwtsd.ac.uk::9f78aedf-bcb6-4797-82b3-9115a0a06a0d" providerId="AD" clId="Web-{9DC3E602-D2CA-9FA9-26D7-474DB616ADAF}" dt="2019-11-30T15:53:46.438" v="117"/>
          <ac:spMkLst>
            <pc:docMk/>
            <pc:sldMk cId="109857222" sldId="256"/>
            <ac:spMk id="11" creationId="{AE107525-0C02-447F-8A3F-553320A7230E}"/>
          </ac:spMkLst>
        </pc:spChg>
        <pc:spChg chg="add del">
          <ac:chgData name="Amanda Williams (1802264)" userId="S::1802264@student.uwtsd.ac.uk::9f78aedf-bcb6-4797-82b3-9115a0a06a0d" providerId="AD" clId="Web-{9DC3E602-D2CA-9FA9-26D7-474DB616ADAF}" dt="2019-11-30T15:53:46.438" v="117"/>
          <ac:spMkLst>
            <pc:docMk/>
            <pc:sldMk cId="109857222" sldId="256"/>
            <ac:spMk id="13" creationId="{AB7A42E3-05D8-4A0B-9D4E-20EF581E57C0}"/>
          </ac:spMkLst>
        </pc:spChg>
        <pc:spChg chg="add">
          <ac:chgData name="Amanda Williams (1802264)" userId="S::1802264@student.uwtsd.ac.uk::9f78aedf-bcb6-4797-82b3-9115a0a06a0d" providerId="AD" clId="Web-{9DC3E602-D2CA-9FA9-26D7-474DB616ADAF}" dt="2019-11-30T15:53:46.438" v="117"/>
          <ac:spMkLst>
            <pc:docMk/>
            <pc:sldMk cId="109857222" sldId="256"/>
            <ac:spMk id="24" creationId="{2644B391-9BFE-445C-A9EC-F544BB85FBC7}"/>
          </ac:spMkLst>
        </pc:spChg>
        <pc:spChg chg="add">
          <ac:chgData name="Amanda Williams (1802264)" userId="S::1802264@student.uwtsd.ac.uk::9f78aedf-bcb6-4797-82b3-9115a0a06a0d" providerId="AD" clId="Web-{9DC3E602-D2CA-9FA9-26D7-474DB616ADAF}" dt="2019-11-30T15:53:46.438" v="117"/>
          <ac:spMkLst>
            <pc:docMk/>
            <pc:sldMk cId="109857222" sldId="256"/>
            <ac:spMk id="26" creationId="{80F26E69-87D9-4655-AE7B-280A87AA3CAD}"/>
          </ac:spMkLst>
        </pc:spChg>
        <pc:picChg chg="add mod">
          <ac:chgData name="Amanda Williams (1802264)" userId="S::1802264@student.uwtsd.ac.uk::9f78aedf-bcb6-4797-82b3-9115a0a06a0d" providerId="AD" clId="Web-{9DC3E602-D2CA-9FA9-26D7-474DB616ADAF}" dt="2019-11-30T15:54:35.689" v="123" actId="14100"/>
          <ac:picMkLst>
            <pc:docMk/>
            <pc:sldMk cId="109857222" sldId="256"/>
            <ac:picMk id="4" creationId="{7E5DE4A5-EEEB-475C-B62A-2262D812AE8C}"/>
          </ac:picMkLst>
        </pc:picChg>
        <pc:cxnChg chg="add del">
          <ac:chgData name="Amanda Williams (1802264)" userId="S::1802264@student.uwtsd.ac.uk::9f78aedf-bcb6-4797-82b3-9115a0a06a0d" providerId="AD" clId="Web-{9DC3E602-D2CA-9FA9-26D7-474DB616ADAF}" dt="2019-11-30T15:53:46.438" v="117"/>
          <ac:cxnSpMkLst>
            <pc:docMk/>
            <pc:sldMk cId="109857222" sldId="256"/>
            <ac:cxnSpMk id="15" creationId="{6EE9A54B-189D-4645-8254-FDC4210EC6DB}"/>
          </ac:cxnSpMkLst>
        </pc:cxnChg>
        <pc:cxnChg chg="add del">
          <ac:chgData name="Amanda Williams (1802264)" userId="S::1802264@student.uwtsd.ac.uk::9f78aedf-bcb6-4797-82b3-9115a0a06a0d" providerId="AD" clId="Web-{9DC3E602-D2CA-9FA9-26D7-474DB616ADAF}" dt="2019-11-30T15:53:46.438" v="117"/>
          <ac:cxnSpMkLst>
            <pc:docMk/>
            <pc:sldMk cId="109857222" sldId="256"/>
            <ac:cxnSpMk id="17" creationId="{511CE48F-D5E4-4520-AF1E-8F85CFBDA596}"/>
          </ac:cxnSpMkLst>
        </pc:cxnChg>
        <pc:cxnChg chg="add del">
          <ac:chgData name="Amanda Williams (1802264)" userId="S::1802264@student.uwtsd.ac.uk::9f78aedf-bcb6-4797-82b3-9115a0a06a0d" providerId="AD" clId="Web-{9DC3E602-D2CA-9FA9-26D7-474DB616ADAF}" dt="2019-11-30T15:53:46.438" v="117"/>
          <ac:cxnSpMkLst>
            <pc:docMk/>
            <pc:sldMk cId="109857222" sldId="256"/>
            <ac:cxnSpMk id="19" creationId="{41448851-39AD-4943-BF9C-C50704E08377}"/>
          </ac:cxnSpMkLst>
        </pc:cxnChg>
      </pc:sldChg>
      <pc:sldMasterChg chg="del delSldLayout">
        <pc:chgData name="Amanda Williams (1802264)" userId="S::1802264@student.uwtsd.ac.uk::9f78aedf-bcb6-4797-82b3-9115a0a06a0d" providerId="AD" clId="Web-{9DC3E602-D2CA-9FA9-26D7-474DB616ADAF}" dt="2019-11-30T15:46:48.686" v="0"/>
        <pc:sldMasterMkLst>
          <pc:docMk/>
          <pc:sldMasterMk cId="2460954070" sldId="2147483660"/>
        </pc:sldMasterMkLst>
        <pc:sldLayoutChg chg="del">
          <pc:chgData name="Amanda Williams (1802264)" userId="S::1802264@student.uwtsd.ac.uk::9f78aedf-bcb6-4797-82b3-9115a0a06a0d" providerId="AD" clId="Web-{9DC3E602-D2CA-9FA9-26D7-474DB616ADAF}" dt="2019-11-30T15:46:48.686" v="0"/>
          <pc:sldLayoutMkLst>
            <pc:docMk/>
            <pc:sldMasterMk cId="2460954070" sldId="2147483660"/>
            <pc:sldLayoutMk cId="2385387890" sldId="2147483661"/>
          </pc:sldLayoutMkLst>
        </pc:sldLayoutChg>
        <pc:sldLayoutChg chg="del">
          <pc:chgData name="Amanda Williams (1802264)" userId="S::1802264@student.uwtsd.ac.uk::9f78aedf-bcb6-4797-82b3-9115a0a06a0d" providerId="AD" clId="Web-{9DC3E602-D2CA-9FA9-26D7-474DB616ADAF}" dt="2019-11-30T15:46:48.686" v="0"/>
          <pc:sldLayoutMkLst>
            <pc:docMk/>
            <pc:sldMasterMk cId="2460954070" sldId="2147483660"/>
            <pc:sldLayoutMk cId="949138452" sldId="2147483662"/>
          </pc:sldLayoutMkLst>
        </pc:sldLayoutChg>
        <pc:sldLayoutChg chg="del">
          <pc:chgData name="Amanda Williams (1802264)" userId="S::1802264@student.uwtsd.ac.uk::9f78aedf-bcb6-4797-82b3-9115a0a06a0d" providerId="AD" clId="Web-{9DC3E602-D2CA-9FA9-26D7-474DB616ADAF}" dt="2019-11-30T15:46:48.686" v="0"/>
          <pc:sldLayoutMkLst>
            <pc:docMk/>
            <pc:sldMasterMk cId="2460954070" sldId="2147483660"/>
            <pc:sldLayoutMk cId="2591524520" sldId="2147483663"/>
          </pc:sldLayoutMkLst>
        </pc:sldLayoutChg>
        <pc:sldLayoutChg chg="del">
          <pc:chgData name="Amanda Williams (1802264)" userId="S::1802264@student.uwtsd.ac.uk::9f78aedf-bcb6-4797-82b3-9115a0a06a0d" providerId="AD" clId="Web-{9DC3E602-D2CA-9FA9-26D7-474DB616ADAF}" dt="2019-11-30T15:46:48.686" v="0"/>
          <pc:sldLayoutMkLst>
            <pc:docMk/>
            <pc:sldMasterMk cId="2460954070" sldId="2147483660"/>
            <pc:sldLayoutMk cId="1203092039" sldId="2147483664"/>
          </pc:sldLayoutMkLst>
        </pc:sldLayoutChg>
        <pc:sldLayoutChg chg="del">
          <pc:chgData name="Amanda Williams (1802264)" userId="S::1802264@student.uwtsd.ac.uk::9f78aedf-bcb6-4797-82b3-9115a0a06a0d" providerId="AD" clId="Web-{9DC3E602-D2CA-9FA9-26D7-474DB616ADAF}" dt="2019-11-30T15:46:48.686" v="0"/>
          <pc:sldLayoutMkLst>
            <pc:docMk/>
            <pc:sldMasterMk cId="2460954070" sldId="2147483660"/>
            <pc:sldLayoutMk cId="3733172339" sldId="2147483665"/>
          </pc:sldLayoutMkLst>
        </pc:sldLayoutChg>
        <pc:sldLayoutChg chg="del">
          <pc:chgData name="Amanda Williams (1802264)" userId="S::1802264@student.uwtsd.ac.uk::9f78aedf-bcb6-4797-82b3-9115a0a06a0d" providerId="AD" clId="Web-{9DC3E602-D2CA-9FA9-26D7-474DB616ADAF}" dt="2019-11-30T15:46:48.686" v="0"/>
          <pc:sldLayoutMkLst>
            <pc:docMk/>
            <pc:sldMasterMk cId="2460954070" sldId="2147483660"/>
            <pc:sldLayoutMk cId="3210312558" sldId="2147483666"/>
          </pc:sldLayoutMkLst>
        </pc:sldLayoutChg>
        <pc:sldLayoutChg chg="del">
          <pc:chgData name="Amanda Williams (1802264)" userId="S::1802264@student.uwtsd.ac.uk::9f78aedf-bcb6-4797-82b3-9115a0a06a0d" providerId="AD" clId="Web-{9DC3E602-D2CA-9FA9-26D7-474DB616ADAF}" dt="2019-11-30T15:46:48.686" v="0"/>
          <pc:sldLayoutMkLst>
            <pc:docMk/>
            <pc:sldMasterMk cId="2460954070" sldId="2147483660"/>
            <pc:sldLayoutMk cId="3146388984" sldId="2147483667"/>
          </pc:sldLayoutMkLst>
        </pc:sldLayoutChg>
        <pc:sldLayoutChg chg="del">
          <pc:chgData name="Amanda Williams (1802264)" userId="S::1802264@student.uwtsd.ac.uk::9f78aedf-bcb6-4797-82b3-9115a0a06a0d" providerId="AD" clId="Web-{9DC3E602-D2CA-9FA9-26D7-474DB616ADAF}" dt="2019-11-30T15:46:48.686" v="0"/>
          <pc:sldLayoutMkLst>
            <pc:docMk/>
            <pc:sldMasterMk cId="2460954070" sldId="2147483660"/>
            <pc:sldLayoutMk cId="3171841454" sldId="2147483668"/>
          </pc:sldLayoutMkLst>
        </pc:sldLayoutChg>
        <pc:sldLayoutChg chg="del">
          <pc:chgData name="Amanda Williams (1802264)" userId="S::1802264@student.uwtsd.ac.uk::9f78aedf-bcb6-4797-82b3-9115a0a06a0d" providerId="AD" clId="Web-{9DC3E602-D2CA-9FA9-26D7-474DB616ADAF}" dt="2019-11-30T15:46:48.686" v="0"/>
          <pc:sldLayoutMkLst>
            <pc:docMk/>
            <pc:sldMasterMk cId="2460954070" sldId="2147483660"/>
            <pc:sldLayoutMk cId="1718958274" sldId="2147483669"/>
          </pc:sldLayoutMkLst>
        </pc:sldLayoutChg>
        <pc:sldLayoutChg chg="del">
          <pc:chgData name="Amanda Williams (1802264)" userId="S::1802264@student.uwtsd.ac.uk::9f78aedf-bcb6-4797-82b3-9115a0a06a0d" providerId="AD" clId="Web-{9DC3E602-D2CA-9FA9-26D7-474DB616ADAF}" dt="2019-11-30T15:46:48.686" v="0"/>
          <pc:sldLayoutMkLst>
            <pc:docMk/>
            <pc:sldMasterMk cId="2460954070" sldId="2147483660"/>
            <pc:sldLayoutMk cId="2202905451" sldId="2147483670"/>
          </pc:sldLayoutMkLst>
        </pc:sldLayoutChg>
        <pc:sldLayoutChg chg="del">
          <pc:chgData name="Amanda Williams (1802264)" userId="S::1802264@student.uwtsd.ac.uk::9f78aedf-bcb6-4797-82b3-9115a0a06a0d" providerId="AD" clId="Web-{9DC3E602-D2CA-9FA9-26D7-474DB616ADAF}" dt="2019-11-30T15:46:48.686" v="0"/>
          <pc:sldLayoutMkLst>
            <pc:docMk/>
            <pc:sldMasterMk cId="2460954070" sldId="2147483660"/>
            <pc:sldLayoutMk cId="3479445657" sldId="2147483671"/>
          </pc:sldLayoutMkLst>
        </pc:sldLayoutChg>
      </pc:sldMasterChg>
      <pc:sldMasterChg chg="add del addSldLayout delSldLayout modSldLayout">
        <pc:chgData name="Amanda Williams (1802264)" userId="S::1802264@student.uwtsd.ac.uk::9f78aedf-bcb6-4797-82b3-9115a0a06a0d" providerId="AD" clId="Web-{9DC3E602-D2CA-9FA9-26D7-474DB616ADAF}" dt="2019-11-30T15:47:05.233" v="1"/>
        <pc:sldMasterMkLst>
          <pc:docMk/>
          <pc:sldMasterMk cId="2270059460" sldId="2147483672"/>
        </pc:sldMasterMkLst>
        <pc:sldLayoutChg chg="add del mod replId">
          <pc:chgData name="Amanda Williams (1802264)" userId="S::1802264@student.uwtsd.ac.uk::9f78aedf-bcb6-4797-82b3-9115a0a06a0d" providerId="AD" clId="Web-{9DC3E602-D2CA-9FA9-26D7-474DB616ADAF}" dt="2019-11-30T15:47:05.233" v="1"/>
          <pc:sldLayoutMkLst>
            <pc:docMk/>
            <pc:sldMasterMk cId="2270059460" sldId="2147483672"/>
            <pc:sldLayoutMk cId="4101977662" sldId="2147483673"/>
          </pc:sldLayoutMkLst>
        </pc:sldLayoutChg>
        <pc:sldLayoutChg chg="add del mod replId">
          <pc:chgData name="Amanda Williams (1802264)" userId="S::1802264@student.uwtsd.ac.uk::9f78aedf-bcb6-4797-82b3-9115a0a06a0d" providerId="AD" clId="Web-{9DC3E602-D2CA-9FA9-26D7-474DB616ADAF}" dt="2019-11-30T15:47:05.233" v="1"/>
          <pc:sldLayoutMkLst>
            <pc:docMk/>
            <pc:sldMasterMk cId="2270059460" sldId="2147483672"/>
            <pc:sldLayoutMk cId="1596907425" sldId="2147483674"/>
          </pc:sldLayoutMkLst>
        </pc:sldLayoutChg>
        <pc:sldLayoutChg chg="add del mod replId">
          <pc:chgData name="Amanda Williams (1802264)" userId="S::1802264@student.uwtsd.ac.uk::9f78aedf-bcb6-4797-82b3-9115a0a06a0d" providerId="AD" clId="Web-{9DC3E602-D2CA-9FA9-26D7-474DB616ADAF}" dt="2019-11-30T15:47:05.233" v="1"/>
          <pc:sldLayoutMkLst>
            <pc:docMk/>
            <pc:sldMasterMk cId="2270059460" sldId="2147483672"/>
            <pc:sldLayoutMk cId="566756774" sldId="2147483675"/>
          </pc:sldLayoutMkLst>
        </pc:sldLayoutChg>
        <pc:sldLayoutChg chg="add del mod replId">
          <pc:chgData name="Amanda Williams (1802264)" userId="S::1802264@student.uwtsd.ac.uk::9f78aedf-bcb6-4797-82b3-9115a0a06a0d" providerId="AD" clId="Web-{9DC3E602-D2CA-9FA9-26D7-474DB616ADAF}" dt="2019-11-30T15:47:05.233" v="1"/>
          <pc:sldLayoutMkLst>
            <pc:docMk/>
            <pc:sldMasterMk cId="2270059460" sldId="2147483672"/>
            <pc:sldLayoutMk cId="1496735242" sldId="2147483676"/>
          </pc:sldLayoutMkLst>
        </pc:sldLayoutChg>
        <pc:sldLayoutChg chg="add del mod replId">
          <pc:chgData name="Amanda Williams (1802264)" userId="S::1802264@student.uwtsd.ac.uk::9f78aedf-bcb6-4797-82b3-9115a0a06a0d" providerId="AD" clId="Web-{9DC3E602-D2CA-9FA9-26D7-474DB616ADAF}" dt="2019-11-30T15:47:05.233" v="1"/>
          <pc:sldLayoutMkLst>
            <pc:docMk/>
            <pc:sldMasterMk cId="2270059460" sldId="2147483672"/>
            <pc:sldLayoutMk cId="3121448789" sldId="2147483677"/>
          </pc:sldLayoutMkLst>
        </pc:sldLayoutChg>
        <pc:sldLayoutChg chg="add del mod replId">
          <pc:chgData name="Amanda Williams (1802264)" userId="S::1802264@student.uwtsd.ac.uk::9f78aedf-bcb6-4797-82b3-9115a0a06a0d" providerId="AD" clId="Web-{9DC3E602-D2CA-9FA9-26D7-474DB616ADAF}" dt="2019-11-30T15:47:05.233" v="1"/>
          <pc:sldLayoutMkLst>
            <pc:docMk/>
            <pc:sldMasterMk cId="2270059460" sldId="2147483672"/>
            <pc:sldLayoutMk cId="2994430545" sldId="2147483678"/>
          </pc:sldLayoutMkLst>
        </pc:sldLayoutChg>
        <pc:sldLayoutChg chg="add del mod replId">
          <pc:chgData name="Amanda Williams (1802264)" userId="S::1802264@student.uwtsd.ac.uk::9f78aedf-bcb6-4797-82b3-9115a0a06a0d" providerId="AD" clId="Web-{9DC3E602-D2CA-9FA9-26D7-474DB616ADAF}" dt="2019-11-30T15:47:05.233" v="1"/>
          <pc:sldLayoutMkLst>
            <pc:docMk/>
            <pc:sldMasterMk cId="2270059460" sldId="2147483672"/>
            <pc:sldLayoutMk cId="3247170177" sldId="2147483679"/>
          </pc:sldLayoutMkLst>
        </pc:sldLayoutChg>
        <pc:sldLayoutChg chg="add del mod replId">
          <pc:chgData name="Amanda Williams (1802264)" userId="S::1802264@student.uwtsd.ac.uk::9f78aedf-bcb6-4797-82b3-9115a0a06a0d" providerId="AD" clId="Web-{9DC3E602-D2CA-9FA9-26D7-474DB616ADAF}" dt="2019-11-30T15:47:05.233" v="1"/>
          <pc:sldLayoutMkLst>
            <pc:docMk/>
            <pc:sldMasterMk cId="2270059460" sldId="2147483672"/>
            <pc:sldLayoutMk cId="992816223" sldId="2147483680"/>
          </pc:sldLayoutMkLst>
        </pc:sldLayoutChg>
        <pc:sldLayoutChg chg="add del mod replId">
          <pc:chgData name="Amanda Williams (1802264)" userId="S::1802264@student.uwtsd.ac.uk::9f78aedf-bcb6-4797-82b3-9115a0a06a0d" providerId="AD" clId="Web-{9DC3E602-D2CA-9FA9-26D7-474DB616ADAF}" dt="2019-11-30T15:47:05.233" v="1"/>
          <pc:sldLayoutMkLst>
            <pc:docMk/>
            <pc:sldMasterMk cId="2270059460" sldId="2147483672"/>
            <pc:sldLayoutMk cId="1141327743" sldId="2147483681"/>
          </pc:sldLayoutMkLst>
        </pc:sldLayoutChg>
        <pc:sldLayoutChg chg="add del mod replId">
          <pc:chgData name="Amanda Williams (1802264)" userId="S::1802264@student.uwtsd.ac.uk::9f78aedf-bcb6-4797-82b3-9115a0a06a0d" providerId="AD" clId="Web-{9DC3E602-D2CA-9FA9-26D7-474DB616ADAF}" dt="2019-11-30T15:47:05.233" v="1"/>
          <pc:sldLayoutMkLst>
            <pc:docMk/>
            <pc:sldMasterMk cId="2270059460" sldId="2147483672"/>
            <pc:sldLayoutMk cId="136190073" sldId="2147483682"/>
          </pc:sldLayoutMkLst>
        </pc:sldLayoutChg>
        <pc:sldLayoutChg chg="add del mod replId">
          <pc:chgData name="Amanda Williams (1802264)" userId="S::1802264@student.uwtsd.ac.uk::9f78aedf-bcb6-4797-82b3-9115a0a06a0d" providerId="AD" clId="Web-{9DC3E602-D2CA-9FA9-26D7-474DB616ADAF}" dt="2019-11-30T15:47:05.233" v="1"/>
          <pc:sldLayoutMkLst>
            <pc:docMk/>
            <pc:sldMasterMk cId="2270059460" sldId="2147483672"/>
            <pc:sldLayoutMk cId="3701412499" sldId="2147483683"/>
          </pc:sldLayoutMkLst>
        </pc:sldLayoutChg>
      </pc:sldMasterChg>
      <pc:sldMasterChg chg="add del addSldLayout delSldLayout modSldLayout">
        <pc:chgData name="Amanda Williams (1802264)" userId="S::1802264@student.uwtsd.ac.uk::9f78aedf-bcb6-4797-82b3-9115a0a06a0d" providerId="AD" clId="Web-{9DC3E602-D2CA-9FA9-26D7-474DB616ADAF}" dt="2019-11-30T15:47:10.218" v="2"/>
        <pc:sldMasterMkLst>
          <pc:docMk/>
          <pc:sldMasterMk cId="1632825258" sldId="2147483684"/>
        </pc:sldMasterMkLst>
        <pc:sldLayoutChg chg="add del mod replId">
          <pc:chgData name="Amanda Williams (1802264)" userId="S::1802264@student.uwtsd.ac.uk::9f78aedf-bcb6-4797-82b3-9115a0a06a0d" providerId="AD" clId="Web-{9DC3E602-D2CA-9FA9-26D7-474DB616ADAF}" dt="2019-11-30T15:47:10.218" v="2"/>
          <pc:sldLayoutMkLst>
            <pc:docMk/>
            <pc:sldMasterMk cId="1632825258" sldId="2147483684"/>
            <pc:sldLayoutMk cId="1552912851" sldId="2147483685"/>
          </pc:sldLayoutMkLst>
        </pc:sldLayoutChg>
        <pc:sldLayoutChg chg="add del mod replId">
          <pc:chgData name="Amanda Williams (1802264)" userId="S::1802264@student.uwtsd.ac.uk::9f78aedf-bcb6-4797-82b3-9115a0a06a0d" providerId="AD" clId="Web-{9DC3E602-D2CA-9FA9-26D7-474DB616ADAF}" dt="2019-11-30T15:47:10.218" v="2"/>
          <pc:sldLayoutMkLst>
            <pc:docMk/>
            <pc:sldMasterMk cId="1632825258" sldId="2147483684"/>
            <pc:sldLayoutMk cId="2534638846" sldId="2147483686"/>
          </pc:sldLayoutMkLst>
        </pc:sldLayoutChg>
        <pc:sldLayoutChg chg="add del mod replId">
          <pc:chgData name="Amanda Williams (1802264)" userId="S::1802264@student.uwtsd.ac.uk::9f78aedf-bcb6-4797-82b3-9115a0a06a0d" providerId="AD" clId="Web-{9DC3E602-D2CA-9FA9-26D7-474DB616ADAF}" dt="2019-11-30T15:47:10.218" v="2"/>
          <pc:sldLayoutMkLst>
            <pc:docMk/>
            <pc:sldMasterMk cId="1632825258" sldId="2147483684"/>
            <pc:sldLayoutMk cId="753021761" sldId="2147483687"/>
          </pc:sldLayoutMkLst>
        </pc:sldLayoutChg>
        <pc:sldLayoutChg chg="add del mod replId">
          <pc:chgData name="Amanda Williams (1802264)" userId="S::1802264@student.uwtsd.ac.uk::9f78aedf-bcb6-4797-82b3-9115a0a06a0d" providerId="AD" clId="Web-{9DC3E602-D2CA-9FA9-26D7-474DB616ADAF}" dt="2019-11-30T15:47:10.218" v="2"/>
          <pc:sldLayoutMkLst>
            <pc:docMk/>
            <pc:sldMasterMk cId="1632825258" sldId="2147483684"/>
            <pc:sldLayoutMk cId="2126828357" sldId="2147483688"/>
          </pc:sldLayoutMkLst>
        </pc:sldLayoutChg>
        <pc:sldLayoutChg chg="add del mod replId">
          <pc:chgData name="Amanda Williams (1802264)" userId="S::1802264@student.uwtsd.ac.uk::9f78aedf-bcb6-4797-82b3-9115a0a06a0d" providerId="AD" clId="Web-{9DC3E602-D2CA-9FA9-26D7-474DB616ADAF}" dt="2019-11-30T15:47:10.218" v="2"/>
          <pc:sldLayoutMkLst>
            <pc:docMk/>
            <pc:sldMasterMk cId="1632825258" sldId="2147483684"/>
            <pc:sldLayoutMk cId="942773929" sldId="2147483689"/>
          </pc:sldLayoutMkLst>
        </pc:sldLayoutChg>
        <pc:sldLayoutChg chg="add del mod replId">
          <pc:chgData name="Amanda Williams (1802264)" userId="S::1802264@student.uwtsd.ac.uk::9f78aedf-bcb6-4797-82b3-9115a0a06a0d" providerId="AD" clId="Web-{9DC3E602-D2CA-9FA9-26D7-474DB616ADAF}" dt="2019-11-30T15:47:10.218" v="2"/>
          <pc:sldLayoutMkLst>
            <pc:docMk/>
            <pc:sldMasterMk cId="1632825258" sldId="2147483684"/>
            <pc:sldLayoutMk cId="66754016" sldId="2147483690"/>
          </pc:sldLayoutMkLst>
        </pc:sldLayoutChg>
        <pc:sldLayoutChg chg="add del mod replId">
          <pc:chgData name="Amanda Williams (1802264)" userId="S::1802264@student.uwtsd.ac.uk::9f78aedf-bcb6-4797-82b3-9115a0a06a0d" providerId="AD" clId="Web-{9DC3E602-D2CA-9FA9-26D7-474DB616ADAF}" dt="2019-11-30T15:47:10.218" v="2"/>
          <pc:sldLayoutMkLst>
            <pc:docMk/>
            <pc:sldMasterMk cId="1632825258" sldId="2147483684"/>
            <pc:sldLayoutMk cId="1254449367" sldId="2147483691"/>
          </pc:sldLayoutMkLst>
        </pc:sldLayoutChg>
        <pc:sldLayoutChg chg="add del mod replId">
          <pc:chgData name="Amanda Williams (1802264)" userId="S::1802264@student.uwtsd.ac.uk::9f78aedf-bcb6-4797-82b3-9115a0a06a0d" providerId="AD" clId="Web-{9DC3E602-D2CA-9FA9-26D7-474DB616ADAF}" dt="2019-11-30T15:47:10.218" v="2"/>
          <pc:sldLayoutMkLst>
            <pc:docMk/>
            <pc:sldMasterMk cId="1632825258" sldId="2147483684"/>
            <pc:sldLayoutMk cId="883108597" sldId="2147483692"/>
          </pc:sldLayoutMkLst>
        </pc:sldLayoutChg>
        <pc:sldLayoutChg chg="add del mod replId">
          <pc:chgData name="Amanda Williams (1802264)" userId="S::1802264@student.uwtsd.ac.uk::9f78aedf-bcb6-4797-82b3-9115a0a06a0d" providerId="AD" clId="Web-{9DC3E602-D2CA-9FA9-26D7-474DB616ADAF}" dt="2019-11-30T15:47:10.218" v="2"/>
          <pc:sldLayoutMkLst>
            <pc:docMk/>
            <pc:sldMasterMk cId="1632825258" sldId="2147483684"/>
            <pc:sldLayoutMk cId="3991852299" sldId="2147483693"/>
          </pc:sldLayoutMkLst>
        </pc:sldLayoutChg>
        <pc:sldLayoutChg chg="add del mod replId">
          <pc:chgData name="Amanda Williams (1802264)" userId="S::1802264@student.uwtsd.ac.uk::9f78aedf-bcb6-4797-82b3-9115a0a06a0d" providerId="AD" clId="Web-{9DC3E602-D2CA-9FA9-26D7-474DB616ADAF}" dt="2019-11-30T15:47:10.218" v="2"/>
          <pc:sldLayoutMkLst>
            <pc:docMk/>
            <pc:sldMasterMk cId="1632825258" sldId="2147483684"/>
            <pc:sldLayoutMk cId="2120340345" sldId="2147483694"/>
          </pc:sldLayoutMkLst>
        </pc:sldLayoutChg>
        <pc:sldLayoutChg chg="add del mod replId">
          <pc:chgData name="Amanda Williams (1802264)" userId="S::1802264@student.uwtsd.ac.uk::9f78aedf-bcb6-4797-82b3-9115a0a06a0d" providerId="AD" clId="Web-{9DC3E602-D2CA-9FA9-26D7-474DB616ADAF}" dt="2019-11-30T15:47:10.218" v="2"/>
          <pc:sldLayoutMkLst>
            <pc:docMk/>
            <pc:sldMasterMk cId="1632825258" sldId="2147483684"/>
            <pc:sldLayoutMk cId="1404422732" sldId="2147483695"/>
          </pc:sldLayoutMkLst>
        </pc:sldLayoutChg>
      </pc:sldMasterChg>
      <pc:sldMasterChg chg="add del addSldLayout delSldLayout modSldLayout">
        <pc:chgData name="Amanda Williams (1802264)" userId="S::1802264@student.uwtsd.ac.uk::9f78aedf-bcb6-4797-82b3-9115a0a06a0d" providerId="AD" clId="Web-{9DC3E602-D2CA-9FA9-26D7-474DB616ADAF}" dt="2019-11-30T15:47:16.249" v="3"/>
        <pc:sldMasterMkLst>
          <pc:docMk/>
          <pc:sldMasterMk cId="920203046" sldId="2147483696"/>
        </pc:sldMasterMkLst>
        <pc:sldLayoutChg chg="add del mod replId">
          <pc:chgData name="Amanda Williams (1802264)" userId="S::1802264@student.uwtsd.ac.uk::9f78aedf-bcb6-4797-82b3-9115a0a06a0d" providerId="AD" clId="Web-{9DC3E602-D2CA-9FA9-26D7-474DB616ADAF}" dt="2019-11-30T15:47:16.249" v="3"/>
          <pc:sldLayoutMkLst>
            <pc:docMk/>
            <pc:sldMasterMk cId="920203046" sldId="2147483696"/>
            <pc:sldLayoutMk cId="2171614568" sldId="2147483697"/>
          </pc:sldLayoutMkLst>
        </pc:sldLayoutChg>
        <pc:sldLayoutChg chg="add del mod replId">
          <pc:chgData name="Amanda Williams (1802264)" userId="S::1802264@student.uwtsd.ac.uk::9f78aedf-bcb6-4797-82b3-9115a0a06a0d" providerId="AD" clId="Web-{9DC3E602-D2CA-9FA9-26D7-474DB616ADAF}" dt="2019-11-30T15:47:16.249" v="3"/>
          <pc:sldLayoutMkLst>
            <pc:docMk/>
            <pc:sldMasterMk cId="920203046" sldId="2147483696"/>
            <pc:sldLayoutMk cId="2590911353" sldId="2147483698"/>
          </pc:sldLayoutMkLst>
        </pc:sldLayoutChg>
        <pc:sldLayoutChg chg="add del mod replId">
          <pc:chgData name="Amanda Williams (1802264)" userId="S::1802264@student.uwtsd.ac.uk::9f78aedf-bcb6-4797-82b3-9115a0a06a0d" providerId="AD" clId="Web-{9DC3E602-D2CA-9FA9-26D7-474DB616ADAF}" dt="2019-11-30T15:47:16.249" v="3"/>
          <pc:sldLayoutMkLst>
            <pc:docMk/>
            <pc:sldMasterMk cId="920203046" sldId="2147483696"/>
            <pc:sldLayoutMk cId="3069493823" sldId="2147483699"/>
          </pc:sldLayoutMkLst>
        </pc:sldLayoutChg>
        <pc:sldLayoutChg chg="add del mod replId">
          <pc:chgData name="Amanda Williams (1802264)" userId="S::1802264@student.uwtsd.ac.uk::9f78aedf-bcb6-4797-82b3-9115a0a06a0d" providerId="AD" clId="Web-{9DC3E602-D2CA-9FA9-26D7-474DB616ADAF}" dt="2019-11-30T15:47:16.249" v="3"/>
          <pc:sldLayoutMkLst>
            <pc:docMk/>
            <pc:sldMasterMk cId="920203046" sldId="2147483696"/>
            <pc:sldLayoutMk cId="479278863" sldId="2147483700"/>
          </pc:sldLayoutMkLst>
        </pc:sldLayoutChg>
        <pc:sldLayoutChg chg="add del mod replId">
          <pc:chgData name="Amanda Williams (1802264)" userId="S::1802264@student.uwtsd.ac.uk::9f78aedf-bcb6-4797-82b3-9115a0a06a0d" providerId="AD" clId="Web-{9DC3E602-D2CA-9FA9-26D7-474DB616ADAF}" dt="2019-11-30T15:47:16.249" v="3"/>
          <pc:sldLayoutMkLst>
            <pc:docMk/>
            <pc:sldMasterMk cId="920203046" sldId="2147483696"/>
            <pc:sldLayoutMk cId="3172138742" sldId="2147483701"/>
          </pc:sldLayoutMkLst>
        </pc:sldLayoutChg>
        <pc:sldLayoutChg chg="add del mod replId">
          <pc:chgData name="Amanda Williams (1802264)" userId="S::1802264@student.uwtsd.ac.uk::9f78aedf-bcb6-4797-82b3-9115a0a06a0d" providerId="AD" clId="Web-{9DC3E602-D2CA-9FA9-26D7-474DB616ADAF}" dt="2019-11-30T15:47:16.249" v="3"/>
          <pc:sldLayoutMkLst>
            <pc:docMk/>
            <pc:sldMasterMk cId="920203046" sldId="2147483696"/>
            <pc:sldLayoutMk cId="4113860316" sldId="2147483702"/>
          </pc:sldLayoutMkLst>
        </pc:sldLayoutChg>
        <pc:sldLayoutChg chg="add del mod replId">
          <pc:chgData name="Amanda Williams (1802264)" userId="S::1802264@student.uwtsd.ac.uk::9f78aedf-bcb6-4797-82b3-9115a0a06a0d" providerId="AD" clId="Web-{9DC3E602-D2CA-9FA9-26D7-474DB616ADAF}" dt="2019-11-30T15:47:16.249" v="3"/>
          <pc:sldLayoutMkLst>
            <pc:docMk/>
            <pc:sldMasterMk cId="920203046" sldId="2147483696"/>
            <pc:sldLayoutMk cId="431657055" sldId="2147483703"/>
          </pc:sldLayoutMkLst>
        </pc:sldLayoutChg>
        <pc:sldLayoutChg chg="add del mod replId">
          <pc:chgData name="Amanda Williams (1802264)" userId="S::1802264@student.uwtsd.ac.uk::9f78aedf-bcb6-4797-82b3-9115a0a06a0d" providerId="AD" clId="Web-{9DC3E602-D2CA-9FA9-26D7-474DB616ADAF}" dt="2019-11-30T15:47:16.249" v="3"/>
          <pc:sldLayoutMkLst>
            <pc:docMk/>
            <pc:sldMasterMk cId="920203046" sldId="2147483696"/>
            <pc:sldLayoutMk cId="1113541498" sldId="2147483704"/>
          </pc:sldLayoutMkLst>
        </pc:sldLayoutChg>
        <pc:sldLayoutChg chg="add del mod replId">
          <pc:chgData name="Amanda Williams (1802264)" userId="S::1802264@student.uwtsd.ac.uk::9f78aedf-bcb6-4797-82b3-9115a0a06a0d" providerId="AD" clId="Web-{9DC3E602-D2CA-9FA9-26D7-474DB616ADAF}" dt="2019-11-30T15:47:16.249" v="3"/>
          <pc:sldLayoutMkLst>
            <pc:docMk/>
            <pc:sldMasterMk cId="920203046" sldId="2147483696"/>
            <pc:sldLayoutMk cId="1862269740" sldId="2147483705"/>
          </pc:sldLayoutMkLst>
        </pc:sldLayoutChg>
        <pc:sldLayoutChg chg="add del mod replId">
          <pc:chgData name="Amanda Williams (1802264)" userId="S::1802264@student.uwtsd.ac.uk::9f78aedf-bcb6-4797-82b3-9115a0a06a0d" providerId="AD" clId="Web-{9DC3E602-D2CA-9FA9-26D7-474DB616ADAF}" dt="2019-11-30T15:47:16.249" v="3"/>
          <pc:sldLayoutMkLst>
            <pc:docMk/>
            <pc:sldMasterMk cId="920203046" sldId="2147483696"/>
            <pc:sldLayoutMk cId="415063218" sldId="2147483706"/>
          </pc:sldLayoutMkLst>
        </pc:sldLayoutChg>
        <pc:sldLayoutChg chg="add del mod replId">
          <pc:chgData name="Amanda Williams (1802264)" userId="S::1802264@student.uwtsd.ac.uk::9f78aedf-bcb6-4797-82b3-9115a0a06a0d" providerId="AD" clId="Web-{9DC3E602-D2CA-9FA9-26D7-474DB616ADAF}" dt="2019-11-30T15:47:16.249" v="3"/>
          <pc:sldLayoutMkLst>
            <pc:docMk/>
            <pc:sldMasterMk cId="920203046" sldId="2147483696"/>
            <pc:sldLayoutMk cId="3056348725" sldId="2147483707"/>
          </pc:sldLayoutMkLst>
        </pc:sldLayoutChg>
      </pc:sldMasterChg>
      <pc:sldMasterChg chg="add del addSldLayout delSldLayout modSldLayout">
        <pc:chgData name="Amanda Williams (1802264)" userId="S::1802264@student.uwtsd.ac.uk::9f78aedf-bcb6-4797-82b3-9115a0a06a0d" providerId="AD" clId="Web-{9DC3E602-D2CA-9FA9-26D7-474DB616ADAF}" dt="2019-11-30T15:50:49.234" v="92"/>
        <pc:sldMasterMkLst>
          <pc:docMk/>
          <pc:sldMasterMk cId="949114007" sldId="2147483708"/>
        </pc:sldMasterMkLst>
        <pc:sldLayoutChg chg="add del mod replId">
          <pc:chgData name="Amanda Williams (1802264)" userId="S::1802264@student.uwtsd.ac.uk::9f78aedf-bcb6-4797-82b3-9115a0a06a0d" providerId="AD" clId="Web-{9DC3E602-D2CA-9FA9-26D7-474DB616ADAF}" dt="2019-11-30T15:50:49.234" v="92"/>
          <pc:sldLayoutMkLst>
            <pc:docMk/>
            <pc:sldMasterMk cId="949114007" sldId="2147483708"/>
            <pc:sldLayoutMk cId="670330005" sldId="2147483709"/>
          </pc:sldLayoutMkLst>
        </pc:sldLayoutChg>
        <pc:sldLayoutChg chg="add del mod replId">
          <pc:chgData name="Amanda Williams (1802264)" userId="S::1802264@student.uwtsd.ac.uk::9f78aedf-bcb6-4797-82b3-9115a0a06a0d" providerId="AD" clId="Web-{9DC3E602-D2CA-9FA9-26D7-474DB616ADAF}" dt="2019-11-30T15:50:49.234" v="92"/>
          <pc:sldLayoutMkLst>
            <pc:docMk/>
            <pc:sldMasterMk cId="949114007" sldId="2147483708"/>
            <pc:sldLayoutMk cId="1209549783" sldId="2147483710"/>
          </pc:sldLayoutMkLst>
        </pc:sldLayoutChg>
        <pc:sldLayoutChg chg="add del mod replId">
          <pc:chgData name="Amanda Williams (1802264)" userId="S::1802264@student.uwtsd.ac.uk::9f78aedf-bcb6-4797-82b3-9115a0a06a0d" providerId="AD" clId="Web-{9DC3E602-D2CA-9FA9-26D7-474DB616ADAF}" dt="2019-11-30T15:50:49.234" v="92"/>
          <pc:sldLayoutMkLst>
            <pc:docMk/>
            <pc:sldMasterMk cId="949114007" sldId="2147483708"/>
            <pc:sldLayoutMk cId="3270024612" sldId="2147483711"/>
          </pc:sldLayoutMkLst>
        </pc:sldLayoutChg>
        <pc:sldLayoutChg chg="add del mod replId">
          <pc:chgData name="Amanda Williams (1802264)" userId="S::1802264@student.uwtsd.ac.uk::9f78aedf-bcb6-4797-82b3-9115a0a06a0d" providerId="AD" clId="Web-{9DC3E602-D2CA-9FA9-26D7-474DB616ADAF}" dt="2019-11-30T15:50:49.234" v="92"/>
          <pc:sldLayoutMkLst>
            <pc:docMk/>
            <pc:sldMasterMk cId="949114007" sldId="2147483708"/>
            <pc:sldLayoutMk cId="82836203" sldId="2147483712"/>
          </pc:sldLayoutMkLst>
        </pc:sldLayoutChg>
        <pc:sldLayoutChg chg="add del mod replId">
          <pc:chgData name="Amanda Williams (1802264)" userId="S::1802264@student.uwtsd.ac.uk::9f78aedf-bcb6-4797-82b3-9115a0a06a0d" providerId="AD" clId="Web-{9DC3E602-D2CA-9FA9-26D7-474DB616ADAF}" dt="2019-11-30T15:50:49.234" v="92"/>
          <pc:sldLayoutMkLst>
            <pc:docMk/>
            <pc:sldMasterMk cId="949114007" sldId="2147483708"/>
            <pc:sldLayoutMk cId="1016172532" sldId="2147483713"/>
          </pc:sldLayoutMkLst>
        </pc:sldLayoutChg>
        <pc:sldLayoutChg chg="add del mod replId">
          <pc:chgData name="Amanda Williams (1802264)" userId="S::1802264@student.uwtsd.ac.uk::9f78aedf-bcb6-4797-82b3-9115a0a06a0d" providerId="AD" clId="Web-{9DC3E602-D2CA-9FA9-26D7-474DB616ADAF}" dt="2019-11-30T15:50:49.234" v="92"/>
          <pc:sldLayoutMkLst>
            <pc:docMk/>
            <pc:sldMasterMk cId="949114007" sldId="2147483708"/>
            <pc:sldLayoutMk cId="124295916" sldId="2147483714"/>
          </pc:sldLayoutMkLst>
        </pc:sldLayoutChg>
        <pc:sldLayoutChg chg="add del mod replId">
          <pc:chgData name="Amanda Williams (1802264)" userId="S::1802264@student.uwtsd.ac.uk::9f78aedf-bcb6-4797-82b3-9115a0a06a0d" providerId="AD" clId="Web-{9DC3E602-D2CA-9FA9-26D7-474DB616ADAF}" dt="2019-11-30T15:50:49.234" v="92"/>
          <pc:sldLayoutMkLst>
            <pc:docMk/>
            <pc:sldMasterMk cId="949114007" sldId="2147483708"/>
            <pc:sldLayoutMk cId="3535880895" sldId="2147483715"/>
          </pc:sldLayoutMkLst>
        </pc:sldLayoutChg>
        <pc:sldLayoutChg chg="add del mod replId">
          <pc:chgData name="Amanda Williams (1802264)" userId="S::1802264@student.uwtsd.ac.uk::9f78aedf-bcb6-4797-82b3-9115a0a06a0d" providerId="AD" clId="Web-{9DC3E602-D2CA-9FA9-26D7-474DB616ADAF}" dt="2019-11-30T15:50:49.234" v="92"/>
          <pc:sldLayoutMkLst>
            <pc:docMk/>
            <pc:sldMasterMk cId="949114007" sldId="2147483708"/>
            <pc:sldLayoutMk cId="201474761" sldId="2147483716"/>
          </pc:sldLayoutMkLst>
        </pc:sldLayoutChg>
        <pc:sldLayoutChg chg="add del mod replId">
          <pc:chgData name="Amanda Williams (1802264)" userId="S::1802264@student.uwtsd.ac.uk::9f78aedf-bcb6-4797-82b3-9115a0a06a0d" providerId="AD" clId="Web-{9DC3E602-D2CA-9FA9-26D7-474DB616ADAF}" dt="2019-11-30T15:50:49.234" v="92"/>
          <pc:sldLayoutMkLst>
            <pc:docMk/>
            <pc:sldMasterMk cId="949114007" sldId="2147483708"/>
            <pc:sldLayoutMk cId="2125146402" sldId="2147483717"/>
          </pc:sldLayoutMkLst>
        </pc:sldLayoutChg>
        <pc:sldLayoutChg chg="add del mod replId">
          <pc:chgData name="Amanda Williams (1802264)" userId="S::1802264@student.uwtsd.ac.uk::9f78aedf-bcb6-4797-82b3-9115a0a06a0d" providerId="AD" clId="Web-{9DC3E602-D2CA-9FA9-26D7-474DB616ADAF}" dt="2019-11-30T15:50:49.234" v="92"/>
          <pc:sldLayoutMkLst>
            <pc:docMk/>
            <pc:sldMasterMk cId="949114007" sldId="2147483708"/>
            <pc:sldLayoutMk cId="868599119" sldId="2147483718"/>
          </pc:sldLayoutMkLst>
        </pc:sldLayoutChg>
        <pc:sldLayoutChg chg="add del mod replId">
          <pc:chgData name="Amanda Williams (1802264)" userId="S::1802264@student.uwtsd.ac.uk::9f78aedf-bcb6-4797-82b3-9115a0a06a0d" providerId="AD" clId="Web-{9DC3E602-D2CA-9FA9-26D7-474DB616ADAF}" dt="2019-11-30T15:50:49.234" v="92"/>
          <pc:sldLayoutMkLst>
            <pc:docMk/>
            <pc:sldMasterMk cId="949114007" sldId="2147483708"/>
            <pc:sldLayoutMk cId="1412838229" sldId="2147483719"/>
          </pc:sldLayoutMkLst>
        </pc:sldLayoutChg>
        <pc:sldLayoutChg chg="add del mod replId">
          <pc:chgData name="Amanda Williams (1802264)" userId="S::1802264@student.uwtsd.ac.uk::9f78aedf-bcb6-4797-82b3-9115a0a06a0d" providerId="AD" clId="Web-{9DC3E602-D2CA-9FA9-26D7-474DB616ADAF}" dt="2019-11-30T15:50:49.234" v="92"/>
          <pc:sldLayoutMkLst>
            <pc:docMk/>
            <pc:sldMasterMk cId="949114007" sldId="2147483708"/>
            <pc:sldLayoutMk cId="2255212133" sldId="2147483720"/>
          </pc:sldLayoutMkLst>
        </pc:sldLayoutChg>
        <pc:sldLayoutChg chg="add del mod replId">
          <pc:chgData name="Amanda Williams (1802264)" userId="S::1802264@student.uwtsd.ac.uk::9f78aedf-bcb6-4797-82b3-9115a0a06a0d" providerId="AD" clId="Web-{9DC3E602-D2CA-9FA9-26D7-474DB616ADAF}" dt="2019-11-30T15:50:49.234" v="92"/>
          <pc:sldLayoutMkLst>
            <pc:docMk/>
            <pc:sldMasterMk cId="949114007" sldId="2147483708"/>
            <pc:sldLayoutMk cId="273842120" sldId="2147483721"/>
          </pc:sldLayoutMkLst>
        </pc:sldLayoutChg>
        <pc:sldLayoutChg chg="add del mod replId">
          <pc:chgData name="Amanda Williams (1802264)" userId="S::1802264@student.uwtsd.ac.uk::9f78aedf-bcb6-4797-82b3-9115a0a06a0d" providerId="AD" clId="Web-{9DC3E602-D2CA-9FA9-26D7-474DB616ADAF}" dt="2019-11-30T15:50:49.234" v="92"/>
          <pc:sldLayoutMkLst>
            <pc:docMk/>
            <pc:sldMasterMk cId="949114007" sldId="2147483708"/>
            <pc:sldLayoutMk cId="2803879437" sldId="2147483722"/>
          </pc:sldLayoutMkLst>
        </pc:sldLayoutChg>
        <pc:sldLayoutChg chg="add del mod replId">
          <pc:chgData name="Amanda Williams (1802264)" userId="S::1802264@student.uwtsd.ac.uk::9f78aedf-bcb6-4797-82b3-9115a0a06a0d" providerId="AD" clId="Web-{9DC3E602-D2CA-9FA9-26D7-474DB616ADAF}" dt="2019-11-30T15:50:49.234" v="92"/>
          <pc:sldLayoutMkLst>
            <pc:docMk/>
            <pc:sldMasterMk cId="949114007" sldId="2147483708"/>
            <pc:sldLayoutMk cId="2542479441" sldId="2147483723"/>
          </pc:sldLayoutMkLst>
        </pc:sldLayoutChg>
        <pc:sldLayoutChg chg="add del mod replId">
          <pc:chgData name="Amanda Williams (1802264)" userId="S::1802264@student.uwtsd.ac.uk::9f78aedf-bcb6-4797-82b3-9115a0a06a0d" providerId="AD" clId="Web-{9DC3E602-D2CA-9FA9-26D7-474DB616ADAF}" dt="2019-11-30T15:50:49.234" v="92"/>
          <pc:sldLayoutMkLst>
            <pc:docMk/>
            <pc:sldMasterMk cId="949114007" sldId="2147483708"/>
            <pc:sldLayoutMk cId="2441344946" sldId="2147483724"/>
          </pc:sldLayoutMkLst>
        </pc:sldLayoutChg>
        <pc:sldLayoutChg chg="add del mod replId">
          <pc:chgData name="Amanda Williams (1802264)" userId="S::1802264@student.uwtsd.ac.uk::9f78aedf-bcb6-4797-82b3-9115a0a06a0d" providerId="AD" clId="Web-{9DC3E602-D2CA-9FA9-26D7-474DB616ADAF}" dt="2019-11-30T15:50:49.234" v="92"/>
          <pc:sldLayoutMkLst>
            <pc:docMk/>
            <pc:sldMasterMk cId="949114007" sldId="2147483708"/>
            <pc:sldLayoutMk cId="961477087" sldId="2147483725"/>
          </pc:sldLayoutMkLst>
        </pc:sldLayoutChg>
      </pc:sldMasterChg>
      <pc:sldMasterChg chg="add addSldLayout">
        <pc:chgData name="Amanda Williams (1802264)" userId="S::1802264@student.uwtsd.ac.uk::9f78aedf-bcb6-4797-82b3-9115a0a06a0d" providerId="AD" clId="Web-{9DC3E602-D2CA-9FA9-26D7-474DB616ADAF}" dt="2019-11-30T15:50:49.234" v="92"/>
        <pc:sldMasterMkLst>
          <pc:docMk/>
          <pc:sldMasterMk cId="2955555259" sldId="2147483739"/>
        </pc:sldMasterMkLst>
        <pc:sldLayoutChg chg="add">
          <pc:chgData name="Amanda Williams (1802264)" userId="S::1802264@student.uwtsd.ac.uk::9f78aedf-bcb6-4797-82b3-9115a0a06a0d" providerId="AD" clId="Web-{9DC3E602-D2CA-9FA9-26D7-474DB616ADAF}" dt="2019-11-30T15:50:49.234" v="92"/>
          <pc:sldLayoutMkLst>
            <pc:docMk/>
            <pc:sldMasterMk cId="2955555259" sldId="2147483739"/>
            <pc:sldLayoutMk cId="2766764134" sldId="2147483728"/>
          </pc:sldLayoutMkLst>
        </pc:sldLayoutChg>
        <pc:sldLayoutChg chg="add">
          <pc:chgData name="Amanda Williams (1802264)" userId="S::1802264@student.uwtsd.ac.uk::9f78aedf-bcb6-4797-82b3-9115a0a06a0d" providerId="AD" clId="Web-{9DC3E602-D2CA-9FA9-26D7-474DB616ADAF}" dt="2019-11-30T15:50:49.234" v="92"/>
          <pc:sldLayoutMkLst>
            <pc:docMk/>
            <pc:sldMasterMk cId="2955555259" sldId="2147483739"/>
            <pc:sldLayoutMk cId="3873801923" sldId="2147483729"/>
          </pc:sldLayoutMkLst>
        </pc:sldLayoutChg>
        <pc:sldLayoutChg chg="add">
          <pc:chgData name="Amanda Williams (1802264)" userId="S::1802264@student.uwtsd.ac.uk::9f78aedf-bcb6-4797-82b3-9115a0a06a0d" providerId="AD" clId="Web-{9DC3E602-D2CA-9FA9-26D7-474DB616ADAF}" dt="2019-11-30T15:50:49.234" v="92"/>
          <pc:sldLayoutMkLst>
            <pc:docMk/>
            <pc:sldMasterMk cId="2955555259" sldId="2147483739"/>
            <pc:sldLayoutMk cId="2812949427" sldId="2147483730"/>
          </pc:sldLayoutMkLst>
        </pc:sldLayoutChg>
        <pc:sldLayoutChg chg="add">
          <pc:chgData name="Amanda Williams (1802264)" userId="S::1802264@student.uwtsd.ac.uk::9f78aedf-bcb6-4797-82b3-9115a0a06a0d" providerId="AD" clId="Web-{9DC3E602-D2CA-9FA9-26D7-474DB616ADAF}" dt="2019-11-30T15:50:49.234" v="92"/>
          <pc:sldLayoutMkLst>
            <pc:docMk/>
            <pc:sldMasterMk cId="2955555259" sldId="2147483739"/>
            <pc:sldLayoutMk cId="3743138967" sldId="2147483731"/>
          </pc:sldLayoutMkLst>
        </pc:sldLayoutChg>
        <pc:sldLayoutChg chg="add">
          <pc:chgData name="Amanda Williams (1802264)" userId="S::1802264@student.uwtsd.ac.uk::9f78aedf-bcb6-4797-82b3-9115a0a06a0d" providerId="AD" clId="Web-{9DC3E602-D2CA-9FA9-26D7-474DB616ADAF}" dt="2019-11-30T15:50:49.234" v="92"/>
          <pc:sldLayoutMkLst>
            <pc:docMk/>
            <pc:sldMasterMk cId="2955555259" sldId="2147483739"/>
            <pc:sldLayoutMk cId="297892292" sldId="2147483732"/>
          </pc:sldLayoutMkLst>
        </pc:sldLayoutChg>
        <pc:sldLayoutChg chg="add">
          <pc:chgData name="Amanda Williams (1802264)" userId="S::1802264@student.uwtsd.ac.uk::9f78aedf-bcb6-4797-82b3-9115a0a06a0d" providerId="AD" clId="Web-{9DC3E602-D2CA-9FA9-26D7-474DB616ADAF}" dt="2019-11-30T15:50:49.234" v="92"/>
          <pc:sldLayoutMkLst>
            <pc:docMk/>
            <pc:sldMasterMk cId="2955555259" sldId="2147483739"/>
            <pc:sldLayoutMk cId="3354479471" sldId="2147483733"/>
          </pc:sldLayoutMkLst>
        </pc:sldLayoutChg>
        <pc:sldLayoutChg chg="add">
          <pc:chgData name="Amanda Williams (1802264)" userId="S::1802264@student.uwtsd.ac.uk::9f78aedf-bcb6-4797-82b3-9115a0a06a0d" providerId="AD" clId="Web-{9DC3E602-D2CA-9FA9-26D7-474DB616ADAF}" dt="2019-11-30T15:50:49.234" v="92"/>
          <pc:sldLayoutMkLst>
            <pc:docMk/>
            <pc:sldMasterMk cId="2955555259" sldId="2147483739"/>
            <pc:sldLayoutMk cId="2751885722" sldId="2147483734"/>
          </pc:sldLayoutMkLst>
        </pc:sldLayoutChg>
        <pc:sldLayoutChg chg="add">
          <pc:chgData name="Amanda Williams (1802264)" userId="S::1802264@student.uwtsd.ac.uk::9f78aedf-bcb6-4797-82b3-9115a0a06a0d" providerId="AD" clId="Web-{9DC3E602-D2CA-9FA9-26D7-474DB616ADAF}" dt="2019-11-30T15:50:49.234" v="92"/>
          <pc:sldLayoutMkLst>
            <pc:docMk/>
            <pc:sldMasterMk cId="2955555259" sldId="2147483739"/>
            <pc:sldLayoutMk cId="3233579744" sldId="2147483735"/>
          </pc:sldLayoutMkLst>
        </pc:sldLayoutChg>
        <pc:sldLayoutChg chg="add">
          <pc:chgData name="Amanda Williams (1802264)" userId="S::1802264@student.uwtsd.ac.uk::9f78aedf-bcb6-4797-82b3-9115a0a06a0d" providerId="AD" clId="Web-{9DC3E602-D2CA-9FA9-26D7-474DB616ADAF}" dt="2019-11-30T15:50:49.234" v="92"/>
          <pc:sldLayoutMkLst>
            <pc:docMk/>
            <pc:sldMasterMk cId="2955555259" sldId="2147483739"/>
            <pc:sldLayoutMk cId="2366711269" sldId="2147483736"/>
          </pc:sldLayoutMkLst>
        </pc:sldLayoutChg>
        <pc:sldLayoutChg chg="add">
          <pc:chgData name="Amanda Williams (1802264)" userId="S::1802264@student.uwtsd.ac.uk::9f78aedf-bcb6-4797-82b3-9115a0a06a0d" providerId="AD" clId="Web-{9DC3E602-D2CA-9FA9-26D7-474DB616ADAF}" dt="2019-11-30T15:50:49.234" v="92"/>
          <pc:sldLayoutMkLst>
            <pc:docMk/>
            <pc:sldMasterMk cId="2955555259" sldId="2147483739"/>
            <pc:sldLayoutMk cId="3361721216" sldId="2147483737"/>
          </pc:sldLayoutMkLst>
        </pc:sldLayoutChg>
        <pc:sldLayoutChg chg="add">
          <pc:chgData name="Amanda Williams (1802264)" userId="S::1802264@student.uwtsd.ac.uk::9f78aedf-bcb6-4797-82b3-9115a0a06a0d" providerId="AD" clId="Web-{9DC3E602-D2CA-9FA9-26D7-474DB616ADAF}" dt="2019-11-30T15:50:49.234" v="92"/>
          <pc:sldLayoutMkLst>
            <pc:docMk/>
            <pc:sldMasterMk cId="2955555259" sldId="2147483739"/>
            <pc:sldLayoutMk cId="669073928" sldId="2147483738"/>
          </pc:sldLayoutMkLst>
        </pc:sldLayoutChg>
      </pc:sldMasterChg>
    </pc:docChg>
  </pc:docChgLst>
  <pc:docChgLst>
    <pc:chgData name="Amanda Williams" userId="9f78aedf-bcb6-4797-82b3-9115a0a06a0d" providerId="ADAL" clId="{BA5B1EDD-FA82-4D2A-8C32-900424A76011}"/>
    <pc:docChg chg="undo custSel mod addSld delSld modSld sldOrd">
      <pc:chgData name="Amanda Williams" userId="9f78aedf-bcb6-4797-82b3-9115a0a06a0d" providerId="ADAL" clId="{BA5B1EDD-FA82-4D2A-8C32-900424A76011}" dt="2019-12-09T00:08:08.679" v="32451" actId="6549"/>
      <pc:docMkLst>
        <pc:docMk/>
      </pc:docMkLst>
      <pc:sldChg chg="addSp modSp modNotesTx">
        <pc:chgData name="Amanda Williams" userId="9f78aedf-bcb6-4797-82b3-9115a0a06a0d" providerId="ADAL" clId="{BA5B1EDD-FA82-4D2A-8C32-900424A76011}" dt="2019-12-08T16:56:28.455" v="28805" actId="6549"/>
        <pc:sldMkLst>
          <pc:docMk/>
          <pc:sldMk cId="109857222" sldId="256"/>
        </pc:sldMkLst>
        <pc:spChg chg="add mod">
          <ac:chgData name="Amanda Williams" userId="9f78aedf-bcb6-4797-82b3-9115a0a06a0d" providerId="ADAL" clId="{BA5B1EDD-FA82-4D2A-8C32-900424A76011}" dt="2019-12-05T12:21:25.913" v="9665" actId="207"/>
          <ac:spMkLst>
            <pc:docMk/>
            <pc:sldMk cId="109857222" sldId="256"/>
            <ac:spMk id="5" creationId="{76FFAA3F-A016-4C15-8098-CC9054C181F5}"/>
          </ac:spMkLst>
        </pc:spChg>
        <pc:picChg chg="mod">
          <ac:chgData name="Amanda Williams" userId="9f78aedf-bcb6-4797-82b3-9115a0a06a0d" providerId="ADAL" clId="{BA5B1EDD-FA82-4D2A-8C32-900424A76011}" dt="2019-12-07T10:56:59.374" v="17784" actId="1076"/>
          <ac:picMkLst>
            <pc:docMk/>
            <pc:sldMk cId="109857222" sldId="256"/>
            <ac:picMk id="4" creationId="{7E5DE4A5-EEEB-475C-B62A-2262D812AE8C}"/>
          </ac:picMkLst>
        </pc:picChg>
      </pc:sldChg>
      <pc:sldChg chg="addSp delSp modSp ord modNotesTx">
        <pc:chgData name="Amanda Williams" userId="9f78aedf-bcb6-4797-82b3-9115a0a06a0d" providerId="ADAL" clId="{BA5B1EDD-FA82-4D2A-8C32-900424A76011}" dt="2019-12-08T23:40:29.424" v="32152" actId="27636"/>
        <pc:sldMkLst>
          <pc:docMk/>
          <pc:sldMk cId="3808392225" sldId="257"/>
        </pc:sldMkLst>
        <pc:spChg chg="mod">
          <ac:chgData name="Amanda Williams" userId="9f78aedf-bcb6-4797-82b3-9115a0a06a0d" providerId="ADAL" clId="{BA5B1EDD-FA82-4D2A-8C32-900424A76011}" dt="2019-12-08T23:40:19.289" v="32149" actId="113"/>
          <ac:spMkLst>
            <pc:docMk/>
            <pc:sldMk cId="3808392225" sldId="257"/>
            <ac:spMk id="2" creationId="{F5BA2669-563A-4105-902D-C18D6D0DD091}"/>
          </ac:spMkLst>
        </pc:spChg>
        <pc:spChg chg="mod">
          <ac:chgData name="Amanda Williams" userId="9f78aedf-bcb6-4797-82b3-9115a0a06a0d" providerId="ADAL" clId="{BA5B1EDD-FA82-4D2A-8C32-900424A76011}" dt="2019-12-08T23:40:29.424" v="32152" actId="27636"/>
          <ac:spMkLst>
            <pc:docMk/>
            <pc:sldMk cId="3808392225" sldId="257"/>
            <ac:spMk id="3" creationId="{FDFE84F7-E01A-4765-9AFB-2A829B10B811}"/>
          </ac:spMkLst>
        </pc:spChg>
        <pc:spChg chg="add del mod">
          <ac:chgData name="Amanda Williams" userId="9f78aedf-bcb6-4797-82b3-9115a0a06a0d" providerId="ADAL" clId="{BA5B1EDD-FA82-4D2A-8C32-900424A76011}" dt="2019-12-05T12:22:00.543" v="9669"/>
          <ac:spMkLst>
            <pc:docMk/>
            <pc:sldMk cId="3808392225" sldId="257"/>
            <ac:spMk id="4" creationId="{9739DDF0-47BF-4130-BB3F-CE1FBB774086}"/>
          </ac:spMkLst>
        </pc:spChg>
        <pc:spChg chg="add mod">
          <ac:chgData name="Amanda Williams" userId="9f78aedf-bcb6-4797-82b3-9115a0a06a0d" providerId="ADAL" clId="{BA5B1EDD-FA82-4D2A-8C32-900424A76011}" dt="2019-12-05T12:22:25.952" v="9671" actId="207"/>
          <ac:spMkLst>
            <pc:docMk/>
            <pc:sldMk cId="3808392225" sldId="257"/>
            <ac:spMk id="5" creationId="{04D478D1-942A-43B2-82DA-3A9FCC93AD64}"/>
          </ac:spMkLst>
        </pc:spChg>
        <pc:graphicFrameChg chg="add del modGraphic">
          <ac:chgData name="Amanda Williams" userId="9f78aedf-bcb6-4797-82b3-9115a0a06a0d" providerId="ADAL" clId="{BA5B1EDD-FA82-4D2A-8C32-900424A76011}" dt="2019-12-08T21:41:17.842" v="29941" actId="478"/>
          <ac:graphicFrameMkLst>
            <pc:docMk/>
            <pc:sldMk cId="3808392225" sldId="257"/>
            <ac:graphicFrameMk id="6" creationId="{58CB8169-8FF7-497C-BA98-6B0667BFF59E}"/>
          </ac:graphicFrameMkLst>
        </pc:graphicFrameChg>
        <pc:graphicFrameChg chg="add del modGraphic">
          <ac:chgData name="Amanda Williams" userId="9f78aedf-bcb6-4797-82b3-9115a0a06a0d" providerId="ADAL" clId="{BA5B1EDD-FA82-4D2A-8C32-900424A76011}" dt="2019-12-08T21:41:15.447" v="29940" actId="478"/>
          <ac:graphicFrameMkLst>
            <pc:docMk/>
            <pc:sldMk cId="3808392225" sldId="257"/>
            <ac:graphicFrameMk id="8" creationId="{FD46FFA2-3411-41E8-B51E-A0E83A2AF2D0}"/>
          </ac:graphicFrameMkLst>
        </pc:graphicFrameChg>
        <pc:graphicFrameChg chg="add del modGraphic">
          <ac:chgData name="Amanda Williams" userId="9f78aedf-bcb6-4797-82b3-9115a0a06a0d" providerId="ADAL" clId="{BA5B1EDD-FA82-4D2A-8C32-900424A76011}" dt="2019-12-08T21:41:12.180" v="29939" actId="478"/>
          <ac:graphicFrameMkLst>
            <pc:docMk/>
            <pc:sldMk cId="3808392225" sldId="257"/>
            <ac:graphicFrameMk id="10" creationId="{F63D5D2D-FDBF-4BEA-8621-ECD2315E601E}"/>
          </ac:graphicFrameMkLst>
        </pc:graphicFrameChg>
        <pc:graphicFrameChg chg="add del modGraphic">
          <ac:chgData name="Amanda Williams" userId="9f78aedf-bcb6-4797-82b3-9115a0a06a0d" providerId="ADAL" clId="{BA5B1EDD-FA82-4D2A-8C32-900424A76011}" dt="2019-12-08T21:41:05.500" v="29938" actId="478"/>
          <ac:graphicFrameMkLst>
            <pc:docMk/>
            <pc:sldMk cId="3808392225" sldId="257"/>
            <ac:graphicFrameMk id="12" creationId="{DFEB5EE9-54C8-4023-8F5A-9EBFA529A787}"/>
          </ac:graphicFrameMkLst>
        </pc:graphicFrameChg>
      </pc:sldChg>
      <pc:sldChg chg="addSp modSp del ord modNotesTx">
        <pc:chgData name="Amanda Williams" userId="9f78aedf-bcb6-4797-82b3-9115a0a06a0d" providerId="ADAL" clId="{BA5B1EDD-FA82-4D2A-8C32-900424A76011}" dt="2019-12-06T17:40:03.161" v="13997" actId="2696"/>
        <pc:sldMkLst>
          <pc:docMk/>
          <pc:sldMk cId="3268658934" sldId="258"/>
        </pc:sldMkLst>
        <pc:spChg chg="mod">
          <ac:chgData name="Amanda Williams" userId="9f78aedf-bcb6-4797-82b3-9115a0a06a0d" providerId="ADAL" clId="{BA5B1EDD-FA82-4D2A-8C32-900424A76011}" dt="2019-12-06T14:55:50.285" v="12841" actId="27636"/>
          <ac:spMkLst>
            <pc:docMk/>
            <pc:sldMk cId="3268658934" sldId="258"/>
            <ac:spMk id="2" creationId="{6DC9C82D-85FC-4200-A7B8-F8A6932CEC3F}"/>
          </ac:spMkLst>
        </pc:spChg>
        <pc:spChg chg="mod">
          <ac:chgData name="Amanda Williams" userId="9f78aedf-bcb6-4797-82b3-9115a0a06a0d" providerId="ADAL" clId="{BA5B1EDD-FA82-4D2A-8C32-900424A76011}" dt="2019-12-06T14:58:25.288" v="12869" actId="27636"/>
          <ac:spMkLst>
            <pc:docMk/>
            <pc:sldMk cId="3268658934" sldId="258"/>
            <ac:spMk id="3" creationId="{52AD5FA9-A626-4082-91E1-5F1ACC056B1B}"/>
          </ac:spMkLst>
        </pc:spChg>
        <pc:spChg chg="add mod">
          <ac:chgData name="Amanda Williams" userId="9f78aedf-bcb6-4797-82b3-9115a0a06a0d" providerId="ADAL" clId="{BA5B1EDD-FA82-4D2A-8C32-900424A76011}" dt="2019-12-05T12:23:12.305" v="9673" actId="207"/>
          <ac:spMkLst>
            <pc:docMk/>
            <pc:sldMk cId="3268658934" sldId="258"/>
            <ac:spMk id="4" creationId="{6511B27A-96EF-40AE-AD96-A6C8BDDD85CC}"/>
          </ac:spMkLst>
        </pc:spChg>
        <pc:spChg chg="add mod">
          <ac:chgData name="Amanda Williams" userId="9f78aedf-bcb6-4797-82b3-9115a0a06a0d" providerId="ADAL" clId="{BA5B1EDD-FA82-4D2A-8C32-900424A76011}" dt="2019-12-06T14:58:25.288" v="12868" actId="27636"/>
          <ac:spMkLst>
            <pc:docMk/>
            <pc:sldMk cId="3268658934" sldId="258"/>
            <ac:spMk id="5" creationId="{B87A66B6-C5E7-4643-81DF-35C665743028}"/>
          </ac:spMkLst>
        </pc:spChg>
      </pc:sldChg>
      <pc:sldChg chg="del ord">
        <pc:chgData name="Amanda Williams" userId="9f78aedf-bcb6-4797-82b3-9115a0a06a0d" providerId="ADAL" clId="{BA5B1EDD-FA82-4D2A-8C32-900424A76011}" dt="2019-12-06T20:38:45.781" v="16379" actId="2696"/>
        <pc:sldMkLst>
          <pc:docMk/>
          <pc:sldMk cId="2923350159" sldId="259"/>
        </pc:sldMkLst>
      </pc:sldChg>
      <pc:sldChg chg="del">
        <pc:chgData name="Amanda Williams" userId="9f78aedf-bcb6-4797-82b3-9115a0a06a0d" providerId="ADAL" clId="{BA5B1EDD-FA82-4D2A-8C32-900424A76011}" dt="2019-12-06T20:41:58.794" v="16405" actId="2696"/>
        <pc:sldMkLst>
          <pc:docMk/>
          <pc:sldMk cId="841604564" sldId="260"/>
        </pc:sldMkLst>
      </pc:sldChg>
      <pc:sldChg chg="del">
        <pc:chgData name="Amanda Williams" userId="9f78aedf-bcb6-4797-82b3-9115a0a06a0d" providerId="ADAL" clId="{BA5B1EDD-FA82-4D2A-8C32-900424A76011}" dt="2019-12-06T20:42:04.497" v="16406" actId="2696"/>
        <pc:sldMkLst>
          <pc:docMk/>
          <pc:sldMk cId="2710056577" sldId="261"/>
        </pc:sldMkLst>
      </pc:sldChg>
      <pc:sldChg chg="modSp add del">
        <pc:chgData name="Amanda Williams" userId="9f78aedf-bcb6-4797-82b3-9115a0a06a0d" providerId="ADAL" clId="{BA5B1EDD-FA82-4D2A-8C32-900424A76011}" dt="2019-12-06T20:42:10.235" v="16407" actId="2696"/>
        <pc:sldMkLst>
          <pc:docMk/>
          <pc:sldMk cId="158387789" sldId="262"/>
        </pc:sldMkLst>
        <pc:spChg chg="mod">
          <ac:chgData name="Amanda Williams" userId="9f78aedf-bcb6-4797-82b3-9115a0a06a0d" providerId="ADAL" clId="{BA5B1EDD-FA82-4D2A-8C32-900424A76011}" dt="2019-12-01T17:44:52.708" v="21" actId="20577"/>
          <ac:spMkLst>
            <pc:docMk/>
            <pc:sldMk cId="158387789" sldId="262"/>
            <ac:spMk id="2" creationId="{4D5DD0C0-63E4-4695-8FC3-7682D35A3ADD}"/>
          </ac:spMkLst>
        </pc:spChg>
      </pc:sldChg>
      <pc:sldChg chg="modSp add ord modNotesTx">
        <pc:chgData name="Amanda Williams" userId="9f78aedf-bcb6-4797-82b3-9115a0a06a0d" providerId="ADAL" clId="{BA5B1EDD-FA82-4D2A-8C32-900424A76011}" dt="2019-12-08T21:37:57.757" v="29913" actId="20577"/>
        <pc:sldMkLst>
          <pc:docMk/>
          <pc:sldMk cId="3312688431" sldId="263"/>
        </pc:sldMkLst>
        <pc:spChg chg="mod">
          <ac:chgData name="Amanda Williams" userId="9f78aedf-bcb6-4797-82b3-9115a0a06a0d" providerId="ADAL" clId="{BA5B1EDD-FA82-4D2A-8C32-900424A76011}" dt="2019-12-08T21:13:56.386" v="29729" actId="14100"/>
          <ac:spMkLst>
            <pc:docMk/>
            <pc:sldMk cId="3312688431" sldId="263"/>
            <ac:spMk id="2" creationId="{6E37AB7C-8896-40BE-9CBF-AFF128CDBF2C}"/>
          </ac:spMkLst>
        </pc:spChg>
        <pc:spChg chg="mod">
          <ac:chgData name="Amanda Williams" userId="9f78aedf-bcb6-4797-82b3-9115a0a06a0d" providerId="ADAL" clId="{BA5B1EDD-FA82-4D2A-8C32-900424A76011}" dt="2019-12-08T21:37:57.757" v="29913" actId="20577"/>
          <ac:spMkLst>
            <pc:docMk/>
            <pc:sldMk cId="3312688431" sldId="263"/>
            <ac:spMk id="3" creationId="{DC3ADA94-47E0-487C-8F6F-068BAB00B648}"/>
          </ac:spMkLst>
        </pc:spChg>
      </pc:sldChg>
      <pc:sldChg chg="modSp add ord modNotesTx">
        <pc:chgData name="Amanda Williams" userId="9f78aedf-bcb6-4797-82b3-9115a0a06a0d" providerId="ADAL" clId="{BA5B1EDD-FA82-4D2A-8C32-900424A76011}" dt="2019-12-09T00:06:52.514" v="32449" actId="20577"/>
        <pc:sldMkLst>
          <pc:docMk/>
          <pc:sldMk cId="2234993356" sldId="264"/>
        </pc:sldMkLst>
        <pc:spChg chg="mod">
          <ac:chgData name="Amanda Williams" userId="9f78aedf-bcb6-4797-82b3-9115a0a06a0d" providerId="ADAL" clId="{BA5B1EDD-FA82-4D2A-8C32-900424A76011}" dt="2019-12-09T00:06:07.126" v="32440" actId="122"/>
          <ac:spMkLst>
            <pc:docMk/>
            <pc:sldMk cId="2234993356" sldId="264"/>
            <ac:spMk id="2" creationId="{16A9AEEF-3D98-40FA-A17C-EF4043FC048A}"/>
          </ac:spMkLst>
        </pc:spChg>
        <pc:spChg chg="mod">
          <ac:chgData name="Amanda Williams" userId="9f78aedf-bcb6-4797-82b3-9115a0a06a0d" providerId="ADAL" clId="{BA5B1EDD-FA82-4D2A-8C32-900424A76011}" dt="2019-12-09T00:06:52.514" v="32449" actId="20577"/>
          <ac:spMkLst>
            <pc:docMk/>
            <pc:sldMk cId="2234993356" sldId="264"/>
            <ac:spMk id="3" creationId="{88B3B6E6-6EB9-4573-9298-4C52DFFA7C6D}"/>
          </ac:spMkLst>
        </pc:spChg>
      </pc:sldChg>
      <pc:sldChg chg="addSp delSp modSp add del ord modNotesTx">
        <pc:chgData name="Amanda Williams" userId="9f78aedf-bcb6-4797-82b3-9115a0a06a0d" providerId="ADAL" clId="{BA5B1EDD-FA82-4D2A-8C32-900424A76011}" dt="2019-12-06T17:25:19.449" v="13784" actId="2696"/>
        <pc:sldMkLst>
          <pc:docMk/>
          <pc:sldMk cId="1048094847" sldId="265"/>
        </pc:sldMkLst>
        <pc:spChg chg="mod">
          <ac:chgData name="Amanda Williams" userId="9f78aedf-bcb6-4797-82b3-9115a0a06a0d" providerId="ADAL" clId="{BA5B1EDD-FA82-4D2A-8C32-900424A76011}" dt="2019-12-06T17:21:03.288" v="13750" actId="14100"/>
          <ac:spMkLst>
            <pc:docMk/>
            <pc:sldMk cId="1048094847" sldId="265"/>
            <ac:spMk id="2" creationId="{3E9A2E7B-6E66-40AC-9926-EF7E5CBA6120}"/>
          </ac:spMkLst>
        </pc:spChg>
        <pc:spChg chg="mod">
          <ac:chgData name="Amanda Williams" userId="9f78aedf-bcb6-4797-82b3-9115a0a06a0d" providerId="ADAL" clId="{BA5B1EDD-FA82-4D2A-8C32-900424A76011}" dt="2019-12-06T17:22:46.670" v="13767" actId="27636"/>
          <ac:spMkLst>
            <pc:docMk/>
            <pc:sldMk cId="1048094847" sldId="265"/>
            <ac:spMk id="3" creationId="{8949DCA2-4F34-46F0-A80D-8DABCA2D770A}"/>
          </ac:spMkLst>
        </pc:spChg>
        <pc:spChg chg="add mod">
          <ac:chgData name="Amanda Williams" userId="9f78aedf-bcb6-4797-82b3-9115a0a06a0d" providerId="ADAL" clId="{BA5B1EDD-FA82-4D2A-8C32-900424A76011}" dt="2019-12-06T17:23:06.806" v="13779" actId="6549"/>
          <ac:spMkLst>
            <pc:docMk/>
            <pc:sldMk cId="1048094847" sldId="265"/>
            <ac:spMk id="4" creationId="{ECF30250-ABAB-4718-AC4F-474B58C2020A}"/>
          </ac:spMkLst>
        </pc:spChg>
        <pc:spChg chg="add del mod">
          <ac:chgData name="Amanda Williams" userId="9f78aedf-bcb6-4797-82b3-9115a0a06a0d" providerId="ADAL" clId="{BA5B1EDD-FA82-4D2A-8C32-900424A76011}" dt="2019-12-06T17:22:46.608" v="13766"/>
          <ac:spMkLst>
            <pc:docMk/>
            <pc:sldMk cId="1048094847" sldId="265"/>
            <ac:spMk id="5" creationId="{057B31AB-8F87-4720-B61B-30AF319A9061}"/>
          </ac:spMkLst>
        </pc:spChg>
        <pc:spChg chg="add del mod">
          <ac:chgData name="Amanda Williams" userId="9f78aedf-bcb6-4797-82b3-9115a0a06a0d" providerId="ADAL" clId="{BA5B1EDD-FA82-4D2A-8C32-900424A76011}" dt="2019-12-06T17:19:01.016" v="13727"/>
          <ac:spMkLst>
            <pc:docMk/>
            <pc:sldMk cId="1048094847" sldId="265"/>
            <ac:spMk id="6" creationId="{9FF3B377-A17B-479D-ACBD-3AB38DAE2DE7}"/>
          </ac:spMkLst>
        </pc:spChg>
        <pc:spChg chg="add del mod">
          <ac:chgData name="Amanda Williams" userId="9f78aedf-bcb6-4797-82b3-9115a0a06a0d" providerId="ADAL" clId="{BA5B1EDD-FA82-4D2A-8C32-900424A76011}" dt="2019-12-06T17:19:24.058" v="13733"/>
          <ac:spMkLst>
            <pc:docMk/>
            <pc:sldMk cId="1048094847" sldId="265"/>
            <ac:spMk id="7" creationId="{175009A8-7381-4609-A7B1-CB2614C5D84B}"/>
          </ac:spMkLst>
        </pc:spChg>
        <pc:spChg chg="add del mod">
          <ac:chgData name="Amanda Williams" userId="9f78aedf-bcb6-4797-82b3-9115a0a06a0d" providerId="ADAL" clId="{BA5B1EDD-FA82-4D2A-8C32-900424A76011}" dt="2019-12-06T17:20:23.442" v="13742" actId="478"/>
          <ac:spMkLst>
            <pc:docMk/>
            <pc:sldMk cId="1048094847" sldId="265"/>
            <ac:spMk id="8" creationId="{07912849-5D92-476C-9506-39B24D05E1D3}"/>
          </ac:spMkLst>
        </pc:spChg>
        <pc:spChg chg="add del mod">
          <ac:chgData name="Amanda Williams" userId="9f78aedf-bcb6-4797-82b3-9115a0a06a0d" providerId="ADAL" clId="{BA5B1EDD-FA82-4D2A-8C32-900424A76011}" dt="2019-12-06T17:20:40.583" v="13748" actId="478"/>
          <ac:spMkLst>
            <pc:docMk/>
            <pc:sldMk cId="1048094847" sldId="265"/>
            <ac:spMk id="10" creationId="{EF2D6E50-CD48-4432-BD3E-A39B77B95747}"/>
          </ac:spMkLst>
        </pc:spChg>
      </pc:sldChg>
      <pc:sldChg chg="modSp add ord modNotesTx">
        <pc:chgData name="Amanda Williams" userId="9f78aedf-bcb6-4797-82b3-9115a0a06a0d" providerId="ADAL" clId="{BA5B1EDD-FA82-4D2A-8C32-900424A76011}" dt="2019-12-08T23:53:19.188" v="32173" actId="122"/>
        <pc:sldMkLst>
          <pc:docMk/>
          <pc:sldMk cId="4052272289" sldId="266"/>
        </pc:sldMkLst>
        <pc:spChg chg="mod">
          <ac:chgData name="Amanda Williams" userId="9f78aedf-bcb6-4797-82b3-9115a0a06a0d" providerId="ADAL" clId="{BA5B1EDD-FA82-4D2A-8C32-900424A76011}" dt="2019-12-08T23:53:19.188" v="32173" actId="122"/>
          <ac:spMkLst>
            <pc:docMk/>
            <pc:sldMk cId="4052272289" sldId="266"/>
            <ac:spMk id="2" creationId="{2D5810FE-7778-4587-8771-AC09DB85D50E}"/>
          </ac:spMkLst>
        </pc:spChg>
        <pc:spChg chg="mod">
          <ac:chgData name="Amanda Williams" userId="9f78aedf-bcb6-4797-82b3-9115a0a06a0d" providerId="ADAL" clId="{BA5B1EDD-FA82-4D2A-8C32-900424A76011}" dt="2019-12-08T17:54:24.888" v="29021" actId="27636"/>
          <ac:spMkLst>
            <pc:docMk/>
            <pc:sldMk cId="4052272289" sldId="266"/>
            <ac:spMk id="3" creationId="{4E1E7EC2-95D9-4B5E-A960-411105FC585E}"/>
          </ac:spMkLst>
        </pc:spChg>
      </pc:sldChg>
      <pc:sldChg chg="modSp add del">
        <pc:chgData name="Amanda Williams" userId="9f78aedf-bcb6-4797-82b3-9115a0a06a0d" providerId="ADAL" clId="{BA5B1EDD-FA82-4D2A-8C32-900424A76011}" dt="2019-12-06T20:40:08.663" v="16388" actId="2696"/>
        <pc:sldMkLst>
          <pc:docMk/>
          <pc:sldMk cId="3159208684" sldId="267"/>
        </pc:sldMkLst>
        <pc:spChg chg="mod">
          <ac:chgData name="Amanda Williams" userId="9f78aedf-bcb6-4797-82b3-9115a0a06a0d" providerId="ADAL" clId="{BA5B1EDD-FA82-4D2A-8C32-900424A76011}" dt="2019-12-04T17:29:00.828" v="7370"/>
          <ac:spMkLst>
            <pc:docMk/>
            <pc:sldMk cId="3159208684" sldId="267"/>
            <ac:spMk id="2" creationId="{BF7A7F27-12C7-4FF4-BD76-3718265A39FE}"/>
          </ac:spMkLst>
        </pc:spChg>
        <pc:spChg chg="mod">
          <ac:chgData name="Amanda Williams" userId="9f78aedf-bcb6-4797-82b3-9115a0a06a0d" providerId="ADAL" clId="{BA5B1EDD-FA82-4D2A-8C32-900424A76011}" dt="2019-12-04T17:33:55.156" v="7386" actId="20577"/>
          <ac:spMkLst>
            <pc:docMk/>
            <pc:sldMk cId="3159208684" sldId="267"/>
            <ac:spMk id="3" creationId="{3ECE0943-A08A-476D-8533-3A581D88C456}"/>
          </ac:spMkLst>
        </pc:spChg>
      </pc:sldChg>
      <pc:sldChg chg="modSp add del ord modNotesTx">
        <pc:chgData name="Amanda Williams" userId="9f78aedf-bcb6-4797-82b3-9115a0a06a0d" providerId="ADAL" clId="{BA5B1EDD-FA82-4D2A-8C32-900424A76011}" dt="2019-12-07T12:16:21.741" v="18264" actId="2696"/>
        <pc:sldMkLst>
          <pc:docMk/>
          <pc:sldMk cId="3195625150" sldId="268"/>
        </pc:sldMkLst>
        <pc:spChg chg="mod">
          <ac:chgData name="Amanda Williams" userId="9f78aedf-bcb6-4797-82b3-9115a0a06a0d" providerId="ADAL" clId="{BA5B1EDD-FA82-4D2A-8C32-900424A76011}" dt="2019-12-04T17:35:45.059" v="7464" actId="20577"/>
          <ac:spMkLst>
            <pc:docMk/>
            <pc:sldMk cId="3195625150" sldId="268"/>
            <ac:spMk id="2" creationId="{2BF88EE4-C6B5-48A6-9C53-9D10AA3943EB}"/>
          </ac:spMkLst>
        </pc:spChg>
        <pc:spChg chg="mod">
          <ac:chgData name="Amanda Williams" userId="9f78aedf-bcb6-4797-82b3-9115a0a06a0d" providerId="ADAL" clId="{BA5B1EDD-FA82-4D2A-8C32-900424A76011}" dt="2019-12-04T18:27:06.681" v="7745" actId="20577"/>
          <ac:spMkLst>
            <pc:docMk/>
            <pc:sldMk cId="3195625150" sldId="268"/>
            <ac:spMk id="3" creationId="{342D5C76-2E9C-450A-9A9A-503551FCE8C4}"/>
          </ac:spMkLst>
        </pc:spChg>
      </pc:sldChg>
      <pc:sldChg chg="modSp add del modNotesTx">
        <pc:chgData name="Amanda Williams" userId="9f78aedf-bcb6-4797-82b3-9115a0a06a0d" providerId="ADAL" clId="{BA5B1EDD-FA82-4D2A-8C32-900424A76011}" dt="2019-12-07T19:28:47.153" v="26393" actId="2696"/>
        <pc:sldMkLst>
          <pc:docMk/>
          <pc:sldMk cId="591454690" sldId="269"/>
        </pc:sldMkLst>
        <pc:spChg chg="mod">
          <ac:chgData name="Amanda Williams" userId="9f78aedf-bcb6-4797-82b3-9115a0a06a0d" providerId="ADAL" clId="{BA5B1EDD-FA82-4D2A-8C32-900424A76011}" dt="2019-12-04T20:00:46.550" v="8156" actId="20577"/>
          <ac:spMkLst>
            <pc:docMk/>
            <pc:sldMk cId="591454690" sldId="269"/>
            <ac:spMk id="2" creationId="{49B3DAFB-2FFD-4100-9A46-75E6F5B18A6C}"/>
          </ac:spMkLst>
        </pc:spChg>
        <pc:spChg chg="mod">
          <ac:chgData name="Amanda Williams" userId="9f78aedf-bcb6-4797-82b3-9115a0a06a0d" providerId="ADAL" clId="{BA5B1EDD-FA82-4D2A-8C32-900424A76011}" dt="2019-12-07T12:17:13.682" v="18266" actId="20577"/>
          <ac:spMkLst>
            <pc:docMk/>
            <pc:sldMk cId="591454690" sldId="269"/>
            <ac:spMk id="3" creationId="{9C4F13DE-DFB6-4F3B-A1A5-ADE70AEC4A42}"/>
          </ac:spMkLst>
        </pc:spChg>
      </pc:sldChg>
      <pc:sldChg chg="modSp add del">
        <pc:chgData name="Amanda Williams" userId="9f78aedf-bcb6-4797-82b3-9115a0a06a0d" providerId="ADAL" clId="{BA5B1EDD-FA82-4D2A-8C32-900424A76011}" dt="2019-12-06T20:40:15.098" v="16389" actId="2696"/>
        <pc:sldMkLst>
          <pc:docMk/>
          <pc:sldMk cId="3699451016" sldId="270"/>
        </pc:sldMkLst>
        <pc:spChg chg="mod">
          <ac:chgData name="Amanda Williams" userId="9f78aedf-bcb6-4797-82b3-9115a0a06a0d" providerId="ADAL" clId="{BA5B1EDD-FA82-4D2A-8C32-900424A76011}" dt="2019-12-04T20:04:49.354" v="8336" actId="20577"/>
          <ac:spMkLst>
            <pc:docMk/>
            <pc:sldMk cId="3699451016" sldId="270"/>
            <ac:spMk id="2" creationId="{5709386D-0185-4596-A24C-6CDCA9588A16}"/>
          </ac:spMkLst>
        </pc:spChg>
      </pc:sldChg>
      <pc:sldChg chg="modSp add del">
        <pc:chgData name="Amanda Williams" userId="9f78aedf-bcb6-4797-82b3-9115a0a06a0d" providerId="ADAL" clId="{BA5B1EDD-FA82-4D2A-8C32-900424A76011}" dt="2019-12-06T20:40:21.818" v="16390" actId="2696"/>
        <pc:sldMkLst>
          <pc:docMk/>
          <pc:sldMk cId="3933405829" sldId="271"/>
        </pc:sldMkLst>
        <pc:spChg chg="mod">
          <ac:chgData name="Amanda Williams" userId="9f78aedf-bcb6-4797-82b3-9115a0a06a0d" providerId="ADAL" clId="{BA5B1EDD-FA82-4D2A-8C32-900424A76011}" dt="2019-12-04T20:08:24.184" v="8403" actId="20577"/>
          <ac:spMkLst>
            <pc:docMk/>
            <pc:sldMk cId="3933405829" sldId="271"/>
            <ac:spMk id="2" creationId="{2539233B-82C1-4C3D-BAD4-16340BCAA307}"/>
          </ac:spMkLst>
        </pc:spChg>
        <pc:spChg chg="mod">
          <ac:chgData name="Amanda Williams" userId="9f78aedf-bcb6-4797-82b3-9115a0a06a0d" providerId="ADAL" clId="{BA5B1EDD-FA82-4D2A-8C32-900424A76011}" dt="2019-12-04T20:09:07.428" v="8430" actId="20577"/>
          <ac:spMkLst>
            <pc:docMk/>
            <pc:sldMk cId="3933405829" sldId="271"/>
            <ac:spMk id="3" creationId="{4199D67F-9259-4F5D-9EC6-6C9C9491FB7C}"/>
          </ac:spMkLst>
        </pc:spChg>
      </pc:sldChg>
      <pc:sldChg chg="modSp add del">
        <pc:chgData name="Amanda Williams" userId="9f78aedf-bcb6-4797-82b3-9115a0a06a0d" providerId="ADAL" clId="{BA5B1EDD-FA82-4D2A-8C32-900424A76011}" dt="2019-12-06T20:40:02.926" v="16387" actId="2696"/>
        <pc:sldMkLst>
          <pc:docMk/>
          <pc:sldMk cId="2980416477" sldId="272"/>
        </pc:sldMkLst>
        <pc:spChg chg="mod">
          <ac:chgData name="Amanda Williams" userId="9f78aedf-bcb6-4797-82b3-9115a0a06a0d" providerId="ADAL" clId="{BA5B1EDD-FA82-4D2A-8C32-900424A76011}" dt="2019-12-04T20:07:06.020" v="8369" actId="20577"/>
          <ac:spMkLst>
            <pc:docMk/>
            <pc:sldMk cId="2980416477" sldId="272"/>
            <ac:spMk id="2" creationId="{7CDEC9C0-04CE-4930-9049-199EA808928A}"/>
          </ac:spMkLst>
        </pc:spChg>
      </pc:sldChg>
      <pc:sldChg chg="modSp add del">
        <pc:chgData name="Amanda Williams" userId="9f78aedf-bcb6-4797-82b3-9115a0a06a0d" providerId="ADAL" clId="{BA5B1EDD-FA82-4D2A-8C32-900424A76011}" dt="2019-12-06T20:40:35.524" v="16392" actId="2696"/>
        <pc:sldMkLst>
          <pc:docMk/>
          <pc:sldMk cId="3437975793" sldId="273"/>
        </pc:sldMkLst>
        <pc:spChg chg="mod">
          <ac:chgData name="Amanda Williams" userId="9f78aedf-bcb6-4797-82b3-9115a0a06a0d" providerId="ADAL" clId="{BA5B1EDD-FA82-4D2A-8C32-900424A76011}" dt="2019-12-04T20:09:45.313" v="8457" actId="20577"/>
          <ac:spMkLst>
            <pc:docMk/>
            <pc:sldMk cId="3437975793" sldId="273"/>
            <ac:spMk id="2" creationId="{8DD95D05-9CE6-4405-94EB-D93DA3EA6F72}"/>
          </ac:spMkLst>
        </pc:spChg>
      </pc:sldChg>
      <pc:sldChg chg="modSp add del ord">
        <pc:chgData name="Amanda Williams" userId="9f78aedf-bcb6-4797-82b3-9115a0a06a0d" providerId="ADAL" clId="{BA5B1EDD-FA82-4D2A-8C32-900424A76011}" dt="2019-12-06T20:39:24.785" v="16384" actId="2696"/>
        <pc:sldMkLst>
          <pc:docMk/>
          <pc:sldMk cId="1856400820" sldId="274"/>
        </pc:sldMkLst>
        <pc:spChg chg="mod">
          <ac:chgData name="Amanda Williams" userId="9f78aedf-bcb6-4797-82b3-9115a0a06a0d" providerId="ADAL" clId="{BA5B1EDD-FA82-4D2A-8C32-900424A76011}" dt="2019-12-05T12:13:27.128" v="9474" actId="20577"/>
          <ac:spMkLst>
            <pc:docMk/>
            <pc:sldMk cId="1856400820" sldId="274"/>
            <ac:spMk id="2" creationId="{B91DD1F2-414A-49CB-B71A-753B7D218B9C}"/>
          </ac:spMkLst>
        </pc:spChg>
        <pc:spChg chg="mod">
          <ac:chgData name="Amanda Williams" userId="9f78aedf-bcb6-4797-82b3-9115a0a06a0d" providerId="ADAL" clId="{BA5B1EDD-FA82-4D2A-8C32-900424A76011}" dt="2019-12-05T12:20:40.877" v="9663" actId="20577"/>
          <ac:spMkLst>
            <pc:docMk/>
            <pc:sldMk cId="1856400820" sldId="274"/>
            <ac:spMk id="3" creationId="{0A16A7E5-6FB2-43A0-8B91-DD1C6AB9A08D}"/>
          </ac:spMkLst>
        </pc:spChg>
      </pc:sldChg>
      <pc:sldChg chg="modSp add del">
        <pc:chgData name="Amanda Williams" userId="9f78aedf-bcb6-4797-82b3-9115a0a06a0d" providerId="ADAL" clId="{BA5B1EDD-FA82-4D2A-8C32-900424A76011}" dt="2019-12-05T12:12:32.799" v="9466" actId="2696"/>
        <pc:sldMkLst>
          <pc:docMk/>
          <pc:sldMk cId="2695562672" sldId="274"/>
        </pc:sldMkLst>
        <pc:spChg chg="mod">
          <ac:chgData name="Amanda Williams" userId="9f78aedf-bcb6-4797-82b3-9115a0a06a0d" providerId="ADAL" clId="{BA5B1EDD-FA82-4D2A-8C32-900424A76011}" dt="2019-12-05T12:11:40.007" v="9465" actId="255"/>
          <ac:spMkLst>
            <pc:docMk/>
            <pc:sldMk cId="2695562672" sldId="274"/>
            <ac:spMk id="3" creationId="{290725EE-F033-4E52-B8B9-6E8192A6389C}"/>
          </ac:spMkLst>
        </pc:spChg>
      </pc:sldChg>
      <pc:sldChg chg="addSp delSp modSp add ord modNotesTx">
        <pc:chgData name="Amanda Williams" userId="9f78aedf-bcb6-4797-82b3-9115a0a06a0d" providerId="ADAL" clId="{BA5B1EDD-FA82-4D2A-8C32-900424A76011}" dt="2019-12-08T22:53:09.739" v="30165"/>
        <pc:sldMkLst>
          <pc:docMk/>
          <pc:sldMk cId="519568626" sldId="275"/>
        </pc:sldMkLst>
        <pc:spChg chg="del mod">
          <ac:chgData name="Amanda Williams" userId="9f78aedf-bcb6-4797-82b3-9115a0a06a0d" providerId="ADAL" clId="{BA5B1EDD-FA82-4D2A-8C32-900424A76011}" dt="2019-12-08T14:00:00.044" v="28704" actId="478"/>
          <ac:spMkLst>
            <pc:docMk/>
            <pc:sldMk cId="519568626" sldId="275"/>
            <ac:spMk id="2" creationId="{818B9946-69D6-4E23-A102-89FCED3FBA50}"/>
          </ac:spMkLst>
        </pc:spChg>
        <pc:spChg chg="mod">
          <ac:chgData name="Amanda Williams" userId="9f78aedf-bcb6-4797-82b3-9115a0a06a0d" providerId="ADAL" clId="{BA5B1EDD-FA82-4D2A-8C32-900424A76011}" dt="2019-12-08T22:53:09.739" v="30165"/>
          <ac:spMkLst>
            <pc:docMk/>
            <pc:sldMk cId="519568626" sldId="275"/>
            <ac:spMk id="3" creationId="{D9EA2153-E930-42F9-9B3C-345E082CC512}"/>
          </ac:spMkLst>
        </pc:spChg>
        <pc:spChg chg="add mod">
          <ac:chgData name="Amanda Williams" userId="9f78aedf-bcb6-4797-82b3-9115a0a06a0d" providerId="ADAL" clId="{BA5B1EDD-FA82-4D2A-8C32-900424A76011}" dt="2019-12-08T17:54:37.062" v="29023" actId="122"/>
          <ac:spMkLst>
            <pc:docMk/>
            <pc:sldMk cId="519568626" sldId="275"/>
            <ac:spMk id="4" creationId="{C85A967A-627C-4CE3-A159-903DE33FF811}"/>
          </ac:spMkLst>
        </pc:spChg>
      </pc:sldChg>
      <pc:sldChg chg="addSp delSp modSp add del ord">
        <pc:chgData name="Amanda Williams" userId="9f78aedf-bcb6-4797-82b3-9115a0a06a0d" providerId="ADAL" clId="{BA5B1EDD-FA82-4D2A-8C32-900424A76011}" dt="2019-12-06T20:40:28.321" v="16391" actId="2696"/>
        <pc:sldMkLst>
          <pc:docMk/>
          <pc:sldMk cId="737362421" sldId="276"/>
        </pc:sldMkLst>
        <pc:spChg chg="del">
          <ac:chgData name="Amanda Williams" userId="9f78aedf-bcb6-4797-82b3-9115a0a06a0d" providerId="ADAL" clId="{BA5B1EDD-FA82-4D2A-8C32-900424A76011}" dt="2019-12-06T10:12:47.013" v="10230"/>
          <ac:spMkLst>
            <pc:docMk/>
            <pc:sldMk cId="737362421" sldId="276"/>
            <ac:spMk id="2" creationId="{3AFAE47A-B50F-4C0C-B48F-C68151CB5061}"/>
          </ac:spMkLst>
        </pc:spChg>
        <pc:spChg chg="del">
          <ac:chgData name="Amanda Williams" userId="9f78aedf-bcb6-4797-82b3-9115a0a06a0d" providerId="ADAL" clId="{BA5B1EDD-FA82-4D2A-8C32-900424A76011}" dt="2019-12-06T10:12:47.013" v="10230"/>
          <ac:spMkLst>
            <pc:docMk/>
            <pc:sldMk cId="737362421" sldId="276"/>
            <ac:spMk id="3" creationId="{BA7EC850-97D5-4217-9355-91C242BA479A}"/>
          </ac:spMkLst>
        </pc:spChg>
        <pc:spChg chg="add mod">
          <ac:chgData name="Amanda Williams" userId="9f78aedf-bcb6-4797-82b3-9115a0a06a0d" providerId="ADAL" clId="{BA5B1EDD-FA82-4D2A-8C32-900424A76011}" dt="2019-12-06T10:12:47.013" v="10230"/>
          <ac:spMkLst>
            <pc:docMk/>
            <pc:sldMk cId="737362421" sldId="276"/>
            <ac:spMk id="4" creationId="{0B624D9B-CD20-4223-B05C-9B583E043EF2}"/>
          </ac:spMkLst>
        </pc:spChg>
        <pc:spChg chg="add mod">
          <ac:chgData name="Amanda Williams" userId="9f78aedf-bcb6-4797-82b3-9115a0a06a0d" providerId="ADAL" clId="{BA5B1EDD-FA82-4D2A-8C32-900424A76011}" dt="2019-12-06T10:13:42.242" v="10264" actId="5793"/>
          <ac:spMkLst>
            <pc:docMk/>
            <pc:sldMk cId="737362421" sldId="276"/>
            <ac:spMk id="5" creationId="{9A8D3964-97A7-488F-A1D3-3A09C380E5BB}"/>
          </ac:spMkLst>
        </pc:spChg>
        <pc:spChg chg="add mod">
          <ac:chgData name="Amanda Williams" userId="9f78aedf-bcb6-4797-82b3-9115a0a06a0d" providerId="ADAL" clId="{BA5B1EDD-FA82-4D2A-8C32-900424A76011}" dt="2019-12-06T10:14:40.267" v="10286" actId="20577"/>
          <ac:spMkLst>
            <pc:docMk/>
            <pc:sldMk cId="737362421" sldId="276"/>
            <ac:spMk id="6" creationId="{FC6248A3-2C2F-4B21-94BC-613DDC392591}"/>
          </ac:spMkLst>
        </pc:spChg>
        <pc:graphicFrameChg chg="add modGraphic">
          <ac:chgData name="Amanda Williams" userId="9f78aedf-bcb6-4797-82b3-9115a0a06a0d" providerId="ADAL" clId="{BA5B1EDD-FA82-4D2A-8C32-900424A76011}" dt="2019-12-06T14:14:41.206" v="11634"/>
          <ac:graphicFrameMkLst>
            <pc:docMk/>
            <pc:sldMk cId="737362421" sldId="276"/>
            <ac:graphicFrameMk id="8" creationId="{6EB49C1A-4A6C-4AC8-8740-6BE3AA6B05D9}"/>
          </ac:graphicFrameMkLst>
        </pc:graphicFrameChg>
      </pc:sldChg>
      <pc:sldChg chg="delSp modSp add ord modNotesTx">
        <pc:chgData name="Amanda Williams" userId="9f78aedf-bcb6-4797-82b3-9115a0a06a0d" providerId="ADAL" clId="{BA5B1EDD-FA82-4D2A-8C32-900424A76011}" dt="2019-12-08T22:53:23.863" v="30174"/>
        <pc:sldMkLst>
          <pc:docMk/>
          <pc:sldMk cId="3357809004" sldId="277"/>
        </pc:sldMkLst>
        <pc:spChg chg="del mod">
          <ac:chgData name="Amanda Williams" userId="9f78aedf-bcb6-4797-82b3-9115a0a06a0d" providerId="ADAL" clId="{BA5B1EDD-FA82-4D2A-8C32-900424A76011}" dt="2019-12-08T13:57:25.427" v="28695"/>
          <ac:spMkLst>
            <pc:docMk/>
            <pc:sldMk cId="3357809004" sldId="277"/>
            <ac:spMk id="2" creationId="{C8CA8BB0-18F2-46AC-83D6-74E4E2C642BF}"/>
          </ac:spMkLst>
        </pc:spChg>
        <pc:spChg chg="mod">
          <ac:chgData name="Amanda Williams" userId="9f78aedf-bcb6-4797-82b3-9115a0a06a0d" providerId="ADAL" clId="{BA5B1EDD-FA82-4D2A-8C32-900424A76011}" dt="2019-12-08T22:53:23.863" v="30174"/>
          <ac:spMkLst>
            <pc:docMk/>
            <pc:sldMk cId="3357809004" sldId="277"/>
            <ac:spMk id="3" creationId="{B1119996-5272-46C4-BBEE-F5D3426C76A3}"/>
          </ac:spMkLst>
        </pc:spChg>
      </pc:sldChg>
      <pc:sldChg chg="modSp add ord modNotesTx">
        <pc:chgData name="Amanda Williams" userId="9f78aedf-bcb6-4797-82b3-9115a0a06a0d" providerId="ADAL" clId="{BA5B1EDD-FA82-4D2A-8C32-900424A76011}" dt="2019-12-08T16:56:54.395" v="28806" actId="6549"/>
        <pc:sldMkLst>
          <pc:docMk/>
          <pc:sldMk cId="4264600254" sldId="278"/>
        </pc:sldMkLst>
        <pc:spChg chg="mod">
          <ac:chgData name="Amanda Williams" userId="9f78aedf-bcb6-4797-82b3-9115a0a06a0d" providerId="ADAL" clId="{BA5B1EDD-FA82-4D2A-8C32-900424A76011}" dt="2019-12-06T16:37:59.541" v="13147" actId="122"/>
          <ac:spMkLst>
            <pc:docMk/>
            <pc:sldMk cId="4264600254" sldId="278"/>
            <ac:spMk id="2" creationId="{C5C03662-073D-4025-A18A-07E2C6463F36}"/>
          </ac:spMkLst>
        </pc:spChg>
        <pc:spChg chg="mod">
          <ac:chgData name="Amanda Williams" userId="9f78aedf-bcb6-4797-82b3-9115a0a06a0d" providerId="ADAL" clId="{BA5B1EDD-FA82-4D2A-8C32-900424A76011}" dt="2019-12-08T16:55:58.590" v="28804" actId="20577"/>
          <ac:spMkLst>
            <pc:docMk/>
            <pc:sldMk cId="4264600254" sldId="278"/>
            <ac:spMk id="3" creationId="{213BF425-1D30-41BF-A3A7-EF88E3825E17}"/>
          </ac:spMkLst>
        </pc:spChg>
      </pc:sldChg>
      <pc:sldChg chg="modSp add ord modNotesTx">
        <pc:chgData name="Amanda Williams" userId="9f78aedf-bcb6-4797-82b3-9115a0a06a0d" providerId="ADAL" clId="{BA5B1EDD-FA82-4D2A-8C32-900424A76011}" dt="2019-12-08T16:57:40.720" v="28808" actId="122"/>
        <pc:sldMkLst>
          <pc:docMk/>
          <pc:sldMk cId="2392933115" sldId="279"/>
        </pc:sldMkLst>
        <pc:spChg chg="mod">
          <ac:chgData name="Amanda Williams" userId="9f78aedf-bcb6-4797-82b3-9115a0a06a0d" providerId="ADAL" clId="{BA5B1EDD-FA82-4D2A-8C32-900424A76011}" dt="2019-12-08T16:57:40.720" v="28808" actId="122"/>
          <ac:spMkLst>
            <pc:docMk/>
            <pc:sldMk cId="2392933115" sldId="279"/>
            <ac:spMk id="2" creationId="{0E195F1D-F2D0-4A90-B67F-9B5F33CBF206}"/>
          </ac:spMkLst>
        </pc:spChg>
        <pc:spChg chg="mod">
          <ac:chgData name="Amanda Williams" userId="9f78aedf-bcb6-4797-82b3-9115a0a06a0d" providerId="ADAL" clId="{BA5B1EDD-FA82-4D2A-8C32-900424A76011}" dt="2019-12-06T14:49:08.769" v="12773" actId="27636"/>
          <ac:spMkLst>
            <pc:docMk/>
            <pc:sldMk cId="2392933115" sldId="279"/>
            <ac:spMk id="3" creationId="{B74257E9-516E-45FC-BF94-CECF8618ED6A}"/>
          </ac:spMkLst>
        </pc:spChg>
      </pc:sldChg>
      <pc:sldChg chg="modSp add ord modNotesTx">
        <pc:chgData name="Amanda Williams" userId="9f78aedf-bcb6-4797-82b3-9115a0a06a0d" providerId="ADAL" clId="{BA5B1EDD-FA82-4D2A-8C32-900424A76011}" dt="2019-12-08T17:15:47.694" v="28880" actId="5793"/>
        <pc:sldMkLst>
          <pc:docMk/>
          <pc:sldMk cId="1805140436" sldId="280"/>
        </pc:sldMkLst>
        <pc:spChg chg="mod">
          <ac:chgData name="Amanda Williams" userId="9f78aedf-bcb6-4797-82b3-9115a0a06a0d" providerId="ADAL" clId="{BA5B1EDD-FA82-4D2A-8C32-900424A76011}" dt="2019-12-08T16:58:14.752" v="28812" actId="14100"/>
          <ac:spMkLst>
            <pc:docMk/>
            <pc:sldMk cId="1805140436" sldId="280"/>
            <ac:spMk id="2" creationId="{E3659E10-351C-4F62-8037-95D2F966661F}"/>
          </ac:spMkLst>
        </pc:spChg>
        <pc:spChg chg="mod">
          <ac:chgData name="Amanda Williams" userId="9f78aedf-bcb6-4797-82b3-9115a0a06a0d" providerId="ADAL" clId="{BA5B1EDD-FA82-4D2A-8C32-900424A76011}" dt="2019-12-08T17:15:47.694" v="28880" actId="5793"/>
          <ac:spMkLst>
            <pc:docMk/>
            <pc:sldMk cId="1805140436" sldId="280"/>
            <ac:spMk id="3" creationId="{781D0BD9-F494-47CD-BFC6-6D4ED60AB60A}"/>
          </ac:spMkLst>
        </pc:spChg>
      </pc:sldChg>
      <pc:sldChg chg="modSp add del ord modNotesTx">
        <pc:chgData name="Amanda Williams" userId="9f78aedf-bcb6-4797-82b3-9115a0a06a0d" providerId="ADAL" clId="{BA5B1EDD-FA82-4D2A-8C32-900424A76011}" dt="2019-12-08T19:31:50.716" v="29349" actId="6549"/>
        <pc:sldMkLst>
          <pc:docMk/>
          <pc:sldMk cId="818010360" sldId="281"/>
        </pc:sldMkLst>
        <pc:spChg chg="mod">
          <ac:chgData name="Amanda Williams" userId="9f78aedf-bcb6-4797-82b3-9115a0a06a0d" providerId="ADAL" clId="{BA5B1EDD-FA82-4D2A-8C32-900424A76011}" dt="2019-12-08T19:16:12.904" v="29123" actId="20577"/>
          <ac:spMkLst>
            <pc:docMk/>
            <pc:sldMk cId="818010360" sldId="281"/>
            <ac:spMk id="2" creationId="{13383383-CEF5-49F5-9CE0-1BD48B79EA06}"/>
          </ac:spMkLst>
        </pc:spChg>
        <pc:spChg chg="mod">
          <ac:chgData name="Amanda Williams" userId="9f78aedf-bcb6-4797-82b3-9115a0a06a0d" providerId="ADAL" clId="{BA5B1EDD-FA82-4D2A-8C32-900424A76011}" dt="2019-12-08T19:25:02.624" v="29348" actId="255"/>
          <ac:spMkLst>
            <pc:docMk/>
            <pc:sldMk cId="818010360" sldId="281"/>
            <ac:spMk id="3" creationId="{C1A7BEFC-A33A-4A9B-B5B5-613BAD719CAC}"/>
          </ac:spMkLst>
        </pc:spChg>
      </pc:sldChg>
      <pc:sldChg chg="modSp add ord modNotesTx">
        <pc:chgData name="Amanda Williams" userId="9f78aedf-bcb6-4797-82b3-9115a0a06a0d" providerId="ADAL" clId="{BA5B1EDD-FA82-4D2A-8C32-900424A76011}" dt="2019-12-08T23:54:07.407" v="32177" actId="20577"/>
        <pc:sldMkLst>
          <pc:docMk/>
          <pc:sldMk cId="878479213" sldId="282"/>
        </pc:sldMkLst>
        <pc:spChg chg="mod">
          <ac:chgData name="Amanda Williams" userId="9f78aedf-bcb6-4797-82b3-9115a0a06a0d" providerId="ADAL" clId="{BA5B1EDD-FA82-4D2A-8C32-900424A76011}" dt="2019-12-08T19:46:10.309" v="29351" actId="122"/>
          <ac:spMkLst>
            <pc:docMk/>
            <pc:sldMk cId="878479213" sldId="282"/>
            <ac:spMk id="2" creationId="{9CDD8566-1EA8-4CE4-BE14-3DAD73744717}"/>
          </ac:spMkLst>
        </pc:spChg>
        <pc:spChg chg="mod">
          <ac:chgData name="Amanda Williams" userId="9f78aedf-bcb6-4797-82b3-9115a0a06a0d" providerId="ADAL" clId="{BA5B1EDD-FA82-4D2A-8C32-900424A76011}" dt="2019-12-08T23:54:07.407" v="32177" actId="20577"/>
          <ac:spMkLst>
            <pc:docMk/>
            <pc:sldMk cId="878479213" sldId="282"/>
            <ac:spMk id="3" creationId="{14F49C61-2176-45EF-B7E2-E0F60CB4568E}"/>
          </ac:spMkLst>
        </pc:spChg>
      </pc:sldChg>
      <pc:sldChg chg="modSp add del modNotesTx">
        <pc:chgData name="Amanda Williams" userId="9f78aedf-bcb6-4797-82b3-9115a0a06a0d" providerId="ADAL" clId="{BA5B1EDD-FA82-4D2A-8C32-900424A76011}" dt="2019-12-07T12:15:44.468" v="18263" actId="2696"/>
        <pc:sldMkLst>
          <pc:docMk/>
          <pc:sldMk cId="3330365485" sldId="282"/>
        </pc:sldMkLst>
        <pc:spChg chg="mod">
          <ac:chgData name="Amanda Williams" userId="9f78aedf-bcb6-4797-82b3-9115a0a06a0d" providerId="ADAL" clId="{BA5B1EDD-FA82-4D2A-8C32-900424A76011}" dt="2019-12-06T19:15:16.053" v="14338" actId="20577"/>
          <ac:spMkLst>
            <pc:docMk/>
            <pc:sldMk cId="3330365485" sldId="282"/>
            <ac:spMk id="2" creationId="{443787ED-9291-4B06-BC8E-0FC2B7F2E5CC}"/>
          </ac:spMkLst>
        </pc:spChg>
        <pc:spChg chg="mod">
          <ac:chgData name="Amanda Williams" userId="9f78aedf-bcb6-4797-82b3-9115a0a06a0d" providerId="ADAL" clId="{BA5B1EDD-FA82-4D2A-8C32-900424A76011}" dt="2019-12-07T08:36:03.816" v="17373"/>
          <ac:spMkLst>
            <pc:docMk/>
            <pc:sldMk cId="3330365485" sldId="282"/>
            <ac:spMk id="3" creationId="{FB6C1A56-A6AB-46CF-8FA5-DFE209D8DCB3}"/>
          </ac:spMkLst>
        </pc:spChg>
      </pc:sldChg>
      <pc:sldChg chg="modSp add modNotesTx">
        <pc:chgData name="Amanda Williams" userId="9f78aedf-bcb6-4797-82b3-9115a0a06a0d" providerId="ADAL" clId="{BA5B1EDD-FA82-4D2A-8C32-900424A76011}" dt="2019-12-09T00:08:08.679" v="32451" actId="6549"/>
        <pc:sldMkLst>
          <pc:docMk/>
          <pc:sldMk cId="1546245060" sldId="283"/>
        </pc:sldMkLst>
        <pc:spChg chg="mod">
          <ac:chgData name="Amanda Williams" userId="9f78aedf-bcb6-4797-82b3-9115a0a06a0d" providerId="ADAL" clId="{BA5B1EDD-FA82-4D2A-8C32-900424A76011}" dt="2019-12-08T19:50:31.504" v="29403" actId="122"/>
          <ac:spMkLst>
            <pc:docMk/>
            <pc:sldMk cId="1546245060" sldId="283"/>
            <ac:spMk id="2" creationId="{1F13FD98-6836-4819-B663-7CCC2887A659}"/>
          </ac:spMkLst>
        </pc:spChg>
        <pc:spChg chg="mod">
          <ac:chgData name="Amanda Williams" userId="9f78aedf-bcb6-4797-82b3-9115a0a06a0d" providerId="ADAL" clId="{BA5B1EDD-FA82-4D2A-8C32-900424A76011}" dt="2019-12-08T19:52:52.846" v="29443" actId="20577"/>
          <ac:spMkLst>
            <pc:docMk/>
            <pc:sldMk cId="1546245060" sldId="283"/>
            <ac:spMk id="3" creationId="{8009F5EA-919E-4287-8776-2A080CA7D897}"/>
          </ac:spMkLst>
        </pc:spChg>
      </pc:sldChg>
      <pc:sldChg chg="modSp add modNotesTx">
        <pc:chgData name="Amanda Williams" userId="9f78aedf-bcb6-4797-82b3-9115a0a06a0d" providerId="ADAL" clId="{BA5B1EDD-FA82-4D2A-8C32-900424A76011}" dt="2019-12-09T00:07:38.017" v="32450" actId="6549"/>
        <pc:sldMkLst>
          <pc:docMk/>
          <pc:sldMk cId="2443685082" sldId="284"/>
        </pc:sldMkLst>
        <pc:spChg chg="mod">
          <ac:chgData name="Amanda Williams" userId="9f78aedf-bcb6-4797-82b3-9115a0a06a0d" providerId="ADAL" clId="{BA5B1EDD-FA82-4D2A-8C32-900424A76011}" dt="2019-12-08T23:54:31.609" v="32178" actId="113"/>
          <ac:spMkLst>
            <pc:docMk/>
            <pc:sldMk cId="2443685082" sldId="284"/>
            <ac:spMk id="2" creationId="{2F304A13-83AE-4998-97ED-F87B5A443443}"/>
          </ac:spMkLst>
        </pc:spChg>
        <pc:spChg chg="mod">
          <ac:chgData name="Amanda Williams" userId="9f78aedf-bcb6-4797-82b3-9115a0a06a0d" providerId="ADAL" clId="{BA5B1EDD-FA82-4D2A-8C32-900424A76011}" dt="2019-12-08T23:54:59.694" v="32181" actId="113"/>
          <ac:spMkLst>
            <pc:docMk/>
            <pc:sldMk cId="2443685082" sldId="284"/>
            <ac:spMk id="3" creationId="{2BACDF08-E03F-4993-92E8-CB2F694D2C84}"/>
          </ac:spMkLst>
        </pc:spChg>
      </pc:sldChg>
      <pc:sldChg chg="modSp add modNotesTx">
        <pc:chgData name="Amanda Williams" userId="9f78aedf-bcb6-4797-82b3-9115a0a06a0d" providerId="ADAL" clId="{BA5B1EDD-FA82-4D2A-8C32-900424A76011}" dt="2019-12-08T20:19:54.366" v="29486" actId="6549"/>
        <pc:sldMkLst>
          <pc:docMk/>
          <pc:sldMk cId="1105919555" sldId="285"/>
        </pc:sldMkLst>
        <pc:spChg chg="mod">
          <ac:chgData name="Amanda Williams" userId="9f78aedf-bcb6-4797-82b3-9115a0a06a0d" providerId="ADAL" clId="{BA5B1EDD-FA82-4D2A-8C32-900424A76011}" dt="2019-12-08T20:02:22.215" v="29444" actId="122"/>
          <ac:spMkLst>
            <pc:docMk/>
            <pc:sldMk cId="1105919555" sldId="285"/>
            <ac:spMk id="2" creationId="{D157E301-1EFE-4D6F-86E2-AF1EFD3B9A19}"/>
          </ac:spMkLst>
        </pc:spChg>
        <pc:spChg chg="mod">
          <ac:chgData name="Amanda Williams" userId="9f78aedf-bcb6-4797-82b3-9115a0a06a0d" providerId="ADAL" clId="{BA5B1EDD-FA82-4D2A-8C32-900424A76011}" dt="2019-12-08T20:08:28.511" v="29484" actId="20577"/>
          <ac:spMkLst>
            <pc:docMk/>
            <pc:sldMk cId="1105919555" sldId="285"/>
            <ac:spMk id="3" creationId="{53278832-36C4-4F4C-B7C7-57B2120C371C}"/>
          </ac:spMkLst>
        </pc:spChg>
      </pc:sldChg>
      <pc:sldChg chg="modSp add del">
        <pc:chgData name="Amanda Williams" userId="9f78aedf-bcb6-4797-82b3-9115a0a06a0d" providerId="ADAL" clId="{BA5B1EDD-FA82-4D2A-8C32-900424A76011}" dt="2019-12-08T13:55:02.280" v="28676" actId="2696"/>
        <pc:sldMkLst>
          <pc:docMk/>
          <pc:sldMk cId="1590689037" sldId="286"/>
        </pc:sldMkLst>
        <pc:spChg chg="mod">
          <ac:chgData name="Amanda Williams" userId="9f78aedf-bcb6-4797-82b3-9115a0a06a0d" providerId="ADAL" clId="{BA5B1EDD-FA82-4D2A-8C32-900424A76011}" dt="2019-12-08T13:40:11.034" v="28296" actId="27636"/>
          <ac:spMkLst>
            <pc:docMk/>
            <pc:sldMk cId="1590689037" sldId="286"/>
            <ac:spMk id="2" creationId="{8E0623B8-7A15-41D6-B348-5FDA08A356F3}"/>
          </ac:spMkLst>
        </pc:spChg>
        <pc:spChg chg="mod">
          <ac:chgData name="Amanda Williams" userId="9f78aedf-bcb6-4797-82b3-9115a0a06a0d" providerId="ADAL" clId="{BA5B1EDD-FA82-4D2A-8C32-900424A76011}" dt="2019-12-08T13:54:46.101" v="28675" actId="6549"/>
          <ac:spMkLst>
            <pc:docMk/>
            <pc:sldMk cId="1590689037" sldId="286"/>
            <ac:spMk id="3" creationId="{C067D0E5-7D23-4008-872D-DD015E096983}"/>
          </ac:spMkLst>
        </pc:spChg>
      </pc:sldChg>
      <pc:sldChg chg="modSp add ord modNotesTx">
        <pc:chgData name="Amanda Williams" userId="9f78aedf-bcb6-4797-82b3-9115a0a06a0d" providerId="ADAL" clId="{BA5B1EDD-FA82-4D2A-8C32-900424A76011}" dt="2019-12-09T00:05:26.332" v="32435" actId="6549"/>
        <pc:sldMkLst>
          <pc:docMk/>
          <pc:sldMk cId="1873590363" sldId="286"/>
        </pc:sldMkLst>
        <pc:spChg chg="mod">
          <ac:chgData name="Amanda Williams" userId="9f78aedf-bcb6-4797-82b3-9115a0a06a0d" providerId="ADAL" clId="{BA5B1EDD-FA82-4D2A-8C32-900424A76011}" dt="2019-12-08T21:53:34.962" v="29954" actId="14100"/>
          <ac:spMkLst>
            <pc:docMk/>
            <pc:sldMk cId="1873590363" sldId="286"/>
            <ac:spMk id="2" creationId="{D8BAE973-4606-4855-BC61-47C37DCB7F40}"/>
          </ac:spMkLst>
        </pc:spChg>
        <pc:spChg chg="mod">
          <ac:chgData name="Amanda Williams" userId="9f78aedf-bcb6-4797-82b3-9115a0a06a0d" providerId="ADAL" clId="{BA5B1EDD-FA82-4D2A-8C32-900424A76011}" dt="2019-12-08T23:39:00.114" v="32143" actId="313"/>
          <ac:spMkLst>
            <pc:docMk/>
            <pc:sldMk cId="1873590363" sldId="286"/>
            <ac:spMk id="3" creationId="{C3BE02AA-9EBD-46F4-87CC-F1D8A90E7EC2}"/>
          </ac:spMkLst>
        </pc:spChg>
      </pc:sldChg>
      <pc:sldChg chg="modSp add modNotesTx">
        <pc:chgData name="Amanda Williams" userId="9f78aedf-bcb6-4797-82b3-9115a0a06a0d" providerId="ADAL" clId="{BA5B1EDD-FA82-4D2A-8C32-900424A76011}" dt="2019-12-09T00:05:15.704" v="32434" actId="6549"/>
        <pc:sldMkLst>
          <pc:docMk/>
          <pc:sldMk cId="286226530" sldId="287"/>
        </pc:sldMkLst>
        <pc:spChg chg="mod">
          <ac:chgData name="Amanda Williams" userId="9f78aedf-bcb6-4797-82b3-9115a0a06a0d" providerId="ADAL" clId="{BA5B1EDD-FA82-4D2A-8C32-900424A76011}" dt="2019-12-08T23:20:15.615" v="31500" actId="14100"/>
          <ac:spMkLst>
            <pc:docMk/>
            <pc:sldMk cId="286226530" sldId="287"/>
            <ac:spMk id="2" creationId="{F1139A0D-D644-4CBB-885B-0819AC1C8A6C}"/>
          </ac:spMkLst>
        </pc:spChg>
        <pc:spChg chg="mod">
          <ac:chgData name="Amanda Williams" userId="9f78aedf-bcb6-4797-82b3-9115a0a06a0d" providerId="ADAL" clId="{BA5B1EDD-FA82-4D2A-8C32-900424A76011}" dt="2019-12-08T23:38:40.884" v="32142" actId="313"/>
          <ac:spMkLst>
            <pc:docMk/>
            <pc:sldMk cId="286226530" sldId="287"/>
            <ac:spMk id="3" creationId="{B0430EED-545E-4853-9F4C-F0B76D5172DA}"/>
          </ac:spMkLst>
        </pc:spChg>
      </pc:sldChg>
      <pc:sldChg chg="addSp delSp modSp add del">
        <pc:chgData name="Amanda Williams" userId="9f78aedf-bcb6-4797-82b3-9115a0a06a0d" providerId="ADAL" clId="{BA5B1EDD-FA82-4D2A-8C32-900424A76011}" dt="2019-12-08T23:52:37.540" v="32172" actId="2696"/>
        <pc:sldMkLst>
          <pc:docMk/>
          <pc:sldMk cId="3172478538" sldId="288"/>
        </pc:sldMkLst>
        <pc:spChg chg="mod">
          <ac:chgData name="Amanda Williams" userId="9f78aedf-bcb6-4797-82b3-9115a0a06a0d" providerId="ADAL" clId="{BA5B1EDD-FA82-4D2A-8C32-900424A76011}" dt="2019-12-08T23:33:19.236" v="32063" actId="27636"/>
          <ac:spMkLst>
            <pc:docMk/>
            <pc:sldMk cId="3172478538" sldId="288"/>
            <ac:spMk id="2" creationId="{ACF528E2-315A-436E-9957-8F5DF9098D8B}"/>
          </ac:spMkLst>
        </pc:spChg>
        <pc:spChg chg="add del">
          <ac:chgData name="Amanda Williams" userId="9f78aedf-bcb6-4797-82b3-9115a0a06a0d" providerId="ADAL" clId="{BA5B1EDD-FA82-4D2A-8C32-900424A76011}" dt="2019-12-08T23:45:12.657" v="32154"/>
          <ac:spMkLst>
            <pc:docMk/>
            <pc:sldMk cId="3172478538" sldId="288"/>
            <ac:spMk id="3" creationId="{F0409CED-C853-4712-817E-CAB24F596C5F}"/>
          </ac:spMkLst>
        </pc:spChg>
        <pc:spChg chg="add del">
          <ac:chgData name="Amanda Williams" userId="9f78aedf-bcb6-4797-82b3-9115a0a06a0d" providerId="ADAL" clId="{BA5B1EDD-FA82-4D2A-8C32-900424A76011}" dt="2019-12-08T23:46:31.991" v="32156"/>
          <ac:spMkLst>
            <pc:docMk/>
            <pc:sldMk cId="3172478538" sldId="288"/>
            <ac:spMk id="4" creationId="{147B7553-8EA6-4593-90D2-223B34F2FFC8}"/>
          </ac:spMkLst>
        </pc:spChg>
      </pc:sldChg>
      <pc:sldChg chg="addSp delSp modSp add mod setBg">
        <pc:chgData name="Amanda Williams" userId="9f78aedf-bcb6-4797-82b3-9115a0a06a0d" providerId="ADAL" clId="{BA5B1EDD-FA82-4D2A-8C32-900424A76011}" dt="2019-12-08T23:49:30.112" v="32171" actId="1076"/>
        <pc:sldMkLst>
          <pc:docMk/>
          <pc:sldMk cId="284749965" sldId="289"/>
        </pc:sldMkLst>
        <pc:spChg chg="del">
          <ac:chgData name="Amanda Williams" userId="9f78aedf-bcb6-4797-82b3-9115a0a06a0d" providerId="ADAL" clId="{BA5B1EDD-FA82-4D2A-8C32-900424A76011}" dt="2019-12-08T23:47:38.409" v="32158"/>
          <ac:spMkLst>
            <pc:docMk/>
            <pc:sldMk cId="284749965" sldId="289"/>
            <ac:spMk id="2" creationId="{B5BA6DBF-73B0-4465-A56F-105E9BB8035B}"/>
          </ac:spMkLst>
        </pc:spChg>
        <pc:spChg chg="add del">
          <ac:chgData name="Amanda Williams" userId="9f78aedf-bcb6-4797-82b3-9115a0a06a0d" providerId="ADAL" clId="{BA5B1EDD-FA82-4D2A-8C32-900424A76011}" dt="2019-12-08T23:47:58.878" v="32162"/>
          <ac:spMkLst>
            <pc:docMk/>
            <pc:sldMk cId="284749965" sldId="289"/>
            <ac:spMk id="3" creationId="{35874B3B-D639-4FE1-A5CE-6FE9160A3309}"/>
          </ac:spMkLst>
        </pc:spChg>
        <pc:spChg chg="add del">
          <ac:chgData name="Amanda Williams" userId="9f78aedf-bcb6-4797-82b3-9115a0a06a0d" providerId="ADAL" clId="{BA5B1EDD-FA82-4D2A-8C32-900424A76011}" dt="2019-12-08T23:48:17.691" v="32168"/>
          <ac:spMkLst>
            <pc:docMk/>
            <pc:sldMk cId="284749965" sldId="289"/>
            <ac:spMk id="4" creationId="{91A77B14-318B-47F2-930E-1625A34A974F}"/>
          </ac:spMkLst>
        </pc:spChg>
        <pc:spChg chg="add">
          <ac:chgData name="Amanda Williams" userId="9f78aedf-bcb6-4797-82b3-9115a0a06a0d" providerId="ADAL" clId="{BA5B1EDD-FA82-4D2A-8C32-900424A76011}" dt="2019-12-08T23:49:16.378" v="32170" actId="26606"/>
          <ac:spMkLst>
            <pc:docMk/>
            <pc:sldMk cId="284749965" sldId="289"/>
            <ac:spMk id="10" creationId="{9664D085-C814-4D74-BCE0-2059F0DC0434}"/>
          </ac:spMkLst>
        </pc:spChg>
        <pc:spChg chg="add">
          <ac:chgData name="Amanda Williams" userId="9f78aedf-bcb6-4797-82b3-9115a0a06a0d" providerId="ADAL" clId="{BA5B1EDD-FA82-4D2A-8C32-900424A76011}" dt="2019-12-08T23:49:16.378" v="32170" actId="26606"/>
          <ac:spMkLst>
            <pc:docMk/>
            <pc:sldMk cId="284749965" sldId="289"/>
            <ac:spMk id="12" creationId="{DDA5539E-D8B4-4F5A-B46F-C304F5D7A847}"/>
          </ac:spMkLst>
        </pc:spChg>
        <pc:picChg chg="add mod">
          <ac:chgData name="Amanda Williams" userId="9f78aedf-bcb6-4797-82b3-9115a0a06a0d" providerId="ADAL" clId="{BA5B1EDD-FA82-4D2A-8C32-900424A76011}" dt="2019-12-08T23:49:30.112" v="32171" actId="1076"/>
          <ac:picMkLst>
            <pc:docMk/>
            <pc:sldMk cId="284749965" sldId="289"/>
            <ac:picMk id="5" creationId="{DE8492D2-324A-4F2E-9141-8BBD2FDC642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06EE46-DB92-4C8E-A26C-D8BEE8F1F4C3}" type="datetimeFigureOut">
              <a:rPr lang="en-US"/>
              <a:t>12/8/2019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11C1E7-6CBD-4FA3-9206-EFDB67DCCF63}" type="slidenum">
              <a:rPr lang="en-US"/>
              <a:t>‹#›</a:t>
            </a:fld>
            <a:endParaRPr lang="en-US"/>
          </a:p>
        </p:txBody>
      </p:sp>
    </p:spTree>
    <p:extLst>
      <p:ext uri="{BB962C8B-B14F-4D97-AF65-F5344CB8AC3E}">
        <p14:creationId xmlns:p14="http://schemas.microsoft.com/office/powerpoint/2010/main" val="8521099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C1E7-6CBD-4FA3-9206-EFDB67DCCF63}" type="slidenum">
              <a:rPr lang="en-US" smtClean="0"/>
              <a:t>1</a:t>
            </a:fld>
            <a:endParaRPr lang="en-US" dirty="0"/>
          </a:p>
        </p:txBody>
      </p:sp>
    </p:spTree>
    <p:extLst>
      <p:ext uri="{BB962C8B-B14F-4D97-AF65-F5344CB8AC3E}">
        <p14:creationId xmlns:p14="http://schemas.microsoft.com/office/powerpoint/2010/main" val="2388576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C1E7-6CBD-4FA3-9206-EFDB67DCCF63}" type="slidenum">
              <a:rPr lang="en-US" smtClean="0"/>
              <a:t>2</a:t>
            </a:fld>
            <a:endParaRPr lang="en-US"/>
          </a:p>
        </p:txBody>
      </p:sp>
    </p:spTree>
    <p:extLst>
      <p:ext uri="{BB962C8B-B14F-4D97-AF65-F5344CB8AC3E}">
        <p14:creationId xmlns:p14="http://schemas.microsoft.com/office/powerpoint/2010/main" val="23280650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C1E7-6CBD-4FA3-9206-EFDB67DCCF63}" type="slidenum">
              <a:rPr lang="en-US" smtClean="0"/>
              <a:t>3</a:t>
            </a:fld>
            <a:endParaRPr lang="en-US"/>
          </a:p>
        </p:txBody>
      </p:sp>
    </p:spTree>
    <p:extLst>
      <p:ext uri="{BB962C8B-B14F-4D97-AF65-F5344CB8AC3E}">
        <p14:creationId xmlns:p14="http://schemas.microsoft.com/office/powerpoint/2010/main" val="39201443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fld id="{4111C1E7-6CBD-4FA3-9206-EFDB67DCCF63}" type="slidenum">
              <a:rPr lang="en-US" smtClean="0"/>
              <a:t>4</a:t>
            </a:fld>
            <a:endParaRPr lang="en-US"/>
          </a:p>
        </p:txBody>
      </p:sp>
    </p:spTree>
    <p:extLst>
      <p:ext uri="{BB962C8B-B14F-4D97-AF65-F5344CB8AC3E}">
        <p14:creationId xmlns:p14="http://schemas.microsoft.com/office/powerpoint/2010/main" val="25031965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4111C1E7-6CBD-4FA3-9206-EFDB67DCCF63}" type="slidenum">
              <a:rPr lang="en-US" smtClean="0"/>
              <a:t>5</a:t>
            </a:fld>
            <a:endParaRPr lang="en-US"/>
          </a:p>
        </p:txBody>
      </p:sp>
    </p:spTree>
    <p:extLst>
      <p:ext uri="{BB962C8B-B14F-4D97-AF65-F5344CB8AC3E}">
        <p14:creationId xmlns:p14="http://schemas.microsoft.com/office/powerpoint/2010/main" val="6105674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C1E7-6CBD-4FA3-9206-EFDB67DCCF63}" type="slidenum">
              <a:rPr lang="en-US" smtClean="0"/>
              <a:t>6</a:t>
            </a:fld>
            <a:endParaRPr lang="en-US"/>
          </a:p>
        </p:txBody>
      </p:sp>
    </p:spTree>
    <p:extLst>
      <p:ext uri="{BB962C8B-B14F-4D97-AF65-F5344CB8AC3E}">
        <p14:creationId xmlns:p14="http://schemas.microsoft.com/office/powerpoint/2010/main" val="30176777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C1E7-6CBD-4FA3-9206-EFDB67DCCF63}" type="slidenum">
              <a:rPr lang="en-US" smtClean="0"/>
              <a:t>7</a:t>
            </a:fld>
            <a:endParaRPr lang="en-US" dirty="0"/>
          </a:p>
        </p:txBody>
      </p:sp>
    </p:spTree>
    <p:extLst>
      <p:ext uri="{BB962C8B-B14F-4D97-AF65-F5344CB8AC3E}">
        <p14:creationId xmlns:p14="http://schemas.microsoft.com/office/powerpoint/2010/main" val="36589688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C1E7-6CBD-4FA3-9206-EFDB67DCCF63}" type="slidenum">
              <a:rPr lang="en-US" smtClean="0"/>
              <a:t>8</a:t>
            </a:fld>
            <a:endParaRPr lang="en-US"/>
          </a:p>
        </p:txBody>
      </p:sp>
    </p:spTree>
    <p:extLst>
      <p:ext uri="{BB962C8B-B14F-4D97-AF65-F5344CB8AC3E}">
        <p14:creationId xmlns:p14="http://schemas.microsoft.com/office/powerpoint/2010/main" val="27418097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C1E7-6CBD-4FA3-9206-EFDB67DCCF63}" type="slidenum">
              <a:rPr lang="en-US" smtClean="0"/>
              <a:t>9</a:t>
            </a:fld>
            <a:endParaRPr lang="en-US"/>
          </a:p>
        </p:txBody>
      </p:sp>
    </p:spTree>
    <p:extLst>
      <p:ext uri="{BB962C8B-B14F-4D97-AF65-F5344CB8AC3E}">
        <p14:creationId xmlns:p14="http://schemas.microsoft.com/office/powerpoint/2010/main" val="35621823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endParaRPr lang="en-GB" dirty="0"/>
          </a:p>
        </p:txBody>
      </p:sp>
      <p:sp>
        <p:nvSpPr>
          <p:cNvPr id="4" name="Slide Number Placeholder 3"/>
          <p:cNvSpPr>
            <a:spLocks noGrp="1"/>
          </p:cNvSpPr>
          <p:nvPr>
            <p:ph type="sldNum" sz="quarter" idx="5"/>
          </p:nvPr>
        </p:nvSpPr>
        <p:spPr/>
        <p:txBody>
          <a:bodyPr/>
          <a:lstStyle/>
          <a:p>
            <a:fld id="{4111C1E7-6CBD-4FA3-9206-EFDB67DCCF63}" type="slidenum">
              <a:rPr lang="en-US" smtClean="0"/>
              <a:t>10</a:t>
            </a:fld>
            <a:endParaRPr lang="en-US" dirty="0"/>
          </a:p>
        </p:txBody>
      </p:sp>
    </p:spTree>
    <p:extLst>
      <p:ext uri="{BB962C8B-B14F-4D97-AF65-F5344CB8AC3E}">
        <p14:creationId xmlns:p14="http://schemas.microsoft.com/office/powerpoint/2010/main" val="4438291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C1E7-6CBD-4FA3-9206-EFDB67DCCF63}" type="slidenum">
              <a:rPr lang="en-US" smtClean="0"/>
              <a:t>11</a:t>
            </a:fld>
            <a:endParaRPr lang="en-US"/>
          </a:p>
        </p:txBody>
      </p:sp>
    </p:spTree>
    <p:extLst>
      <p:ext uri="{BB962C8B-B14F-4D97-AF65-F5344CB8AC3E}">
        <p14:creationId xmlns:p14="http://schemas.microsoft.com/office/powerpoint/2010/main" val="3024713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C1E7-6CBD-4FA3-9206-EFDB67DCCF63}" type="slidenum">
              <a:rPr lang="en-US" smtClean="0"/>
              <a:t>12</a:t>
            </a:fld>
            <a:endParaRPr lang="en-US"/>
          </a:p>
        </p:txBody>
      </p:sp>
    </p:spTree>
    <p:extLst>
      <p:ext uri="{BB962C8B-B14F-4D97-AF65-F5344CB8AC3E}">
        <p14:creationId xmlns:p14="http://schemas.microsoft.com/office/powerpoint/2010/main" val="33648574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C1E7-6CBD-4FA3-9206-EFDB67DCCF63}" type="slidenum">
              <a:rPr lang="en-US" smtClean="0"/>
              <a:t>13</a:t>
            </a:fld>
            <a:endParaRPr lang="en-US"/>
          </a:p>
        </p:txBody>
      </p:sp>
    </p:spTree>
    <p:extLst>
      <p:ext uri="{BB962C8B-B14F-4D97-AF65-F5344CB8AC3E}">
        <p14:creationId xmlns:p14="http://schemas.microsoft.com/office/powerpoint/2010/main" val="24612138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C1E7-6CBD-4FA3-9206-EFDB67DCCF63}" type="slidenum">
              <a:rPr lang="en-US" smtClean="0"/>
              <a:t>14</a:t>
            </a:fld>
            <a:endParaRPr lang="en-US"/>
          </a:p>
        </p:txBody>
      </p:sp>
    </p:spTree>
    <p:extLst>
      <p:ext uri="{BB962C8B-B14F-4D97-AF65-F5344CB8AC3E}">
        <p14:creationId xmlns:p14="http://schemas.microsoft.com/office/powerpoint/2010/main" val="34766193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C1E7-6CBD-4FA3-9206-EFDB67DCCF63}" type="slidenum">
              <a:rPr lang="en-US" smtClean="0"/>
              <a:t>15</a:t>
            </a:fld>
            <a:endParaRPr lang="en-US"/>
          </a:p>
        </p:txBody>
      </p:sp>
    </p:spTree>
    <p:extLst>
      <p:ext uri="{BB962C8B-B14F-4D97-AF65-F5344CB8AC3E}">
        <p14:creationId xmlns:p14="http://schemas.microsoft.com/office/powerpoint/2010/main" val="36972869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C1E7-6CBD-4FA3-9206-EFDB67DCCF63}" type="slidenum">
              <a:rPr lang="en-US" smtClean="0"/>
              <a:t>16</a:t>
            </a:fld>
            <a:endParaRPr lang="en-US" dirty="0"/>
          </a:p>
        </p:txBody>
      </p:sp>
    </p:spTree>
    <p:extLst>
      <p:ext uri="{BB962C8B-B14F-4D97-AF65-F5344CB8AC3E}">
        <p14:creationId xmlns:p14="http://schemas.microsoft.com/office/powerpoint/2010/main" val="5219273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C1E7-6CBD-4FA3-9206-EFDB67DCCF63}" type="slidenum">
              <a:rPr lang="en-US" smtClean="0"/>
              <a:t>17</a:t>
            </a:fld>
            <a:endParaRPr lang="en-US"/>
          </a:p>
        </p:txBody>
      </p:sp>
    </p:spTree>
    <p:extLst>
      <p:ext uri="{BB962C8B-B14F-4D97-AF65-F5344CB8AC3E}">
        <p14:creationId xmlns:p14="http://schemas.microsoft.com/office/powerpoint/2010/main" val="1409852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12/8/2019</a:t>
            </a:fld>
            <a:endParaRPr lang="en-US"/>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354479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32B432-ACDA-4023-A761-2BAB76577B62}" type="datetime1">
              <a:rPr lang="en-US" smtClean="0"/>
              <a:t>12/8/2019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51885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12/8/2019</a:t>
            </a:fld>
            <a:endParaRPr lang="en-US"/>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233579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9186D26-FA5F-4637-B602-B7C2DC34CFD4}" type="datetime1">
              <a:rPr lang="en-US" smtClean="0"/>
              <a:t>12/8/2019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66711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A7F15D8-96D1-4781-BC50-CA8A088B2FE4}" type="datetime1">
              <a:rPr lang="en-US" smtClean="0"/>
              <a:t>12/8/2019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43138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9A96C99-B8F8-4528-BD05-0E16E943DC09}" type="datetime1">
              <a:rPr lang="en-US" smtClean="0"/>
              <a:t>12/8/2019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617212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12/8/2019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690739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12/8/2019</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766764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12/8/2019</a:t>
            </a:fld>
            <a:endParaRPr lang="en-US"/>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8738019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4F40B7-36AB-4376-BE14-EF7004D79BB9}" type="datetime1">
              <a:rPr lang="en-US" smtClean="0"/>
              <a:t>12/8/2019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12949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87CAB8-DCAE-46A5-AADA-B3FAD11A54E0}" type="datetime1">
              <a:rPr lang="en-US" smtClean="0"/>
              <a:t>12/8/2019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7892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12/8/2019</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955555259"/>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1" r:id="rId5"/>
    <p:sldLayoutId id="2147483737" r:id="rId6"/>
    <p:sldLayoutId id="2147483738" r:id="rId7"/>
    <p:sldLayoutId id="2147483728" r:id="rId8"/>
    <p:sldLayoutId id="2147483729" r:id="rId9"/>
    <p:sldLayoutId id="2147483730" r:id="rId10"/>
    <p:sldLayoutId id="2147483732" r:id="rId11"/>
  </p:sldLayoutIdLst>
  <p:hf sldNum="0" hdr="0" ftr="0" dt="0"/>
  <p:txStyles>
    <p:titleStyle>
      <a:lvl1pPr algn="l" defTabSz="914400" rtl="0" eaLnBrk="1" latinLnBrk="0" hangingPunct="1">
        <a:lnSpc>
          <a:spcPct val="90000"/>
        </a:lnSpc>
        <a:spcBef>
          <a:spcPct val="0"/>
        </a:spcBef>
        <a:buNone/>
        <a:defRPr lang="en-US" sz="4000" b="1"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E5DE4A5-EEEB-475C-B62A-2262D812AE8C}"/>
              </a:ext>
            </a:extLst>
          </p:cNvPr>
          <p:cNvPicPr>
            <a:picLocks noChangeAspect="1"/>
          </p:cNvPicPr>
          <p:nvPr/>
        </p:nvPicPr>
        <p:blipFill rotWithShape="1">
          <a:blip r:embed="rId3"/>
          <a:srcRect/>
          <a:stretch/>
        </p:blipFill>
        <p:spPr>
          <a:xfrm>
            <a:off x="20" y="10"/>
            <a:ext cx="12191980" cy="6857990"/>
          </a:xfrm>
          <a:prstGeom prst="rect">
            <a:avLst/>
          </a:prstGeom>
        </p:spPr>
      </p:pic>
      <p:sp>
        <p:nvSpPr>
          <p:cNvPr id="40" name="Rectangle 39">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42" name="Rectangle 41">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p:cNvSpPr>
            <a:spLocks noGrp="1"/>
          </p:cNvSpPr>
          <p:nvPr>
            <p:ph type="ctrTitle"/>
          </p:nvPr>
        </p:nvSpPr>
        <p:spPr>
          <a:xfrm>
            <a:off x="6091302" y="2186749"/>
            <a:ext cx="4775075" cy="1547563"/>
          </a:xfrm>
        </p:spPr>
        <p:txBody>
          <a:bodyPr>
            <a:normAutofit/>
          </a:bodyPr>
          <a:lstStyle/>
          <a:p>
            <a:r>
              <a:rPr lang="en-US" sz="3700" b="1" dirty="0">
                <a:solidFill>
                  <a:schemeClr val="tx1"/>
                </a:solidFill>
                <a:latin typeface="Speak Pro"/>
                <a:cs typeface="Arial"/>
              </a:rPr>
              <a:t>Contemporary Mental Health</a:t>
            </a:r>
            <a:br>
              <a:rPr lang="en-US" sz="3700" b="1" dirty="0">
                <a:latin typeface="Speak Pro"/>
              </a:rPr>
            </a:br>
            <a:r>
              <a:rPr lang="en-US" sz="3700" b="1" dirty="0">
                <a:solidFill>
                  <a:schemeClr val="tx1"/>
                </a:solidFill>
                <a:latin typeface="Speak Pro"/>
                <a:cs typeface="Arial"/>
              </a:rPr>
              <a:t>ECHC 5001</a:t>
            </a:r>
          </a:p>
        </p:txBody>
      </p:sp>
      <p:sp>
        <p:nvSpPr>
          <p:cNvPr id="3" name="Subtitle 2"/>
          <p:cNvSpPr>
            <a:spLocks noGrp="1"/>
          </p:cNvSpPr>
          <p:nvPr>
            <p:ph type="subTitle" idx="1"/>
          </p:nvPr>
        </p:nvSpPr>
        <p:spPr>
          <a:xfrm>
            <a:off x="6033793" y="3734051"/>
            <a:ext cx="4775075" cy="988280"/>
          </a:xfrm>
        </p:spPr>
        <p:txBody>
          <a:bodyPr vert="horz" lIns="91440" tIns="45720" rIns="91440" bIns="45720" rtlCol="0" anchor="t">
            <a:noAutofit/>
          </a:bodyPr>
          <a:lstStyle/>
          <a:p>
            <a:pPr>
              <a:lnSpc>
                <a:spcPct val="100000"/>
              </a:lnSpc>
              <a:spcAft>
                <a:spcPts val="600"/>
              </a:spcAft>
            </a:pPr>
            <a:r>
              <a:rPr lang="en-US" b="1" dirty="0">
                <a:solidFill>
                  <a:schemeClr val="tx1"/>
                </a:solidFill>
              </a:rPr>
              <a:t> Assignment one </a:t>
            </a:r>
          </a:p>
          <a:p>
            <a:pPr>
              <a:lnSpc>
                <a:spcPct val="100000"/>
              </a:lnSpc>
              <a:spcAft>
                <a:spcPts val="600"/>
              </a:spcAft>
            </a:pPr>
            <a:r>
              <a:rPr lang="en-US" b="1" dirty="0">
                <a:solidFill>
                  <a:schemeClr val="tx1"/>
                </a:solidFill>
              </a:rPr>
              <a:t>Case study</a:t>
            </a:r>
          </a:p>
          <a:p>
            <a:pPr>
              <a:lnSpc>
                <a:spcPct val="100000"/>
              </a:lnSpc>
              <a:spcAft>
                <a:spcPts val="600"/>
              </a:spcAft>
            </a:pPr>
            <a:r>
              <a:rPr lang="en-US" b="1" dirty="0">
                <a:solidFill>
                  <a:schemeClr val="tx1"/>
                </a:solidFill>
              </a:rPr>
              <a:t> </a:t>
            </a:r>
            <a:r>
              <a:rPr lang="en-US" b="1" dirty="0">
                <a:solidFill>
                  <a:schemeClr val="tx1"/>
                </a:solidFill>
                <a:ea typeface="+mn-lt"/>
                <a:cs typeface="+mn-lt"/>
              </a:rPr>
              <a:t>Mandy Williams </a:t>
            </a:r>
            <a:r>
              <a:rPr lang="en-US" b="1" dirty="0">
                <a:solidFill>
                  <a:schemeClr val="tx1"/>
                </a:solidFill>
              </a:rPr>
              <a:t>1802264</a:t>
            </a:r>
          </a:p>
        </p:txBody>
      </p:sp>
      <p:sp>
        <p:nvSpPr>
          <p:cNvPr id="5" name="TextBox 4">
            <a:extLst>
              <a:ext uri="{FF2B5EF4-FFF2-40B4-BE49-F238E27FC236}">
                <a16:creationId xmlns:a16="http://schemas.microsoft.com/office/drawing/2014/main" id="{76FFAA3F-A016-4C15-8098-CC9054C181F5}"/>
              </a:ext>
            </a:extLst>
          </p:cNvPr>
          <p:cNvSpPr txBox="1"/>
          <p:nvPr/>
        </p:nvSpPr>
        <p:spPr>
          <a:xfrm>
            <a:off x="11839699" y="0"/>
            <a:ext cx="352301"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A2669-563A-4105-902D-C18D6D0DD091}"/>
              </a:ext>
            </a:extLst>
          </p:cNvPr>
          <p:cNvSpPr>
            <a:spLocks noGrp="1"/>
          </p:cNvSpPr>
          <p:nvPr>
            <p:ph type="title"/>
          </p:nvPr>
        </p:nvSpPr>
        <p:spPr>
          <a:xfrm>
            <a:off x="1066800" y="369332"/>
            <a:ext cx="10058400" cy="926068"/>
          </a:xfrm>
        </p:spPr>
        <p:txBody>
          <a:bodyPr>
            <a:normAutofit fontScale="90000"/>
          </a:bodyPr>
          <a:lstStyle/>
          <a:p>
            <a:r>
              <a:rPr lang="en-US" sz="4400" b="0" u="sng" dirty="0">
                <a:cs typeface="Arial"/>
              </a:rPr>
              <a:t>What Is Mental  Distress? </a:t>
            </a:r>
            <a:br>
              <a:rPr lang="en-US" b="0" dirty="0">
                <a:cs typeface="Arial"/>
              </a:rPr>
            </a:br>
            <a:endParaRPr lang="en-US" b="0" dirty="0">
              <a:cs typeface="Arial"/>
            </a:endParaRPr>
          </a:p>
        </p:txBody>
      </p:sp>
      <p:sp>
        <p:nvSpPr>
          <p:cNvPr id="3" name="Subtitle 2">
            <a:extLst>
              <a:ext uri="{FF2B5EF4-FFF2-40B4-BE49-F238E27FC236}">
                <a16:creationId xmlns:a16="http://schemas.microsoft.com/office/drawing/2014/main" id="{FDFE84F7-E01A-4765-9AFB-2A829B10B811}"/>
              </a:ext>
            </a:extLst>
          </p:cNvPr>
          <p:cNvSpPr>
            <a:spLocks noGrp="1"/>
          </p:cNvSpPr>
          <p:nvPr>
            <p:ph idx="1"/>
          </p:nvPr>
        </p:nvSpPr>
        <p:spPr>
          <a:xfrm>
            <a:off x="1066800" y="1054100"/>
            <a:ext cx="10058400" cy="4898644"/>
          </a:xfrm>
        </p:spPr>
        <p:txBody>
          <a:bodyPr vert="horz" lIns="91440" tIns="45720" rIns="91440" bIns="45720" rtlCol="0" anchor="t">
            <a:normAutofit/>
          </a:bodyPr>
          <a:lstStyle/>
          <a:p>
            <a:r>
              <a:rPr lang="en-US" sz="3200" dirty="0">
                <a:cs typeface="Arial"/>
              </a:rPr>
              <a:t>“Any disorder or disability of the mind” </a:t>
            </a:r>
            <a:r>
              <a:rPr lang="en-US" sz="2000" dirty="0">
                <a:cs typeface="Arial"/>
              </a:rPr>
              <a:t>Mental Health Act 2007  </a:t>
            </a:r>
            <a:r>
              <a:rPr lang="en-US" sz="2000" dirty="0"/>
              <a:t>(Legislation.gov.uk, 2011)</a:t>
            </a:r>
            <a:endParaRPr lang="en-US" sz="3200" dirty="0">
              <a:cs typeface="Arial"/>
            </a:endParaRPr>
          </a:p>
          <a:p>
            <a:r>
              <a:rPr lang="en-US" sz="3200" dirty="0" err="1">
                <a:cs typeface="Arial"/>
              </a:rPr>
              <a:t>Kraeplin</a:t>
            </a:r>
            <a:r>
              <a:rPr lang="en-US" sz="3200" dirty="0">
                <a:cs typeface="Arial"/>
              </a:rPr>
              <a:t> and Bleuler 1900s </a:t>
            </a:r>
          </a:p>
          <a:p>
            <a:r>
              <a:rPr lang="en-US" sz="3200" dirty="0">
                <a:cs typeface="Arial"/>
              </a:rPr>
              <a:t>International classification of diseases (ICD-10)</a:t>
            </a:r>
          </a:p>
          <a:p>
            <a:r>
              <a:rPr lang="en-US" sz="3200" dirty="0">
                <a:cs typeface="Arial"/>
              </a:rPr>
              <a:t> Diagnostic and Statistical Manual of mental disorders  (DSM-5)</a:t>
            </a:r>
          </a:p>
          <a:p>
            <a:r>
              <a:rPr lang="en-US" sz="3200" dirty="0">
                <a:cs typeface="Arial"/>
              </a:rPr>
              <a:t>Client Assessment</a:t>
            </a:r>
          </a:p>
          <a:p>
            <a:pPr lvl="8" algn="r"/>
            <a:r>
              <a:rPr lang="en-US" sz="2000" b="1" dirty="0" err="1"/>
              <a:t>Claringbull</a:t>
            </a:r>
            <a:r>
              <a:rPr lang="en-US" sz="2000" b="1" dirty="0"/>
              <a:t>, 2011, p. 14)</a:t>
            </a:r>
            <a:endParaRPr lang="en-GB" sz="2000" b="1" dirty="0"/>
          </a:p>
          <a:p>
            <a:endParaRPr lang="en-US" sz="3200" dirty="0">
              <a:latin typeface="Arial"/>
              <a:cs typeface="Arial"/>
            </a:endParaRPr>
          </a:p>
          <a:p>
            <a:endParaRPr lang="en-US" dirty="0">
              <a:latin typeface="Arial"/>
              <a:cs typeface="Arial"/>
            </a:endParaRPr>
          </a:p>
          <a:p>
            <a:endParaRPr lang="en-US" dirty="0">
              <a:latin typeface="Arial"/>
              <a:cs typeface="Arial"/>
            </a:endParaRPr>
          </a:p>
          <a:p>
            <a:endParaRPr lang="en-US" dirty="0">
              <a:latin typeface="Arial"/>
              <a:cs typeface="Arial"/>
            </a:endParaRPr>
          </a:p>
          <a:p>
            <a:endParaRPr lang="en-US" dirty="0"/>
          </a:p>
        </p:txBody>
      </p:sp>
      <p:sp>
        <p:nvSpPr>
          <p:cNvPr id="5" name="TextBox 4">
            <a:extLst>
              <a:ext uri="{FF2B5EF4-FFF2-40B4-BE49-F238E27FC236}">
                <a16:creationId xmlns:a16="http://schemas.microsoft.com/office/drawing/2014/main" id="{04D478D1-942A-43B2-82DA-3A9FCC93AD64}"/>
              </a:ext>
            </a:extLst>
          </p:cNvPr>
          <p:cNvSpPr txBox="1"/>
          <p:nvPr/>
        </p:nvSpPr>
        <p:spPr>
          <a:xfrm>
            <a:off x="11827823" y="0"/>
            <a:ext cx="213756" cy="369332"/>
          </a:xfrm>
          <a:prstGeom prst="rect">
            <a:avLst/>
          </a:prstGeom>
          <a:solidFill>
            <a:schemeClr val="accent1"/>
          </a:solidFill>
        </p:spPr>
        <p:txBody>
          <a:bodyPr wrap="square" rtlCol="0">
            <a:spAutoFit/>
          </a:bodyPr>
          <a:lstStyle/>
          <a:p>
            <a:endParaRPr lang="en-GB" dirty="0"/>
          </a:p>
        </p:txBody>
      </p:sp>
    </p:spTree>
    <p:extLst>
      <p:ext uri="{BB962C8B-B14F-4D97-AF65-F5344CB8AC3E}">
        <p14:creationId xmlns:p14="http://schemas.microsoft.com/office/powerpoint/2010/main" val="3808392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03662-073D-4025-A18A-07E2C6463F36}"/>
              </a:ext>
            </a:extLst>
          </p:cNvPr>
          <p:cNvSpPr>
            <a:spLocks noGrp="1"/>
          </p:cNvSpPr>
          <p:nvPr>
            <p:ph type="title"/>
          </p:nvPr>
        </p:nvSpPr>
        <p:spPr>
          <a:xfrm>
            <a:off x="1066800" y="642594"/>
            <a:ext cx="10058400" cy="435579"/>
          </a:xfrm>
        </p:spPr>
        <p:txBody>
          <a:bodyPr>
            <a:normAutofit fontScale="90000"/>
          </a:bodyPr>
          <a:lstStyle/>
          <a:p>
            <a:pPr algn="ctr"/>
            <a:r>
              <a:rPr lang="en-US" dirty="0"/>
              <a:t>Case study - Bill</a:t>
            </a:r>
            <a:endParaRPr lang="en-GB" dirty="0"/>
          </a:p>
        </p:txBody>
      </p:sp>
      <p:sp>
        <p:nvSpPr>
          <p:cNvPr id="3" name="Content Placeholder 2">
            <a:extLst>
              <a:ext uri="{FF2B5EF4-FFF2-40B4-BE49-F238E27FC236}">
                <a16:creationId xmlns:a16="http://schemas.microsoft.com/office/drawing/2014/main" id="{213BF425-1D30-41BF-A3A7-EF88E3825E17}"/>
              </a:ext>
            </a:extLst>
          </p:cNvPr>
          <p:cNvSpPr>
            <a:spLocks noGrp="1"/>
          </p:cNvSpPr>
          <p:nvPr>
            <p:ph idx="1"/>
          </p:nvPr>
        </p:nvSpPr>
        <p:spPr>
          <a:xfrm>
            <a:off x="1066800" y="1078173"/>
            <a:ext cx="10058400" cy="4874571"/>
          </a:xfrm>
        </p:spPr>
        <p:txBody>
          <a:bodyPr>
            <a:normAutofit/>
          </a:bodyPr>
          <a:lstStyle/>
          <a:p>
            <a:pPr lvl="0" algn="just"/>
            <a:r>
              <a:rPr lang="en-US" sz="2400" dirty="0"/>
              <a:t>Bill is 25, single and unemployed, and  living  with his sister Colleen, her husband Roger and their three young children. He  has agreed to come to  therapy under duress as  his sister is concerned about his peculiar behavior and social isolation. Colleen says  he spends  most of his time daydreaming, talking to himself and sometimes says bizarre things. Roger is also concerned about the effect this behavior could have on the children. </a:t>
            </a:r>
          </a:p>
          <a:p>
            <a:pPr lvl="0" algn="just"/>
            <a:r>
              <a:rPr lang="en-US" sz="2400" dirty="0"/>
              <a:t>Bill   acknowledges  that he should try to keep more regular hours to fit in with the family,  and  become responsible and organized. However, Bill  is  adamant that psychological help is unnecessary and his motivation  for engaging is  to keep Colleen and Roger happy. </a:t>
            </a:r>
          </a:p>
          <a:p>
            <a:pPr algn="r"/>
            <a:r>
              <a:rPr lang="en-US" sz="2000" b="1" dirty="0"/>
              <a:t>(</a:t>
            </a:r>
            <a:r>
              <a:rPr lang="en-US" sz="2000" b="1" dirty="0" err="1"/>
              <a:t>Oltmanns</a:t>
            </a:r>
            <a:r>
              <a:rPr lang="en-US" sz="2000" b="1" dirty="0"/>
              <a:t>, et al., 2007)</a:t>
            </a:r>
            <a:endParaRPr lang="en-GB" sz="2000" b="1" dirty="0"/>
          </a:p>
          <a:p>
            <a:pPr lvl="0" algn="r"/>
            <a:endParaRPr lang="en-GB" sz="2400" dirty="0"/>
          </a:p>
        </p:txBody>
      </p:sp>
    </p:spTree>
    <p:extLst>
      <p:ext uri="{BB962C8B-B14F-4D97-AF65-F5344CB8AC3E}">
        <p14:creationId xmlns:p14="http://schemas.microsoft.com/office/powerpoint/2010/main" val="42646002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95F1D-F2D0-4A90-B67F-9B5F33CBF206}"/>
              </a:ext>
            </a:extLst>
          </p:cNvPr>
          <p:cNvSpPr>
            <a:spLocks noGrp="1"/>
          </p:cNvSpPr>
          <p:nvPr>
            <p:ph type="title"/>
          </p:nvPr>
        </p:nvSpPr>
        <p:spPr>
          <a:xfrm>
            <a:off x="1066800" y="642593"/>
            <a:ext cx="10058400" cy="1089225"/>
          </a:xfrm>
        </p:spPr>
        <p:txBody>
          <a:bodyPr>
            <a:normAutofit/>
          </a:bodyPr>
          <a:lstStyle/>
          <a:p>
            <a:pPr algn="ctr"/>
            <a:r>
              <a:rPr lang="en-US" dirty="0"/>
              <a:t>Client Assessment</a:t>
            </a:r>
            <a:endParaRPr lang="en-GB" dirty="0"/>
          </a:p>
        </p:txBody>
      </p:sp>
      <p:sp>
        <p:nvSpPr>
          <p:cNvPr id="3" name="Content Placeholder 2">
            <a:extLst>
              <a:ext uri="{FF2B5EF4-FFF2-40B4-BE49-F238E27FC236}">
                <a16:creationId xmlns:a16="http://schemas.microsoft.com/office/drawing/2014/main" id="{B74257E9-516E-45FC-BF94-CECF8618ED6A}"/>
              </a:ext>
            </a:extLst>
          </p:cNvPr>
          <p:cNvSpPr>
            <a:spLocks noGrp="1"/>
          </p:cNvSpPr>
          <p:nvPr>
            <p:ph idx="1"/>
          </p:nvPr>
        </p:nvSpPr>
        <p:spPr>
          <a:xfrm>
            <a:off x="1066800" y="2078182"/>
            <a:ext cx="10058400" cy="3874562"/>
          </a:xfrm>
        </p:spPr>
        <p:txBody>
          <a:bodyPr>
            <a:normAutofit fontScale="92500" lnSpcReduction="20000"/>
          </a:bodyPr>
          <a:lstStyle/>
          <a:p>
            <a:r>
              <a:rPr lang="en-US" sz="3200" dirty="0"/>
              <a:t>Establish a Therapeutic Person-Centered relationship</a:t>
            </a:r>
          </a:p>
          <a:p>
            <a:pPr marL="0" indent="0">
              <a:buNone/>
            </a:pPr>
            <a:endParaRPr lang="en-US" sz="3200" dirty="0"/>
          </a:p>
          <a:p>
            <a:endParaRPr lang="en-US" sz="3200" dirty="0"/>
          </a:p>
          <a:p>
            <a:r>
              <a:rPr lang="en-US" sz="3200" dirty="0"/>
              <a:t>Relevant medical history and coping mechanisms</a:t>
            </a:r>
          </a:p>
          <a:p>
            <a:pPr marL="0" indent="0">
              <a:buNone/>
            </a:pPr>
            <a:endParaRPr lang="en-US" sz="3200" dirty="0"/>
          </a:p>
          <a:p>
            <a:endParaRPr lang="en-US" sz="3200" dirty="0"/>
          </a:p>
          <a:p>
            <a:r>
              <a:rPr lang="en-US" sz="3200" dirty="0"/>
              <a:t>Current employment and living arrangements</a:t>
            </a:r>
          </a:p>
          <a:p>
            <a:endParaRPr lang="en-GB" sz="3200" dirty="0"/>
          </a:p>
        </p:txBody>
      </p:sp>
    </p:spTree>
    <p:extLst>
      <p:ext uri="{BB962C8B-B14F-4D97-AF65-F5344CB8AC3E}">
        <p14:creationId xmlns:p14="http://schemas.microsoft.com/office/powerpoint/2010/main" val="23929331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59E10-351C-4F62-8037-95D2F966661F}"/>
              </a:ext>
            </a:extLst>
          </p:cNvPr>
          <p:cNvSpPr>
            <a:spLocks noGrp="1"/>
          </p:cNvSpPr>
          <p:nvPr>
            <p:ph type="title"/>
          </p:nvPr>
        </p:nvSpPr>
        <p:spPr>
          <a:xfrm>
            <a:off x="1066800" y="642594"/>
            <a:ext cx="10058400" cy="889323"/>
          </a:xfrm>
        </p:spPr>
        <p:txBody>
          <a:bodyPr>
            <a:normAutofit/>
          </a:bodyPr>
          <a:lstStyle/>
          <a:p>
            <a:pPr algn="ctr"/>
            <a:r>
              <a:rPr lang="en-US" dirty="0"/>
              <a:t>Signs and Symptoms </a:t>
            </a:r>
            <a:endParaRPr lang="en-GB" dirty="0"/>
          </a:p>
        </p:txBody>
      </p:sp>
      <p:sp>
        <p:nvSpPr>
          <p:cNvPr id="3" name="Content Placeholder 2">
            <a:extLst>
              <a:ext uri="{FF2B5EF4-FFF2-40B4-BE49-F238E27FC236}">
                <a16:creationId xmlns:a16="http://schemas.microsoft.com/office/drawing/2014/main" id="{781D0BD9-F494-47CD-BFC6-6D4ED60AB60A}"/>
              </a:ext>
            </a:extLst>
          </p:cNvPr>
          <p:cNvSpPr>
            <a:spLocks noGrp="1"/>
          </p:cNvSpPr>
          <p:nvPr>
            <p:ph idx="1"/>
          </p:nvPr>
        </p:nvSpPr>
        <p:spPr>
          <a:xfrm>
            <a:off x="1066800" y="1340922"/>
            <a:ext cx="10058400" cy="4504944"/>
          </a:xfrm>
        </p:spPr>
        <p:txBody>
          <a:bodyPr>
            <a:normAutofit fontScale="77500" lnSpcReduction="20000"/>
          </a:bodyPr>
          <a:lstStyle/>
          <a:p>
            <a:endParaRPr lang="en-US" sz="4000" dirty="0"/>
          </a:p>
          <a:p>
            <a:r>
              <a:rPr lang="en-US" sz="4000" dirty="0"/>
              <a:t>Asocial, </a:t>
            </a:r>
            <a:r>
              <a:rPr lang="en-US" sz="4000" dirty="0" err="1"/>
              <a:t>Anhodenia</a:t>
            </a:r>
            <a:r>
              <a:rPr lang="en-US" sz="4000" dirty="0"/>
              <a:t>, Avolition</a:t>
            </a:r>
          </a:p>
          <a:p>
            <a:endParaRPr lang="en-US" sz="4000" dirty="0"/>
          </a:p>
          <a:p>
            <a:r>
              <a:rPr lang="en-US" sz="4000" dirty="0" err="1"/>
              <a:t>Disorganised</a:t>
            </a:r>
            <a:r>
              <a:rPr lang="en-US" sz="4000" dirty="0"/>
              <a:t> behavior</a:t>
            </a:r>
          </a:p>
          <a:p>
            <a:endParaRPr lang="en-US" sz="4000" dirty="0"/>
          </a:p>
          <a:p>
            <a:r>
              <a:rPr lang="en-US" sz="4000" dirty="0"/>
              <a:t>Intrusive thoughts?</a:t>
            </a:r>
          </a:p>
          <a:p>
            <a:pPr marL="0" indent="0">
              <a:buNone/>
            </a:pPr>
            <a:endParaRPr lang="en-US" sz="4000" dirty="0"/>
          </a:p>
          <a:p>
            <a:r>
              <a:rPr lang="en-US" sz="4000" dirty="0"/>
              <a:t>No Positive symptoms</a:t>
            </a:r>
          </a:p>
          <a:p>
            <a:pPr marL="0" indent="0">
              <a:buNone/>
            </a:pPr>
            <a:endParaRPr lang="en-US" sz="2800" dirty="0"/>
          </a:p>
          <a:p>
            <a:pPr marL="0" indent="0">
              <a:buNone/>
            </a:pPr>
            <a:endParaRPr lang="en-GB" dirty="0"/>
          </a:p>
        </p:txBody>
      </p:sp>
    </p:spTree>
    <p:extLst>
      <p:ext uri="{BB962C8B-B14F-4D97-AF65-F5344CB8AC3E}">
        <p14:creationId xmlns:p14="http://schemas.microsoft.com/office/powerpoint/2010/main" val="1805140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810FE-7778-4587-8771-AC09DB85D50E}"/>
              </a:ext>
            </a:extLst>
          </p:cNvPr>
          <p:cNvSpPr>
            <a:spLocks noGrp="1"/>
          </p:cNvSpPr>
          <p:nvPr>
            <p:ph type="title"/>
          </p:nvPr>
        </p:nvSpPr>
        <p:spPr>
          <a:xfrm>
            <a:off x="1066800" y="642594"/>
            <a:ext cx="10058400" cy="841822"/>
          </a:xfrm>
        </p:spPr>
        <p:txBody>
          <a:bodyPr/>
          <a:lstStyle/>
          <a:p>
            <a:pPr algn="ctr"/>
            <a:r>
              <a:rPr lang="en-US" dirty="0"/>
              <a:t>Therapy </a:t>
            </a:r>
            <a:endParaRPr lang="en-GB" dirty="0"/>
          </a:p>
        </p:txBody>
      </p:sp>
      <p:sp>
        <p:nvSpPr>
          <p:cNvPr id="3" name="Content Placeholder 2">
            <a:extLst>
              <a:ext uri="{FF2B5EF4-FFF2-40B4-BE49-F238E27FC236}">
                <a16:creationId xmlns:a16="http://schemas.microsoft.com/office/drawing/2014/main" id="{4E1E7EC2-95D9-4B5E-A960-411105FC585E}"/>
              </a:ext>
            </a:extLst>
          </p:cNvPr>
          <p:cNvSpPr>
            <a:spLocks noGrp="1"/>
          </p:cNvSpPr>
          <p:nvPr>
            <p:ph idx="1"/>
          </p:nvPr>
        </p:nvSpPr>
        <p:spPr>
          <a:xfrm>
            <a:off x="1066800" y="1484415"/>
            <a:ext cx="10058400" cy="4975761"/>
          </a:xfrm>
        </p:spPr>
        <p:txBody>
          <a:bodyPr>
            <a:normAutofit/>
          </a:bodyPr>
          <a:lstStyle/>
          <a:p>
            <a:r>
              <a:rPr lang="en-US" sz="3200" b="1" u="sng" dirty="0"/>
              <a:t>Person Centered  approach </a:t>
            </a:r>
            <a:endParaRPr lang="en-US" sz="3200" dirty="0"/>
          </a:p>
          <a:p>
            <a:r>
              <a:rPr lang="en-US" sz="3200" b="1" u="sng" dirty="0"/>
              <a:t>Family systems approach </a:t>
            </a:r>
          </a:p>
          <a:p>
            <a:r>
              <a:rPr lang="en-US" sz="3200" dirty="0"/>
              <a:t>Structure around sleep pattern </a:t>
            </a:r>
          </a:p>
          <a:p>
            <a:r>
              <a:rPr lang="en-US" sz="3200" dirty="0"/>
              <a:t>Household tasks </a:t>
            </a:r>
          </a:p>
          <a:p>
            <a:r>
              <a:rPr lang="en-US" sz="3200" dirty="0"/>
              <a:t>Self-care </a:t>
            </a:r>
          </a:p>
          <a:p>
            <a:r>
              <a:rPr lang="en-US" sz="3200" dirty="0"/>
              <a:t>Making social connections </a:t>
            </a:r>
          </a:p>
          <a:p>
            <a:pPr marL="0" indent="0" algn="r">
              <a:buNone/>
            </a:pPr>
            <a:r>
              <a:rPr lang="en-US" sz="2200" dirty="0"/>
              <a:t>(Rogers, 1957)</a:t>
            </a:r>
            <a:endParaRPr lang="en-GB" sz="2200" dirty="0"/>
          </a:p>
          <a:p>
            <a:pPr marL="0" indent="0" algn="r">
              <a:buNone/>
            </a:pPr>
            <a:r>
              <a:rPr lang="en-US" sz="2200" dirty="0"/>
              <a:t>(Bennett, 2008)</a:t>
            </a:r>
            <a:endParaRPr lang="en-GB" sz="2200" dirty="0"/>
          </a:p>
          <a:p>
            <a:pPr marL="0" indent="0" algn="r">
              <a:buNone/>
            </a:pPr>
            <a:endParaRPr lang="en-GB" sz="3200" dirty="0"/>
          </a:p>
        </p:txBody>
      </p:sp>
    </p:spTree>
    <p:extLst>
      <p:ext uri="{BB962C8B-B14F-4D97-AF65-F5344CB8AC3E}">
        <p14:creationId xmlns:p14="http://schemas.microsoft.com/office/powerpoint/2010/main" val="4052272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85A967A-627C-4CE3-A159-903DE33FF811}"/>
              </a:ext>
            </a:extLst>
          </p:cNvPr>
          <p:cNvSpPr>
            <a:spLocks noGrp="1"/>
          </p:cNvSpPr>
          <p:nvPr>
            <p:ph type="title"/>
          </p:nvPr>
        </p:nvSpPr>
        <p:spPr>
          <a:xfrm>
            <a:off x="1066800" y="528452"/>
            <a:ext cx="10058400" cy="901198"/>
          </a:xfrm>
        </p:spPr>
        <p:txBody>
          <a:bodyPr/>
          <a:lstStyle/>
          <a:p>
            <a:pPr algn="ctr"/>
            <a:r>
              <a:rPr lang="en-US" dirty="0"/>
              <a:t>Social Background</a:t>
            </a:r>
            <a:endParaRPr lang="en-GB" dirty="0"/>
          </a:p>
        </p:txBody>
      </p:sp>
      <p:sp>
        <p:nvSpPr>
          <p:cNvPr id="3" name="Content Placeholder 2">
            <a:extLst>
              <a:ext uri="{FF2B5EF4-FFF2-40B4-BE49-F238E27FC236}">
                <a16:creationId xmlns:a16="http://schemas.microsoft.com/office/drawing/2014/main" id="{D9EA2153-E930-42F9-9B3C-345E082CC512}"/>
              </a:ext>
            </a:extLst>
          </p:cNvPr>
          <p:cNvSpPr>
            <a:spLocks noGrp="1"/>
          </p:cNvSpPr>
          <p:nvPr>
            <p:ph idx="1"/>
          </p:nvPr>
        </p:nvSpPr>
        <p:spPr>
          <a:xfrm>
            <a:off x="391885" y="1353787"/>
            <a:ext cx="11412187" cy="4975761"/>
          </a:xfrm>
        </p:spPr>
        <p:txBody>
          <a:bodyPr>
            <a:noAutofit/>
          </a:bodyPr>
          <a:lstStyle/>
          <a:p>
            <a:pPr algn="just">
              <a:buFont typeface="Courier New" panose="02070309020205020404" pitchFamily="49" charset="0"/>
              <a:buChar char="o"/>
            </a:pPr>
            <a:r>
              <a:rPr lang="en-US" sz="2000" b="1" dirty="0"/>
              <a:t>Bill childhood  involved  frequent domestic violence between his parents, with  bill often at the center  of the arguments. He described  his father as “harsh and distant” and his mother would  often leave taking  Bill  and seeking advice and support from her  mother.  He had conflicting emotions surrounding his father; he was taught to “emulate and revere” him while he felt he actually hated him. This was further complicated when Bills  father developed cancer when Bill was 12,  Bill wished him dead and felt guilty at his passing. Bill described himself as “clumsy and effeminate” preferring the company of his mum to other boys.</a:t>
            </a:r>
          </a:p>
          <a:p>
            <a:pPr algn="just"/>
            <a:r>
              <a:rPr lang="en-US" sz="2000" b="1" dirty="0"/>
              <a:t> He had no close personal friends as a child and could only remember socializing with cousins, nephews and nieces. The games and activities they played together he describes as feeling indifferent to, both then and now. This was similar to his sexual experiences which were homosexual and heterosexual  and always initiated by the other, and  which initiated feelings of anxiety and indifference. The only exception had been Patty, a woman of  the same age, who had a three year old daughter and  Bill said he   had he enjoyed spending time with them both. Although the sexual encounters with Patty were brief the relationship remained casual and petered out.			(</a:t>
            </a:r>
            <a:r>
              <a:rPr lang="en-US" sz="2000" b="1" dirty="0" err="1"/>
              <a:t>Oltmanns</a:t>
            </a:r>
            <a:r>
              <a:rPr lang="en-US" sz="2000" b="1" dirty="0"/>
              <a:t>, et al., 2007)</a:t>
            </a:r>
            <a:endParaRPr lang="en-GB" sz="2000" b="1" dirty="0"/>
          </a:p>
          <a:p>
            <a:pPr algn="just"/>
            <a:endParaRPr lang="en-US" sz="2000" b="1" dirty="0"/>
          </a:p>
        </p:txBody>
      </p:sp>
    </p:spTree>
    <p:extLst>
      <p:ext uri="{BB962C8B-B14F-4D97-AF65-F5344CB8AC3E}">
        <p14:creationId xmlns:p14="http://schemas.microsoft.com/office/powerpoint/2010/main" val="519568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119996-5272-46C4-BBEE-F5D3426C76A3}"/>
              </a:ext>
            </a:extLst>
          </p:cNvPr>
          <p:cNvSpPr>
            <a:spLocks noGrp="1"/>
          </p:cNvSpPr>
          <p:nvPr>
            <p:ph idx="4294967295"/>
          </p:nvPr>
        </p:nvSpPr>
        <p:spPr>
          <a:xfrm>
            <a:off x="546265" y="498764"/>
            <a:ext cx="11293434" cy="6124679"/>
          </a:xfrm>
        </p:spPr>
        <p:txBody>
          <a:bodyPr>
            <a:normAutofit/>
          </a:bodyPr>
          <a:lstStyle/>
          <a:p>
            <a:pPr algn="just"/>
            <a:r>
              <a:rPr lang="en-US" sz="2000" b="1" dirty="0"/>
              <a:t>Bill performed  well at school and finished high school, and although  his family thought he would go to college,   Bill struggled with the decision  of a long term career choice to study. Bill  got an apartment and a Job as a bank clerk where his performance was described as adequate. Although Bill was reliable, pleasant, quiet, and  polite;  his superiors described him as reserved, eccentric and  socially withdrawn and that he rarely spoke to anyone and this could affect his chances of promotion. Bill was not perturbed as he was planning to leave soon the job did not allow him enough time to think about the future. </a:t>
            </a:r>
          </a:p>
          <a:p>
            <a:pPr algn="just">
              <a:buFont typeface="Courier New" panose="02070309020205020404" pitchFamily="49" charset="0"/>
              <a:buChar char="o"/>
            </a:pPr>
            <a:r>
              <a:rPr lang="en-US" sz="2000" b="1" dirty="0"/>
              <a:t>He left  after a while and  took a job as an elevator operator, a job that would afford him the time to ruminate. He was fired after a year following complaints of his increasing aloofness </a:t>
            </a:r>
            <a:r>
              <a:rPr lang="en-GB" sz="2000" b="1" dirty="0"/>
              <a:t>disorganised</a:t>
            </a:r>
            <a:r>
              <a:rPr lang="en-US" sz="2000" b="1" dirty="0"/>
              <a:t> behavior, pre-occupation and disregard for reprimands regarding his poor performance, and on one occasion a customer said he appeared to be talking to himself.</a:t>
            </a:r>
          </a:p>
          <a:p>
            <a:pPr algn="just"/>
            <a:r>
              <a:rPr lang="en-US" sz="2000" b="1" dirty="0"/>
              <a:t>After losing his job and apartment  he moved back with his mother for a while,   spending his  time daydreaming and watching TV until his mother came home from work .  However, the tension between them became unbearable, as his mother tried to arrange dates with her female friends and colleagues as she was concerned about his social isolation. She was also frustrated at  trying  to motivate him to seek training and employment.  He decided to move in with his sister Colleen and her family. 								(</a:t>
            </a:r>
            <a:r>
              <a:rPr lang="en-US" sz="2000" b="1" dirty="0" err="1"/>
              <a:t>Oltmanns</a:t>
            </a:r>
            <a:r>
              <a:rPr lang="en-US" sz="2000" b="1" dirty="0"/>
              <a:t>, et al., 2007)</a:t>
            </a:r>
            <a:endParaRPr lang="en-GB" sz="2000" b="1" dirty="0"/>
          </a:p>
          <a:p>
            <a:pPr lvl="0" algn="just"/>
            <a:endParaRPr lang="en-GB" sz="2000" b="1" dirty="0"/>
          </a:p>
          <a:p>
            <a:pPr marL="0" lvl="0" indent="0" algn="just">
              <a:buNone/>
            </a:pPr>
            <a:endParaRPr lang="en-GB" sz="2000" dirty="0"/>
          </a:p>
          <a:p>
            <a:endParaRPr lang="en-GB" dirty="0"/>
          </a:p>
        </p:txBody>
      </p:sp>
    </p:spTree>
    <p:extLst>
      <p:ext uri="{BB962C8B-B14F-4D97-AF65-F5344CB8AC3E}">
        <p14:creationId xmlns:p14="http://schemas.microsoft.com/office/powerpoint/2010/main" val="3357809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83383-CEF5-49F5-9CE0-1BD48B79EA06}"/>
              </a:ext>
            </a:extLst>
          </p:cNvPr>
          <p:cNvSpPr>
            <a:spLocks noGrp="1"/>
          </p:cNvSpPr>
          <p:nvPr>
            <p:ph type="title"/>
          </p:nvPr>
        </p:nvSpPr>
        <p:spPr>
          <a:xfrm>
            <a:off x="1066800" y="642594"/>
            <a:ext cx="10058400" cy="942366"/>
          </a:xfrm>
        </p:spPr>
        <p:txBody>
          <a:bodyPr/>
          <a:lstStyle/>
          <a:p>
            <a:pPr algn="ctr"/>
            <a:r>
              <a:rPr lang="en-US" dirty="0"/>
              <a:t>Bills Case Study </a:t>
            </a:r>
            <a:endParaRPr lang="en-GB" dirty="0"/>
          </a:p>
        </p:txBody>
      </p:sp>
      <p:sp>
        <p:nvSpPr>
          <p:cNvPr id="3" name="Content Placeholder 2">
            <a:extLst>
              <a:ext uri="{FF2B5EF4-FFF2-40B4-BE49-F238E27FC236}">
                <a16:creationId xmlns:a16="http://schemas.microsoft.com/office/drawing/2014/main" id="{C1A7BEFC-A33A-4A9B-B5B5-613BAD719CAC}"/>
              </a:ext>
            </a:extLst>
          </p:cNvPr>
          <p:cNvSpPr>
            <a:spLocks noGrp="1"/>
          </p:cNvSpPr>
          <p:nvPr>
            <p:ph idx="1"/>
          </p:nvPr>
        </p:nvSpPr>
        <p:spPr>
          <a:xfrm>
            <a:off x="1066800" y="1584960"/>
            <a:ext cx="10058400" cy="4367784"/>
          </a:xfrm>
        </p:spPr>
        <p:txBody>
          <a:bodyPr>
            <a:normAutofit fontScale="92500" lnSpcReduction="10000"/>
          </a:bodyPr>
          <a:lstStyle/>
          <a:p>
            <a:r>
              <a:rPr lang="en-US" sz="3500" b="1" dirty="0"/>
              <a:t>Schizotypal personality disorder</a:t>
            </a:r>
            <a:endParaRPr lang="en-US" sz="3500" dirty="0"/>
          </a:p>
          <a:p>
            <a:r>
              <a:rPr lang="en-US" sz="3500" dirty="0"/>
              <a:t>Anxious Ambivalent Attachment </a:t>
            </a:r>
          </a:p>
          <a:p>
            <a:r>
              <a:rPr lang="en-US" sz="3500" dirty="0"/>
              <a:t>Negative Expressed Emotion </a:t>
            </a:r>
          </a:p>
          <a:p>
            <a:r>
              <a:rPr lang="en-US" sz="3500" dirty="0"/>
              <a:t>Difficulties in forming relationships and maintaining employment </a:t>
            </a:r>
          </a:p>
          <a:p>
            <a:pPr marL="0" indent="0">
              <a:buNone/>
            </a:pPr>
            <a:endParaRPr lang="en-US" sz="3500" dirty="0"/>
          </a:p>
          <a:p>
            <a:pPr algn="r"/>
            <a:r>
              <a:rPr lang="en-US" sz="2200" dirty="0"/>
              <a:t>(Holmes, 2014)</a:t>
            </a:r>
          </a:p>
          <a:p>
            <a:pPr algn="r"/>
            <a:r>
              <a:rPr lang="en-US" sz="2200" dirty="0"/>
              <a:t>(</a:t>
            </a:r>
            <a:r>
              <a:rPr lang="en-US" sz="2200" dirty="0" err="1"/>
              <a:t>Pharoah</a:t>
            </a:r>
            <a:r>
              <a:rPr lang="en-US" sz="2200" dirty="0"/>
              <a:t>, et al., 2010)</a:t>
            </a:r>
          </a:p>
          <a:p>
            <a:pPr algn="r"/>
            <a:endParaRPr lang="en-US" sz="3500" dirty="0"/>
          </a:p>
          <a:p>
            <a:endParaRPr lang="en-US" dirty="0"/>
          </a:p>
          <a:p>
            <a:endParaRPr lang="en-US" dirty="0"/>
          </a:p>
          <a:p>
            <a:endParaRPr lang="en-GB" dirty="0"/>
          </a:p>
        </p:txBody>
      </p:sp>
    </p:spTree>
    <p:extLst>
      <p:ext uri="{BB962C8B-B14F-4D97-AF65-F5344CB8AC3E}">
        <p14:creationId xmlns:p14="http://schemas.microsoft.com/office/powerpoint/2010/main" val="8180103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D8566-1EA8-4CE4-BE14-3DAD73744717}"/>
              </a:ext>
            </a:extLst>
          </p:cNvPr>
          <p:cNvSpPr>
            <a:spLocks noGrp="1"/>
          </p:cNvSpPr>
          <p:nvPr>
            <p:ph type="title"/>
          </p:nvPr>
        </p:nvSpPr>
        <p:spPr>
          <a:xfrm>
            <a:off x="1066800" y="642594"/>
            <a:ext cx="10058400" cy="1079328"/>
          </a:xfrm>
        </p:spPr>
        <p:txBody>
          <a:bodyPr/>
          <a:lstStyle/>
          <a:p>
            <a:pPr algn="ctr"/>
            <a:r>
              <a:rPr lang="en-US" dirty="0"/>
              <a:t>Delusions + Hallucinations</a:t>
            </a:r>
            <a:endParaRPr lang="en-GB" dirty="0"/>
          </a:p>
        </p:txBody>
      </p:sp>
      <p:sp>
        <p:nvSpPr>
          <p:cNvPr id="3" name="Content Placeholder 2">
            <a:extLst>
              <a:ext uri="{FF2B5EF4-FFF2-40B4-BE49-F238E27FC236}">
                <a16:creationId xmlns:a16="http://schemas.microsoft.com/office/drawing/2014/main" id="{14F49C61-2176-45EF-B7E2-E0F60CB4568E}"/>
              </a:ext>
            </a:extLst>
          </p:cNvPr>
          <p:cNvSpPr>
            <a:spLocks noGrp="1"/>
          </p:cNvSpPr>
          <p:nvPr>
            <p:ph idx="1"/>
          </p:nvPr>
        </p:nvSpPr>
        <p:spPr>
          <a:xfrm>
            <a:off x="1066800" y="1721922"/>
            <a:ext cx="10058400" cy="4230822"/>
          </a:xfrm>
        </p:spPr>
        <p:txBody>
          <a:bodyPr>
            <a:normAutofit/>
          </a:bodyPr>
          <a:lstStyle/>
          <a:p>
            <a:r>
              <a:rPr lang="en-US" sz="3200" dirty="0"/>
              <a:t>Extensive Delusionary Belief System</a:t>
            </a:r>
          </a:p>
          <a:p>
            <a:r>
              <a:rPr lang="en-US" sz="3200" dirty="0"/>
              <a:t>Complex web of real and imaginary events</a:t>
            </a:r>
          </a:p>
          <a:p>
            <a:r>
              <a:rPr lang="en-US" sz="3200" dirty="0"/>
              <a:t>Audible,  persecutory  hallucinations </a:t>
            </a:r>
          </a:p>
          <a:p>
            <a:r>
              <a:rPr lang="en-US" sz="3200" dirty="0"/>
              <a:t>Living in private fear </a:t>
            </a:r>
          </a:p>
          <a:p>
            <a:r>
              <a:rPr lang="en-US" sz="3200" dirty="0"/>
              <a:t>No longer open to logical refutation</a:t>
            </a:r>
          </a:p>
          <a:p>
            <a:pPr algn="r"/>
            <a:r>
              <a:rPr lang="en-US" sz="2000" b="1" dirty="0"/>
              <a:t>(Oltmanns, et al., 2007)</a:t>
            </a:r>
            <a:endParaRPr lang="en-GB" sz="2000" b="1" dirty="0"/>
          </a:p>
          <a:p>
            <a:endParaRPr lang="en-US" sz="3800" dirty="0"/>
          </a:p>
          <a:p>
            <a:pPr algn="r"/>
            <a:endParaRPr lang="en-US" sz="3800" b="1" dirty="0"/>
          </a:p>
          <a:p>
            <a:pPr marL="0" indent="0" algn="r">
              <a:buNone/>
            </a:pPr>
            <a:endParaRPr lang="en-GB" sz="3200" dirty="0"/>
          </a:p>
        </p:txBody>
      </p:sp>
    </p:spTree>
    <p:extLst>
      <p:ext uri="{BB962C8B-B14F-4D97-AF65-F5344CB8AC3E}">
        <p14:creationId xmlns:p14="http://schemas.microsoft.com/office/powerpoint/2010/main" val="878479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3FD98-6836-4819-B663-7CCC2887A659}"/>
              </a:ext>
            </a:extLst>
          </p:cNvPr>
          <p:cNvSpPr>
            <a:spLocks noGrp="1"/>
          </p:cNvSpPr>
          <p:nvPr>
            <p:ph type="title"/>
          </p:nvPr>
        </p:nvSpPr>
        <p:spPr>
          <a:xfrm>
            <a:off x="1066800" y="642594"/>
            <a:ext cx="10058400" cy="996201"/>
          </a:xfrm>
        </p:spPr>
        <p:txBody>
          <a:bodyPr/>
          <a:lstStyle/>
          <a:p>
            <a:pPr algn="ctr"/>
            <a:r>
              <a:rPr lang="en-US" dirty="0"/>
              <a:t>Schizophrenia</a:t>
            </a:r>
            <a:endParaRPr lang="en-GB" dirty="0"/>
          </a:p>
        </p:txBody>
      </p:sp>
      <p:sp>
        <p:nvSpPr>
          <p:cNvPr id="3" name="Content Placeholder 2">
            <a:extLst>
              <a:ext uri="{FF2B5EF4-FFF2-40B4-BE49-F238E27FC236}">
                <a16:creationId xmlns:a16="http://schemas.microsoft.com/office/drawing/2014/main" id="{8009F5EA-919E-4287-8776-2A080CA7D897}"/>
              </a:ext>
            </a:extLst>
          </p:cNvPr>
          <p:cNvSpPr>
            <a:spLocks noGrp="1"/>
          </p:cNvSpPr>
          <p:nvPr>
            <p:ph idx="1"/>
          </p:nvPr>
        </p:nvSpPr>
        <p:spPr>
          <a:xfrm>
            <a:off x="1066800" y="1472540"/>
            <a:ext cx="10058400" cy="4480204"/>
          </a:xfrm>
        </p:spPr>
        <p:txBody>
          <a:bodyPr>
            <a:normAutofit lnSpcReduction="10000"/>
          </a:bodyPr>
          <a:lstStyle/>
          <a:p>
            <a:r>
              <a:rPr lang="en-US" sz="3200" dirty="0"/>
              <a:t>Assess suicide risk</a:t>
            </a:r>
          </a:p>
          <a:p>
            <a:endParaRPr lang="en-US" sz="3200" dirty="0"/>
          </a:p>
          <a:p>
            <a:r>
              <a:rPr lang="en-US" sz="3200" dirty="0"/>
              <a:t>Inform Bill contracting confidentiality and safeguarding</a:t>
            </a:r>
          </a:p>
          <a:p>
            <a:pPr marL="0" indent="0">
              <a:buNone/>
            </a:pPr>
            <a:r>
              <a:rPr lang="en-US" sz="3200" dirty="0"/>
              <a:t> </a:t>
            </a:r>
          </a:p>
          <a:p>
            <a:r>
              <a:rPr lang="en-US" sz="3200" dirty="0"/>
              <a:t>Contact GP</a:t>
            </a:r>
          </a:p>
          <a:p>
            <a:endParaRPr lang="en-US" sz="3200" dirty="0"/>
          </a:p>
          <a:p>
            <a:r>
              <a:rPr lang="en-US" sz="3200" dirty="0"/>
              <a:t>Psychiatric Assessment</a:t>
            </a:r>
          </a:p>
          <a:p>
            <a:endParaRPr lang="en-US" sz="3200" dirty="0"/>
          </a:p>
          <a:p>
            <a:endParaRPr lang="en-US" dirty="0"/>
          </a:p>
          <a:p>
            <a:endParaRPr lang="en-GB" dirty="0"/>
          </a:p>
        </p:txBody>
      </p:sp>
    </p:spTree>
    <p:extLst>
      <p:ext uri="{BB962C8B-B14F-4D97-AF65-F5344CB8AC3E}">
        <p14:creationId xmlns:p14="http://schemas.microsoft.com/office/powerpoint/2010/main" val="15462450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7E301-1EFE-4D6F-86E2-AF1EFD3B9A19}"/>
              </a:ext>
            </a:extLst>
          </p:cNvPr>
          <p:cNvSpPr>
            <a:spLocks noGrp="1"/>
          </p:cNvSpPr>
          <p:nvPr>
            <p:ph type="title"/>
          </p:nvPr>
        </p:nvSpPr>
        <p:spPr>
          <a:xfrm>
            <a:off x="1066800" y="642594"/>
            <a:ext cx="10058400" cy="841822"/>
          </a:xfrm>
        </p:spPr>
        <p:txBody>
          <a:bodyPr/>
          <a:lstStyle/>
          <a:p>
            <a:pPr algn="ctr"/>
            <a:r>
              <a:rPr lang="en-US" dirty="0"/>
              <a:t>Psychiatric interventions</a:t>
            </a:r>
            <a:endParaRPr lang="en-GB" dirty="0"/>
          </a:p>
        </p:txBody>
      </p:sp>
      <p:sp>
        <p:nvSpPr>
          <p:cNvPr id="3" name="Content Placeholder 2">
            <a:extLst>
              <a:ext uri="{FF2B5EF4-FFF2-40B4-BE49-F238E27FC236}">
                <a16:creationId xmlns:a16="http://schemas.microsoft.com/office/drawing/2014/main" id="{53278832-36C4-4F4C-B7C7-57B2120C371C}"/>
              </a:ext>
            </a:extLst>
          </p:cNvPr>
          <p:cNvSpPr>
            <a:spLocks noGrp="1"/>
          </p:cNvSpPr>
          <p:nvPr>
            <p:ph idx="1"/>
          </p:nvPr>
        </p:nvSpPr>
        <p:spPr>
          <a:xfrm>
            <a:off x="1066800" y="1674421"/>
            <a:ext cx="10058400" cy="4690753"/>
          </a:xfrm>
        </p:spPr>
        <p:txBody>
          <a:bodyPr>
            <a:normAutofit/>
          </a:bodyPr>
          <a:lstStyle/>
          <a:p>
            <a:r>
              <a:rPr lang="en-US" sz="3200" dirty="0" err="1"/>
              <a:t>Hospitalisation</a:t>
            </a:r>
            <a:r>
              <a:rPr lang="en-US" sz="3200" dirty="0"/>
              <a:t> </a:t>
            </a:r>
          </a:p>
          <a:p>
            <a:r>
              <a:rPr lang="en-US" sz="3200" dirty="0"/>
              <a:t>Electro Convulsive Therapy (ECT) </a:t>
            </a:r>
            <a:r>
              <a:rPr lang="en-US" sz="2000" dirty="0"/>
              <a:t>(NICE, 2003)</a:t>
            </a:r>
            <a:endParaRPr lang="en-GB" sz="2000" dirty="0"/>
          </a:p>
          <a:p>
            <a:r>
              <a:rPr lang="en-US" sz="3200" dirty="0"/>
              <a:t>Antipsychotics</a:t>
            </a:r>
          </a:p>
          <a:p>
            <a:r>
              <a:rPr lang="en-US" sz="3200" dirty="0"/>
              <a:t>Atypical Antipsychotics</a:t>
            </a:r>
          </a:p>
          <a:p>
            <a:r>
              <a:rPr lang="en-US" sz="3200" dirty="0"/>
              <a:t>Relapse</a:t>
            </a:r>
          </a:p>
          <a:p>
            <a:pPr algn="r"/>
            <a:endParaRPr lang="en-US" sz="3200" dirty="0"/>
          </a:p>
          <a:p>
            <a:pPr algn="r"/>
            <a:r>
              <a:rPr lang="en-US" sz="2000" dirty="0"/>
              <a:t>(</a:t>
            </a:r>
            <a:r>
              <a:rPr lang="en-US" sz="2000" dirty="0" err="1"/>
              <a:t>Kring</a:t>
            </a:r>
            <a:r>
              <a:rPr lang="en-US" sz="2000" dirty="0"/>
              <a:t>, et al., 2013)</a:t>
            </a:r>
            <a:endParaRPr lang="en-GB" sz="2000" dirty="0"/>
          </a:p>
          <a:p>
            <a:pPr algn="r"/>
            <a:endParaRPr lang="en-GB" sz="3200" dirty="0"/>
          </a:p>
        </p:txBody>
      </p:sp>
    </p:spTree>
    <p:extLst>
      <p:ext uri="{BB962C8B-B14F-4D97-AF65-F5344CB8AC3E}">
        <p14:creationId xmlns:p14="http://schemas.microsoft.com/office/powerpoint/2010/main" val="11059195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04A13-83AE-4998-97ED-F87B5A443443}"/>
              </a:ext>
            </a:extLst>
          </p:cNvPr>
          <p:cNvSpPr>
            <a:spLocks noGrp="1"/>
          </p:cNvSpPr>
          <p:nvPr>
            <p:ph type="title"/>
          </p:nvPr>
        </p:nvSpPr>
        <p:spPr>
          <a:xfrm>
            <a:off x="1066800" y="642594"/>
            <a:ext cx="10058400" cy="818071"/>
          </a:xfrm>
        </p:spPr>
        <p:txBody>
          <a:bodyPr/>
          <a:lstStyle/>
          <a:p>
            <a:pPr algn="ctr"/>
            <a:r>
              <a:rPr lang="en-US" b="0" u="sng" dirty="0"/>
              <a:t>Schizophrenia diagnosis</a:t>
            </a:r>
            <a:endParaRPr lang="en-GB" b="0" u="sng" dirty="0"/>
          </a:p>
        </p:txBody>
      </p:sp>
      <p:sp>
        <p:nvSpPr>
          <p:cNvPr id="3" name="Content Placeholder 2">
            <a:extLst>
              <a:ext uri="{FF2B5EF4-FFF2-40B4-BE49-F238E27FC236}">
                <a16:creationId xmlns:a16="http://schemas.microsoft.com/office/drawing/2014/main" id="{2BACDF08-E03F-4993-92E8-CB2F694D2C84}"/>
              </a:ext>
            </a:extLst>
          </p:cNvPr>
          <p:cNvSpPr>
            <a:spLocks noGrp="1"/>
          </p:cNvSpPr>
          <p:nvPr>
            <p:ph idx="1"/>
          </p:nvPr>
        </p:nvSpPr>
        <p:spPr>
          <a:xfrm>
            <a:off x="1066800" y="1353787"/>
            <a:ext cx="10058400" cy="4598957"/>
          </a:xfrm>
        </p:spPr>
        <p:txBody>
          <a:bodyPr>
            <a:normAutofit lnSpcReduction="10000"/>
          </a:bodyPr>
          <a:lstStyle/>
          <a:p>
            <a:r>
              <a:rPr lang="en-US" sz="3200" dirty="0"/>
              <a:t>Continue with person centered approach</a:t>
            </a:r>
          </a:p>
          <a:p>
            <a:r>
              <a:rPr lang="en-US" sz="3200" dirty="0"/>
              <a:t>CBT -stress management +Belief modification</a:t>
            </a:r>
          </a:p>
          <a:p>
            <a:r>
              <a:rPr lang="en-US" sz="3200" dirty="0"/>
              <a:t>Family Therapy</a:t>
            </a:r>
          </a:p>
          <a:p>
            <a:r>
              <a:rPr lang="en-US" sz="3200" dirty="0"/>
              <a:t>Psychoeducation</a:t>
            </a:r>
          </a:p>
          <a:p>
            <a:r>
              <a:rPr lang="en-US" sz="3200" dirty="0"/>
              <a:t>Communication and problem solving skills </a:t>
            </a:r>
          </a:p>
          <a:p>
            <a:r>
              <a:rPr lang="en-US" sz="3200" dirty="0"/>
              <a:t>Social network expansion</a:t>
            </a:r>
          </a:p>
          <a:p>
            <a:pPr algn="r"/>
            <a:r>
              <a:rPr lang="en-US" sz="2000" dirty="0"/>
              <a:t>(Bennett, 2008)</a:t>
            </a:r>
          </a:p>
          <a:p>
            <a:pPr algn="r"/>
            <a:r>
              <a:rPr lang="en-US" sz="2000" dirty="0"/>
              <a:t>(</a:t>
            </a:r>
            <a:r>
              <a:rPr lang="en-US" sz="2000" dirty="0" err="1"/>
              <a:t>Kring</a:t>
            </a:r>
            <a:r>
              <a:rPr lang="en-US" sz="2000" dirty="0"/>
              <a:t>, et al., 2013)</a:t>
            </a:r>
            <a:endParaRPr lang="en-GB" sz="2000" dirty="0"/>
          </a:p>
          <a:p>
            <a:pPr algn="r"/>
            <a:endParaRPr lang="en-GB" sz="2000" dirty="0"/>
          </a:p>
          <a:p>
            <a:pPr algn="r"/>
            <a:endParaRPr lang="en-GB" sz="3200" dirty="0"/>
          </a:p>
        </p:txBody>
      </p:sp>
    </p:spTree>
    <p:extLst>
      <p:ext uri="{BB962C8B-B14F-4D97-AF65-F5344CB8AC3E}">
        <p14:creationId xmlns:p14="http://schemas.microsoft.com/office/powerpoint/2010/main" val="24436850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7AB7C-8896-40BE-9CBF-AFF128CDBF2C}"/>
              </a:ext>
            </a:extLst>
          </p:cNvPr>
          <p:cNvSpPr>
            <a:spLocks noGrp="1"/>
          </p:cNvSpPr>
          <p:nvPr>
            <p:ph type="title"/>
          </p:nvPr>
        </p:nvSpPr>
        <p:spPr>
          <a:xfrm>
            <a:off x="1066800" y="209862"/>
            <a:ext cx="10058400" cy="824459"/>
          </a:xfrm>
        </p:spPr>
        <p:txBody>
          <a:bodyPr>
            <a:noAutofit/>
          </a:bodyPr>
          <a:lstStyle/>
          <a:p>
            <a:pPr algn="ctr"/>
            <a:r>
              <a:rPr lang="en-US" dirty="0"/>
              <a:t>Biopsychosocial </a:t>
            </a:r>
            <a:endParaRPr lang="en-GB" dirty="0"/>
          </a:p>
        </p:txBody>
      </p:sp>
      <p:sp>
        <p:nvSpPr>
          <p:cNvPr id="3" name="Content Placeholder 2">
            <a:extLst>
              <a:ext uri="{FF2B5EF4-FFF2-40B4-BE49-F238E27FC236}">
                <a16:creationId xmlns:a16="http://schemas.microsoft.com/office/drawing/2014/main" id="{DC3ADA94-47E0-487C-8F6F-068BAB00B648}"/>
              </a:ext>
            </a:extLst>
          </p:cNvPr>
          <p:cNvSpPr>
            <a:spLocks noGrp="1"/>
          </p:cNvSpPr>
          <p:nvPr>
            <p:ph idx="1"/>
          </p:nvPr>
        </p:nvSpPr>
        <p:spPr>
          <a:xfrm>
            <a:off x="419725" y="824459"/>
            <a:ext cx="10705475" cy="5823679"/>
          </a:xfrm>
        </p:spPr>
        <p:txBody>
          <a:bodyPr>
            <a:normAutofit fontScale="25000" lnSpcReduction="20000"/>
          </a:bodyPr>
          <a:lstStyle/>
          <a:p>
            <a:r>
              <a:rPr lang="en-US" sz="11200" dirty="0"/>
              <a:t>Genetic pre-disposition to Schizophrenia </a:t>
            </a:r>
          </a:p>
          <a:p>
            <a:endParaRPr lang="en-US" sz="11200" dirty="0"/>
          </a:p>
          <a:p>
            <a:r>
              <a:rPr lang="en-US" sz="11200" dirty="0"/>
              <a:t>Childhood </a:t>
            </a:r>
            <a:r>
              <a:rPr lang="en-US" sz="11200" dirty="0" err="1"/>
              <a:t>Traumau</a:t>
            </a:r>
            <a:endParaRPr lang="en-US" sz="11200" dirty="0"/>
          </a:p>
          <a:p>
            <a:pPr marL="0" indent="0">
              <a:buNone/>
            </a:pPr>
            <a:endParaRPr lang="en-US" sz="11200" dirty="0"/>
          </a:p>
          <a:p>
            <a:r>
              <a:rPr lang="en-US" sz="11200" dirty="0"/>
              <a:t>Cultural stigma </a:t>
            </a:r>
          </a:p>
          <a:p>
            <a:endParaRPr lang="en-US" sz="11200" dirty="0"/>
          </a:p>
          <a:p>
            <a:r>
              <a:rPr lang="en-US" sz="11200" dirty="0"/>
              <a:t> Cultural Stigma surrounding sexuality </a:t>
            </a:r>
          </a:p>
          <a:p>
            <a:endParaRPr lang="en-US" sz="11200" dirty="0"/>
          </a:p>
          <a:p>
            <a:r>
              <a:rPr lang="en-US" sz="11200" dirty="0"/>
              <a:t>Loneliness and isolation</a:t>
            </a:r>
          </a:p>
          <a:p>
            <a:pPr algn="r"/>
            <a:r>
              <a:rPr lang="en-US" sz="8000" dirty="0"/>
              <a:t>(Fernando, 2010)</a:t>
            </a:r>
            <a:endParaRPr lang="en-GB" sz="8000" dirty="0"/>
          </a:p>
          <a:p>
            <a:pPr lvl="8" algn="r"/>
            <a:r>
              <a:rPr lang="en-US" sz="11100" dirty="0"/>
              <a:t>                                           </a:t>
            </a:r>
          </a:p>
          <a:p>
            <a:endParaRPr lang="en-US" sz="9800" dirty="0"/>
          </a:p>
          <a:p>
            <a:pPr marL="0" indent="0">
              <a:buNone/>
            </a:pPr>
            <a:endParaRPr lang="en-US" sz="9800" dirty="0"/>
          </a:p>
          <a:p>
            <a:pPr marL="0" indent="0">
              <a:buNone/>
            </a:pPr>
            <a:endParaRPr lang="en-US" sz="5100" dirty="0"/>
          </a:p>
          <a:p>
            <a:endParaRPr lang="en-US" dirty="0"/>
          </a:p>
          <a:p>
            <a:endParaRPr lang="en-US" dirty="0"/>
          </a:p>
          <a:p>
            <a:pPr lvl="8" algn="r"/>
            <a:r>
              <a:rPr lang="en-US" sz="1900" dirty="0"/>
              <a:t>)</a:t>
            </a:r>
            <a:endParaRPr lang="en-GB" sz="1900" dirty="0"/>
          </a:p>
          <a:p>
            <a:pPr algn="r"/>
            <a:endParaRPr lang="en-GB" dirty="0"/>
          </a:p>
          <a:p>
            <a:pPr algn="r"/>
            <a:endParaRPr lang="en-GB" dirty="0"/>
          </a:p>
        </p:txBody>
      </p:sp>
    </p:spTree>
    <p:extLst>
      <p:ext uri="{BB962C8B-B14F-4D97-AF65-F5344CB8AC3E}">
        <p14:creationId xmlns:p14="http://schemas.microsoft.com/office/powerpoint/2010/main" val="33126884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9AEEF-3D98-40FA-A17C-EF4043FC048A}"/>
              </a:ext>
            </a:extLst>
          </p:cNvPr>
          <p:cNvSpPr>
            <a:spLocks noGrp="1"/>
          </p:cNvSpPr>
          <p:nvPr>
            <p:ph type="title"/>
          </p:nvPr>
        </p:nvSpPr>
        <p:spPr>
          <a:xfrm>
            <a:off x="1066800" y="642594"/>
            <a:ext cx="10058400" cy="783435"/>
          </a:xfrm>
        </p:spPr>
        <p:txBody>
          <a:bodyPr/>
          <a:lstStyle/>
          <a:p>
            <a:pPr algn="ctr"/>
            <a:r>
              <a:rPr lang="en-US" dirty="0"/>
              <a:t>Statistics</a:t>
            </a:r>
            <a:endParaRPr lang="en-GB" dirty="0"/>
          </a:p>
        </p:txBody>
      </p:sp>
      <p:sp>
        <p:nvSpPr>
          <p:cNvPr id="3" name="Content Placeholder 2">
            <a:extLst>
              <a:ext uri="{FF2B5EF4-FFF2-40B4-BE49-F238E27FC236}">
                <a16:creationId xmlns:a16="http://schemas.microsoft.com/office/drawing/2014/main" id="{88B3B6E6-6EB9-4573-9298-4C52DFFA7C6D}"/>
              </a:ext>
            </a:extLst>
          </p:cNvPr>
          <p:cNvSpPr>
            <a:spLocks noGrp="1"/>
          </p:cNvSpPr>
          <p:nvPr>
            <p:ph idx="1"/>
          </p:nvPr>
        </p:nvSpPr>
        <p:spPr>
          <a:xfrm>
            <a:off x="1066800" y="1426029"/>
            <a:ext cx="10058400" cy="4615542"/>
          </a:xfrm>
        </p:spPr>
        <p:txBody>
          <a:bodyPr>
            <a:normAutofit lnSpcReduction="10000"/>
          </a:bodyPr>
          <a:lstStyle/>
          <a:p>
            <a:r>
              <a:rPr lang="en-US" sz="2600" dirty="0"/>
              <a:t>1. Loneliness and lack of social interaction are also risk factors for physical and mental health – these factors increase risk of premature mortality by 30%.</a:t>
            </a:r>
          </a:p>
          <a:p>
            <a:r>
              <a:rPr lang="en-US" sz="2600" dirty="0"/>
              <a:t>2. People with severe mental illness (SMI) such as bipolar disorder or schizophrenia have a life expectancy up to 20 years less than the general population </a:t>
            </a:r>
          </a:p>
          <a:p>
            <a:r>
              <a:rPr lang="en-US" sz="2600" dirty="0"/>
              <a:t>3 .Mental health problems start early in life. Half of all mental health problems have been established by the age of 14, rising to 75% by age 24.</a:t>
            </a:r>
            <a:endParaRPr lang="en-US" sz="2600" baseline="30000" dirty="0"/>
          </a:p>
          <a:p>
            <a:pPr algn="r"/>
            <a:r>
              <a:rPr lang="en-US" sz="2600" dirty="0"/>
              <a:t>(GOV.UK, 2019)</a:t>
            </a:r>
            <a:endParaRPr lang="en-GB" sz="2600" dirty="0"/>
          </a:p>
          <a:p>
            <a:pPr marL="0" indent="0">
              <a:buNone/>
            </a:pPr>
            <a:endParaRPr lang="en-GB" dirty="0"/>
          </a:p>
        </p:txBody>
      </p:sp>
    </p:spTree>
    <p:extLst>
      <p:ext uri="{BB962C8B-B14F-4D97-AF65-F5344CB8AC3E}">
        <p14:creationId xmlns:p14="http://schemas.microsoft.com/office/powerpoint/2010/main" val="22349933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AE973-4606-4855-BC61-47C37DCB7F40}"/>
              </a:ext>
            </a:extLst>
          </p:cNvPr>
          <p:cNvSpPr>
            <a:spLocks noGrp="1"/>
          </p:cNvSpPr>
          <p:nvPr>
            <p:ph type="title"/>
          </p:nvPr>
        </p:nvSpPr>
        <p:spPr>
          <a:xfrm>
            <a:off x="1066800" y="642594"/>
            <a:ext cx="10058400" cy="650178"/>
          </a:xfrm>
        </p:spPr>
        <p:txBody>
          <a:bodyPr/>
          <a:lstStyle/>
          <a:p>
            <a:pPr algn="ctr"/>
            <a:r>
              <a:rPr lang="en-US" dirty="0"/>
              <a:t>Summary</a:t>
            </a:r>
            <a:endParaRPr lang="en-GB" dirty="0"/>
          </a:p>
        </p:txBody>
      </p:sp>
      <p:sp>
        <p:nvSpPr>
          <p:cNvPr id="3" name="Content Placeholder 2">
            <a:extLst>
              <a:ext uri="{FF2B5EF4-FFF2-40B4-BE49-F238E27FC236}">
                <a16:creationId xmlns:a16="http://schemas.microsoft.com/office/drawing/2014/main" id="{C3BE02AA-9EBD-46F4-87CC-F1D8A90E7EC2}"/>
              </a:ext>
            </a:extLst>
          </p:cNvPr>
          <p:cNvSpPr>
            <a:spLocks noGrp="1"/>
          </p:cNvSpPr>
          <p:nvPr>
            <p:ph idx="1"/>
          </p:nvPr>
        </p:nvSpPr>
        <p:spPr>
          <a:xfrm>
            <a:off x="1066800" y="1219200"/>
            <a:ext cx="10058400" cy="5370786"/>
          </a:xfrm>
        </p:spPr>
        <p:txBody>
          <a:bodyPr>
            <a:normAutofit fontScale="92500" lnSpcReduction="20000"/>
          </a:bodyPr>
          <a:lstStyle/>
          <a:p>
            <a:r>
              <a:rPr lang="en-US" sz="3200" dirty="0"/>
              <a:t>DSM-5 for diagnosis</a:t>
            </a:r>
          </a:p>
          <a:p>
            <a:endParaRPr lang="en-US" sz="3200" dirty="0"/>
          </a:p>
          <a:p>
            <a:r>
              <a:rPr lang="en-US" sz="3200" dirty="0"/>
              <a:t>Signs and symptoms</a:t>
            </a:r>
          </a:p>
          <a:p>
            <a:endParaRPr lang="en-US" sz="3200" dirty="0"/>
          </a:p>
          <a:p>
            <a:r>
              <a:rPr lang="en-US" sz="3200" dirty="0"/>
              <a:t> Multi Disciplinary Teams</a:t>
            </a:r>
          </a:p>
          <a:p>
            <a:endParaRPr lang="en-US" sz="3200" dirty="0"/>
          </a:p>
          <a:p>
            <a:r>
              <a:rPr lang="en-US" sz="3200" dirty="0"/>
              <a:t>Attenuated Psychosis Syndrome</a:t>
            </a:r>
          </a:p>
          <a:p>
            <a:pPr marL="0" indent="0">
              <a:buNone/>
            </a:pPr>
            <a:endParaRPr lang="en-US" sz="3200" dirty="0"/>
          </a:p>
          <a:p>
            <a:r>
              <a:rPr lang="en-US" sz="3200" dirty="0"/>
              <a:t>Controversy </a:t>
            </a:r>
          </a:p>
          <a:p>
            <a:pPr algn="r"/>
            <a:r>
              <a:rPr lang="en-GB" sz="2000" dirty="0"/>
              <a:t> </a:t>
            </a:r>
            <a:r>
              <a:rPr lang="en-US" sz="2000" dirty="0"/>
              <a:t>(Paris, 2013)</a:t>
            </a:r>
          </a:p>
          <a:p>
            <a:pPr algn="r"/>
            <a:endParaRPr lang="en-US" dirty="0"/>
          </a:p>
          <a:p>
            <a:pPr algn="r"/>
            <a:endParaRPr lang="en-US" dirty="0"/>
          </a:p>
          <a:p>
            <a:pPr algn="r"/>
            <a:endParaRPr lang="en-US" dirty="0"/>
          </a:p>
          <a:p>
            <a:pPr algn="r"/>
            <a:endParaRPr lang="en-GB" dirty="0"/>
          </a:p>
        </p:txBody>
      </p:sp>
    </p:spTree>
    <p:extLst>
      <p:ext uri="{BB962C8B-B14F-4D97-AF65-F5344CB8AC3E}">
        <p14:creationId xmlns:p14="http://schemas.microsoft.com/office/powerpoint/2010/main" val="18735903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39A0D-D644-4CBB-885B-0819AC1C8A6C}"/>
              </a:ext>
            </a:extLst>
          </p:cNvPr>
          <p:cNvSpPr>
            <a:spLocks noGrp="1"/>
          </p:cNvSpPr>
          <p:nvPr>
            <p:ph type="title"/>
          </p:nvPr>
        </p:nvSpPr>
        <p:spPr>
          <a:xfrm>
            <a:off x="1066800" y="642594"/>
            <a:ext cx="10058400" cy="718373"/>
          </a:xfrm>
        </p:spPr>
        <p:txBody>
          <a:bodyPr/>
          <a:lstStyle/>
          <a:p>
            <a:pPr algn="ctr"/>
            <a:r>
              <a:rPr lang="en-US" dirty="0"/>
              <a:t>Conclusion </a:t>
            </a:r>
            <a:endParaRPr lang="en-GB" dirty="0"/>
          </a:p>
        </p:txBody>
      </p:sp>
      <p:sp>
        <p:nvSpPr>
          <p:cNvPr id="3" name="Content Placeholder 2">
            <a:extLst>
              <a:ext uri="{FF2B5EF4-FFF2-40B4-BE49-F238E27FC236}">
                <a16:creationId xmlns:a16="http://schemas.microsoft.com/office/drawing/2014/main" id="{B0430EED-545E-4853-9F4C-F0B76D5172DA}"/>
              </a:ext>
            </a:extLst>
          </p:cNvPr>
          <p:cNvSpPr>
            <a:spLocks noGrp="1"/>
          </p:cNvSpPr>
          <p:nvPr>
            <p:ph idx="1"/>
          </p:nvPr>
        </p:nvSpPr>
        <p:spPr>
          <a:xfrm>
            <a:off x="1066800" y="1275907"/>
            <a:ext cx="10058400" cy="4676837"/>
          </a:xfrm>
        </p:spPr>
        <p:txBody>
          <a:bodyPr>
            <a:normAutofit/>
          </a:bodyPr>
          <a:lstStyle/>
          <a:p>
            <a:r>
              <a:rPr lang="en-US" sz="3200" dirty="0"/>
              <a:t>Bills Case Study</a:t>
            </a:r>
          </a:p>
          <a:p>
            <a:endParaRPr lang="en-US" sz="3200" dirty="0"/>
          </a:p>
          <a:p>
            <a:r>
              <a:rPr lang="en-US" sz="3200" dirty="0"/>
              <a:t>Anxious ambivalent attachment</a:t>
            </a:r>
          </a:p>
          <a:p>
            <a:pPr marL="0" indent="0">
              <a:buNone/>
            </a:pPr>
            <a:endParaRPr lang="en-US" sz="3200" dirty="0"/>
          </a:p>
          <a:p>
            <a:r>
              <a:rPr lang="en-US" sz="3200" dirty="0"/>
              <a:t>Schizophrenia</a:t>
            </a:r>
          </a:p>
          <a:p>
            <a:endParaRPr lang="en-US" sz="3200" dirty="0"/>
          </a:p>
          <a:p>
            <a:r>
              <a:rPr lang="en-US" sz="3200" dirty="0"/>
              <a:t>Psychopharmacological Interventions</a:t>
            </a:r>
            <a:endParaRPr lang="en-GB" sz="3200" dirty="0"/>
          </a:p>
        </p:txBody>
      </p:sp>
    </p:spTree>
    <p:extLst>
      <p:ext uri="{BB962C8B-B14F-4D97-AF65-F5344CB8AC3E}">
        <p14:creationId xmlns:p14="http://schemas.microsoft.com/office/powerpoint/2010/main" val="2862265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664D085-C814-4D74-BCE0-2059F0DC04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DA5539E-D8B4-4F5A-B46F-C304F5D7A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E8492D2-324A-4F2E-9141-8BBD2FDC6420}"/>
              </a:ext>
            </a:extLst>
          </p:cNvPr>
          <p:cNvPicPr>
            <a:picLocks noChangeAspect="1"/>
          </p:cNvPicPr>
          <p:nvPr/>
        </p:nvPicPr>
        <p:blipFill>
          <a:blip r:embed="rId2"/>
          <a:stretch>
            <a:fillRect/>
          </a:stretch>
        </p:blipFill>
        <p:spPr>
          <a:xfrm>
            <a:off x="2598974" y="1058272"/>
            <a:ext cx="6166735" cy="5251874"/>
          </a:xfrm>
          <a:prstGeom prst="rect">
            <a:avLst/>
          </a:prstGeom>
        </p:spPr>
      </p:pic>
    </p:spTree>
    <p:extLst>
      <p:ext uri="{BB962C8B-B14F-4D97-AF65-F5344CB8AC3E}">
        <p14:creationId xmlns:p14="http://schemas.microsoft.com/office/powerpoint/2010/main" val="2847499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Office">
      <a:dk1>
        <a:srgbClr val="000000"/>
      </a:dk1>
      <a:lt1>
        <a:srgbClr val="FFFFFF"/>
      </a:lt1>
      <a:dk2>
        <a:srgbClr val="2E3948"/>
      </a:dk2>
      <a:lt2>
        <a:srgbClr val="E7E6E6"/>
      </a:lt2>
      <a:accent1>
        <a:srgbClr val="5A82CB"/>
      </a:accent1>
      <a:accent2>
        <a:srgbClr val="ED7D31"/>
      </a:accent2>
      <a:accent3>
        <a:srgbClr val="A3A3A3"/>
      </a:accent3>
      <a:accent4>
        <a:srgbClr val="CF9B00"/>
      </a:accent4>
      <a:accent5>
        <a:srgbClr val="5B9BD5"/>
      </a:accent5>
      <a:accent6>
        <a:srgbClr val="70AD47"/>
      </a:accent6>
      <a:hlink>
        <a:srgbClr val="D26012"/>
      </a:hlink>
      <a:folHlink>
        <a:srgbClr val="A9718D"/>
      </a:folHlink>
    </a:clrScheme>
    <a:fontScheme name="Savon">
      <a:majorFont>
        <a:latin typeface="Speak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Selawik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TotalTime>
  <Words>1131</Words>
  <Application>Microsoft Office PowerPoint</Application>
  <PresentationFormat>Widescreen</PresentationFormat>
  <Paragraphs>157</Paragraphs>
  <Slides>18</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Courier New</vt:lpstr>
      <vt:lpstr>Garamond</vt:lpstr>
      <vt:lpstr>Selawik Light</vt:lpstr>
      <vt:lpstr>Speak Pro</vt:lpstr>
      <vt:lpstr>SavonVTI</vt:lpstr>
      <vt:lpstr>Contemporary Mental Health ECHC 5001</vt:lpstr>
      <vt:lpstr>What Is Mental  Distress?  </vt:lpstr>
      <vt:lpstr>Case study - Bill</vt:lpstr>
      <vt:lpstr>Client Assessment</vt:lpstr>
      <vt:lpstr>Signs and Symptoms </vt:lpstr>
      <vt:lpstr>Therapy </vt:lpstr>
      <vt:lpstr>Social Background</vt:lpstr>
      <vt:lpstr>PowerPoint Presentation</vt:lpstr>
      <vt:lpstr>Bills Case Study </vt:lpstr>
      <vt:lpstr>Delusions + Hallucinations</vt:lpstr>
      <vt:lpstr>Schizophrenia</vt:lpstr>
      <vt:lpstr>Psychiatric interventions</vt:lpstr>
      <vt:lpstr>Schizophrenia diagnosis</vt:lpstr>
      <vt:lpstr>Biopsychosocial </vt:lpstr>
      <vt:lpstr>Statistics</vt:lpstr>
      <vt:lpstr>Summary</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Mental Health ECHC 5001</dc:title>
  <dc:creator>mandy williams</dc:creator>
  <cp:lastModifiedBy>mandy williams</cp:lastModifiedBy>
  <cp:revision>1</cp:revision>
  <dcterms:created xsi:type="dcterms:W3CDTF">2019-12-08T23:49:16Z</dcterms:created>
  <dcterms:modified xsi:type="dcterms:W3CDTF">2019-12-09T00:08:17Z</dcterms:modified>
</cp:coreProperties>
</file>