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58" r:id="rId3"/>
    <p:sldId id="259" r:id="rId4"/>
    <p:sldId id="260" r:id="rId5"/>
    <p:sldId id="261" r:id="rId6"/>
    <p:sldId id="262" r:id="rId7"/>
    <p:sldId id="263" r:id="rId8"/>
    <p:sldId id="264" r:id="rId9"/>
    <p:sldId id="268" r:id="rId10"/>
    <p:sldId id="269" r:id="rId11"/>
    <p:sldId id="270" r:id="rId12"/>
    <p:sldId id="271" r:id="rId13"/>
    <p:sldId id="272" r:id="rId14"/>
    <p:sldId id="273" r:id="rId15"/>
    <p:sldId id="286" r:id="rId16"/>
    <p:sldId id="287" r:id="rId17"/>
    <p:sldId id="274" r:id="rId18"/>
    <p:sldId id="275" r:id="rId19"/>
    <p:sldId id="276" r:id="rId20"/>
    <p:sldId id="288" r:id="rId21"/>
    <p:sldId id="278" r:id="rId22"/>
    <p:sldId id="279" r:id="rId23"/>
    <p:sldId id="280" r:id="rId24"/>
    <p:sldId id="281" r:id="rId25"/>
    <p:sldId id="282" r:id="rId26"/>
    <p:sldId id="283" r:id="rId27"/>
    <p:sldId id="284" r:id="rId28"/>
    <p:sldId id="285" r:id="rId29"/>
    <p:sldId id="265" r:id="rId30"/>
    <p:sldId id="266" r:id="rId31"/>
    <p:sldId id="289" r:id="rId32"/>
    <p:sldId id="267"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7479D6-FA6E-5A8F-942E-451CFCB4C2E9}" v="4693" dt="2023-03-02T23:49:50.4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elis Raportoru (1912628)" userId="S::1912628@student.uwtsd.ac.uk::b8f92cb1-5646-4495-8cb1-7ba54c3029d2" providerId="AD" clId="Web-{017479D6-FA6E-5A8F-942E-451CFCB4C2E9}"/>
    <pc:docChg chg="addSld delSld modSld addMainMaster delMainMaster">
      <pc:chgData name="Annelis Raportoru (1912628)" userId="S::1912628@student.uwtsd.ac.uk::b8f92cb1-5646-4495-8cb1-7ba54c3029d2" providerId="AD" clId="Web-{017479D6-FA6E-5A8F-942E-451CFCB4C2E9}" dt="2023-03-02T23:52:14.912" v="5006"/>
      <pc:docMkLst>
        <pc:docMk/>
      </pc:docMkLst>
      <pc:sldChg chg="addSp delSp modSp mod setBg modClrScheme setClrOvrMap delDesignElem chgLayout">
        <pc:chgData name="Annelis Raportoru (1912628)" userId="S::1912628@student.uwtsd.ac.uk::b8f92cb1-5646-4495-8cb1-7ba54c3029d2" providerId="AD" clId="Web-{017479D6-FA6E-5A8F-942E-451CFCB4C2E9}" dt="2023-03-02T23:36:39.438" v="4927"/>
        <pc:sldMkLst>
          <pc:docMk/>
          <pc:sldMk cId="109857222" sldId="256"/>
        </pc:sldMkLst>
        <pc:spChg chg="mod ord">
          <ac:chgData name="Annelis Raportoru (1912628)" userId="S::1912628@student.uwtsd.ac.uk::b8f92cb1-5646-4495-8cb1-7ba54c3029d2" providerId="AD" clId="Web-{017479D6-FA6E-5A8F-942E-451CFCB4C2E9}" dt="2023-03-02T23:36:39.438" v="4927"/>
          <ac:spMkLst>
            <pc:docMk/>
            <pc:sldMk cId="109857222" sldId="256"/>
            <ac:spMk id="2" creationId="{00000000-0000-0000-0000-000000000000}"/>
          </ac:spMkLst>
        </pc:spChg>
        <pc:spChg chg="mod ord">
          <ac:chgData name="Annelis Raportoru (1912628)" userId="S::1912628@student.uwtsd.ac.uk::b8f92cb1-5646-4495-8cb1-7ba54c3029d2" providerId="AD" clId="Web-{017479D6-FA6E-5A8F-942E-451CFCB4C2E9}" dt="2023-03-02T23:36:39.438" v="4927"/>
          <ac:spMkLst>
            <pc:docMk/>
            <pc:sldMk cId="109857222" sldId="256"/>
            <ac:spMk id="3" creationId="{00000000-0000-0000-0000-000000000000}"/>
          </ac:spMkLst>
        </pc:spChg>
        <pc:spChg chg="add del">
          <ac:chgData name="Annelis Raportoru (1912628)" userId="S::1912628@student.uwtsd.ac.uk::b8f92cb1-5646-4495-8cb1-7ba54c3029d2" providerId="AD" clId="Web-{017479D6-FA6E-5A8F-942E-451CFCB4C2E9}" dt="2023-03-02T13:51:58.592" v="3826"/>
          <ac:spMkLst>
            <pc:docMk/>
            <pc:sldMk cId="109857222" sldId="256"/>
            <ac:spMk id="6" creationId="{FD8F1113-2E3C-46E3-B54F-B7F421EEFD11}"/>
          </ac:spMkLst>
        </pc:spChg>
        <pc:spChg chg="add del">
          <ac:chgData name="Annelis Raportoru (1912628)" userId="S::1912628@student.uwtsd.ac.uk::b8f92cb1-5646-4495-8cb1-7ba54c3029d2" providerId="AD" clId="Web-{017479D6-FA6E-5A8F-942E-451CFCB4C2E9}" dt="2023-03-02T13:51:58.592" v="3826"/>
          <ac:spMkLst>
            <pc:docMk/>
            <pc:sldMk cId="109857222" sldId="256"/>
            <ac:spMk id="7" creationId="{B54A4D14-513F-4121-92D3-5CCB46896211}"/>
          </ac:spMkLst>
        </pc:spChg>
        <pc:spChg chg="add del">
          <ac:chgData name="Annelis Raportoru (1912628)" userId="S::1912628@student.uwtsd.ac.uk::b8f92cb1-5646-4495-8cb1-7ba54c3029d2" providerId="AD" clId="Web-{017479D6-FA6E-5A8F-942E-451CFCB4C2E9}" dt="2023-03-02T13:51:58.592" v="3826"/>
          <ac:spMkLst>
            <pc:docMk/>
            <pc:sldMk cId="109857222" sldId="256"/>
            <ac:spMk id="8" creationId="{6C3411F1-AD17-499D-AFEF-2F300F6DF0F3}"/>
          </ac:spMkLst>
        </pc:spChg>
        <pc:spChg chg="add del">
          <ac:chgData name="Annelis Raportoru (1912628)" userId="S::1912628@student.uwtsd.ac.uk::b8f92cb1-5646-4495-8cb1-7ba54c3029d2" providerId="AD" clId="Web-{017479D6-FA6E-5A8F-942E-451CFCB4C2E9}" dt="2023-03-02T13:51:58.592" v="3826"/>
          <ac:spMkLst>
            <pc:docMk/>
            <pc:sldMk cId="109857222" sldId="256"/>
            <ac:spMk id="10" creationId="{60BF2CBE-B1E9-4C42-89DC-C35E4E651648}"/>
          </ac:spMkLst>
        </pc:spChg>
        <pc:spChg chg="add del">
          <ac:chgData name="Annelis Raportoru (1912628)" userId="S::1912628@student.uwtsd.ac.uk::b8f92cb1-5646-4495-8cb1-7ba54c3029d2" providerId="AD" clId="Web-{017479D6-FA6E-5A8F-942E-451CFCB4C2E9}" dt="2023-03-02T13:51:58.592" v="3826"/>
          <ac:spMkLst>
            <pc:docMk/>
            <pc:sldMk cId="109857222" sldId="256"/>
            <ac:spMk id="12" creationId="{72C95A87-DCDB-41C4-B774-744B3ECBE8CB}"/>
          </ac:spMkLst>
        </pc:spChg>
        <pc:spChg chg="add del">
          <ac:chgData name="Annelis Raportoru (1912628)" userId="S::1912628@student.uwtsd.ac.uk::b8f92cb1-5646-4495-8cb1-7ba54c3029d2" providerId="AD" clId="Web-{017479D6-FA6E-5A8F-942E-451CFCB4C2E9}" dt="2023-03-02T13:51:58.592" v="3826"/>
          <ac:spMkLst>
            <pc:docMk/>
            <pc:sldMk cId="109857222" sldId="256"/>
            <ac:spMk id="14" creationId="{61B1C1DE-4201-4989-BE65-41ADC2472550}"/>
          </ac:spMkLst>
        </pc:spChg>
        <pc:spChg chg="add del">
          <ac:chgData name="Annelis Raportoru (1912628)" userId="S::1912628@student.uwtsd.ac.uk::b8f92cb1-5646-4495-8cb1-7ba54c3029d2" providerId="AD" clId="Web-{017479D6-FA6E-5A8F-942E-451CFCB4C2E9}" dt="2023-03-02T13:51:58.592" v="3826"/>
          <ac:spMkLst>
            <pc:docMk/>
            <pc:sldMk cId="109857222" sldId="256"/>
            <ac:spMk id="16" creationId="{806398CC-D327-4E06-838C-31119BD56F81}"/>
          </ac:spMkLst>
        </pc:spChg>
        <pc:spChg chg="add del">
          <ac:chgData name="Annelis Raportoru (1912628)" userId="S::1912628@student.uwtsd.ac.uk::b8f92cb1-5646-4495-8cb1-7ba54c3029d2" providerId="AD" clId="Web-{017479D6-FA6E-5A8F-942E-451CFCB4C2E9}" dt="2023-03-02T13:51:58.592" v="3826"/>
          <ac:spMkLst>
            <pc:docMk/>
            <pc:sldMk cId="109857222" sldId="256"/>
            <ac:spMk id="19" creationId="{BCB97515-32FF-43A6-A51C-B140193ABB66}"/>
          </ac:spMkLst>
        </pc:spChg>
        <pc:spChg chg="add del">
          <ac:chgData name="Annelis Raportoru (1912628)" userId="S::1912628@student.uwtsd.ac.uk::b8f92cb1-5646-4495-8cb1-7ba54c3029d2" providerId="AD" clId="Web-{017479D6-FA6E-5A8F-942E-451CFCB4C2E9}" dt="2023-03-02T13:51:58.592" v="3826"/>
          <ac:spMkLst>
            <pc:docMk/>
            <pc:sldMk cId="109857222" sldId="256"/>
            <ac:spMk id="21" creationId="{9C6379D3-7045-4B76-9409-6D23D753D054}"/>
          </ac:spMkLst>
        </pc:spChg>
        <pc:spChg chg="add del">
          <ac:chgData name="Annelis Raportoru (1912628)" userId="S::1912628@student.uwtsd.ac.uk::b8f92cb1-5646-4495-8cb1-7ba54c3029d2" providerId="AD" clId="Web-{017479D6-FA6E-5A8F-942E-451CFCB4C2E9}" dt="2023-03-02T13:51:58.592" v="3826"/>
          <ac:spMkLst>
            <pc:docMk/>
            <pc:sldMk cId="109857222" sldId="256"/>
            <ac:spMk id="27" creationId="{70A741CC-E736-448A-A94E-5C8BB9711DCD}"/>
          </ac:spMkLst>
        </pc:spChg>
        <pc:spChg chg="add del">
          <ac:chgData name="Annelis Raportoru (1912628)" userId="S::1912628@student.uwtsd.ac.uk::b8f92cb1-5646-4495-8cb1-7ba54c3029d2" providerId="AD" clId="Web-{017479D6-FA6E-5A8F-942E-451CFCB4C2E9}" dt="2023-03-02T13:51:58.592" v="3826"/>
          <ac:spMkLst>
            <pc:docMk/>
            <pc:sldMk cId="109857222" sldId="256"/>
            <ac:spMk id="29" creationId="{7C324CDD-B30F-47DD-8627-E2171D5E8399}"/>
          </ac:spMkLst>
        </pc:spChg>
        <pc:spChg chg="add del">
          <ac:chgData name="Annelis Raportoru (1912628)" userId="S::1912628@student.uwtsd.ac.uk::b8f92cb1-5646-4495-8cb1-7ba54c3029d2" providerId="AD" clId="Web-{017479D6-FA6E-5A8F-942E-451CFCB4C2E9}" dt="2023-03-02T13:51:58.592" v="3826"/>
          <ac:spMkLst>
            <pc:docMk/>
            <pc:sldMk cId="109857222" sldId="256"/>
            <ac:spMk id="31" creationId="{79C8D19E-E3D6-45A6-BCA2-5918A37D7ACC}"/>
          </ac:spMkLst>
        </pc:spChg>
        <pc:spChg chg="del">
          <ac:chgData name="Annelis Raportoru (1912628)" userId="S::1912628@student.uwtsd.ac.uk::b8f92cb1-5646-4495-8cb1-7ba54c3029d2" providerId="AD" clId="Web-{017479D6-FA6E-5A8F-942E-451CFCB4C2E9}" dt="2023-03-02T13:50:49.402" v="3814"/>
          <ac:spMkLst>
            <pc:docMk/>
            <pc:sldMk cId="109857222" sldId="256"/>
            <ac:spMk id="32" creationId="{BF02845A-8571-40C5-9F56-8F9B3F7C4E4C}"/>
          </ac:spMkLst>
        </pc:spChg>
        <pc:spChg chg="add del">
          <ac:chgData name="Annelis Raportoru (1912628)" userId="S::1912628@student.uwtsd.ac.uk::b8f92cb1-5646-4495-8cb1-7ba54c3029d2" providerId="AD" clId="Web-{017479D6-FA6E-5A8F-942E-451CFCB4C2E9}" dt="2023-03-02T13:51:58.592" v="3826"/>
          <ac:spMkLst>
            <pc:docMk/>
            <pc:sldMk cId="109857222" sldId="256"/>
            <ac:spMk id="33" creationId="{43280283-E04A-43CA-BFA1-F285486A2F00}"/>
          </ac:spMkLst>
        </pc:spChg>
        <pc:spChg chg="add del">
          <ac:chgData name="Annelis Raportoru (1912628)" userId="S::1912628@student.uwtsd.ac.uk::b8f92cb1-5646-4495-8cb1-7ba54c3029d2" providerId="AD" clId="Web-{017479D6-FA6E-5A8F-942E-451CFCB4C2E9}" dt="2023-03-02T13:51:58.592" v="3826"/>
          <ac:spMkLst>
            <pc:docMk/>
            <pc:sldMk cId="109857222" sldId="256"/>
            <ac:spMk id="35" creationId="{38328CB6-0FC5-4AEA-BC7E-489267CB6F19}"/>
          </ac:spMkLst>
        </pc:spChg>
        <pc:spChg chg="add del">
          <ac:chgData name="Annelis Raportoru (1912628)" userId="S::1912628@student.uwtsd.ac.uk::b8f92cb1-5646-4495-8cb1-7ba54c3029d2" providerId="AD" clId="Web-{017479D6-FA6E-5A8F-942E-451CFCB4C2E9}" dt="2023-03-02T13:51:58.592" v="3826"/>
          <ac:spMkLst>
            <pc:docMk/>
            <pc:sldMk cId="109857222" sldId="256"/>
            <ac:spMk id="37" creationId="{138AF5D2-3A9C-4E8F-B879-36865366A1D5}"/>
          </ac:spMkLst>
        </pc:spChg>
        <pc:spChg chg="add del">
          <ac:chgData name="Annelis Raportoru (1912628)" userId="S::1912628@student.uwtsd.ac.uk::b8f92cb1-5646-4495-8cb1-7ba54c3029d2" providerId="AD" clId="Web-{017479D6-FA6E-5A8F-942E-451CFCB4C2E9}" dt="2023-03-02T13:51:58.576" v="3825"/>
          <ac:spMkLst>
            <pc:docMk/>
            <pc:sldMk cId="109857222" sldId="256"/>
            <ac:spMk id="70" creationId="{59C0AD34-689A-4954-B857-28A56A031CCA}"/>
          </ac:spMkLst>
        </pc:spChg>
        <pc:spChg chg="add del">
          <ac:chgData name="Annelis Raportoru (1912628)" userId="S::1912628@student.uwtsd.ac.uk::b8f92cb1-5646-4495-8cb1-7ba54c3029d2" providerId="AD" clId="Web-{017479D6-FA6E-5A8F-942E-451CFCB4C2E9}" dt="2023-03-02T13:51:58.576" v="3825"/>
          <ac:spMkLst>
            <pc:docMk/>
            <pc:sldMk cId="109857222" sldId="256"/>
            <ac:spMk id="95" creationId="{0D46847E-DF7B-4BE5-BA10-97AFF961CC86}"/>
          </ac:spMkLst>
        </pc:spChg>
        <pc:spChg chg="add del">
          <ac:chgData name="Annelis Raportoru (1912628)" userId="S::1912628@student.uwtsd.ac.uk::b8f92cb1-5646-4495-8cb1-7ba54c3029d2" providerId="AD" clId="Web-{017479D6-FA6E-5A8F-942E-451CFCB4C2E9}" dt="2023-03-02T13:51:58.576" v="3825"/>
          <ac:spMkLst>
            <pc:docMk/>
            <pc:sldMk cId="109857222" sldId="256"/>
            <ac:spMk id="97" creationId="{227E50E2-800F-4574-8926-D1DB68914B2C}"/>
          </ac:spMkLst>
        </pc:spChg>
        <pc:spChg chg="add del">
          <ac:chgData name="Annelis Raportoru (1912628)" userId="S::1912628@student.uwtsd.ac.uk::b8f92cb1-5646-4495-8cb1-7ba54c3029d2" providerId="AD" clId="Web-{017479D6-FA6E-5A8F-942E-451CFCB4C2E9}" dt="2023-03-02T13:51:58.576" v="3825"/>
          <ac:spMkLst>
            <pc:docMk/>
            <pc:sldMk cId="109857222" sldId="256"/>
            <ac:spMk id="99" creationId="{7DC56226-648F-4399-93F6-94D24B604695}"/>
          </ac:spMkLst>
        </pc:spChg>
        <pc:spChg chg="add del">
          <ac:chgData name="Annelis Raportoru (1912628)" userId="S::1912628@student.uwtsd.ac.uk::b8f92cb1-5646-4495-8cb1-7ba54c3029d2" providerId="AD" clId="Web-{017479D6-FA6E-5A8F-942E-451CFCB4C2E9}" dt="2023-03-02T13:53:27.954" v="3837"/>
          <ac:spMkLst>
            <pc:docMk/>
            <pc:sldMk cId="109857222" sldId="256"/>
            <ac:spMk id="103" creationId="{A3BAF07C-C39E-42EB-BB22-8D46691D9735}"/>
          </ac:spMkLst>
        </pc:spChg>
        <pc:spChg chg="add del">
          <ac:chgData name="Annelis Raportoru (1912628)" userId="S::1912628@student.uwtsd.ac.uk::b8f92cb1-5646-4495-8cb1-7ba54c3029d2" providerId="AD" clId="Web-{017479D6-FA6E-5A8F-942E-451CFCB4C2E9}" dt="2023-03-02T13:53:27.938" v="3836"/>
          <ac:spMkLst>
            <pc:docMk/>
            <pc:sldMk cId="109857222" sldId="256"/>
            <ac:spMk id="109" creationId="{DA04DBF5-8916-4A95-8F12-870B9CFB9216}"/>
          </ac:spMkLst>
        </pc:spChg>
        <pc:spChg chg="add del">
          <ac:chgData name="Annelis Raportoru (1912628)" userId="S::1912628@student.uwtsd.ac.uk::b8f92cb1-5646-4495-8cb1-7ba54c3029d2" providerId="AD" clId="Web-{017479D6-FA6E-5A8F-942E-451CFCB4C2E9}" dt="2023-03-02T23:01:57.515" v="4777"/>
          <ac:spMkLst>
            <pc:docMk/>
            <pc:sldMk cId="109857222" sldId="256"/>
            <ac:spMk id="137" creationId="{2957367F-0D64-42F0-A033-660B417FE3F5}"/>
          </ac:spMkLst>
        </pc:spChg>
        <pc:spChg chg="add del">
          <ac:chgData name="Annelis Raportoru (1912628)" userId="S::1912628@student.uwtsd.ac.uk::b8f92cb1-5646-4495-8cb1-7ba54c3029d2" providerId="AD" clId="Web-{017479D6-FA6E-5A8F-942E-451CFCB4C2E9}" dt="2023-03-02T23:36:39.438" v="4927"/>
          <ac:spMkLst>
            <pc:docMk/>
            <pc:sldMk cId="109857222" sldId="256"/>
            <ac:spMk id="198" creationId="{A3BAF07C-C39E-42EB-BB22-8D46691D9735}"/>
          </ac:spMkLst>
        </pc:spChg>
        <pc:grpChg chg="add del">
          <ac:chgData name="Annelis Raportoru (1912628)" userId="S::1912628@student.uwtsd.ac.uk::b8f92cb1-5646-4495-8cb1-7ba54c3029d2" providerId="AD" clId="Web-{017479D6-FA6E-5A8F-942E-451CFCB4C2E9}" dt="2023-03-02T13:51:58.576" v="3825"/>
          <ac:grpSpMkLst>
            <pc:docMk/>
            <pc:sldMk cId="109857222" sldId="256"/>
            <ac:grpSpMk id="42" creationId="{AE19E2D2-078B-459F-A431-2037B063FDF3}"/>
          </ac:grpSpMkLst>
        </pc:grpChg>
        <pc:grpChg chg="add del">
          <ac:chgData name="Annelis Raportoru (1912628)" userId="S::1912628@student.uwtsd.ac.uk::b8f92cb1-5646-4495-8cb1-7ba54c3029d2" providerId="AD" clId="Web-{017479D6-FA6E-5A8F-942E-451CFCB4C2E9}" dt="2023-03-02T13:51:58.576" v="3825"/>
          <ac:grpSpMkLst>
            <pc:docMk/>
            <pc:sldMk cId="109857222" sldId="256"/>
            <ac:grpSpMk id="65" creationId="{E10C7CFA-FC7F-479C-9026-39109C0B5967}"/>
          </ac:grpSpMkLst>
        </pc:grpChg>
        <pc:grpChg chg="add del">
          <ac:chgData name="Annelis Raportoru (1912628)" userId="S::1912628@student.uwtsd.ac.uk::b8f92cb1-5646-4495-8cb1-7ba54c3029d2" providerId="AD" clId="Web-{017479D6-FA6E-5A8F-942E-451CFCB4C2E9}" dt="2023-03-02T13:51:58.576" v="3825"/>
          <ac:grpSpMkLst>
            <pc:docMk/>
            <pc:sldMk cId="109857222" sldId="256"/>
            <ac:grpSpMk id="72" creationId="{2EF251E5-B061-410C-B249-58C6857613E1}"/>
          </ac:grpSpMkLst>
        </pc:grpChg>
        <pc:grpChg chg="add del">
          <ac:chgData name="Annelis Raportoru (1912628)" userId="S::1912628@student.uwtsd.ac.uk::b8f92cb1-5646-4495-8cb1-7ba54c3029d2" providerId="AD" clId="Web-{017479D6-FA6E-5A8F-942E-451CFCB4C2E9}" dt="2023-03-02T13:53:27.954" v="3837"/>
          <ac:grpSpMkLst>
            <pc:docMk/>
            <pc:sldMk cId="109857222" sldId="256"/>
            <ac:grpSpMk id="101" creationId="{AE19E2D2-078B-459F-A431-2037B063FDF3}"/>
          </ac:grpSpMkLst>
        </pc:grpChg>
        <pc:grpChg chg="add del">
          <ac:chgData name="Annelis Raportoru (1912628)" userId="S::1912628@student.uwtsd.ac.uk::b8f92cb1-5646-4495-8cb1-7ba54c3029d2" providerId="AD" clId="Web-{017479D6-FA6E-5A8F-942E-451CFCB4C2E9}" dt="2023-03-02T13:53:27.954" v="3837"/>
          <ac:grpSpMkLst>
            <pc:docMk/>
            <pc:sldMk cId="109857222" sldId="256"/>
            <ac:grpSpMk id="102" creationId="{E10C7CFA-FC7F-479C-9026-39109C0B5967}"/>
          </ac:grpSpMkLst>
        </pc:grpChg>
        <pc:grpChg chg="add del">
          <ac:chgData name="Annelis Raportoru (1912628)" userId="S::1912628@student.uwtsd.ac.uk::b8f92cb1-5646-4495-8cb1-7ba54c3029d2" providerId="AD" clId="Web-{017479D6-FA6E-5A8F-942E-451CFCB4C2E9}" dt="2023-03-02T13:53:27.954" v="3837"/>
          <ac:grpSpMkLst>
            <pc:docMk/>
            <pc:sldMk cId="109857222" sldId="256"/>
            <ac:grpSpMk id="104" creationId="{D8E9CF54-0466-4261-9E62-0249E60E1886}"/>
          </ac:grpSpMkLst>
        </pc:grpChg>
        <pc:grpChg chg="add del">
          <ac:chgData name="Annelis Raportoru (1912628)" userId="S::1912628@student.uwtsd.ac.uk::b8f92cb1-5646-4495-8cb1-7ba54c3029d2" providerId="AD" clId="Web-{017479D6-FA6E-5A8F-942E-451CFCB4C2E9}" dt="2023-03-02T13:53:27.938" v="3836"/>
          <ac:grpSpMkLst>
            <pc:docMk/>
            <pc:sldMk cId="109857222" sldId="256"/>
            <ac:grpSpMk id="111" creationId="{073762E0-2DD8-45BD-9EB6-CA5154A510B0}"/>
          </ac:grpSpMkLst>
        </pc:grpChg>
        <pc:grpChg chg="add del">
          <ac:chgData name="Annelis Raportoru (1912628)" userId="S::1912628@student.uwtsd.ac.uk::b8f92cb1-5646-4495-8cb1-7ba54c3029d2" providerId="AD" clId="Web-{017479D6-FA6E-5A8F-942E-451CFCB4C2E9}" dt="2023-03-02T13:53:27.938" v="3836"/>
          <ac:grpSpMkLst>
            <pc:docMk/>
            <pc:sldMk cId="109857222" sldId="256"/>
            <ac:grpSpMk id="132" creationId="{D47EAB90-DF6D-419E-92FC-8F9B900DA35B}"/>
          </ac:grpSpMkLst>
        </pc:grpChg>
        <pc:grpChg chg="add del">
          <ac:chgData name="Annelis Raportoru (1912628)" userId="S::1912628@student.uwtsd.ac.uk::b8f92cb1-5646-4495-8cb1-7ba54c3029d2" providerId="AD" clId="Web-{017479D6-FA6E-5A8F-942E-451CFCB4C2E9}" dt="2023-03-02T23:01:57.515" v="4777"/>
          <ac:grpSpMkLst>
            <pc:docMk/>
            <pc:sldMk cId="109857222" sldId="256"/>
            <ac:grpSpMk id="136" creationId="{AE19E2D2-078B-459F-A431-2037B063FDF3}"/>
          </ac:grpSpMkLst>
        </pc:grpChg>
        <pc:grpChg chg="add del">
          <ac:chgData name="Annelis Raportoru (1912628)" userId="S::1912628@student.uwtsd.ac.uk::b8f92cb1-5646-4495-8cb1-7ba54c3029d2" providerId="AD" clId="Web-{017479D6-FA6E-5A8F-942E-451CFCB4C2E9}" dt="2023-03-02T23:01:57.515" v="4777"/>
          <ac:grpSpMkLst>
            <pc:docMk/>
            <pc:sldMk cId="109857222" sldId="256"/>
            <ac:grpSpMk id="139" creationId="{A74C980A-5321-4E88-B6F7-572A3327E3C8}"/>
          </ac:grpSpMkLst>
        </pc:grpChg>
        <pc:grpChg chg="add del">
          <ac:chgData name="Annelis Raportoru (1912628)" userId="S::1912628@student.uwtsd.ac.uk::b8f92cb1-5646-4495-8cb1-7ba54c3029d2" providerId="AD" clId="Web-{017479D6-FA6E-5A8F-942E-451CFCB4C2E9}" dt="2023-03-02T23:01:57.515" v="4777"/>
          <ac:grpSpMkLst>
            <pc:docMk/>
            <pc:sldMk cId="109857222" sldId="256"/>
            <ac:grpSpMk id="161" creationId="{E10C7CFA-FC7F-479C-9026-39109C0B5967}"/>
          </ac:grpSpMkLst>
        </pc:grpChg>
        <pc:grpChg chg="add del">
          <ac:chgData name="Annelis Raportoru (1912628)" userId="S::1912628@student.uwtsd.ac.uk::b8f92cb1-5646-4495-8cb1-7ba54c3029d2" providerId="AD" clId="Web-{017479D6-FA6E-5A8F-942E-451CFCB4C2E9}" dt="2023-03-02T23:01:57.515" v="4777"/>
          <ac:grpSpMkLst>
            <pc:docMk/>
            <pc:sldMk cId="109857222" sldId="256"/>
            <ac:grpSpMk id="162" creationId="{0A1FAD6E-B62A-435F-B914-503F8B950123}"/>
          </ac:grpSpMkLst>
        </pc:grpChg>
        <pc:grpChg chg="add del">
          <ac:chgData name="Annelis Raportoru (1912628)" userId="S::1912628@student.uwtsd.ac.uk::b8f92cb1-5646-4495-8cb1-7ba54c3029d2" providerId="AD" clId="Web-{017479D6-FA6E-5A8F-942E-451CFCB4C2E9}" dt="2023-03-02T23:36:39.438" v="4927"/>
          <ac:grpSpMkLst>
            <pc:docMk/>
            <pc:sldMk cId="109857222" sldId="256"/>
            <ac:grpSpMk id="170" creationId="{AE19E2D2-078B-459F-A431-2037B063FDF3}"/>
          </ac:grpSpMkLst>
        </pc:grpChg>
        <pc:grpChg chg="add del">
          <ac:chgData name="Annelis Raportoru (1912628)" userId="S::1912628@student.uwtsd.ac.uk::b8f92cb1-5646-4495-8cb1-7ba54c3029d2" providerId="AD" clId="Web-{017479D6-FA6E-5A8F-942E-451CFCB4C2E9}" dt="2023-03-02T23:36:39.438" v="4927"/>
          <ac:grpSpMkLst>
            <pc:docMk/>
            <pc:sldMk cId="109857222" sldId="256"/>
            <ac:grpSpMk id="193" creationId="{E10C7CFA-FC7F-479C-9026-39109C0B5967}"/>
          </ac:grpSpMkLst>
        </pc:grpChg>
        <pc:grpChg chg="add del">
          <ac:chgData name="Annelis Raportoru (1912628)" userId="S::1912628@student.uwtsd.ac.uk::b8f92cb1-5646-4495-8cb1-7ba54c3029d2" providerId="AD" clId="Web-{017479D6-FA6E-5A8F-942E-451CFCB4C2E9}" dt="2023-03-02T23:36:39.438" v="4927"/>
          <ac:grpSpMkLst>
            <pc:docMk/>
            <pc:sldMk cId="109857222" sldId="256"/>
            <ac:grpSpMk id="200" creationId="{D8E9CF54-0466-4261-9E62-0249E60E1886}"/>
          </ac:grpSpMkLst>
        </pc:grpChg>
        <pc:picChg chg="mod ord">
          <ac:chgData name="Annelis Raportoru (1912628)" userId="S::1912628@student.uwtsd.ac.uk::b8f92cb1-5646-4495-8cb1-7ba54c3029d2" providerId="AD" clId="Web-{017479D6-FA6E-5A8F-942E-451CFCB4C2E9}" dt="2023-03-02T23:01:57.515" v="4777"/>
          <ac:picMkLst>
            <pc:docMk/>
            <pc:sldMk cId="109857222" sldId="256"/>
            <ac:picMk id="4" creationId="{FE010D34-9C14-D653-C766-D8AF90994CA6}"/>
          </ac:picMkLst>
        </pc:picChg>
        <pc:cxnChg chg="del">
          <ac:chgData name="Annelis Raportoru (1912628)" userId="S::1912628@student.uwtsd.ac.uk::b8f92cb1-5646-4495-8cb1-7ba54c3029d2" providerId="AD" clId="Web-{017479D6-FA6E-5A8F-942E-451CFCB4C2E9}" dt="2023-03-02T13:50:49.402" v="3814"/>
          <ac:cxnSpMkLst>
            <pc:docMk/>
            <pc:sldMk cId="109857222" sldId="256"/>
            <ac:cxnSpMk id="30" creationId="{EAD4CCDA-06BF-4D2A-B44F-195AEC0B5B22}"/>
          </ac:cxnSpMkLst>
        </pc:cxnChg>
        <pc:cxnChg chg="del">
          <ac:chgData name="Annelis Raportoru (1912628)" userId="S::1912628@student.uwtsd.ac.uk::b8f92cb1-5646-4495-8cb1-7ba54c3029d2" providerId="AD" clId="Web-{017479D6-FA6E-5A8F-942E-451CFCB4C2E9}" dt="2023-03-02T13:50:49.402" v="3814"/>
          <ac:cxnSpMkLst>
            <pc:docMk/>
            <pc:sldMk cId="109857222" sldId="256"/>
            <ac:cxnSpMk id="34" creationId="{F30BB598-81B4-41BB-BC44-CD9C29AE2EAB}"/>
          </ac:cxnSpMkLst>
        </pc:cxnChg>
      </pc:sldChg>
      <pc:sldChg chg="addSp delSp modSp mod setBg modClrScheme setClrOvrMap delDesignElem chgLayout">
        <pc:chgData name="Annelis Raportoru (1912628)" userId="S::1912628@student.uwtsd.ac.uk::b8f92cb1-5646-4495-8cb1-7ba54c3029d2" providerId="AD" clId="Web-{017479D6-FA6E-5A8F-942E-451CFCB4C2E9}" dt="2023-03-02T23:36:39.438" v="4927"/>
        <pc:sldMkLst>
          <pc:docMk/>
          <pc:sldMk cId="2087986573" sldId="258"/>
        </pc:sldMkLst>
        <pc:spChg chg="mod ord">
          <ac:chgData name="Annelis Raportoru (1912628)" userId="S::1912628@student.uwtsd.ac.uk::b8f92cb1-5646-4495-8cb1-7ba54c3029d2" providerId="AD" clId="Web-{017479D6-FA6E-5A8F-942E-451CFCB4C2E9}" dt="2023-03-02T23:36:39.438" v="4927"/>
          <ac:spMkLst>
            <pc:docMk/>
            <pc:sldMk cId="2087986573" sldId="258"/>
            <ac:spMk id="2" creationId="{EA3F6CFB-4DE9-F250-A98B-E19E900B50AC}"/>
          </ac:spMkLst>
        </pc:spChg>
        <pc:spChg chg="del mod ord">
          <ac:chgData name="Annelis Raportoru (1912628)" userId="S::1912628@student.uwtsd.ac.uk::b8f92cb1-5646-4495-8cb1-7ba54c3029d2" providerId="AD" clId="Web-{017479D6-FA6E-5A8F-942E-451CFCB4C2E9}" dt="2023-03-02T13:54:15.424" v="3841"/>
          <ac:spMkLst>
            <pc:docMk/>
            <pc:sldMk cId="2087986573" sldId="258"/>
            <ac:spMk id="8" creationId="{1D2AF213-8669-784C-2C89-0558D0463E83}"/>
          </ac:spMkLst>
        </pc:spChg>
        <pc:spChg chg="add mod">
          <ac:chgData name="Annelis Raportoru (1912628)" userId="S::1912628@student.uwtsd.ac.uk::b8f92cb1-5646-4495-8cb1-7ba54c3029d2" providerId="AD" clId="Web-{017479D6-FA6E-5A8F-942E-451CFCB4C2E9}" dt="2023-03-02T23:04:32.166" v="4793"/>
          <ac:spMkLst>
            <pc:docMk/>
            <pc:sldMk cId="2087986573" sldId="258"/>
            <ac:spMk id="11" creationId="{498534EF-E007-5886-4EDA-70246A70AC80}"/>
          </ac:spMkLst>
        </pc:spChg>
        <pc:spChg chg="add del">
          <ac:chgData name="Annelis Raportoru (1912628)" userId="S::1912628@student.uwtsd.ac.uk::b8f92cb1-5646-4495-8cb1-7ba54c3029d2" providerId="AD" clId="Web-{017479D6-FA6E-5A8F-942E-451CFCB4C2E9}" dt="2023-03-02T13:55:28.223" v="3859"/>
          <ac:spMkLst>
            <pc:docMk/>
            <pc:sldMk cId="2087986573" sldId="258"/>
            <ac:spMk id="14" creationId="{982413CC-69E6-4BDA-A88D-E4EF8F95B27D}"/>
          </ac:spMkLst>
        </pc:spChg>
        <pc:spChg chg="add del">
          <ac:chgData name="Annelis Raportoru (1912628)" userId="S::1912628@student.uwtsd.ac.uk::b8f92cb1-5646-4495-8cb1-7ba54c3029d2" providerId="AD" clId="Web-{017479D6-FA6E-5A8F-942E-451CFCB4C2E9}" dt="2023-03-02T13:55:28.207" v="3858"/>
          <ac:spMkLst>
            <pc:docMk/>
            <pc:sldMk cId="2087986573" sldId="258"/>
            <ac:spMk id="42" creationId="{982413CC-69E6-4BDA-A88D-E4EF8F95B27D}"/>
          </ac:spMkLst>
        </pc:spChg>
        <pc:spChg chg="add del">
          <ac:chgData name="Annelis Raportoru (1912628)" userId="S::1912628@student.uwtsd.ac.uk::b8f92cb1-5646-4495-8cb1-7ba54c3029d2" providerId="AD" clId="Web-{017479D6-FA6E-5A8F-942E-451CFCB4C2E9}" dt="2023-03-02T23:36:39.438" v="4927"/>
          <ac:spMkLst>
            <pc:docMk/>
            <pc:sldMk cId="2087986573" sldId="258"/>
            <ac:spMk id="67" creationId="{982413CC-69E6-4BDA-A88D-E4EF8F95B27D}"/>
          </ac:spMkLst>
        </pc:spChg>
        <pc:spChg chg="add del">
          <ac:chgData name="Annelis Raportoru (1912628)" userId="S::1912628@student.uwtsd.ac.uk::b8f92cb1-5646-4495-8cb1-7ba54c3029d2" providerId="AD" clId="Web-{017479D6-FA6E-5A8F-942E-451CFCB4C2E9}" dt="2023-03-02T23:04:32.166" v="4793"/>
          <ac:spMkLst>
            <pc:docMk/>
            <pc:sldMk cId="2087986573" sldId="258"/>
            <ac:spMk id="73" creationId="{59C0AD34-689A-4954-B857-28A56A031CCA}"/>
          </ac:spMkLst>
        </pc:spChg>
        <pc:spChg chg="add del">
          <ac:chgData name="Annelis Raportoru (1912628)" userId="S::1912628@student.uwtsd.ac.uk::b8f92cb1-5646-4495-8cb1-7ba54c3029d2" providerId="AD" clId="Web-{017479D6-FA6E-5A8F-942E-451CFCB4C2E9}" dt="2023-03-02T23:04:32.166" v="4793"/>
          <ac:spMkLst>
            <pc:docMk/>
            <pc:sldMk cId="2087986573" sldId="258"/>
            <ac:spMk id="98" creationId="{0D46847E-DF7B-4BE5-BA10-97AFF961CC86}"/>
          </ac:spMkLst>
        </pc:spChg>
        <pc:spChg chg="add del">
          <ac:chgData name="Annelis Raportoru (1912628)" userId="S::1912628@student.uwtsd.ac.uk::b8f92cb1-5646-4495-8cb1-7ba54c3029d2" providerId="AD" clId="Web-{017479D6-FA6E-5A8F-942E-451CFCB4C2E9}" dt="2023-03-02T23:04:32.166" v="4793"/>
          <ac:spMkLst>
            <pc:docMk/>
            <pc:sldMk cId="2087986573" sldId="258"/>
            <ac:spMk id="100" creationId="{227E50E2-800F-4574-8926-D1DB68914B2C}"/>
          </ac:spMkLst>
        </pc:spChg>
        <pc:spChg chg="add del">
          <ac:chgData name="Annelis Raportoru (1912628)" userId="S::1912628@student.uwtsd.ac.uk::b8f92cb1-5646-4495-8cb1-7ba54c3029d2" providerId="AD" clId="Web-{017479D6-FA6E-5A8F-942E-451CFCB4C2E9}" dt="2023-03-02T23:04:32.166" v="4793"/>
          <ac:spMkLst>
            <pc:docMk/>
            <pc:sldMk cId="2087986573" sldId="258"/>
            <ac:spMk id="102" creationId="{7DC56226-648F-4399-93F6-94D24B604695}"/>
          </ac:spMkLst>
        </pc:spChg>
        <pc:grpChg chg="add del">
          <ac:chgData name="Annelis Raportoru (1912628)" userId="S::1912628@student.uwtsd.ac.uk::b8f92cb1-5646-4495-8cb1-7ba54c3029d2" providerId="AD" clId="Web-{017479D6-FA6E-5A8F-942E-451CFCB4C2E9}" dt="2023-03-02T13:55:28.223" v="3859"/>
          <ac:grpSpMkLst>
            <pc:docMk/>
            <pc:sldMk cId="2087986573" sldId="258"/>
            <ac:grpSpMk id="16" creationId="{4F1F7357-8633-4CE7-BF80-475EE8A2FAEA}"/>
          </ac:grpSpMkLst>
        </pc:grpChg>
        <pc:grpChg chg="add del">
          <ac:chgData name="Annelis Raportoru (1912628)" userId="S::1912628@student.uwtsd.ac.uk::b8f92cb1-5646-4495-8cb1-7ba54c3029d2" providerId="AD" clId="Web-{017479D6-FA6E-5A8F-942E-451CFCB4C2E9}" dt="2023-03-02T13:55:28.207" v="3858"/>
          <ac:grpSpMkLst>
            <pc:docMk/>
            <pc:sldMk cId="2087986573" sldId="258"/>
            <ac:grpSpMk id="44" creationId="{4F1F7357-8633-4CE7-BF80-475EE8A2FAEA}"/>
          </ac:grpSpMkLst>
        </pc:grpChg>
        <pc:grpChg chg="add del">
          <ac:chgData name="Annelis Raportoru (1912628)" userId="S::1912628@student.uwtsd.ac.uk::b8f92cb1-5646-4495-8cb1-7ba54c3029d2" providerId="AD" clId="Web-{017479D6-FA6E-5A8F-942E-451CFCB4C2E9}" dt="2023-03-02T23:36:39.438" v="4927"/>
          <ac:grpSpMkLst>
            <pc:docMk/>
            <pc:sldMk cId="2087986573" sldId="258"/>
            <ac:grpSpMk id="68" creationId="{4F1F7357-8633-4CE7-BF80-475EE8A2FAEA}"/>
          </ac:grpSpMkLst>
        </pc:grpChg>
        <pc:grpChg chg="add del">
          <ac:chgData name="Annelis Raportoru (1912628)" userId="S::1912628@student.uwtsd.ac.uk::b8f92cb1-5646-4495-8cb1-7ba54c3029d2" providerId="AD" clId="Web-{017479D6-FA6E-5A8F-942E-451CFCB4C2E9}" dt="2023-03-02T23:04:32.166" v="4793"/>
          <ac:grpSpMkLst>
            <pc:docMk/>
            <pc:sldMk cId="2087986573" sldId="258"/>
            <ac:grpSpMk id="75" creationId="{2EF251E5-B061-410C-B249-58C6857613E1}"/>
          </ac:grpSpMkLst>
        </pc:grpChg>
        <pc:graphicFrameChg chg="add mod ord modGraphic">
          <ac:chgData name="Annelis Raportoru (1912628)" userId="S::1912628@student.uwtsd.ac.uk::b8f92cb1-5646-4495-8cb1-7ba54c3029d2" providerId="AD" clId="Web-{017479D6-FA6E-5A8F-942E-451CFCB4C2E9}" dt="2023-03-02T23:36:39.438" v="4927"/>
          <ac:graphicFrameMkLst>
            <pc:docMk/>
            <pc:sldMk cId="2087986573" sldId="258"/>
            <ac:graphicFrameMk id="10" creationId="{9B8CD89C-EEE4-C3A4-B39D-84205AD6164B}"/>
          </ac:graphicFrameMkLst>
        </pc:graphicFrameChg>
        <pc:picChg chg="add mod ord">
          <ac:chgData name="Annelis Raportoru (1912628)" userId="S::1912628@student.uwtsd.ac.uk::b8f92cb1-5646-4495-8cb1-7ba54c3029d2" providerId="AD" clId="Web-{017479D6-FA6E-5A8F-942E-451CFCB4C2E9}" dt="2023-03-02T23:04:47.026" v="4795" actId="14100"/>
          <ac:picMkLst>
            <pc:docMk/>
            <pc:sldMk cId="2087986573" sldId="258"/>
            <ac:picMk id="9" creationId="{BEA44084-4428-C14A-760C-B4021DEBD4BE}"/>
          </ac:picMkLst>
        </pc:picChg>
      </pc:sldChg>
      <pc:sldChg chg="addSp delSp modSp mod setBg modClrScheme delDesignElem chgLayout">
        <pc:chgData name="Annelis Raportoru (1912628)" userId="S::1912628@student.uwtsd.ac.uk::b8f92cb1-5646-4495-8cb1-7ba54c3029d2" providerId="AD" clId="Web-{017479D6-FA6E-5A8F-942E-451CFCB4C2E9}" dt="2023-03-02T23:47:59.364" v="4977"/>
        <pc:sldMkLst>
          <pc:docMk/>
          <pc:sldMk cId="97291296" sldId="259"/>
        </pc:sldMkLst>
        <pc:spChg chg="mod ord">
          <ac:chgData name="Annelis Raportoru (1912628)" userId="S::1912628@student.uwtsd.ac.uk::b8f92cb1-5646-4495-8cb1-7ba54c3029d2" providerId="AD" clId="Web-{017479D6-FA6E-5A8F-942E-451CFCB4C2E9}" dt="2023-03-02T23:47:59.364" v="4977"/>
          <ac:spMkLst>
            <pc:docMk/>
            <pc:sldMk cId="97291296" sldId="259"/>
            <ac:spMk id="2" creationId="{9EDB2D11-BC16-2F9D-2FC9-A8AF5817E97A}"/>
          </ac:spMkLst>
        </pc:spChg>
        <pc:spChg chg="mod ord">
          <ac:chgData name="Annelis Raportoru (1912628)" userId="S::1912628@student.uwtsd.ac.uk::b8f92cb1-5646-4495-8cb1-7ba54c3029d2" providerId="AD" clId="Web-{017479D6-FA6E-5A8F-942E-451CFCB4C2E9}" dt="2023-03-02T23:47:59.364" v="4977"/>
          <ac:spMkLst>
            <pc:docMk/>
            <pc:sldMk cId="97291296" sldId="259"/>
            <ac:spMk id="3" creationId="{96670F35-17BB-1A5C-3FF9-474D576E70C3}"/>
          </ac:spMkLst>
        </pc:spChg>
        <pc:spChg chg="add del">
          <ac:chgData name="Annelis Raportoru (1912628)" userId="S::1912628@student.uwtsd.ac.uk::b8f92cb1-5646-4495-8cb1-7ba54c3029d2" providerId="AD" clId="Web-{017479D6-FA6E-5A8F-942E-451CFCB4C2E9}" dt="2023-03-02T23:36:39.438" v="4927"/>
          <ac:spMkLst>
            <pc:docMk/>
            <pc:sldMk cId="97291296" sldId="259"/>
            <ac:spMk id="9" creationId="{5EED486D-50DC-40B5-B6BB-E18A56619A99}"/>
          </ac:spMkLst>
        </pc:spChg>
        <pc:spChg chg="add del">
          <ac:chgData name="Annelis Raportoru (1912628)" userId="S::1912628@student.uwtsd.ac.uk::b8f92cb1-5646-4495-8cb1-7ba54c3029d2" providerId="AD" clId="Web-{017479D6-FA6E-5A8F-942E-451CFCB4C2E9}" dt="2023-03-02T23:36:39.438" v="4927"/>
          <ac:spMkLst>
            <pc:docMk/>
            <pc:sldMk cId="97291296" sldId="259"/>
            <ac:spMk id="34" creationId="{FD425171-B724-4A7F-81FB-15CC599D5BB7}"/>
          </ac:spMkLst>
        </pc:spChg>
        <pc:spChg chg="add del">
          <ac:chgData name="Annelis Raportoru (1912628)" userId="S::1912628@student.uwtsd.ac.uk::b8f92cb1-5646-4495-8cb1-7ba54c3029d2" providerId="AD" clId="Web-{017479D6-FA6E-5A8F-942E-451CFCB4C2E9}" dt="2023-03-02T23:36:39.438" v="4927"/>
          <ac:spMkLst>
            <pc:docMk/>
            <pc:sldMk cId="97291296" sldId="259"/>
            <ac:spMk id="36" creationId="{DD767DAD-8184-49CD-9312-531CBE37CB21}"/>
          </ac:spMkLst>
        </pc:spChg>
        <pc:spChg chg="add del">
          <ac:chgData name="Annelis Raportoru (1912628)" userId="S::1912628@student.uwtsd.ac.uk::b8f92cb1-5646-4495-8cb1-7ba54c3029d2" providerId="AD" clId="Web-{017479D6-FA6E-5A8F-942E-451CFCB4C2E9}" dt="2023-03-02T23:36:39.438" v="4927"/>
          <ac:spMkLst>
            <pc:docMk/>
            <pc:sldMk cId="97291296" sldId="259"/>
            <ac:spMk id="38" creationId="{48F895A8-954D-4E6F-A5B9-13CA653395DE}"/>
          </ac:spMkLst>
        </pc:spChg>
        <pc:grpChg chg="add del">
          <ac:chgData name="Annelis Raportoru (1912628)" userId="S::1912628@student.uwtsd.ac.uk::b8f92cb1-5646-4495-8cb1-7ba54c3029d2" providerId="AD" clId="Web-{017479D6-FA6E-5A8F-942E-451CFCB4C2E9}" dt="2023-03-02T23:36:39.438" v="4927"/>
          <ac:grpSpMkLst>
            <pc:docMk/>
            <pc:sldMk cId="97291296" sldId="259"/>
            <ac:grpSpMk id="11" creationId="{44E06636-FD81-4CFB-877B-32085067C3D3}"/>
          </ac:grpSpMkLst>
        </pc:grpChg>
        <pc:picChg chg="add mod">
          <ac:chgData name="Annelis Raportoru (1912628)" userId="S::1912628@student.uwtsd.ac.uk::b8f92cb1-5646-4495-8cb1-7ba54c3029d2" providerId="AD" clId="Web-{017479D6-FA6E-5A8F-942E-451CFCB4C2E9}" dt="2023-03-02T23:47:59.364" v="4977"/>
          <ac:picMkLst>
            <pc:docMk/>
            <pc:sldMk cId="97291296" sldId="259"/>
            <ac:picMk id="5" creationId="{199DE301-0003-0379-2987-072CEBC52690}"/>
          </ac:picMkLst>
        </pc:picChg>
      </pc:sldChg>
      <pc:sldChg chg="addSp delSp modSp mod setBg modClrScheme setClrOvrMap delDesignElem chgLayout">
        <pc:chgData name="Annelis Raportoru (1912628)" userId="S::1912628@student.uwtsd.ac.uk::b8f92cb1-5646-4495-8cb1-7ba54c3029d2" providerId="AD" clId="Web-{017479D6-FA6E-5A8F-942E-451CFCB4C2E9}" dt="2023-03-02T23:36:39.438" v="4927"/>
        <pc:sldMkLst>
          <pc:docMk/>
          <pc:sldMk cId="588330117" sldId="260"/>
        </pc:sldMkLst>
        <pc:spChg chg="mod ord">
          <ac:chgData name="Annelis Raportoru (1912628)" userId="S::1912628@student.uwtsd.ac.uk::b8f92cb1-5646-4495-8cb1-7ba54c3029d2" providerId="AD" clId="Web-{017479D6-FA6E-5A8F-942E-451CFCB4C2E9}" dt="2023-03-02T23:36:39.438" v="4927"/>
          <ac:spMkLst>
            <pc:docMk/>
            <pc:sldMk cId="588330117" sldId="260"/>
            <ac:spMk id="2" creationId="{376E001F-4F0F-4A33-EA62-E37464BCA880}"/>
          </ac:spMkLst>
        </pc:spChg>
        <pc:spChg chg="del mod ord">
          <ac:chgData name="Annelis Raportoru (1912628)" userId="S::1912628@student.uwtsd.ac.uk::b8f92cb1-5646-4495-8cb1-7ba54c3029d2" providerId="AD" clId="Web-{017479D6-FA6E-5A8F-942E-451CFCB4C2E9}" dt="2023-03-02T14:00:32.950" v="3910"/>
          <ac:spMkLst>
            <pc:docMk/>
            <pc:sldMk cId="588330117" sldId="260"/>
            <ac:spMk id="3" creationId="{D3E99575-4573-5959-0F4A-8A03701EE8A5}"/>
          </ac:spMkLst>
        </pc:spChg>
        <pc:spChg chg="add del">
          <ac:chgData name="Annelis Raportoru (1912628)" userId="S::1912628@student.uwtsd.ac.uk::b8f92cb1-5646-4495-8cb1-7ba54c3029d2" providerId="AD" clId="Web-{017479D6-FA6E-5A8F-942E-451CFCB4C2E9}" dt="2023-03-02T23:01:31.216" v="4776"/>
          <ac:spMkLst>
            <pc:docMk/>
            <pc:sldMk cId="588330117" sldId="260"/>
            <ac:spMk id="9" creationId="{982413CC-69E6-4BDA-A88D-E4EF8F95B27D}"/>
          </ac:spMkLst>
        </pc:spChg>
        <pc:spChg chg="add del">
          <ac:chgData name="Annelis Raportoru (1912628)" userId="S::1912628@student.uwtsd.ac.uk::b8f92cb1-5646-4495-8cb1-7ba54c3029d2" providerId="AD" clId="Web-{017479D6-FA6E-5A8F-942E-451CFCB4C2E9}" dt="2023-03-02T23:36:39.438" v="4927"/>
          <ac:spMkLst>
            <pc:docMk/>
            <pc:sldMk cId="588330117" sldId="260"/>
            <ac:spMk id="52" creationId="{A3BAF07C-C39E-42EB-BB22-8D46691D9735}"/>
          </ac:spMkLst>
        </pc:spChg>
        <pc:grpChg chg="add del">
          <ac:chgData name="Annelis Raportoru (1912628)" userId="S::1912628@student.uwtsd.ac.uk::b8f92cb1-5646-4495-8cb1-7ba54c3029d2" providerId="AD" clId="Web-{017479D6-FA6E-5A8F-942E-451CFCB4C2E9}" dt="2023-03-02T23:01:31.216" v="4776"/>
          <ac:grpSpMkLst>
            <pc:docMk/>
            <pc:sldMk cId="588330117" sldId="260"/>
            <ac:grpSpMk id="11" creationId="{4F1F7357-8633-4CE7-BF80-475EE8A2FAEA}"/>
          </ac:grpSpMkLst>
        </pc:grpChg>
        <pc:grpChg chg="add del">
          <ac:chgData name="Annelis Raportoru (1912628)" userId="S::1912628@student.uwtsd.ac.uk::b8f92cb1-5646-4495-8cb1-7ba54c3029d2" providerId="AD" clId="Web-{017479D6-FA6E-5A8F-942E-451CFCB4C2E9}" dt="2023-03-02T23:36:39.438" v="4927"/>
          <ac:grpSpMkLst>
            <pc:docMk/>
            <pc:sldMk cId="588330117" sldId="260"/>
            <ac:grpSpMk id="54" creationId="{D8E9CF54-0466-4261-9E62-0249E60E1886}"/>
          </ac:grpSpMkLst>
        </pc:grpChg>
        <pc:graphicFrameChg chg="add mod ord modGraphic">
          <ac:chgData name="Annelis Raportoru (1912628)" userId="S::1912628@student.uwtsd.ac.uk::b8f92cb1-5646-4495-8cb1-7ba54c3029d2" providerId="AD" clId="Web-{017479D6-FA6E-5A8F-942E-451CFCB4C2E9}" dt="2023-03-02T23:36:39.438" v="4927"/>
          <ac:graphicFrameMkLst>
            <pc:docMk/>
            <pc:sldMk cId="588330117" sldId="260"/>
            <ac:graphicFrameMk id="5" creationId="{863FB9CD-70A6-9E6E-CA43-105082FA579A}"/>
          </ac:graphicFrameMkLst>
        </pc:graphicFrameChg>
        <pc:picChg chg="add mod">
          <ac:chgData name="Annelis Raportoru (1912628)" userId="S::1912628@student.uwtsd.ac.uk::b8f92cb1-5646-4495-8cb1-7ba54c3029d2" providerId="AD" clId="Web-{017479D6-FA6E-5A8F-942E-451CFCB4C2E9}" dt="2023-03-02T23:01:31.216" v="4776"/>
          <ac:picMkLst>
            <pc:docMk/>
            <pc:sldMk cId="588330117" sldId="260"/>
            <ac:picMk id="47" creationId="{C2CD87A2-AE93-D65F-F729-89BAFD731F06}"/>
          </ac:picMkLst>
        </pc:picChg>
      </pc:sldChg>
      <pc:sldChg chg="addSp delSp modSp mod setBg modClrScheme delDesignElem chgLayout">
        <pc:chgData name="Annelis Raportoru (1912628)" userId="S::1912628@student.uwtsd.ac.uk::b8f92cb1-5646-4495-8cb1-7ba54c3029d2" providerId="AD" clId="Web-{017479D6-FA6E-5A8F-942E-451CFCB4C2E9}" dt="2023-03-02T23:48:25.006" v="4978"/>
        <pc:sldMkLst>
          <pc:docMk/>
          <pc:sldMk cId="2297807201" sldId="261"/>
        </pc:sldMkLst>
        <pc:spChg chg="mod ord">
          <ac:chgData name="Annelis Raportoru (1912628)" userId="S::1912628@student.uwtsd.ac.uk::b8f92cb1-5646-4495-8cb1-7ba54c3029d2" providerId="AD" clId="Web-{017479D6-FA6E-5A8F-942E-451CFCB4C2E9}" dt="2023-03-02T23:48:25.006" v="4978"/>
          <ac:spMkLst>
            <pc:docMk/>
            <pc:sldMk cId="2297807201" sldId="261"/>
            <ac:spMk id="2" creationId="{DD1C43DA-2637-D4F7-B1AC-8445471F2F35}"/>
          </ac:spMkLst>
        </pc:spChg>
        <pc:spChg chg="del mod ord">
          <ac:chgData name="Annelis Raportoru (1912628)" userId="S::1912628@student.uwtsd.ac.uk::b8f92cb1-5646-4495-8cb1-7ba54c3029d2" providerId="AD" clId="Web-{017479D6-FA6E-5A8F-942E-451CFCB4C2E9}" dt="2023-03-02T14:01:07.841" v="3911"/>
          <ac:spMkLst>
            <pc:docMk/>
            <pc:sldMk cId="2297807201" sldId="261"/>
            <ac:spMk id="3" creationId="{F60C48FE-BCD5-F115-6827-4308699249C4}"/>
          </ac:spMkLst>
        </pc:spChg>
        <pc:spChg chg="add del">
          <ac:chgData name="Annelis Raportoru (1912628)" userId="S::1912628@student.uwtsd.ac.uk::b8f92cb1-5646-4495-8cb1-7ba54c3029d2" providerId="AD" clId="Web-{017479D6-FA6E-5A8F-942E-451CFCB4C2E9}" dt="2023-03-02T23:07:14.973" v="4807"/>
          <ac:spMkLst>
            <pc:docMk/>
            <pc:sldMk cId="2297807201" sldId="261"/>
            <ac:spMk id="9" creationId="{982413CC-69E6-4BDA-A88D-E4EF8F95B27D}"/>
          </ac:spMkLst>
        </pc:spChg>
        <pc:spChg chg="add del mod">
          <ac:chgData name="Annelis Raportoru (1912628)" userId="S::1912628@student.uwtsd.ac.uk::b8f92cb1-5646-4495-8cb1-7ba54c3029d2" providerId="AD" clId="Web-{017479D6-FA6E-5A8F-942E-451CFCB4C2E9}" dt="2023-03-02T23:06:48.425" v="4802"/>
          <ac:spMkLst>
            <pc:docMk/>
            <pc:sldMk cId="2297807201" sldId="261"/>
            <ac:spMk id="33" creationId="{9CF062E5-8A49-D3A2-76A5-4D8E29E25562}"/>
          </ac:spMkLst>
        </pc:spChg>
        <pc:spChg chg="add del">
          <ac:chgData name="Annelis Raportoru (1912628)" userId="S::1912628@student.uwtsd.ac.uk::b8f92cb1-5646-4495-8cb1-7ba54c3029d2" providerId="AD" clId="Web-{017479D6-FA6E-5A8F-942E-451CFCB4C2E9}" dt="2023-03-02T23:07:03.098" v="4804"/>
          <ac:spMkLst>
            <pc:docMk/>
            <pc:sldMk cId="2297807201" sldId="261"/>
            <ac:spMk id="40" creationId="{828D1E49-2A21-4A83-A0E0-FB1597B4B2ED}"/>
          </ac:spMkLst>
        </pc:spChg>
        <pc:spChg chg="add del">
          <ac:chgData name="Annelis Raportoru (1912628)" userId="S::1912628@student.uwtsd.ac.uk::b8f92cb1-5646-4495-8cb1-7ba54c3029d2" providerId="AD" clId="Web-{017479D6-FA6E-5A8F-942E-451CFCB4C2E9}" dt="2023-03-02T23:07:03.098" v="4804"/>
          <ac:spMkLst>
            <pc:docMk/>
            <pc:sldMk cId="2297807201" sldId="261"/>
            <ac:spMk id="65" creationId="{E972DE0D-2E53-4159-ABD3-C601524262C2}"/>
          </ac:spMkLst>
        </pc:spChg>
        <pc:spChg chg="add del">
          <ac:chgData name="Annelis Raportoru (1912628)" userId="S::1912628@student.uwtsd.ac.uk::b8f92cb1-5646-4495-8cb1-7ba54c3029d2" providerId="AD" clId="Web-{017479D6-FA6E-5A8F-942E-451CFCB4C2E9}" dt="2023-03-02T23:07:14.895" v="4806"/>
          <ac:spMkLst>
            <pc:docMk/>
            <pc:sldMk cId="2297807201" sldId="261"/>
            <ac:spMk id="67" creationId="{48CAE4AE-A9DF-45AF-9A9C-1712BC63418E}"/>
          </ac:spMkLst>
        </pc:spChg>
        <pc:spChg chg="add del">
          <ac:chgData name="Annelis Raportoru (1912628)" userId="S::1912628@student.uwtsd.ac.uk::b8f92cb1-5646-4495-8cb1-7ba54c3029d2" providerId="AD" clId="Web-{017479D6-FA6E-5A8F-942E-451CFCB4C2E9}" dt="2023-03-02T23:07:14.895" v="4806"/>
          <ac:spMkLst>
            <pc:docMk/>
            <pc:sldMk cId="2297807201" sldId="261"/>
            <ac:spMk id="69" creationId="{E972DE0D-2E53-4159-ABD3-C601524262C2}"/>
          </ac:spMkLst>
        </pc:spChg>
        <pc:spChg chg="add del">
          <ac:chgData name="Annelis Raportoru (1912628)" userId="S::1912628@student.uwtsd.ac.uk::b8f92cb1-5646-4495-8cb1-7ba54c3029d2" providerId="AD" clId="Web-{017479D6-FA6E-5A8F-942E-451CFCB4C2E9}" dt="2023-03-02T23:08:13.401" v="4818"/>
          <ac:spMkLst>
            <pc:docMk/>
            <pc:sldMk cId="2297807201" sldId="261"/>
            <ac:spMk id="71" creationId="{828D1E49-2A21-4A83-A0E0-FB1597B4B2ED}"/>
          </ac:spMkLst>
        </pc:spChg>
        <pc:spChg chg="add del">
          <ac:chgData name="Annelis Raportoru (1912628)" userId="S::1912628@student.uwtsd.ac.uk::b8f92cb1-5646-4495-8cb1-7ba54c3029d2" providerId="AD" clId="Web-{017479D6-FA6E-5A8F-942E-451CFCB4C2E9}" dt="2023-03-02T23:08:13.401" v="4818"/>
          <ac:spMkLst>
            <pc:docMk/>
            <pc:sldMk cId="2297807201" sldId="261"/>
            <ac:spMk id="73" creationId="{E972DE0D-2E53-4159-ABD3-C601524262C2}"/>
          </ac:spMkLst>
        </pc:spChg>
        <pc:spChg chg="add del">
          <ac:chgData name="Annelis Raportoru (1912628)" userId="S::1912628@student.uwtsd.ac.uk::b8f92cb1-5646-4495-8cb1-7ba54c3029d2" providerId="AD" clId="Web-{017479D6-FA6E-5A8F-942E-451CFCB4C2E9}" dt="2023-03-02T23:08:00.791" v="4813"/>
          <ac:spMkLst>
            <pc:docMk/>
            <pc:sldMk cId="2297807201" sldId="261"/>
            <ac:spMk id="78" creationId="{48CAE4AE-A9DF-45AF-9A9C-1712BC63418E}"/>
          </ac:spMkLst>
        </pc:spChg>
        <pc:spChg chg="add del">
          <ac:chgData name="Annelis Raportoru (1912628)" userId="S::1912628@student.uwtsd.ac.uk::b8f92cb1-5646-4495-8cb1-7ba54c3029d2" providerId="AD" clId="Web-{017479D6-FA6E-5A8F-942E-451CFCB4C2E9}" dt="2023-03-02T23:08:00.791" v="4813"/>
          <ac:spMkLst>
            <pc:docMk/>
            <pc:sldMk cId="2297807201" sldId="261"/>
            <ac:spMk id="103" creationId="{E972DE0D-2E53-4159-ABD3-C601524262C2}"/>
          </ac:spMkLst>
        </pc:spChg>
        <pc:spChg chg="add del">
          <ac:chgData name="Annelis Raportoru (1912628)" userId="S::1912628@student.uwtsd.ac.uk::b8f92cb1-5646-4495-8cb1-7ba54c3029d2" providerId="AD" clId="Web-{017479D6-FA6E-5A8F-942E-451CFCB4C2E9}" dt="2023-03-02T23:08:04.072" v="4815"/>
          <ac:spMkLst>
            <pc:docMk/>
            <pc:sldMk cId="2297807201" sldId="261"/>
            <ac:spMk id="105" creationId="{828D1E49-2A21-4A83-A0E0-FB1597B4B2ED}"/>
          </ac:spMkLst>
        </pc:spChg>
        <pc:spChg chg="add del">
          <ac:chgData name="Annelis Raportoru (1912628)" userId="S::1912628@student.uwtsd.ac.uk::b8f92cb1-5646-4495-8cb1-7ba54c3029d2" providerId="AD" clId="Web-{017479D6-FA6E-5A8F-942E-451CFCB4C2E9}" dt="2023-03-02T23:08:04.072" v="4815"/>
          <ac:spMkLst>
            <pc:docMk/>
            <pc:sldMk cId="2297807201" sldId="261"/>
            <ac:spMk id="107" creationId="{E972DE0D-2E53-4159-ABD3-C601524262C2}"/>
          </ac:spMkLst>
        </pc:spChg>
        <pc:spChg chg="add del">
          <ac:chgData name="Annelis Raportoru (1912628)" userId="S::1912628@student.uwtsd.ac.uk::b8f92cb1-5646-4495-8cb1-7ba54c3029d2" providerId="AD" clId="Web-{017479D6-FA6E-5A8F-942E-451CFCB4C2E9}" dt="2023-03-02T23:08:13.354" v="4817"/>
          <ac:spMkLst>
            <pc:docMk/>
            <pc:sldMk cId="2297807201" sldId="261"/>
            <ac:spMk id="109" creationId="{48CAE4AE-A9DF-45AF-9A9C-1712BC63418E}"/>
          </ac:spMkLst>
        </pc:spChg>
        <pc:spChg chg="add del">
          <ac:chgData name="Annelis Raportoru (1912628)" userId="S::1912628@student.uwtsd.ac.uk::b8f92cb1-5646-4495-8cb1-7ba54c3029d2" providerId="AD" clId="Web-{017479D6-FA6E-5A8F-942E-451CFCB4C2E9}" dt="2023-03-02T23:08:13.354" v="4817"/>
          <ac:spMkLst>
            <pc:docMk/>
            <pc:sldMk cId="2297807201" sldId="261"/>
            <ac:spMk id="111" creationId="{E972DE0D-2E53-4159-ABD3-C601524262C2}"/>
          </ac:spMkLst>
        </pc:spChg>
        <pc:spChg chg="add del">
          <ac:chgData name="Annelis Raportoru (1912628)" userId="S::1912628@student.uwtsd.ac.uk::b8f92cb1-5646-4495-8cb1-7ba54c3029d2" providerId="AD" clId="Web-{017479D6-FA6E-5A8F-942E-451CFCB4C2E9}" dt="2023-03-02T23:36:39.438" v="4927"/>
          <ac:spMkLst>
            <pc:docMk/>
            <pc:sldMk cId="2297807201" sldId="261"/>
            <ac:spMk id="113" creationId="{828D1E49-2A21-4A83-A0E0-FB1597B4B2ED}"/>
          </ac:spMkLst>
        </pc:spChg>
        <pc:spChg chg="add del">
          <ac:chgData name="Annelis Raportoru (1912628)" userId="S::1912628@student.uwtsd.ac.uk::b8f92cb1-5646-4495-8cb1-7ba54c3029d2" providerId="AD" clId="Web-{017479D6-FA6E-5A8F-942E-451CFCB4C2E9}" dt="2023-03-02T23:36:39.438" v="4927"/>
          <ac:spMkLst>
            <pc:docMk/>
            <pc:sldMk cId="2297807201" sldId="261"/>
            <ac:spMk id="115" creationId="{E972DE0D-2E53-4159-ABD3-C601524262C2}"/>
          </ac:spMkLst>
        </pc:spChg>
        <pc:grpChg chg="add del">
          <ac:chgData name="Annelis Raportoru (1912628)" userId="S::1912628@student.uwtsd.ac.uk::b8f92cb1-5646-4495-8cb1-7ba54c3029d2" providerId="AD" clId="Web-{017479D6-FA6E-5A8F-942E-451CFCB4C2E9}" dt="2023-03-02T23:07:14.973" v="4807"/>
          <ac:grpSpMkLst>
            <pc:docMk/>
            <pc:sldMk cId="2297807201" sldId="261"/>
            <ac:grpSpMk id="11" creationId="{4F1F7357-8633-4CE7-BF80-475EE8A2FAEA}"/>
          </ac:grpSpMkLst>
        </pc:grpChg>
        <pc:grpChg chg="add del">
          <ac:chgData name="Annelis Raportoru (1912628)" userId="S::1912628@student.uwtsd.ac.uk::b8f92cb1-5646-4495-8cb1-7ba54c3029d2" providerId="AD" clId="Web-{017479D6-FA6E-5A8F-942E-451CFCB4C2E9}" dt="2023-03-02T23:07:03.098" v="4804"/>
          <ac:grpSpMkLst>
            <pc:docMk/>
            <pc:sldMk cId="2297807201" sldId="261"/>
            <ac:grpSpMk id="42" creationId="{088B852E-5494-418B-A833-75CF016A9E20}"/>
          </ac:grpSpMkLst>
        </pc:grpChg>
        <pc:grpChg chg="add del">
          <ac:chgData name="Annelis Raportoru (1912628)" userId="S::1912628@student.uwtsd.ac.uk::b8f92cb1-5646-4495-8cb1-7ba54c3029d2" providerId="AD" clId="Web-{017479D6-FA6E-5A8F-942E-451CFCB4C2E9}" dt="2023-03-02T23:07:14.895" v="4806"/>
          <ac:grpSpMkLst>
            <pc:docMk/>
            <pc:sldMk cId="2297807201" sldId="261"/>
            <ac:grpSpMk id="68" creationId="{6C272060-BC98-4C91-A58F-4DFEC566CF7F}"/>
          </ac:grpSpMkLst>
        </pc:grpChg>
        <pc:grpChg chg="add del">
          <ac:chgData name="Annelis Raportoru (1912628)" userId="S::1912628@student.uwtsd.ac.uk::b8f92cb1-5646-4495-8cb1-7ba54c3029d2" providerId="AD" clId="Web-{017479D6-FA6E-5A8F-942E-451CFCB4C2E9}" dt="2023-03-02T23:08:13.401" v="4818"/>
          <ac:grpSpMkLst>
            <pc:docMk/>
            <pc:sldMk cId="2297807201" sldId="261"/>
            <ac:grpSpMk id="72" creationId="{088B852E-5494-418B-A833-75CF016A9E20}"/>
          </ac:grpSpMkLst>
        </pc:grpChg>
        <pc:grpChg chg="add del">
          <ac:chgData name="Annelis Raportoru (1912628)" userId="S::1912628@student.uwtsd.ac.uk::b8f92cb1-5646-4495-8cb1-7ba54c3029d2" providerId="AD" clId="Web-{017479D6-FA6E-5A8F-942E-451CFCB4C2E9}" dt="2023-03-02T23:08:00.791" v="4813"/>
          <ac:grpSpMkLst>
            <pc:docMk/>
            <pc:sldMk cId="2297807201" sldId="261"/>
            <ac:grpSpMk id="80" creationId="{6C272060-BC98-4C91-A58F-4DFEC566CF7F}"/>
          </ac:grpSpMkLst>
        </pc:grpChg>
        <pc:grpChg chg="add del">
          <ac:chgData name="Annelis Raportoru (1912628)" userId="S::1912628@student.uwtsd.ac.uk::b8f92cb1-5646-4495-8cb1-7ba54c3029d2" providerId="AD" clId="Web-{017479D6-FA6E-5A8F-942E-451CFCB4C2E9}" dt="2023-03-02T23:08:04.072" v="4815"/>
          <ac:grpSpMkLst>
            <pc:docMk/>
            <pc:sldMk cId="2297807201" sldId="261"/>
            <ac:grpSpMk id="106" creationId="{088B852E-5494-418B-A833-75CF016A9E20}"/>
          </ac:grpSpMkLst>
        </pc:grpChg>
        <pc:grpChg chg="add del">
          <ac:chgData name="Annelis Raportoru (1912628)" userId="S::1912628@student.uwtsd.ac.uk::b8f92cb1-5646-4495-8cb1-7ba54c3029d2" providerId="AD" clId="Web-{017479D6-FA6E-5A8F-942E-451CFCB4C2E9}" dt="2023-03-02T23:08:13.354" v="4817"/>
          <ac:grpSpMkLst>
            <pc:docMk/>
            <pc:sldMk cId="2297807201" sldId="261"/>
            <ac:grpSpMk id="110" creationId="{6C272060-BC98-4C91-A58F-4DFEC566CF7F}"/>
          </ac:grpSpMkLst>
        </pc:grpChg>
        <pc:grpChg chg="add del">
          <ac:chgData name="Annelis Raportoru (1912628)" userId="S::1912628@student.uwtsd.ac.uk::b8f92cb1-5646-4495-8cb1-7ba54c3029d2" providerId="AD" clId="Web-{017479D6-FA6E-5A8F-942E-451CFCB4C2E9}" dt="2023-03-02T23:36:39.438" v="4927"/>
          <ac:grpSpMkLst>
            <pc:docMk/>
            <pc:sldMk cId="2297807201" sldId="261"/>
            <ac:grpSpMk id="114" creationId="{088B852E-5494-418B-A833-75CF016A9E20}"/>
          </ac:grpSpMkLst>
        </pc:grpChg>
        <pc:graphicFrameChg chg="add mod ord modGraphic">
          <ac:chgData name="Annelis Raportoru (1912628)" userId="S::1912628@student.uwtsd.ac.uk::b8f92cb1-5646-4495-8cb1-7ba54c3029d2" providerId="AD" clId="Web-{017479D6-FA6E-5A8F-942E-451CFCB4C2E9}" dt="2023-03-02T23:48:25.006" v="4978"/>
          <ac:graphicFrameMkLst>
            <pc:docMk/>
            <pc:sldMk cId="2297807201" sldId="261"/>
            <ac:graphicFrameMk id="5" creationId="{A3576BAA-9507-5D98-B40F-06B76B4B5416}"/>
          </ac:graphicFrameMkLst>
        </pc:graphicFrameChg>
        <pc:picChg chg="add del mod">
          <ac:chgData name="Annelis Raportoru (1912628)" userId="S::1912628@student.uwtsd.ac.uk::b8f92cb1-5646-4495-8cb1-7ba54c3029d2" providerId="AD" clId="Web-{017479D6-FA6E-5A8F-942E-451CFCB4C2E9}" dt="2023-03-02T23:06:48.425" v="4802"/>
          <ac:picMkLst>
            <pc:docMk/>
            <pc:sldMk cId="2297807201" sldId="261"/>
            <ac:picMk id="10" creationId="{0469218A-D64F-D0F6-2B05-E7DC87CFF0E7}"/>
          </ac:picMkLst>
        </pc:picChg>
        <pc:picChg chg="add mod">
          <ac:chgData name="Annelis Raportoru (1912628)" userId="S::1912628@student.uwtsd.ac.uk::b8f92cb1-5646-4495-8cb1-7ba54c3029d2" providerId="AD" clId="Web-{017479D6-FA6E-5A8F-942E-451CFCB4C2E9}" dt="2023-03-02T23:48:25.006" v="4978"/>
          <ac:picMkLst>
            <pc:docMk/>
            <pc:sldMk cId="2297807201" sldId="261"/>
            <ac:picMk id="35" creationId="{D31B7A52-4142-0911-089A-AEFC57A5EA5E}"/>
          </ac:picMkLst>
        </pc:picChg>
      </pc:sldChg>
      <pc:sldChg chg="addSp delSp modSp mod setBg modClrScheme setClrOvrMap delDesignElem chgLayout">
        <pc:chgData name="Annelis Raportoru (1912628)" userId="S::1912628@student.uwtsd.ac.uk::b8f92cb1-5646-4495-8cb1-7ba54c3029d2" providerId="AD" clId="Web-{017479D6-FA6E-5A8F-942E-451CFCB4C2E9}" dt="2023-03-02T23:48:51.977" v="4979"/>
        <pc:sldMkLst>
          <pc:docMk/>
          <pc:sldMk cId="2217393276" sldId="262"/>
        </pc:sldMkLst>
        <pc:spChg chg="mod ord">
          <ac:chgData name="Annelis Raportoru (1912628)" userId="S::1912628@student.uwtsd.ac.uk::b8f92cb1-5646-4495-8cb1-7ba54c3029d2" providerId="AD" clId="Web-{017479D6-FA6E-5A8F-942E-451CFCB4C2E9}" dt="2023-03-02T23:48:51.977" v="4979"/>
          <ac:spMkLst>
            <pc:docMk/>
            <pc:sldMk cId="2217393276" sldId="262"/>
            <ac:spMk id="2" creationId="{D7F061A0-EDB5-A65B-3AA0-93BA05B5C358}"/>
          </ac:spMkLst>
        </pc:spChg>
        <pc:spChg chg="del mod ord">
          <ac:chgData name="Annelis Raportoru (1912628)" userId="S::1912628@student.uwtsd.ac.uk::b8f92cb1-5646-4495-8cb1-7ba54c3029d2" providerId="AD" clId="Web-{017479D6-FA6E-5A8F-942E-451CFCB4C2E9}" dt="2023-03-02T14:02:22.031" v="3916"/>
          <ac:spMkLst>
            <pc:docMk/>
            <pc:sldMk cId="2217393276" sldId="262"/>
            <ac:spMk id="3" creationId="{C749F2FE-CB0A-D045-D7D3-31A8373C4B78}"/>
          </ac:spMkLst>
        </pc:spChg>
        <pc:spChg chg="add del">
          <ac:chgData name="Annelis Raportoru (1912628)" userId="S::1912628@student.uwtsd.ac.uk::b8f92cb1-5646-4495-8cb1-7ba54c3029d2" providerId="AD" clId="Web-{017479D6-FA6E-5A8F-942E-451CFCB4C2E9}" dt="2023-03-02T23:09:47.157" v="4826"/>
          <ac:spMkLst>
            <pc:docMk/>
            <pc:sldMk cId="2217393276" sldId="262"/>
            <ac:spMk id="9" creationId="{982413CC-69E6-4BDA-A88D-E4EF8F95B27D}"/>
          </ac:spMkLst>
        </pc:spChg>
        <pc:spChg chg="add mod">
          <ac:chgData name="Annelis Raportoru (1912628)" userId="S::1912628@student.uwtsd.ac.uk::b8f92cb1-5646-4495-8cb1-7ba54c3029d2" providerId="AD" clId="Web-{017479D6-FA6E-5A8F-942E-451CFCB4C2E9}" dt="2023-03-02T23:48:51.977" v="4979"/>
          <ac:spMkLst>
            <pc:docMk/>
            <pc:sldMk cId="2217393276" sldId="262"/>
            <ac:spMk id="84" creationId="{45F013E4-C2DC-3D53-9A44-FFA6DE7E1600}"/>
          </ac:spMkLst>
        </pc:spChg>
        <pc:spChg chg="add">
          <ac:chgData name="Annelis Raportoru (1912628)" userId="S::1912628@student.uwtsd.ac.uk::b8f92cb1-5646-4495-8cb1-7ba54c3029d2" providerId="AD" clId="Web-{017479D6-FA6E-5A8F-942E-451CFCB4C2E9}" dt="2023-03-02T23:48:51.977" v="4979"/>
          <ac:spMkLst>
            <pc:docMk/>
            <pc:sldMk cId="2217393276" sldId="262"/>
            <ac:spMk id="86" creationId="{CBD94887-6A10-4F62-8EE1-B2BCFA1F380F}"/>
          </ac:spMkLst>
        </pc:spChg>
        <pc:spChg chg="add del">
          <ac:chgData name="Annelis Raportoru (1912628)" userId="S::1912628@student.uwtsd.ac.uk::b8f92cb1-5646-4495-8cb1-7ba54c3029d2" providerId="AD" clId="Web-{017479D6-FA6E-5A8F-942E-451CFCB4C2E9}" dt="2023-03-02T23:36:39.438" v="4927"/>
          <ac:spMkLst>
            <pc:docMk/>
            <pc:sldMk cId="2217393276" sldId="262"/>
            <ac:spMk id="89" creationId="{D275908B-DB12-448E-BB28-EEF9109D4220}"/>
          </ac:spMkLst>
        </pc:spChg>
        <pc:spChg chg="add del">
          <ac:chgData name="Annelis Raportoru (1912628)" userId="S::1912628@student.uwtsd.ac.uk::b8f92cb1-5646-4495-8cb1-7ba54c3029d2" providerId="AD" clId="Web-{017479D6-FA6E-5A8F-942E-451CFCB4C2E9}" dt="2023-03-02T23:36:39.438" v="4927"/>
          <ac:spMkLst>
            <pc:docMk/>
            <pc:sldMk cId="2217393276" sldId="262"/>
            <ac:spMk id="91" creationId="{97817EE6-E8A2-47DB-A2A5-B29A73AFCADB}"/>
          </ac:spMkLst>
        </pc:spChg>
        <pc:grpChg chg="add del">
          <ac:chgData name="Annelis Raportoru (1912628)" userId="S::1912628@student.uwtsd.ac.uk::b8f92cb1-5646-4495-8cb1-7ba54c3029d2" providerId="AD" clId="Web-{017479D6-FA6E-5A8F-942E-451CFCB4C2E9}" dt="2023-03-02T23:09:47.157" v="4826"/>
          <ac:grpSpMkLst>
            <pc:docMk/>
            <pc:sldMk cId="2217393276" sldId="262"/>
            <ac:grpSpMk id="11" creationId="{4F1F7357-8633-4CE7-BF80-475EE8A2FAEA}"/>
          </ac:grpSpMkLst>
        </pc:grpChg>
        <pc:grpChg chg="add del">
          <ac:chgData name="Annelis Raportoru (1912628)" userId="S::1912628@student.uwtsd.ac.uk::b8f92cb1-5646-4495-8cb1-7ba54c3029d2" providerId="AD" clId="Web-{017479D6-FA6E-5A8F-942E-451CFCB4C2E9}" dt="2023-03-02T23:36:39.438" v="4927"/>
          <ac:grpSpMkLst>
            <pc:docMk/>
            <pc:sldMk cId="2217393276" sldId="262"/>
            <ac:grpSpMk id="93" creationId="{06781405-5A6A-4C3A-BD95-B204EE040F71}"/>
          </ac:grpSpMkLst>
        </pc:grpChg>
        <pc:grpChg chg="add del">
          <ac:chgData name="Annelis Raportoru (1912628)" userId="S::1912628@student.uwtsd.ac.uk::b8f92cb1-5646-4495-8cb1-7ba54c3029d2" providerId="AD" clId="Web-{017479D6-FA6E-5A8F-942E-451CFCB4C2E9}" dt="2023-03-02T23:36:39.438" v="4927"/>
          <ac:grpSpMkLst>
            <pc:docMk/>
            <pc:sldMk cId="2217393276" sldId="262"/>
            <ac:grpSpMk id="116" creationId="{B82325B8-6EBB-48D6-93D5-EBCB308B0383}"/>
          </ac:grpSpMkLst>
        </pc:grpChg>
        <pc:graphicFrameChg chg="add mod ord modGraphic">
          <ac:chgData name="Annelis Raportoru (1912628)" userId="S::1912628@student.uwtsd.ac.uk::b8f92cb1-5646-4495-8cb1-7ba54c3029d2" providerId="AD" clId="Web-{017479D6-FA6E-5A8F-942E-451CFCB4C2E9}" dt="2023-03-02T23:48:51.977" v="4979"/>
          <ac:graphicFrameMkLst>
            <pc:docMk/>
            <pc:sldMk cId="2217393276" sldId="262"/>
            <ac:graphicFrameMk id="5" creationId="{664599CE-BC4C-B5F0-C471-6395714FEA6F}"/>
          </ac:graphicFrameMkLst>
        </pc:graphicFrameChg>
        <pc:picChg chg="add mod ord">
          <ac:chgData name="Annelis Raportoru (1912628)" userId="S::1912628@student.uwtsd.ac.uk::b8f92cb1-5646-4495-8cb1-7ba54c3029d2" providerId="AD" clId="Web-{017479D6-FA6E-5A8F-942E-451CFCB4C2E9}" dt="2023-03-02T23:48:51.977" v="4979"/>
          <ac:picMkLst>
            <pc:docMk/>
            <pc:sldMk cId="2217393276" sldId="262"/>
            <ac:picMk id="83" creationId="{BDF8C265-E96D-0FF6-3C5A-416712E8CA7F}"/>
          </ac:picMkLst>
        </pc:picChg>
        <pc:picChg chg="add">
          <ac:chgData name="Annelis Raportoru (1912628)" userId="S::1912628@student.uwtsd.ac.uk::b8f92cb1-5646-4495-8cb1-7ba54c3029d2" providerId="AD" clId="Web-{017479D6-FA6E-5A8F-942E-451CFCB4C2E9}" dt="2023-03-02T23:48:51.977" v="4979"/>
          <ac:picMkLst>
            <pc:docMk/>
            <pc:sldMk cId="2217393276" sldId="262"/>
            <ac:picMk id="87" creationId="{A3D512BA-228A-4979-9312-ACD246E1099D}"/>
          </ac:picMkLst>
        </pc:picChg>
      </pc:sldChg>
      <pc:sldChg chg="addSp delSp modSp mod setBg modClrScheme setClrOvrMap chgLayout">
        <pc:chgData name="Annelis Raportoru (1912628)" userId="S::1912628@student.uwtsd.ac.uk::b8f92cb1-5646-4495-8cb1-7ba54c3029d2" providerId="AD" clId="Web-{017479D6-FA6E-5A8F-942E-451CFCB4C2E9}" dt="2023-03-02T23:49:00.446" v="4980"/>
        <pc:sldMkLst>
          <pc:docMk/>
          <pc:sldMk cId="1162939909" sldId="263"/>
        </pc:sldMkLst>
        <pc:spChg chg="mod ord">
          <ac:chgData name="Annelis Raportoru (1912628)" userId="S::1912628@student.uwtsd.ac.uk::b8f92cb1-5646-4495-8cb1-7ba54c3029d2" providerId="AD" clId="Web-{017479D6-FA6E-5A8F-942E-451CFCB4C2E9}" dt="2023-03-02T23:49:00.446" v="4980"/>
          <ac:spMkLst>
            <pc:docMk/>
            <pc:sldMk cId="1162939909" sldId="263"/>
            <ac:spMk id="2" creationId="{E3DAE7FE-34E3-EF21-889F-741B9AED1F4F}"/>
          </ac:spMkLst>
        </pc:spChg>
        <pc:spChg chg="del mod ord">
          <ac:chgData name="Annelis Raportoru (1912628)" userId="S::1912628@student.uwtsd.ac.uk::b8f92cb1-5646-4495-8cb1-7ba54c3029d2" providerId="AD" clId="Web-{017479D6-FA6E-5A8F-942E-451CFCB4C2E9}" dt="2023-03-02T14:02:43.141" v="3928"/>
          <ac:spMkLst>
            <pc:docMk/>
            <pc:sldMk cId="1162939909" sldId="263"/>
            <ac:spMk id="3" creationId="{9C2EDD5F-6DAF-0EF3-5586-50D1720A13D0}"/>
          </ac:spMkLst>
        </pc:spChg>
        <pc:spChg chg="add del">
          <ac:chgData name="Annelis Raportoru (1912628)" userId="S::1912628@student.uwtsd.ac.uk::b8f92cb1-5646-4495-8cb1-7ba54c3029d2" providerId="AD" clId="Web-{017479D6-FA6E-5A8F-942E-451CFCB4C2E9}" dt="2023-03-02T23:12:11.479" v="4833"/>
          <ac:spMkLst>
            <pc:docMk/>
            <pc:sldMk cId="1162939909" sldId="263"/>
            <ac:spMk id="9" creationId="{982413CC-69E6-4BDA-A88D-E4EF8F95B27D}"/>
          </ac:spMkLst>
        </pc:spChg>
        <pc:spChg chg="add del mod">
          <ac:chgData name="Annelis Raportoru (1912628)" userId="S::1912628@student.uwtsd.ac.uk::b8f92cb1-5646-4495-8cb1-7ba54c3029d2" providerId="AD" clId="Web-{017479D6-FA6E-5A8F-942E-451CFCB4C2E9}" dt="2023-03-02T23:12:05.010" v="4831"/>
          <ac:spMkLst>
            <pc:docMk/>
            <pc:sldMk cId="1162939909" sldId="263"/>
            <ac:spMk id="34" creationId="{3A3F9D57-E53E-DCDD-D495-AE27DB37541E}"/>
          </ac:spMkLst>
        </pc:spChg>
        <pc:spChg chg="add del">
          <ac:chgData name="Annelis Raportoru (1912628)" userId="S::1912628@student.uwtsd.ac.uk::b8f92cb1-5646-4495-8cb1-7ba54c3029d2" providerId="AD" clId="Web-{017479D6-FA6E-5A8F-942E-451CFCB4C2E9}" dt="2023-03-02T23:13:10.780" v="4836"/>
          <ac:spMkLst>
            <pc:docMk/>
            <pc:sldMk cId="1162939909" sldId="263"/>
            <ac:spMk id="37" creationId="{982413CC-69E6-4BDA-A88D-E4EF8F95B27D}"/>
          </ac:spMkLst>
        </pc:spChg>
        <pc:grpChg chg="add del">
          <ac:chgData name="Annelis Raportoru (1912628)" userId="S::1912628@student.uwtsd.ac.uk::b8f92cb1-5646-4495-8cb1-7ba54c3029d2" providerId="AD" clId="Web-{017479D6-FA6E-5A8F-942E-451CFCB4C2E9}" dt="2023-03-02T23:12:11.479" v="4833"/>
          <ac:grpSpMkLst>
            <pc:docMk/>
            <pc:sldMk cId="1162939909" sldId="263"/>
            <ac:grpSpMk id="11" creationId="{4F1F7357-8633-4CE7-BF80-475EE8A2FAEA}"/>
          </ac:grpSpMkLst>
        </pc:grpChg>
        <pc:grpChg chg="add del">
          <ac:chgData name="Annelis Raportoru (1912628)" userId="S::1912628@student.uwtsd.ac.uk::b8f92cb1-5646-4495-8cb1-7ba54c3029d2" providerId="AD" clId="Web-{017479D6-FA6E-5A8F-942E-451CFCB4C2E9}" dt="2023-03-02T23:13:10.780" v="4836"/>
          <ac:grpSpMkLst>
            <pc:docMk/>
            <pc:sldMk cId="1162939909" sldId="263"/>
            <ac:grpSpMk id="39" creationId="{4F1F7357-8633-4CE7-BF80-475EE8A2FAEA}"/>
          </ac:grpSpMkLst>
        </pc:grpChg>
        <pc:graphicFrameChg chg="add mod ord modGraphic">
          <ac:chgData name="Annelis Raportoru (1912628)" userId="S::1912628@student.uwtsd.ac.uk::b8f92cb1-5646-4495-8cb1-7ba54c3029d2" providerId="AD" clId="Web-{017479D6-FA6E-5A8F-942E-451CFCB4C2E9}" dt="2023-03-02T23:49:00.446" v="4980"/>
          <ac:graphicFrameMkLst>
            <pc:docMk/>
            <pc:sldMk cId="1162939909" sldId="263"/>
            <ac:graphicFrameMk id="5" creationId="{9C4BCEE9-EC34-2091-4917-925236875A38}"/>
          </ac:graphicFrameMkLst>
        </pc:graphicFrameChg>
        <pc:picChg chg="add del mod">
          <ac:chgData name="Annelis Raportoru (1912628)" userId="S::1912628@student.uwtsd.ac.uk::b8f92cb1-5646-4495-8cb1-7ba54c3029d2" providerId="AD" clId="Web-{017479D6-FA6E-5A8F-942E-451CFCB4C2E9}" dt="2023-03-02T23:12:05.010" v="4832"/>
          <ac:picMkLst>
            <pc:docMk/>
            <pc:sldMk cId="1162939909" sldId="263"/>
            <ac:picMk id="33" creationId="{C6B79F87-0A0C-8080-6661-60A24D11FF2B}"/>
          </ac:picMkLst>
        </pc:picChg>
      </pc:sldChg>
      <pc:sldChg chg="addSp delSp modSp mod setBg modClrScheme setClrOvrMap chgLayout">
        <pc:chgData name="Annelis Raportoru (1912628)" userId="S::1912628@student.uwtsd.ac.uk::b8f92cb1-5646-4495-8cb1-7ba54c3029d2" providerId="AD" clId="Web-{017479D6-FA6E-5A8F-942E-451CFCB4C2E9}" dt="2023-03-02T23:49:18.838" v="4987" actId="20577"/>
        <pc:sldMkLst>
          <pc:docMk/>
          <pc:sldMk cId="678087112" sldId="264"/>
        </pc:sldMkLst>
        <pc:spChg chg="mod ord">
          <ac:chgData name="Annelis Raportoru (1912628)" userId="S::1912628@student.uwtsd.ac.uk::b8f92cb1-5646-4495-8cb1-7ba54c3029d2" providerId="AD" clId="Web-{017479D6-FA6E-5A8F-942E-451CFCB4C2E9}" dt="2023-03-02T23:49:18.838" v="4987" actId="20577"/>
          <ac:spMkLst>
            <pc:docMk/>
            <pc:sldMk cId="678087112" sldId="264"/>
            <ac:spMk id="2" creationId="{FBF0D1F6-6838-DCB8-1E69-4711DB799CFF}"/>
          </ac:spMkLst>
        </pc:spChg>
        <pc:spChg chg="del mod ord">
          <ac:chgData name="Annelis Raportoru (1912628)" userId="S::1912628@student.uwtsd.ac.uk::b8f92cb1-5646-4495-8cb1-7ba54c3029d2" providerId="AD" clId="Web-{017479D6-FA6E-5A8F-942E-451CFCB4C2E9}" dt="2023-03-02T14:04:26.535" v="3932"/>
          <ac:spMkLst>
            <pc:docMk/>
            <pc:sldMk cId="678087112" sldId="264"/>
            <ac:spMk id="3" creationId="{E9166435-8E13-A6F9-5739-018E7C1BC36A}"/>
          </ac:spMkLst>
        </pc:spChg>
        <pc:graphicFrameChg chg="add mod ord modGraphic">
          <ac:chgData name="Annelis Raportoru (1912628)" userId="S::1912628@student.uwtsd.ac.uk::b8f92cb1-5646-4495-8cb1-7ba54c3029d2" providerId="AD" clId="Web-{017479D6-FA6E-5A8F-942E-451CFCB4C2E9}" dt="2023-03-02T23:49:08.571" v="4981"/>
          <ac:graphicFrameMkLst>
            <pc:docMk/>
            <pc:sldMk cId="678087112" sldId="264"/>
            <ac:graphicFrameMk id="5" creationId="{46094C68-2108-9D97-B9E6-56318D12CF0A}"/>
          </ac:graphicFrameMkLst>
        </pc:graphicFrameChg>
      </pc:sldChg>
      <pc:sldChg chg="modSp new mod modClrScheme chgLayout">
        <pc:chgData name="Annelis Raportoru (1912628)" userId="S::1912628@student.uwtsd.ac.uk::b8f92cb1-5646-4495-8cb1-7ba54c3029d2" providerId="AD" clId="Web-{017479D6-FA6E-5A8F-942E-451CFCB4C2E9}" dt="2023-03-02T23:36:39.438" v="4927"/>
        <pc:sldMkLst>
          <pc:docMk/>
          <pc:sldMk cId="1739469333" sldId="265"/>
        </pc:sldMkLst>
        <pc:spChg chg="mod ord">
          <ac:chgData name="Annelis Raportoru (1912628)" userId="S::1912628@student.uwtsd.ac.uk::b8f92cb1-5646-4495-8cb1-7ba54c3029d2" providerId="AD" clId="Web-{017479D6-FA6E-5A8F-942E-451CFCB4C2E9}" dt="2023-03-02T23:36:39.438" v="4927"/>
          <ac:spMkLst>
            <pc:docMk/>
            <pc:sldMk cId="1739469333" sldId="265"/>
            <ac:spMk id="2" creationId="{83785083-54AF-AAF3-3F24-C76D597B40C9}"/>
          </ac:spMkLst>
        </pc:spChg>
        <pc:spChg chg="mod ord">
          <ac:chgData name="Annelis Raportoru (1912628)" userId="S::1912628@student.uwtsd.ac.uk::b8f92cb1-5646-4495-8cb1-7ba54c3029d2" providerId="AD" clId="Web-{017479D6-FA6E-5A8F-942E-451CFCB4C2E9}" dt="2023-03-02T23:36:39.438" v="4927"/>
          <ac:spMkLst>
            <pc:docMk/>
            <pc:sldMk cId="1739469333" sldId="265"/>
            <ac:spMk id="3" creationId="{9729C8FB-8FA6-FFC4-BC78-CDA6023AB8EF}"/>
          </ac:spMkLst>
        </pc:spChg>
      </pc:sldChg>
      <pc:sldChg chg="modSp new mod modClrScheme chgLayout">
        <pc:chgData name="Annelis Raportoru (1912628)" userId="S::1912628@student.uwtsd.ac.uk::b8f92cb1-5646-4495-8cb1-7ba54c3029d2" providerId="AD" clId="Web-{017479D6-FA6E-5A8F-942E-451CFCB4C2E9}" dt="2023-03-02T23:36:39.438" v="4927"/>
        <pc:sldMkLst>
          <pc:docMk/>
          <pc:sldMk cId="3293566901" sldId="266"/>
        </pc:sldMkLst>
        <pc:spChg chg="mod ord">
          <ac:chgData name="Annelis Raportoru (1912628)" userId="S::1912628@student.uwtsd.ac.uk::b8f92cb1-5646-4495-8cb1-7ba54c3029d2" providerId="AD" clId="Web-{017479D6-FA6E-5A8F-942E-451CFCB4C2E9}" dt="2023-03-02T23:36:39.438" v="4927"/>
          <ac:spMkLst>
            <pc:docMk/>
            <pc:sldMk cId="3293566901" sldId="266"/>
            <ac:spMk id="2" creationId="{D8DB4DB2-8A4F-20CD-FEB4-22FAA0077144}"/>
          </ac:spMkLst>
        </pc:spChg>
        <pc:spChg chg="mod ord">
          <ac:chgData name="Annelis Raportoru (1912628)" userId="S::1912628@student.uwtsd.ac.uk::b8f92cb1-5646-4495-8cb1-7ba54c3029d2" providerId="AD" clId="Web-{017479D6-FA6E-5A8F-942E-451CFCB4C2E9}" dt="2023-03-02T23:36:39.438" v="4927"/>
          <ac:spMkLst>
            <pc:docMk/>
            <pc:sldMk cId="3293566901" sldId="266"/>
            <ac:spMk id="3" creationId="{88C5C7B2-5A47-C692-FDEA-E62F799F9064}"/>
          </ac:spMkLst>
        </pc:spChg>
      </pc:sldChg>
      <pc:sldChg chg="modSp new mod modClrScheme chgLayout">
        <pc:chgData name="Annelis Raportoru (1912628)" userId="S::1912628@student.uwtsd.ac.uk::b8f92cb1-5646-4495-8cb1-7ba54c3029d2" providerId="AD" clId="Web-{017479D6-FA6E-5A8F-942E-451CFCB4C2E9}" dt="2023-03-02T23:36:39.438" v="4927"/>
        <pc:sldMkLst>
          <pc:docMk/>
          <pc:sldMk cId="1316083183" sldId="267"/>
        </pc:sldMkLst>
        <pc:spChg chg="mod ord">
          <ac:chgData name="Annelis Raportoru (1912628)" userId="S::1912628@student.uwtsd.ac.uk::b8f92cb1-5646-4495-8cb1-7ba54c3029d2" providerId="AD" clId="Web-{017479D6-FA6E-5A8F-942E-451CFCB4C2E9}" dt="2023-03-02T23:36:39.438" v="4927"/>
          <ac:spMkLst>
            <pc:docMk/>
            <pc:sldMk cId="1316083183" sldId="267"/>
            <ac:spMk id="2" creationId="{2E94D28C-BDA9-8116-7221-0009C79FB3E1}"/>
          </ac:spMkLst>
        </pc:spChg>
        <pc:spChg chg="mod ord">
          <ac:chgData name="Annelis Raportoru (1912628)" userId="S::1912628@student.uwtsd.ac.uk::b8f92cb1-5646-4495-8cb1-7ba54c3029d2" providerId="AD" clId="Web-{017479D6-FA6E-5A8F-942E-451CFCB4C2E9}" dt="2023-03-02T23:36:39.438" v="4927"/>
          <ac:spMkLst>
            <pc:docMk/>
            <pc:sldMk cId="1316083183" sldId="267"/>
            <ac:spMk id="3" creationId="{7EB225A2-C6D7-A1B0-C7C5-CE5917E9BC99}"/>
          </ac:spMkLst>
        </pc:spChg>
      </pc:sldChg>
      <pc:sldChg chg="addSp delSp modSp new mod setBg modClrScheme setClrOvrMap delDesignElem chgLayout">
        <pc:chgData name="Annelis Raportoru (1912628)" userId="S::1912628@student.uwtsd.ac.uk::b8f92cb1-5646-4495-8cb1-7ba54c3029d2" providerId="AD" clId="Web-{017479D6-FA6E-5A8F-942E-451CFCB4C2E9}" dt="2023-03-02T23:50:09.372" v="4994"/>
        <pc:sldMkLst>
          <pc:docMk/>
          <pc:sldMk cId="412680078" sldId="268"/>
        </pc:sldMkLst>
        <pc:spChg chg="mod ord">
          <ac:chgData name="Annelis Raportoru (1912628)" userId="S::1912628@student.uwtsd.ac.uk::b8f92cb1-5646-4495-8cb1-7ba54c3029d2" providerId="AD" clId="Web-{017479D6-FA6E-5A8F-942E-451CFCB4C2E9}" dt="2023-03-02T23:50:09.372" v="4994"/>
          <ac:spMkLst>
            <pc:docMk/>
            <pc:sldMk cId="412680078" sldId="268"/>
            <ac:spMk id="2" creationId="{DC8F9E09-FA79-D182-4BF1-6EBC5B3ABDDD}"/>
          </ac:spMkLst>
        </pc:spChg>
        <pc:spChg chg="mod ord">
          <ac:chgData name="Annelis Raportoru (1912628)" userId="S::1912628@student.uwtsd.ac.uk::b8f92cb1-5646-4495-8cb1-7ba54c3029d2" providerId="AD" clId="Web-{017479D6-FA6E-5A8F-942E-451CFCB4C2E9}" dt="2023-03-02T23:50:09.372" v="4994"/>
          <ac:spMkLst>
            <pc:docMk/>
            <pc:sldMk cId="412680078" sldId="268"/>
            <ac:spMk id="3" creationId="{9C67BA77-8813-9AD2-7782-8EAA552E21BD}"/>
          </ac:spMkLst>
        </pc:spChg>
        <pc:spChg chg="add mod">
          <ac:chgData name="Annelis Raportoru (1912628)" userId="S::1912628@student.uwtsd.ac.uk::b8f92cb1-5646-4495-8cb1-7ba54c3029d2" providerId="AD" clId="Web-{017479D6-FA6E-5A8F-942E-451CFCB4C2E9}" dt="2023-03-02T23:50:09.372" v="4994"/>
          <ac:spMkLst>
            <pc:docMk/>
            <pc:sldMk cId="412680078" sldId="268"/>
            <ac:spMk id="5" creationId="{50B79D1B-D52D-CAC7-C543-83DD4CE014FF}"/>
          </ac:spMkLst>
        </pc:spChg>
        <pc:spChg chg="add">
          <ac:chgData name="Annelis Raportoru (1912628)" userId="S::1912628@student.uwtsd.ac.uk::b8f92cb1-5646-4495-8cb1-7ba54c3029d2" providerId="AD" clId="Web-{017479D6-FA6E-5A8F-942E-451CFCB4C2E9}" dt="2023-03-02T23:49:35.964" v="4990"/>
          <ac:spMkLst>
            <pc:docMk/>
            <pc:sldMk cId="412680078" sldId="268"/>
            <ac:spMk id="7" creationId="{CBD94887-6A10-4F62-8EE1-B2BCFA1F380F}"/>
          </ac:spMkLst>
        </pc:spChg>
        <pc:spChg chg="add del">
          <ac:chgData name="Annelis Raportoru (1912628)" userId="S::1912628@student.uwtsd.ac.uk::b8f92cb1-5646-4495-8cb1-7ba54c3029d2" providerId="AD" clId="Web-{017479D6-FA6E-5A8F-942E-451CFCB4C2E9}" dt="2023-03-02T23:14:17.738" v="4841"/>
          <ac:spMkLst>
            <pc:docMk/>
            <pc:sldMk cId="412680078" sldId="268"/>
            <ac:spMk id="8" creationId="{90F08744-9D7B-4693-B8D6-2A5210AE96F6}"/>
          </ac:spMkLst>
        </pc:spChg>
        <pc:spChg chg="add del">
          <ac:chgData name="Annelis Raportoru (1912628)" userId="S::1912628@student.uwtsd.ac.uk::b8f92cb1-5646-4495-8cb1-7ba54c3029d2" providerId="AD" clId="Web-{017479D6-FA6E-5A8F-942E-451CFCB4C2E9}" dt="2023-03-02T23:14:17.738" v="4841"/>
          <ac:spMkLst>
            <pc:docMk/>
            <pc:sldMk cId="412680078" sldId="268"/>
            <ac:spMk id="10" creationId="{5B2E630F-F386-44FA-B1A1-C10A9BF4346C}"/>
          </ac:spMkLst>
        </pc:spChg>
        <pc:spChg chg="add del">
          <ac:chgData name="Annelis Raportoru (1912628)" userId="S::1912628@student.uwtsd.ac.uk::b8f92cb1-5646-4495-8cb1-7ba54c3029d2" providerId="AD" clId="Web-{017479D6-FA6E-5A8F-942E-451CFCB4C2E9}" dt="2023-03-02T23:50:09.357" v="4993"/>
          <ac:spMkLst>
            <pc:docMk/>
            <pc:sldMk cId="412680078" sldId="268"/>
            <ac:spMk id="11" creationId="{CBD94887-6A10-4F62-8EE1-B2BCFA1F380F}"/>
          </ac:spMkLst>
        </pc:spChg>
        <pc:spChg chg="add del">
          <ac:chgData name="Annelis Raportoru (1912628)" userId="S::1912628@student.uwtsd.ac.uk::b8f92cb1-5646-4495-8cb1-7ba54c3029d2" providerId="AD" clId="Web-{017479D6-FA6E-5A8F-942E-451CFCB4C2E9}" dt="2023-03-02T23:14:17.738" v="4841"/>
          <ac:spMkLst>
            <pc:docMk/>
            <pc:sldMk cId="412680078" sldId="268"/>
            <ac:spMk id="12" creationId="{73567C09-8B4D-49A6-A711-C44C5807D8DD}"/>
          </ac:spMkLst>
        </pc:spChg>
        <pc:spChg chg="add del">
          <ac:chgData name="Annelis Raportoru (1912628)" userId="S::1912628@student.uwtsd.ac.uk::b8f92cb1-5646-4495-8cb1-7ba54c3029d2" providerId="AD" clId="Web-{017479D6-FA6E-5A8F-942E-451CFCB4C2E9}" dt="2023-03-02T23:36:39.438" v="4927"/>
          <ac:spMkLst>
            <pc:docMk/>
            <pc:sldMk cId="412680078" sldId="268"/>
            <ac:spMk id="17" creationId="{D275908B-DB12-448E-BB28-EEF9109D4220}"/>
          </ac:spMkLst>
        </pc:spChg>
        <pc:spChg chg="add del">
          <ac:chgData name="Annelis Raportoru (1912628)" userId="S::1912628@student.uwtsd.ac.uk::b8f92cb1-5646-4495-8cb1-7ba54c3029d2" providerId="AD" clId="Web-{017479D6-FA6E-5A8F-942E-451CFCB4C2E9}" dt="2023-03-02T23:36:39.438" v="4927"/>
          <ac:spMkLst>
            <pc:docMk/>
            <pc:sldMk cId="412680078" sldId="268"/>
            <ac:spMk id="19" creationId="{97817EE6-E8A2-47DB-A2A5-B29A73AFCADB}"/>
          </ac:spMkLst>
        </pc:spChg>
        <pc:grpChg chg="add del">
          <ac:chgData name="Annelis Raportoru (1912628)" userId="S::1912628@student.uwtsd.ac.uk::b8f92cb1-5646-4495-8cb1-7ba54c3029d2" providerId="AD" clId="Web-{017479D6-FA6E-5A8F-942E-451CFCB4C2E9}" dt="2023-03-02T23:36:39.438" v="4927"/>
          <ac:grpSpMkLst>
            <pc:docMk/>
            <pc:sldMk cId="412680078" sldId="268"/>
            <ac:grpSpMk id="21" creationId="{06781405-5A6A-4C3A-BD95-B204EE040F71}"/>
          </ac:grpSpMkLst>
        </pc:grpChg>
        <pc:grpChg chg="add del">
          <ac:chgData name="Annelis Raportoru (1912628)" userId="S::1912628@student.uwtsd.ac.uk::b8f92cb1-5646-4495-8cb1-7ba54c3029d2" providerId="AD" clId="Web-{017479D6-FA6E-5A8F-942E-451CFCB4C2E9}" dt="2023-03-02T23:36:39.438" v="4927"/>
          <ac:grpSpMkLst>
            <pc:docMk/>
            <pc:sldMk cId="412680078" sldId="268"/>
            <ac:grpSpMk id="44" creationId="{B82325B8-6EBB-48D6-93D5-EBCB308B0383}"/>
          </ac:grpSpMkLst>
        </pc:grpChg>
        <pc:picChg chg="add mod ord">
          <ac:chgData name="Annelis Raportoru (1912628)" userId="S::1912628@student.uwtsd.ac.uk::b8f92cb1-5646-4495-8cb1-7ba54c3029d2" providerId="AD" clId="Web-{017479D6-FA6E-5A8F-942E-451CFCB4C2E9}" dt="2023-03-02T23:50:09.372" v="4994"/>
          <ac:picMkLst>
            <pc:docMk/>
            <pc:sldMk cId="412680078" sldId="268"/>
            <ac:picMk id="4" creationId="{8981A1B3-22D3-92B3-8071-843E35819BA7}"/>
          </ac:picMkLst>
        </pc:picChg>
        <pc:picChg chg="add">
          <ac:chgData name="Annelis Raportoru (1912628)" userId="S::1912628@student.uwtsd.ac.uk::b8f92cb1-5646-4495-8cb1-7ba54c3029d2" providerId="AD" clId="Web-{017479D6-FA6E-5A8F-942E-451CFCB4C2E9}" dt="2023-03-02T23:49:35.964" v="4990"/>
          <ac:picMkLst>
            <pc:docMk/>
            <pc:sldMk cId="412680078" sldId="268"/>
            <ac:picMk id="9" creationId="{A3D512BA-228A-4979-9312-ACD246E1099D}"/>
          </ac:picMkLst>
        </pc:picChg>
        <pc:picChg chg="add del">
          <ac:chgData name="Annelis Raportoru (1912628)" userId="S::1912628@student.uwtsd.ac.uk::b8f92cb1-5646-4495-8cb1-7ba54c3029d2" providerId="AD" clId="Web-{017479D6-FA6E-5A8F-942E-451CFCB4C2E9}" dt="2023-03-02T23:50:09.357" v="4993"/>
          <ac:picMkLst>
            <pc:docMk/>
            <pc:sldMk cId="412680078" sldId="268"/>
            <ac:picMk id="13" creationId="{A3D512BA-228A-4979-9312-ACD246E1099D}"/>
          </ac:picMkLst>
        </pc:picChg>
      </pc:sldChg>
      <pc:sldChg chg="addSp delSp modSp new mod setBg modClrScheme setClrOvrMap delDesignElem chgLayout">
        <pc:chgData name="Annelis Raportoru (1912628)" userId="S::1912628@student.uwtsd.ac.uk::b8f92cb1-5646-4495-8cb1-7ba54c3029d2" providerId="AD" clId="Web-{017479D6-FA6E-5A8F-942E-451CFCB4C2E9}" dt="2023-03-02T23:50:24.608" v="4995"/>
        <pc:sldMkLst>
          <pc:docMk/>
          <pc:sldMk cId="3251521311" sldId="269"/>
        </pc:sldMkLst>
        <pc:spChg chg="mod ord">
          <ac:chgData name="Annelis Raportoru (1912628)" userId="S::1912628@student.uwtsd.ac.uk::b8f92cb1-5646-4495-8cb1-7ba54c3029d2" providerId="AD" clId="Web-{017479D6-FA6E-5A8F-942E-451CFCB4C2E9}" dt="2023-03-02T23:50:24.608" v="4995"/>
          <ac:spMkLst>
            <pc:docMk/>
            <pc:sldMk cId="3251521311" sldId="269"/>
            <ac:spMk id="2" creationId="{E8A8BAE8-E548-5E18-A4D3-9AED65F2CBA6}"/>
          </ac:spMkLst>
        </pc:spChg>
        <pc:spChg chg="del mod ord">
          <ac:chgData name="Annelis Raportoru (1912628)" userId="S::1912628@student.uwtsd.ac.uk::b8f92cb1-5646-4495-8cb1-7ba54c3029d2" providerId="AD" clId="Web-{017479D6-FA6E-5A8F-942E-451CFCB4C2E9}" dt="2023-03-02T14:05:40.037" v="3934"/>
          <ac:spMkLst>
            <pc:docMk/>
            <pc:sldMk cId="3251521311" sldId="269"/>
            <ac:spMk id="3" creationId="{EA4EC018-903D-45BF-BBEF-EDC4E3C019C0}"/>
          </ac:spMkLst>
        </pc:spChg>
        <pc:spChg chg="add del">
          <ac:chgData name="Annelis Raportoru (1912628)" userId="S::1912628@student.uwtsd.ac.uk::b8f92cb1-5646-4495-8cb1-7ba54c3029d2" providerId="AD" clId="Web-{017479D6-FA6E-5A8F-942E-451CFCB4C2E9}" dt="2023-03-02T23:16:26.652" v="4844"/>
          <ac:spMkLst>
            <pc:docMk/>
            <pc:sldMk cId="3251521311" sldId="269"/>
            <ac:spMk id="53" creationId="{A3BAF07C-C39E-42EB-BB22-8D46691D9735}"/>
          </ac:spMkLst>
        </pc:spChg>
        <pc:spChg chg="add mod">
          <ac:chgData name="Annelis Raportoru (1912628)" userId="S::1912628@student.uwtsd.ac.uk::b8f92cb1-5646-4495-8cb1-7ba54c3029d2" providerId="AD" clId="Web-{017479D6-FA6E-5A8F-942E-451CFCB4C2E9}" dt="2023-03-02T23:50:24.608" v="4995"/>
          <ac:spMkLst>
            <pc:docMk/>
            <pc:sldMk cId="3251521311" sldId="269"/>
            <ac:spMk id="80" creationId="{C6F5323E-E545-F9EB-77E3-D58D31B27FCB}"/>
          </ac:spMkLst>
        </pc:spChg>
        <pc:spChg chg="add del">
          <ac:chgData name="Annelis Raportoru (1912628)" userId="S::1912628@student.uwtsd.ac.uk::b8f92cb1-5646-4495-8cb1-7ba54c3029d2" providerId="AD" clId="Web-{017479D6-FA6E-5A8F-942E-451CFCB4C2E9}" dt="2023-03-02T23:18:17.644" v="4851"/>
          <ac:spMkLst>
            <pc:docMk/>
            <pc:sldMk cId="3251521311" sldId="269"/>
            <ac:spMk id="85" creationId="{828D1E49-2A21-4A83-A0E0-FB1597B4B2ED}"/>
          </ac:spMkLst>
        </pc:spChg>
        <pc:spChg chg="add del">
          <ac:chgData name="Annelis Raportoru (1912628)" userId="S::1912628@student.uwtsd.ac.uk::b8f92cb1-5646-4495-8cb1-7ba54c3029d2" providerId="AD" clId="Web-{017479D6-FA6E-5A8F-942E-451CFCB4C2E9}" dt="2023-03-02T23:18:17.644" v="4851"/>
          <ac:spMkLst>
            <pc:docMk/>
            <pc:sldMk cId="3251521311" sldId="269"/>
            <ac:spMk id="110" creationId="{E972DE0D-2E53-4159-ABD3-C601524262C2}"/>
          </ac:spMkLst>
        </pc:spChg>
        <pc:spChg chg="add del">
          <ac:chgData name="Annelis Raportoru (1912628)" userId="S::1912628@student.uwtsd.ac.uk::b8f92cb1-5646-4495-8cb1-7ba54c3029d2" providerId="AD" clId="Web-{017479D6-FA6E-5A8F-942E-451CFCB4C2E9}" dt="2023-03-02T23:36:39.438" v="4927"/>
          <ac:spMkLst>
            <pc:docMk/>
            <pc:sldMk cId="3251521311" sldId="269"/>
            <ac:spMk id="114" creationId="{7DC56226-648F-4399-93F6-94D24B604695}"/>
          </ac:spMkLst>
        </pc:spChg>
        <pc:spChg chg="add del">
          <ac:chgData name="Annelis Raportoru (1912628)" userId="S::1912628@student.uwtsd.ac.uk::b8f92cb1-5646-4495-8cb1-7ba54c3029d2" providerId="AD" clId="Web-{017479D6-FA6E-5A8F-942E-451CFCB4C2E9}" dt="2023-03-02T23:18:23.770" v="4853"/>
          <ac:spMkLst>
            <pc:docMk/>
            <pc:sldMk cId="3251521311" sldId="269"/>
            <ac:spMk id="116" creationId="{DD192C9E-5048-45EF-872F-57480C35B753}"/>
          </ac:spMkLst>
        </pc:spChg>
        <pc:spChg chg="add del">
          <ac:chgData name="Annelis Raportoru (1912628)" userId="S::1912628@student.uwtsd.ac.uk::b8f92cb1-5646-4495-8cb1-7ba54c3029d2" providerId="AD" clId="Web-{017479D6-FA6E-5A8F-942E-451CFCB4C2E9}" dt="2023-03-02T23:18:23.770" v="4853"/>
          <ac:spMkLst>
            <pc:docMk/>
            <pc:sldMk cId="3251521311" sldId="269"/>
            <ac:spMk id="117" creationId="{A5B0CC4D-5179-42F0-9DDF-8ACC5138D888}"/>
          </ac:spMkLst>
        </pc:spChg>
        <pc:spChg chg="add del">
          <ac:chgData name="Annelis Raportoru (1912628)" userId="S::1912628@student.uwtsd.ac.uk::b8f92cb1-5646-4495-8cb1-7ba54c3029d2" providerId="AD" clId="Web-{017479D6-FA6E-5A8F-942E-451CFCB4C2E9}" dt="2023-03-02T23:36:39.438" v="4927"/>
          <ac:spMkLst>
            <pc:docMk/>
            <pc:sldMk cId="3251521311" sldId="269"/>
            <ac:spMk id="120" creationId="{59C0AD34-689A-4954-B857-28A56A031CCA}"/>
          </ac:spMkLst>
        </pc:spChg>
        <pc:spChg chg="add del">
          <ac:chgData name="Annelis Raportoru (1912628)" userId="S::1912628@student.uwtsd.ac.uk::b8f92cb1-5646-4495-8cb1-7ba54c3029d2" providerId="AD" clId="Web-{017479D6-FA6E-5A8F-942E-451CFCB4C2E9}" dt="2023-03-02T23:36:39.438" v="4927"/>
          <ac:spMkLst>
            <pc:docMk/>
            <pc:sldMk cId="3251521311" sldId="269"/>
            <ac:spMk id="123" creationId="{0D46847E-DF7B-4BE5-BA10-97AFF961CC86}"/>
          </ac:spMkLst>
        </pc:spChg>
        <pc:spChg chg="add del">
          <ac:chgData name="Annelis Raportoru (1912628)" userId="S::1912628@student.uwtsd.ac.uk::b8f92cb1-5646-4495-8cb1-7ba54c3029d2" providerId="AD" clId="Web-{017479D6-FA6E-5A8F-942E-451CFCB4C2E9}" dt="2023-03-02T23:36:39.438" v="4927"/>
          <ac:spMkLst>
            <pc:docMk/>
            <pc:sldMk cId="3251521311" sldId="269"/>
            <ac:spMk id="124" creationId="{227E50E2-800F-4574-8926-D1DB68914B2C}"/>
          </ac:spMkLst>
        </pc:spChg>
        <pc:grpChg chg="add del">
          <ac:chgData name="Annelis Raportoru (1912628)" userId="S::1912628@student.uwtsd.ac.uk::b8f92cb1-5646-4495-8cb1-7ba54c3029d2" providerId="AD" clId="Web-{017479D6-FA6E-5A8F-942E-451CFCB4C2E9}" dt="2023-03-02T23:16:26.652" v="4844"/>
          <ac:grpSpMkLst>
            <pc:docMk/>
            <pc:sldMk cId="3251521311" sldId="269"/>
            <ac:grpSpMk id="55" creationId="{D8E9CF54-0466-4261-9E62-0249E60E1886}"/>
          </ac:grpSpMkLst>
        </pc:grpChg>
        <pc:grpChg chg="add del">
          <ac:chgData name="Annelis Raportoru (1912628)" userId="S::1912628@student.uwtsd.ac.uk::b8f92cb1-5646-4495-8cb1-7ba54c3029d2" providerId="AD" clId="Web-{017479D6-FA6E-5A8F-942E-451CFCB4C2E9}" dt="2023-03-02T23:18:17.644" v="4851"/>
          <ac:grpSpMkLst>
            <pc:docMk/>
            <pc:sldMk cId="3251521311" sldId="269"/>
            <ac:grpSpMk id="87" creationId="{088B852E-5494-418B-A833-75CF016A9E20}"/>
          </ac:grpSpMkLst>
        </pc:grpChg>
        <pc:grpChg chg="add del">
          <ac:chgData name="Annelis Raportoru (1912628)" userId="S::1912628@student.uwtsd.ac.uk::b8f92cb1-5646-4495-8cb1-7ba54c3029d2" providerId="AD" clId="Web-{017479D6-FA6E-5A8F-942E-451CFCB4C2E9}" dt="2023-03-02T23:18:23.770" v="4853"/>
          <ac:grpSpMkLst>
            <pc:docMk/>
            <pc:sldMk cId="3251521311" sldId="269"/>
            <ac:grpSpMk id="89" creationId="{7CB39D17-872D-4673-926B-43DB210DE765}"/>
          </ac:grpSpMkLst>
        </pc:grpChg>
        <pc:grpChg chg="add del">
          <ac:chgData name="Annelis Raportoru (1912628)" userId="S::1912628@student.uwtsd.ac.uk::b8f92cb1-5646-4495-8cb1-7ba54c3029d2" providerId="AD" clId="Web-{017479D6-FA6E-5A8F-942E-451CFCB4C2E9}" dt="2023-03-02T23:18:23.770" v="4853"/>
          <ac:grpSpMkLst>
            <pc:docMk/>
            <pc:sldMk cId="3251521311" sldId="269"/>
            <ac:grpSpMk id="112" creationId="{1E036FD2-416E-4EE4-9883-07FBB2F136C0}"/>
          </ac:grpSpMkLst>
        </pc:grpChg>
        <pc:grpChg chg="add del">
          <ac:chgData name="Annelis Raportoru (1912628)" userId="S::1912628@student.uwtsd.ac.uk::b8f92cb1-5646-4495-8cb1-7ba54c3029d2" providerId="AD" clId="Web-{017479D6-FA6E-5A8F-942E-451CFCB4C2E9}" dt="2023-03-02T23:36:39.438" v="4927"/>
          <ac:grpSpMkLst>
            <pc:docMk/>
            <pc:sldMk cId="3251521311" sldId="269"/>
            <ac:grpSpMk id="121" creationId="{2EF251E5-B061-410C-B249-58C6857613E1}"/>
          </ac:grpSpMkLst>
        </pc:grpChg>
        <pc:graphicFrameChg chg="add mod ord modGraphic">
          <ac:chgData name="Annelis Raportoru (1912628)" userId="S::1912628@student.uwtsd.ac.uk::b8f92cb1-5646-4495-8cb1-7ba54c3029d2" providerId="AD" clId="Web-{017479D6-FA6E-5A8F-942E-451CFCB4C2E9}" dt="2023-03-02T23:50:24.608" v="4995"/>
          <ac:graphicFrameMkLst>
            <pc:docMk/>
            <pc:sldMk cId="3251521311" sldId="269"/>
            <ac:graphicFrameMk id="5" creationId="{634060F7-294E-0B0B-7661-D2437C85DE0E}"/>
          </ac:graphicFrameMkLst>
        </pc:graphicFrameChg>
        <pc:picChg chg="add del mod">
          <ac:chgData name="Annelis Raportoru (1912628)" userId="S::1912628@student.uwtsd.ac.uk::b8f92cb1-5646-4495-8cb1-7ba54c3029d2" providerId="AD" clId="Web-{017479D6-FA6E-5A8F-942E-451CFCB4C2E9}" dt="2023-03-02T23:16:29.481" v="4845"/>
          <ac:picMkLst>
            <pc:docMk/>
            <pc:sldMk cId="3251521311" sldId="269"/>
            <ac:picMk id="48" creationId="{A52CF66F-3C17-B04C-93C8-09AB8042B59B}"/>
          </ac:picMkLst>
        </pc:picChg>
        <pc:picChg chg="add mod ord">
          <ac:chgData name="Annelis Raportoru (1912628)" userId="S::1912628@student.uwtsd.ac.uk::b8f92cb1-5646-4495-8cb1-7ba54c3029d2" providerId="AD" clId="Web-{017479D6-FA6E-5A8F-942E-451CFCB4C2E9}" dt="2023-03-02T23:50:24.608" v="4995"/>
          <ac:picMkLst>
            <pc:docMk/>
            <pc:sldMk cId="3251521311" sldId="269"/>
            <ac:picMk id="79" creationId="{BABDAF59-6C37-C018-E20B-C9CA5C044B40}"/>
          </ac:picMkLst>
        </pc:picChg>
      </pc:sldChg>
      <pc:sldChg chg="addSp delSp modSp new mod setBg modClrScheme setClrOvrMap delDesignElem chgLayout">
        <pc:chgData name="Annelis Raportoru (1912628)" userId="S::1912628@student.uwtsd.ac.uk::b8f92cb1-5646-4495-8cb1-7ba54c3029d2" providerId="AD" clId="Web-{017479D6-FA6E-5A8F-942E-451CFCB4C2E9}" dt="2023-03-02T23:50:37.218" v="4996"/>
        <pc:sldMkLst>
          <pc:docMk/>
          <pc:sldMk cId="3009714449" sldId="270"/>
        </pc:sldMkLst>
        <pc:spChg chg="mod ord">
          <ac:chgData name="Annelis Raportoru (1912628)" userId="S::1912628@student.uwtsd.ac.uk::b8f92cb1-5646-4495-8cb1-7ba54c3029d2" providerId="AD" clId="Web-{017479D6-FA6E-5A8F-942E-451CFCB4C2E9}" dt="2023-03-02T23:50:37.218" v="4996"/>
          <ac:spMkLst>
            <pc:docMk/>
            <pc:sldMk cId="3009714449" sldId="270"/>
            <ac:spMk id="2" creationId="{328533D0-D698-54B1-8F9D-D3BC9175ACD5}"/>
          </ac:spMkLst>
        </pc:spChg>
        <pc:spChg chg="mod ord">
          <ac:chgData name="Annelis Raportoru (1912628)" userId="S::1912628@student.uwtsd.ac.uk::b8f92cb1-5646-4495-8cb1-7ba54c3029d2" providerId="AD" clId="Web-{017479D6-FA6E-5A8F-942E-451CFCB4C2E9}" dt="2023-03-02T23:50:37.218" v="4996"/>
          <ac:spMkLst>
            <pc:docMk/>
            <pc:sldMk cId="3009714449" sldId="270"/>
            <ac:spMk id="3" creationId="{FAC4D162-A8CD-E360-BE98-7944F1897EF9}"/>
          </ac:spMkLst>
        </pc:spChg>
        <pc:spChg chg="add del mod">
          <ac:chgData name="Annelis Raportoru (1912628)" userId="S::1912628@student.uwtsd.ac.uk::b8f92cb1-5646-4495-8cb1-7ba54c3029d2" providerId="AD" clId="Web-{017479D6-FA6E-5A8F-942E-451CFCB4C2E9}" dt="2023-03-02T23:19:38.509" v="4860"/>
          <ac:spMkLst>
            <pc:docMk/>
            <pc:sldMk cId="3009714449" sldId="270"/>
            <ac:spMk id="5" creationId="{BA8485CB-5284-D567-092E-D695EBD7A981}"/>
          </ac:spMkLst>
        </pc:spChg>
        <pc:spChg chg="add del">
          <ac:chgData name="Annelis Raportoru (1912628)" userId="S::1912628@student.uwtsd.ac.uk::b8f92cb1-5646-4495-8cb1-7ba54c3029d2" providerId="AD" clId="Web-{017479D6-FA6E-5A8F-942E-451CFCB4C2E9}" dt="2023-03-02T23:20:28.715" v="4865"/>
          <ac:spMkLst>
            <pc:docMk/>
            <pc:sldMk cId="3009714449" sldId="270"/>
            <ac:spMk id="8" creationId="{29831267-5CAE-41B8-A1CC-66FE1628A6A7}"/>
          </ac:spMkLst>
        </pc:spChg>
        <pc:spChg chg="add mod">
          <ac:chgData name="Annelis Raportoru (1912628)" userId="S::1912628@student.uwtsd.ac.uk::b8f92cb1-5646-4495-8cb1-7ba54c3029d2" providerId="AD" clId="Web-{017479D6-FA6E-5A8F-942E-451CFCB4C2E9}" dt="2023-03-02T23:50:37.218" v="4996"/>
          <ac:spMkLst>
            <pc:docMk/>
            <pc:sldMk cId="3009714449" sldId="270"/>
            <ac:spMk id="9" creationId="{38786566-E223-6982-DB29-5D7DAC84639B}"/>
          </ac:spMkLst>
        </pc:spChg>
        <pc:spChg chg="add del">
          <ac:chgData name="Annelis Raportoru (1912628)" userId="S::1912628@student.uwtsd.ac.uk::b8f92cb1-5646-4495-8cb1-7ba54c3029d2" providerId="AD" clId="Web-{017479D6-FA6E-5A8F-942E-451CFCB4C2E9}" dt="2023-03-02T23:36:39.438" v="4927"/>
          <ac:spMkLst>
            <pc:docMk/>
            <pc:sldMk cId="3009714449" sldId="270"/>
            <ac:spMk id="41" creationId="{59C0AD34-689A-4954-B857-28A56A031CCA}"/>
          </ac:spMkLst>
        </pc:spChg>
        <pc:spChg chg="add del">
          <ac:chgData name="Annelis Raportoru (1912628)" userId="S::1912628@student.uwtsd.ac.uk::b8f92cb1-5646-4495-8cb1-7ba54c3029d2" providerId="AD" clId="Web-{017479D6-FA6E-5A8F-942E-451CFCB4C2E9}" dt="2023-03-02T23:36:39.438" v="4927"/>
          <ac:spMkLst>
            <pc:docMk/>
            <pc:sldMk cId="3009714449" sldId="270"/>
            <ac:spMk id="66" creationId="{0D46847E-DF7B-4BE5-BA10-97AFF961CC86}"/>
          </ac:spMkLst>
        </pc:spChg>
        <pc:spChg chg="add del">
          <ac:chgData name="Annelis Raportoru (1912628)" userId="S::1912628@student.uwtsd.ac.uk::b8f92cb1-5646-4495-8cb1-7ba54c3029d2" providerId="AD" clId="Web-{017479D6-FA6E-5A8F-942E-451CFCB4C2E9}" dt="2023-03-02T23:36:39.438" v="4927"/>
          <ac:spMkLst>
            <pc:docMk/>
            <pc:sldMk cId="3009714449" sldId="270"/>
            <ac:spMk id="68" creationId="{227E50E2-800F-4574-8926-D1DB68914B2C}"/>
          </ac:spMkLst>
        </pc:spChg>
        <pc:spChg chg="add del">
          <ac:chgData name="Annelis Raportoru (1912628)" userId="S::1912628@student.uwtsd.ac.uk::b8f92cb1-5646-4495-8cb1-7ba54c3029d2" providerId="AD" clId="Web-{017479D6-FA6E-5A8F-942E-451CFCB4C2E9}" dt="2023-03-02T23:36:39.438" v="4927"/>
          <ac:spMkLst>
            <pc:docMk/>
            <pc:sldMk cId="3009714449" sldId="270"/>
            <ac:spMk id="70" creationId="{7DC56226-648F-4399-93F6-94D24B604695}"/>
          </ac:spMkLst>
        </pc:spChg>
        <pc:grpChg chg="add del">
          <ac:chgData name="Annelis Raportoru (1912628)" userId="S::1912628@student.uwtsd.ac.uk::b8f92cb1-5646-4495-8cb1-7ba54c3029d2" providerId="AD" clId="Web-{017479D6-FA6E-5A8F-942E-451CFCB4C2E9}" dt="2023-03-02T23:20:28.715" v="4865"/>
          <ac:grpSpMkLst>
            <pc:docMk/>
            <pc:sldMk cId="3009714449" sldId="270"/>
            <ac:grpSpMk id="10" creationId="{379EE808-85F9-455B-B8F9-FBE90075FBB5}"/>
          </ac:grpSpMkLst>
        </pc:grpChg>
        <pc:grpChg chg="add del">
          <ac:chgData name="Annelis Raportoru (1912628)" userId="S::1912628@student.uwtsd.ac.uk::b8f92cb1-5646-4495-8cb1-7ba54c3029d2" providerId="AD" clId="Web-{017479D6-FA6E-5A8F-942E-451CFCB4C2E9}" dt="2023-03-02T23:20:28.715" v="4865"/>
          <ac:grpSpMkLst>
            <pc:docMk/>
            <pc:sldMk cId="3009714449" sldId="270"/>
            <ac:grpSpMk id="33" creationId="{F8D580F2-1EDA-4B5F-98EB-EF8F18E9B7CF}"/>
          </ac:grpSpMkLst>
        </pc:grpChg>
        <pc:grpChg chg="add del">
          <ac:chgData name="Annelis Raportoru (1912628)" userId="S::1912628@student.uwtsd.ac.uk::b8f92cb1-5646-4495-8cb1-7ba54c3029d2" providerId="AD" clId="Web-{017479D6-FA6E-5A8F-942E-451CFCB4C2E9}" dt="2023-03-02T23:36:39.438" v="4927"/>
          <ac:grpSpMkLst>
            <pc:docMk/>
            <pc:sldMk cId="3009714449" sldId="270"/>
            <ac:grpSpMk id="43" creationId="{2EF251E5-B061-410C-B249-58C6857613E1}"/>
          </ac:grpSpMkLst>
        </pc:grpChg>
        <pc:picChg chg="add del mod">
          <ac:chgData name="Annelis Raportoru (1912628)" userId="S::1912628@student.uwtsd.ac.uk::b8f92cb1-5646-4495-8cb1-7ba54c3029d2" providerId="AD" clId="Web-{017479D6-FA6E-5A8F-942E-451CFCB4C2E9}" dt="2023-03-02T23:19:38.509" v="4860"/>
          <ac:picMkLst>
            <pc:docMk/>
            <pc:sldMk cId="3009714449" sldId="270"/>
            <ac:picMk id="4" creationId="{32E46F35-2914-3B6C-4BB7-74976A1BEB18}"/>
          </ac:picMkLst>
        </pc:picChg>
        <pc:picChg chg="add mod ord">
          <ac:chgData name="Annelis Raportoru (1912628)" userId="S::1912628@student.uwtsd.ac.uk::b8f92cb1-5646-4495-8cb1-7ba54c3029d2" providerId="AD" clId="Web-{017479D6-FA6E-5A8F-942E-451CFCB4C2E9}" dt="2023-03-02T23:50:37.218" v="4996"/>
          <ac:picMkLst>
            <pc:docMk/>
            <pc:sldMk cId="3009714449" sldId="270"/>
            <ac:picMk id="7" creationId="{6DFA5C21-9EAC-1F16-FC1E-CEF20DB52FDB}"/>
          </ac:picMkLst>
        </pc:picChg>
      </pc:sldChg>
      <pc:sldChg chg="addSp delSp modSp new mod setBg modClrScheme setClrOvrMap chgLayout">
        <pc:chgData name="Annelis Raportoru (1912628)" userId="S::1912628@student.uwtsd.ac.uk::b8f92cb1-5646-4495-8cb1-7ba54c3029d2" providerId="AD" clId="Web-{017479D6-FA6E-5A8F-942E-451CFCB4C2E9}" dt="2023-03-02T23:50:52.125" v="4997"/>
        <pc:sldMkLst>
          <pc:docMk/>
          <pc:sldMk cId="3443355365" sldId="271"/>
        </pc:sldMkLst>
        <pc:spChg chg="mod ord">
          <ac:chgData name="Annelis Raportoru (1912628)" userId="S::1912628@student.uwtsd.ac.uk::b8f92cb1-5646-4495-8cb1-7ba54c3029d2" providerId="AD" clId="Web-{017479D6-FA6E-5A8F-942E-451CFCB4C2E9}" dt="2023-03-02T23:50:52.125" v="4997"/>
          <ac:spMkLst>
            <pc:docMk/>
            <pc:sldMk cId="3443355365" sldId="271"/>
            <ac:spMk id="2" creationId="{2C339AD1-80D4-E0C1-99B1-7BA88881272F}"/>
          </ac:spMkLst>
        </pc:spChg>
        <pc:spChg chg="del mod ord">
          <ac:chgData name="Annelis Raportoru (1912628)" userId="S::1912628@student.uwtsd.ac.uk::b8f92cb1-5646-4495-8cb1-7ba54c3029d2" providerId="AD" clId="Web-{017479D6-FA6E-5A8F-942E-451CFCB4C2E9}" dt="2023-03-02T14:06:07.272" v="3936"/>
          <ac:spMkLst>
            <pc:docMk/>
            <pc:sldMk cId="3443355365" sldId="271"/>
            <ac:spMk id="3" creationId="{355872C0-3373-5FF5-64A9-2715A7FFE6DA}"/>
          </ac:spMkLst>
        </pc:spChg>
        <pc:spChg chg="add del mod">
          <ac:chgData name="Annelis Raportoru (1912628)" userId="S::1912628@student.uwtsd.ac.uk::b8f92cb1-5646-4495-8cb1-7ba54c3029d2" providerId="AD" clId="Web-{017479D6-FA6E-5A8F-942E-451CFCB4C2E9}" dt="2023-03-02T23:22:34.898" v="4878"/>
          <ac:spMkLst>
            <pc:docMk/>
            <pc:sldMk cId="3443355365" sldId="271"/>
            <ac:spMk id="10" creationId="{40988941-57F9-A065-3EB3-1C8CA7F03620}"/>
          </ac:spMkLst>
        </pc:spChg>
        <pc:spChg chg="add del">
          <ac:chgData name="Annelis Raportoru (1912628)" userId="S::1912628@student.uwtsd.ac.uk::b8f92cb1-5646-4495-8cb1-7ba54c3029d2" providerId="AD" clId="Web-{017479D6-FA6E-5A8F-942E-451CFCB4C2E9}" dt="2023-03-02T23:22:09.850" v="4874"/>
          <ac:spMkLst>
            <pc:docMk/>
            <pc:sldMk cId="3443355365" sldId="271"/>
            <ac:spMk id="14" creationId="{59C0AD34-689A-4954-B857-28A56A031CCA}"/>
          </ac:spMkLst>
        </pc:spChg>
        <pc:spChg chg="add del">
          <ac:chgData name="Annelis Raportoru (1912628)" userId="S::1912628@student.uwtsd.ac.uk::b8f92cb1-5646-4495-8cb1-7ba54c3029d2" providerId="AD" clId="Web-{017479D6-FA6E-5A8F-942E-451CFCB4C2E9}" dt="2023-03-02T23:22:09.850" v="4874"/>
          <ac:spMkLst>
            <pc:docMk/>
            <pc:sldMk cId="3443355365" sldId="271"/>
            <ac:spMk id="39" creationId="{0D46847E-DF7B-4BE5-BA10-97AFF961CC86}"/>
          </ac:spMkLst>
        </pc:spChg>
        <pc:spChg chg="add del">
          <ac:chgData name="Annelis Raportoru (1912628)" userId="S::1912628@student.uwtsd.ac.uk::b8f92cb1-5646-4495-8cb1-7ba54c3029d2" providerId="AD" clId="Web-{017479D6-FA6E-5A8F-942E-451CFCB4C2E9}" dt="2023-03-02T23:22:09.850" v="4874"/>
          <ac:spMkLst>
            <pc:docMk/>
            <pc:sldMk cId="3443355365" sldId="271"/>
            <ac:spMk id="41" creationId="{227E50E2-800F-4574-8926-D1DB68914B2C}"/>
          </ac:spMkLst>
        </pc:spChg>
        <pc:spChg chg="add del">
          <ac:chgData name="Annelis Raportoru (1912628)" userId="S::1912628@student.uwtsd.ac.uk::b8f92cb1-5646-4495-8cb1-7ba54c3029d2" providerId="AD" clId="Web-{017479D6-FA6E-5A8F-942E-451CFCB4C2E9}" dt="2023-03-02T23:22:09.850" v="4874"/>
          <ac:spMkLst>
            <pc:docMk/>
            <pc:sldMk cId="3443355365" sldId="271"/>
            <ac:spMk id="43" creationId="{7DC56226-648F-4399-93F6-94D24B604695}"/>
          </ac:spMkLst>
        </pc:spChg>
        <pc:spChg chg="add del">
          <ac:chgData name="Annelis Raportoru (1912628)" userId="S::1912628@student.uwtsd.ac.uk::b8f92cb1-5646-4495-8cb1-7ba54c3029d2" providerId="AD" clId="Web-{017479D6-FA6E-5A8F-942E-451CFCB4C2E9}" dt="2023-03-02T23:22:25.194" v="4876"/>
          <ac:spMkLst>
            <pc:docMk/>
            <pc:sldMk cId="3443355365" sldId="271"/>
            <ac:spMk id="45" creationId="{1DCECA6D-996A-491F-9000-A1C6DDAB351A}"/>
          </ac:spMkLst>
        </pc:spChg>
        <pc:spChg chg="add del">
          <ac:chgData name="Annelis Raportoru (1912628)" userId="S::1912628@student.uwtsd.ac.uk::b8f92cb1-5646-4495-8cb1-7ba54c3029d2" providerId="AD" clId="Web-{017479D6-FA6E-5A8F-942E-451CFCB4C2E9}" dt="2023-03-02T23:22:25.194" v="4876"/>
          <ac:spMkLst>
            <pc:docMk/>
            <pc:sldMk cId="3443355365" sldId="271"/>
            <ac:spMk id="46" creationId="{71B9E7F2-705C-4516-9EC3-E4E766F29B0B}"/>
          </ac:spMkLst>
        </pc:spChg>
        <pc:grpChg chg="add del">
          <ac:chgData name="Annelis Raportoru (1912628)" userId="S::1912628@student.uwtsd.ac.uk::b8f92cb1-5646-4495-8cb1-7ba54c3029d2" providerId="AD" clId="Web-{017479D6-FA6E-5A8F-942E-451CFCB4C2E9}" dt="2023-03-02T23:22:09.850" v="4874"/>
          <ac:grpSpMkLst>
            <pc:docMk/>
            <pc:sldMk cId="3443355365" sldId="271"/>
            <ac:grpSpMk id="16" creationId="{2EF251E5-B061-410C-B249-58C6857613E1}"/>
          </ac:grpSpMkLst>
        </pc:grpChg>
        <pc:grpChg chg="add del">
          <ac:chgData name="Annelis Raportoru (1912628)" userId="S::1912628@student.uwtsd.ac.uk::b8f92cb1-5646-4495-8cb1-7ba54c3029d2" providerId="AD" clId="Web-{017479D6-FA6E-5A8F-942E-451CFCB4C2E9}" dt="2023-03-02T23:22:25.194" v="4876"/>
          <ac:grpSpMkLst>
            <pc:docMk/>
            <pc:sldMk cId="3443355365" sldId="271"/>
            <ac:grpSpMk id="18" creationId="{94D407F9-E967-4A7C-ABD7-F02C785FD52E}"/>
          </ac:grpSpMkLst>
        </pc:grpChg>
        <pc:grpChg chg="add del">
          <ac:chgData name="Annelis Raportoru (1912628)" userId="S::1912628@student.uwtsd.ac.uk::b8f92cb1-5646-4495-8cb1-7ba54c3029d2" providerId="AD" clId="Web-{017479D6-FA6E-5A8F-942E-451CFCB4C2E9}" dt="2023-03-02T23:22:25.194" v="4876"/>
          <ac:grpSpMkLst>
            <pc:docMk/>
            <pc:sldMk cId="3443355365" sldId="271"/>
            <ac:grpSpMk id="48" creationId="{96B6439A-6986-4ED1-9F17-A87907F27777}"/>
          </ac:grpSpMkLst>
        </pc:grpChg>
        <pc:graphicFrameChg chg="add mod ord modGraphic">
          <ac:chgData name="Annelis Raportoru (1912628)" userId="S::1912628@student.uwtsd.ac.uk::b8f92cb1-5646-4495-8cb1-7ba54c3029d2" providerId="AD" clId="Web-{017479D6-FA6E-5A8F-942E-451CFCB4C2E9}" dt="2023-03-02T23:50:52.125" v="4997"/>
          <ac:graphicFrameMkLst>
            <pc:docMk/>
            <pc:sldMk cId="3443355365" sldId="271"/>
            <ac:graphicFrameMk id="5" creationId="{B05E6CC4-E668-226F-CBDB-BC1BA403FB92}"/>
          </ac:graphicFrameMkLst>
        </pc:graphicFrameChg>
        <pc:picChg chg="add del mod ord">
          <ac:chgData name="Annelis Raportoru (1912628)" userId="S::1912628@student.uwtsd.ac.uk::b8f92cb1-5646-4495-8cb1-7ba54c3029d2" providerId="AD" clId="Web-{017479D6-FA6E-5A8F-942E-451CFCB4C2E9}" dt="2023-03-02T23:22:34.898" v="4878"/>
          <ac:picMkLst>
            <pc:docMk/>
            <pc:sldMk cId="3443355365" sldId="271"/>
            <ac:picMk id="9" creationId="{FA21BCC9-824B-9712-5586-4A1499FDDDFA}"/>
          </ac:picMkLst>
        </pc:picChg>
      </pc:sldChg>
      <pc:sldChg chg="addSp delSp modSp new mod setBg modClrScheme setClrOvrMap delDesignElem chgLayout">
        <pc:chgData name="Annelis Raportoru (1912628)" userId="S::1912628@student.uwtsd.ac.uk::b8f92cb1-5646-4495-8cb1-7ba54c3029d2" providerId="AD" clId="Web-{017479D6-FA6E-5A8F-942E-451CFCB4C2E9}" dt="2023-03-02T23:51:06.189" v="5000"/>
        <pc:sldMkLst>
          <pc:docMk/>
          <pc:sldMk cId="670261961" sldId="272"/>
        </pc:sldMkLst>
        <pc:spChg chg="mod ord">
          <ac:chgData name="Annelis Raportoru (1912628)" userId="S::1912628@student.uwtsd.ac.uk::b8f92cb1-5646-4495-8cb1-7ba54c3029d2" providerId="AD" clId="Web-{017479D6-FA6E-5A8F-942E-451CFCB4C2E9}" dt="2023-03-02T23:51:06.189" v="5000"/>
          <ac:spMkLst>
            <pc:docMk/>
            <pc:sldMk cId="670261961" sldId="272"/>
            <ac:spMk id="2" creationId="{BD020457-C1E7-4BD2-72D0-7E62387A1E53}"/>
          </ac:spMkLst>
        </pc:spChg>
        <pc:spChg chg="add del mod ord">
          <ac:chgData name="Annelis Raportoru (1912628)" userId="S::1912628@student.uwtsd.ac.uk::b8f92cb1-5646-4495-8cb1-7ba54c3029d2" providerId="AD" clId="Web-{017479D6-FA6E-5A8F-942E-451CFCB4C2E9}" dt="2023-03-02T14:06:58.992" v="3943"/>
          <ac:spMkLst>
            <pc:docMk/>
            <pc:sldMk cId="670261961" sldId="272"/>
            <ac:spMk id="3" creationId="{928401CD-AEC9-F18C-61BA-8CB7C2BEF5B6}"/>
          </ac:spMkLst>
        </pc:spChg>
        <pc:spChg chg="add del">
          <ac:chgData name="Annelis Raportoru (1912628)" userId="S::1912628@student.uwtsd.ac.uk::b8f92cb1-5646-4495-8cb1-7ba54c3029d2" providerId="AD" clId="Web-{017479D6-FA6E-5A8F-942E-451CFCB4C2E9}" dt="2023-03-02T14:06:58.976" v="3942"/>
          <ac:spMkLst>
            <pc:docMk/>
            <pc:sldMk cId="670261961" sldId="272"/>
            <ac:spMk id="8" creationId="{F3C5918A-1DC5-4CF3-AA27-00AA3088AA9F}"/>
          </ac:spMkLst>
        </pc:spChg>
        <pc:spChg chg="add del">
          <ac:chgData name="Annelis Raportoru (1912628)" userId="S::1912628@student.uwtsd.ac.uk::b8f92cb1-5646-4495-8cb1-7ba54c3029d2" providerId="AD" clId="Web-{017479D6-FA6E-5A8F-942E-451CFCB4C2E9}" dt="2023-03-02T14:06:47.101" v="3940"/>
          <ac:spMkLst>
            <pc:docMk/>
            <pc:sldMk cId="670261961" sldId="272"/>
            <ac:spMk id="9" creationId="{982413CC-69E6-4BDA-A88D-E4EF8F95B27D}"/>
          </ac:spMkLst>
        </pc:spChg>
        <pc:spChg chg="add del">
          <ac:chgData name="Annelis Raportoru (1912628)" userId="S::1912628@student.uwtsd.ac.uk::b8f92cb1-5646-4495-8cb1-7ba54c3029d2" providerId="AD" clId="Web-{017479D6-FA6E-5A8F-942E-451CFCB4C2E9}" dt="2023-03-02T14:06:58.976" v="3942"/>
          <ac:spMkLst>
            <pc:docMk/>
            <pc:sldMk cId="670261961" sldId="272"/>
            <ac:spMk id="10" creationId="{B786683A-6FD6-4BF7-B3B0-DC397677391F}"/>
          </ac:spMkLst>
        </pc:spChg>
        <pc:spChg chg="add del">
          <ac:chgData name="Annelis Raportoru (1912628)" userId="S::1912628@student.uwtsd.ac.uk::b8f92cb1-5646-4495-8cb1-7ba54c3029d2" providerId="AD" clId="Web-{017479D6-FA6E-5A8F-942E-451CFCB4C2E9}" dt="2023-03-02T14:06:58.976" v="3942"/>
          <ac:spMkLst>
            <pc:docMk/>
            <pc:sldMk cId="670261961" sldId="272"/>
            <ac:spMk id="12" creationId="{05169E50-59FB-4AEE-B61D-44A882A4CD2C}"/>
          </ac:spMkLst>
        </pc:spChg>
        <pc:spChg chg="add del">
          <ac:chgData name="Annelis Raportoru (1912628)" userId="S::1912628@student.uwtsd.ac.uk::b8f92cb1-5646-4495-8cb1-7ba54c3029d2" providerId="AD" clId="Web-{017479D6-FA6E-5A8F-942E-451CFCB4C2E9}" dt="2023-03-02T14:06:58.976" v="3942"/>
          <ac:spMkLst>
            <pc:docMk/>
            <pc:sldMk cId="670261961" sldId="272"/>
            <ac:spMk id="14" creationId="{117C30F0-5A38-4B60-B632-3AF7C2780824}"/>
          </ac:spMkLst>
        </pc:spChg>
        <pc:spChg chg="add del">
          <ac:chgData name="Annelis Raportoru (1912628)" userId="S::1912628@student.uwtsd.ac.uk::b8f92cb1-5646-4495-8cb1-7ba54c3029d2" providerId="AD" clId="Web-{017479D6-FA6E-5A8F-942E-451CFCB4C2E9}" dt="2023-03-02T14:06:58.976" v="3942"/>
          <ac:spMkLst>
            <pc:docMk/>
            <pc:sldMk cId="670261961" sldId="272"/>
            <ac:spMk id="16" creationId="{A200CBA5-3F2B-4AAC-9F86-99AFECC19C1D}"/>
          </ac:spMkLst>
        </pc:spChg>
        <pc:spChg chg="add del">
          <ac:chgData name="Annelis Raportoru (1912628)" userId="S::1912628@student.uwtsd.ac.uk::b8f92cb1-5646-4495-8cb1-7ba54c3029d2" providerId="AD" clId="Web-{017479D6-FA6E-5A8F-942E-451CFCB4C2E9}" dt="2023-03-02T14:06:58.976" v="3942"/>
          <ac:spMkLst>
            <pc:docMk/>
            <pc:sldMk cId="670261961" sldId="272"/>
            <ac:spMk id="34" creationId="{928401CD-AEC9-F18C-61BA-8CB7C2BEF5B6}"/>
          </ac:spMkLst>
        </pc:spChg>
        <pc:spChg chg="add del">
          <ac:chgData name="Annelis Raportoru (1912628)" userId="S::1912628@student.uwtsd.ac.uk::b8f92cb1-5646-4495-8cb1-7ba54c3029d2" providerId="AD" clId="Web-{017479D6-FA6E-5A8F-942E-451CFCB4C2E9}" dt="2023-03-02T23:23:07.213" v="4881"/>
          <ac:spMkLst>
            <pc:docMk/>
            <pc:sldMk cId="670261961" sldId="272"/>
            <ac:spMk id="37" creationId="{29831267-5CAE-41B8-A1CC-66FE1628A6A7}"/>
          </ac:spMkLst>
        </pc:spChg>
        <pc:spChg chg="add mod ord">
          <ac:chgData name="Annelis Raportoru (1912628)" userId="S::1912628@student.uwtsd.ac.uk::b8f92cb1-5646-4495-8cb1-7ba54c3029d2" providerId="AD" clId="Web-{017479D6-FA6E-5A8F-942E-451CFCB4C2E9}" dt="2023-03-02T23:51:06.189" v="5000"/>
          <ac:spMkLst>
            <pc:docMk/>
            <pc:sldMk cId="670261961" sldId="272"/>
            <ac:spMk id="44" creationId="{928401CD-AEC9-F18C-61BA-8CB7C2BEF5B6}"/>
          </ac:spMkLst>
        </pc:spChg>
        <pc:spChg chg="add del">
          <ac:chgData name="Annelis Raportoru (1912628)" userId="S::1912628@student.uwtsd.ac.uk::b8f92cb1-5646-4495-8cb1-7ba54c3029d2" providerId="AD" clId="Web-{017479D6-FA6E-5A8F-942E-451CFCB4C2E9}" dt="2023-03-02T23:24:11.655" v="4889"/>
          <ac:spMkLst>
            <pc:docMk/>
            <pc:sldMk cId="670261961" sldId="272"/>
            <ac:spMk id="49" creationId="{59C0AD34-689A-4954-B857-28A56A031CCA}"/>
          </ac:spMkLst>
        </pc:spChg>
        <pc:spChg chg="add del">
          <ac:chgData name="Annelis Raportoru (1912628)" userId="S::1912628@student.uwtsd.ac.uk::b8f92cb1-5646-4495-8cb1-7ba54c3029d2" providerId="AD" clId="Web-{017479D6-FA6E-5A8F-942E-451CFCB4C2E9}" dt="2023-03-02T23:24:11.655" v="4889"/>
          <ac:spMkLst>
            <pc:docMk/>
            <pc:sldMk cId="670261961" sldId="272"/>
            <ac:spMk id="74" creationId="{0D46847E-DF7B-4BE5-BA10-97AFF961CC86}"/>
          </ac:spMkLst>
        </pc:spChg>
        <pc:spChg chg="add del">
          <ac:chgData name="Annelis Raportoru (1912628)" userId="S::1912628@student.uwtsd.ac.uk::b8f92cb1-5646-4495-8cb1-7ba54c3029d2" providerId="AD" clId="Web-{017479D6-FA6E-5A8F-942E-451CFCB4C2E9}" dt="2023-03-02T23:24:11.655" v="4889"/>
          <ac:spMkLst>
            <pc:docMk/>
            <pc:sldMk cId="670261961" sldId="272"/>
            <ac:spMk id="76" creationId="{227E50E2-800F-4574-8926-D1DB68914B2C}"/>
          </ac:spMkLst>
        </pc:spChg>
        <pc:spChg chg="add del">
          <ac:chgData name="Annelis Raportoru (1912628)" userId="S::1912628@student.uwtsd.ac.uk::b8f92cb1-5646-4495-8cb1-7ba54c3029d2" providerId="AD" clId="Web-{017479D6-FA6E-5A8F-942E-451CFCB4C2E9}" dt="2023-03-02T23:24:11.655" v="4889"/>
          <ac:spMkLst>
            <pc:docMk/>
            <pc:sldMk cId="670261961" sldId="272"/>
            <ac:spMk id="78" creationId="{7DC56226-648F-4399-93F6-94D24B604695}"/>
          </ac:spMkLst>
        </pc:spChg>
        <pc:spChg chg="add del">
          <ac:chgData name="Annelis Raportoru (1912628)" userId="S::1912628@student.uwtsd.ac.uk::b8f92cb1-5646-4495-8cb1-7ba54c3029d2" providerId="AD" clId="Web-{017479D6-FA6E-5A8F-942E-451CFCB4C2E9}" dt="2023-03-02T23:23:54.513" v="4884"/>
          <ac:spMkLst>
            <pc:docMk/>
            <pc:sldMk cId="670261961" sldId="272"/>
            <ac:spMk id="83" creationId="{5537CF59-1717-4184-AC44-F6973ECB88EA}"/>
          </ac:spMkLst>
        </pc:spChg>
        <pc:spChg chg="add del">
          <ac:chgData name="Annelis Raportoru (1912628)" userId="S::1912628@student.uwtsd.ac.uk::b8f92cb1-5646-4495-8cb1-7ba54c3029d2" providerId="AD" clId="Web-{017479D6-FA6E-5A8F-942E-451CFCB4C2E9}" dt="2023-03-02T23:24:01.998" v="4886"/>
          <ac:spMkLst>
            <pc:docMk/>
            <pc:sldMk cId="670261961" sldId="272"/>
            <ac:spMk id="114" creationId="{4C1FDFDD-3691-45C3-9F7D-F70881707B05}"/>
          </ac:spMkLst>
        </pc:spChg>
        <pc:spChg chg="add del">
          <ac:chgData name="Annelis Raportoru (1912628)" userId="S::1912628@student.uwtsd.ac.uk::b8f92cb1-5646-4495-8cb1-7ba54c3029d2" providerId="AD" clId="Web-{017479D6-FA6E-5A8F-942E-451CFCB4C2E9}" dt="2023-03-02T23:24:01.998" v="4886"/>
          <ac:spMkLst>
            <pc:docMk/>
            <pc:sldMk cId="670261961" sldId="272"/>
            <ac:spMk id="115" creationId="{215A0603-BB08-4D0D-A9BC-9457DFE822F6}"/>
          </ac:spMkLst>
        </pc:spChg>
        <pc:spChg chg="add del">
          <ac:chgData name="Annelis Raportoru (1912628)" userId="S::1912628@student.uwtsd.ac.uk::b8f92cb1-5646-4495-8cb1-7ba54c3029d2" providerId="AD" clId="Web-{017479D6-FA6E-5A8F-942E-451CFCB4C2E9}" dt="2023-03-02T23:24:11.639" v="4888"/>
          <ac:spMkLst>
            <pc:docMk/>
            <pc:sldMk cId="670261961" sldId="272"/>
            <ac:spMk id="118" creationId="{AA82C2DA-8A1A-4124-8C01-80E415882463}"/>
          </ac:spMkLst>
        </pc:spChg>
        <pc:spChg chg="add del">
          <ac:chgData name="Annelis Raportoru (1912628)" userId="S::1912628@student.uwtsd.ac.uk::b8f92cb1-5646-4495-8cb1-7ba54c3029d2" providerId="AD" clId="Web-{017479D6-FA6E-5A8F-942E-451CFCB4C2E9}" dt="2023-03-02T23:24:11.639" v="4888"/>
          <ac:spMkLst>
            <pc:docMk/>
            <pc:sldMk cId="670261961" sldId="272"/>
            <ac:spMk id="119" creationId="{7F9D87EE-277A-4183-AB1E-856EDE883594}"/>
          </ac:spMkLst>
        </pc:spChg>
        <pc:spChg chg="add del">
          <ac:chgData name="Annelis Raportoru (1912628)" userId="S::1912628@student.uwtsd.ac.uk::b8f92cb1-5646-4495-8cb1-7ba54c3029d2" providerId="AD" clId="Web-{017479D6-FA6E-5A8F-942E-451CFCB4C2E9}" dt="2023-03-02T23:36:39.438" v="4927"/>
          <ac:spMkLst>
            <pc:docMk/>
            <pc:sldMk cId="670261961" sldId="272"/>
            <ac:spMk id="124" creationId="{5537CF59-1717-4184-AC44-F6973ECB88EA}"/>
          </ac:spMkLst>
        </pc:spChg>
        <pc:grpChg chg="add del">
          <ac:chgData name="Annelis Raportoru (1912628)" userId="S::1912628@student.uwtsd.ac.uk::b8f92cb1-5646-4495-8cb1-7ba54c3029d2" providerId="AD" clId="Web-{017479D6-FA6E-5A8F-942E-451CFCB4C2E9}" dt="2023-03-02T14:06:47.101" v="3940"/>
          <ac:grpSpMkLst>
            <pc:docMk/>
            <pc:sldMk cId="670261961" sldId="272"/>
            <ac:grpSpMk id="11" creationId="{4F1F7357-8633-4CE7-BF80-475EE8A2FAEA}"/>
          </ac:grpSpMkLst>
        </pc:grpChg>
        <pc:grpChg chg="add del">
          <ac:chgData name="Annelis Raportoru (1912628)" userId="S::1912628@student.uwtsd.ac.uk::b8f92cb1-5646-4495-8cb1-7ba54c3029d2" providerId="AD" clId="Web-{017479D6-FA6E-5A8F-942E-451CFCB4C2E9}" dt="2023-03-02T23:23:07.213" v="4881"/>
          <ac:grpSpMkLst>
            <pc:docMk/>
            <pc:sldMk cId="670261961" sldId="272"/>
            <ac:grpSpMk id="33" creationId="{F8D580F2-1EDA-4B5F-98EB-EF8F18E9B7CF}"/>
          </ac:grpSpMkLst>
        </pc:grpChg>
        <pc:grpChg chg="add del">
          <ac:chgData name="Annelis Raportoru (1912628)" userId="S::1912628@student.uwtsd.ac.uk::b8f92cb1-5646-4495-8cb1-7ba54c3029d2" providerId="AD" clId="Web-{017479D6-FA6E-5A8F-942E-451CFCB4C2E9}" dt="2023-03-02T23:23:07.213" v="4881"/>
          <ac:grpSpMkLst>
            <pc:docMk/>
            <pc:sldMk cId="670261961" sldId="272"/>
            <ac:grpSpMk id="38" creationId="{379EE808-85F9-455B-B8F9-FBE90075FBB5}"/>
          </ac:grpSpMkLst>
        </pc:grpChg>
        <pc:grpChg chg="add">
          <ac:chgData name="Annelis Raportoru (1912628)" userId="S::1912628@student.uwtsd.ac.uk::b8f92cb1-5646-4495-8cb1-7ba54c3029d2" providerId="AD" clId="Web-{017479D6-FA6E-5A8F-942E-451CFCB4C2E9}" dt="2023-03-02T23:51:06.189" v="5000"/>
          <ac:grpSpMkLst>
            <pc:docMk/>
            <pc:sldMk cId="670261961" sldId="272"/>
            <ac:grpSpMk id="46" creationId="{58B25CAD-A790-499A-926B-116E10915ED3}"/>
          </ac:grpSpMkLst>
        </pc:grpChg>
        <pc:grpChg chg="add del">
          <ac:chgData name="Annelis Raportoru (1912628)" userId="S::1912628@student.uwtsd.ac.uk::b8f92cb1-5646-4495-8cb1-7ba54c3029d2" providerId="AD" clId="Web-{017479D6-FA6E-5A8F-942E-451CFCB4C2E9}" dt="2023-03-02T23:24:11.655" v="4889"/>
          <ac:grpSpMkLst>
            <pc:docMk/>
            <pc:sldMk cId="670261961" sldId="272"/>
            <ac:grpSpMk id="51" creationId="{2EF251E5-B061-410C-B249-58C6857613E1}"/>
          </ac:grpSpMkLst>
        </pc:grpChg>
        <pc:grpChg chg="add del">
          <ac:chgData name="Annelis Raportoru (1912628)" userId="S::1912628@student.uwtsd.ac.uk::b8f92cb1-5646-4495-8cb1-7ba54c3029d2" providerId="AD" clId="Web-{017479D6-FA6E-5A8F-942E-451CFCB4C2E9}" dt="2023-03-02T23:23:54.513" v="4884"/>
          <ac:grpSpMkLst>
            <pc:docMk/>
            <pc:sldMk cId="670261961" sldId="272"/>
            <ac:grpSpMk id="85" creationId="{388E9ABA-7B15-4DC5-853F-A385B96EBDAB}"/>
          </ac:grpSpMkLst>
        </pc:grpChg>
        <pc:grpChg chg="add del">
          <ac:chgData name="Annelis Raportoru (1912628)" userId="S::1912628@student.uwtsd.ac.uk::b8f92cb1-5646-4495-8cb1-7ba54c3029d2" providerId="AD" clId="Web-{017479D6-FA6E-5A8F-942E-451CFCB4C2E9}" dt="2023-03-02T23:24:01.998" v="4886"/>
          <ac:grpSpMkLst>
            <pc:docMk/>
            <pc:sldMk cId="670261961" sldId="272"/>
            <ac:grpSpMk id="87" creationId="{F4E77D40-6CD4-4284-95A4-317873D98A91}"/>
          </ac:grpSpMkLst>
        </pc:grpChg>
        <pc:grpChg chg="add del">
          <ac:chgData name="Annelis Raportoru (1912628)" userId="S::1912628@student.uwtsd.ac.uk::b8f92cb1-5646-4495-8cb1-7ba54c3029d2" providerId="AD" clId="Web-{017479D6-FA6E-5A8F-942E-451CFCB4C2E9}" dt="2023-03-02T23:23:54.513" v="4884"/>
          <ac:grpSpMkLst>
            <pc:docMk/>
            <pc:sldMk cId="670261961" sldId="272"/>
            <ac:grpSpMk id="108" creationId="{E5C78EA9-E3DA-491C-B501-C701956AA424}"/>
          </ac:grpSpMkLst>
        </pc:grpChg>
        <pc:grpChg chg="add del">
          <ac:chgData name="Annelis Raportoru (1912628)" userId="S::1912628@student.uwtsd.ac.uk::b8f92cb1-5646-4495-8cb1-7ba54c3029d2" providerId="AD" clId="Web-{017479D6-FA6E-5A8F-942E-451CFCB4C2E9}" dt="2023-03-02T23:24:01.998" v="4886"/>
          <ac:grpSpMkLst>
            <pc:docMk/>
            <pc:sldMk cId="670261961" sldId="272"/>
            <ac:grpSpMk id="110" creationId="{1A357F97-E597-46AD-8E16-255CCF63F957}"/>
          </ac:grpSpMkLst>
        </pc:grpChg>
        <pc:grpChg chg="add del">
          <ac:chgData name="Annelis Raportoru (1912628)" userId="S::1912628@student.uwtsd.ac.uk::b8f92cb1-5646-4495-8cb1-7ba54c3029d2" providerId="AD" clId="Web-{017479D6-FA6E-5A8F-942E-451CFCB4C2E9}" dt="2023-03-02T23:24:11.639" v="4888"/>
          <ac:grpSpMkLst>
            <pc:docMk/>
            <pc:sldMk cId="670261961" sldId="272"/>
            <ac:grpSpMk id="120" creationId="{07301F48-D557-4803-ABC4-305BF033BECD}"/>
          </ac:grpSpMkLst>
        </pc:grpChg>
        <pc:grpChg chg="add del">
          <ac:chgData name="Annelis Raportoru (1912628)" userId="S::1912628@student.uwtsd.ac.uk::b8f92cb1-5646-4495-8cb1-7ba54c3029d2" providerId="AD" clId="Web-{017479D6-FA6E-5A8F-942E-451CFCB4C2E9}" dt="2023-03-02T23:24:11.639" v="4888"/>
          <ac:grpSpMkLst>
            <pc:docMk/>
            <pc:sldMk cId="670261961" sldId="272"/>
            <ac:grpSpMk id="122" creationId="{19271B3D-D733-44AA-8479-E62ADF6C347A}"/>
          </ac:grpSpMkLst>
        </pc:grpChg>
        <pc:grpChg chg="add del">
          <ac:chgData name="Annelis Raportoru (1912628)" userId="S::1912628@student.uwtsd.ac.uk::b8f92cb1-5646-4495-8cb1-7ba54c3029d2" providerId="AD" clId="Web-{017479D6-FA6E-5A8F-942E-451CFCB4C2E9}" dt="2023-03-02T23:36:39.438" v="4927"/>
          <ac:grpSpMkLst>
            <pc:docMk/>
            <pc:sldMk cId="670261961" sldId="272"/>
            <ac:grpSpMk id="125" creationId="{388E9ABA-7B15-4DC5-853F-A385B96EBDAB}"/>
          </ac:grpSpMkLst>
        </pc:grpChg>
        <pc:grpChg chg="add del">
          <ac:chgData name="Annelis Raportoru (1912628)" userId="S::1912628@student.uwtsd.ac.uk::b8f92cb1-5646-4495-8cb1-7ba54c3029d2" providerId="AD" clId="Web-{017479D6-FA6E-5A8F-942E-451CFCB4C2E9}" dt="2023-03-02T23:36:39.438" v="4927"/>
          <ac:grpSpMkLst>
            <pc:docMk/>
            <pc:sldMk cId="670261961" sldId="272"/>
            <ac:grpSpMk id="127" creationId="{E5C78EA9-E3DA-491C-B501-C701956AA424}"/>
          </ac:grpSpMkLst>
        </pc:grpChg>
        <pc:grpChg chg="add">
          <ac:chgData name="Annelis Raportoru (1912628)" userId="S::1912628@student.uwtsd.ac.uk::b8f92cb1-5646-4495-8cb1-7ba54c3029d2" providerId="AD" clId="Web-{017479D6-FA6E-5A8F-942E-451CFCB4C2E9}" dt="2023-03-02T23:51:06.189" v="5000"/>
          <ac:grpSpMkLst>
            <pc:docMk/>
            <pc:sldMk cId="670261961" sldId="272"/>
            <ac:grpSpMk id="131" creationId="{811B40AE-63DC-41CA-B0D1-EF99F055F5E6}"/>
          </ac:grpSpMkLst>
        </pc:grpChg>
        <pc:graphicFrameChg chg="add del">
          <ac:chgData name="Annelis Raportoru (1912628)" userId="S::1912628@student.uwtsd.ac.uk::b8f92cb1-5646-4495-8cb1-7ba54c3029d2" providerId="AD" clId="Web-{017479D6-FA6E-5A8F-942E-451CFCB4C2E9}" dt="2023-03-02T14:06:38.507" v="3938"/>
          <ac:graphicFrameMkLst>
            <pc:docMk/>
            <pc:sldMk cId="670261961" sldId="272"/>
            <ac:graphicFrameMk id="5" creationId="{2B954E28-E257-0DBE-F9C9-BCA50F62EF1A}"/>
          </ac:graphicFrameMkLst>
        </pc:graphicFrameChg>
        <pc:graphicFrameChg chg="add del">
          <ac:chgData name="Annelis Raportoru (1912628)" userId="S::1912628@student.uwtsd.ac.uk::b8f92cb1-5646-4495-8cb1-7ba54c3029d2" providerId="AD" clId="Web-{017479D6-FA6E-5A8F-942E-451CFCB4C2E9}" dt="2023-03-02T14:06:47.101" v="3940"/>
          <ac:graphicFrameMkLst>
            <pc:docMk/>
            <pc:sldMk cId="670261961" sldId="272"/>
            <ac:graphicFrameMk id="7" creationId="{D2AB1ED3-AA45-E591-9297-2332EEE83DBD}"/>
          </ac:graphicFrameMkLst>
        </pc:graphicFrameChg>
        <pc:picChg chg="add mod ord">
          <ac:chgData name="Annelis Raportoru (1912628)" userId="S::1912628@student.uwtsd.ac.uk::b8f92cb1-5646-4495-8cb1-7ba54c3029d2" providerId="AD" clId="Web-{017479D6-FA6E-5A8F-942E-451CFCB4C2E9}" dt="2023-03-02T23:51:06.189" v="5000"/>
          <ac:picMkLst>
            <pc:docMk/>
            <pc:sldMk cId="670261961" sldId="272"/>
            <ac:picMk id="3" creationId="{FC66581C-3EAC-C379-F4D4-4FC28AF6E227}"/>
          </ac:picMkLst>
        </pc:picChg>
        <pc:picChg chg="add mod ord">
          <ac:chgData name="Annelis Raportoru (1912628)" userId="S::1912628@student.uwtsd.ac.uk::b8f92cb1-5646-4495-8cb1-7ba54c3029d2" providerId="AD" clId="Web-{017479D6-FA6E-5A8F-942E-451CFCB4C2E9}" dt="2023-03-02T23:51:06.189" v="5000"/>
          <ac:picMkLst>
            <pc:docMk/>
            <pc:sldMk cId="670261961" sldId="272"/>
            <ac:picMk id="4" creationId="{4EBE3C49-58DC-AEF6-E92A-53C59F4AF537}"/>
          </ac:picMkLst>
        </pc:picChg>
      </pc:sldChg>
      <pc:sldChg chg="addSp delSp modSp new mod setBg modClrScheme setClrOvrMap chgLayout">
        <pc:chgData name="Annelis Raportoru (1912628)" userId="S::1912628@student.uwtsd.ac.uk::b8f92cb1-5646-4495-8cb1-7ba54c3029d2" providerId="AD" clId="Web-{017479D6-FA6E-5A8F-942E-451CFCB4C2E9}" dt="2023-03-02T23:51:17.471" v="5001"/>
        <pc:sldMkLst>
          <pc:docMk/>
          <pc:sldMk cId="2168953569" sldId="273"/>
        </pc:sldMkLst>
        <pc:spChg chg="mod ord">
          <ac:chgData name="Annelis Raportoru (1912628)" userId="S::1912628@student.uwtsd.ac.uk::b8f92cb1-5646-4495-8cb1-7ba54c3029d2" providerId="AD" clId="Web-{017479D6-FA6E-5A8F-942E-451CFCB4C2E9}" dt="2023-03-02T23:51:17.471" v="5001"/>
          <ac:spMkLst>
            <pc:docMk/>
            <pc:sldMk cId="2168953569" sldId="273"/>
            <ac:spMk id="2" creationId="{7758EF95-EAE7-05C8-7685-8B9E43449C6A}"/>
          </ac:spMkLst>
        </pc:spChg>
        <pc:spChg chg="del mod ord">
          <ac:chgData name="Annelis Raportoru (1912628)" userId="S::1912628@student.uwtsd.ac.uk::b8f92cb1-5646-4495-8cb1-7ba54c3029d2" providerId="AD" clId="Web-{017479D6-FA6E-5A8F-942E-451CFCB4C2E9}" dt="2023-03-02T14:07:12.180" v="3944"/>
          <ac:spMkLst>
            <pc:docMk/>
            <pc:sldMk cId="2168953569" sldId="273"/>
            <ac:spMk id="3" creationId="{BE8C326B-8789-C238-E587-F61D7DBE8AD6}"/>
          </ac:spMkLst>
        </pc:spChg>
        <pc:spChg chg="add del">
          <ac:chgData name="Annelis Raportoru (1912628)" userId="S::1912628@student.uwtsd.ac.uk::b8f92cb1-5646-4495-8cb1-7ba54c3029d2" providerId="AD" clId="Web-{017479D6-FA6E-5A8F-942E-451CFCB4C2E9}" dt="2023-03-02T14:12:57.080" v="4097"/>
          <ac:spMkLst>
            <pc:docMk/>
            <pc:sldMk cId="2168953569" sldId="273"/>
            <ac:spMk id="10" creationId="{982413CC-69E6-4BDA-A88D-E4EF8F95B27D}"/>
          </ac:spMkLst>
        </pc:spChg>
        <pc:grpChg chg="add del">
          <ac:chgData name="Annelis Raportoru (1912628)" userId="S::1912628@student.uwtsd.ac.uk::b8f92cb1-5646-4495-8cb1-7ba54c3029d2" providerId="AD" clId="Web-{017479D6-FA6E-5A8F-942E-451CFCB4C2E9}" dt="2023-03-02T14:12:57.080" v="4097"/>
          <ac:grpSpMkLst>
            <pc:docMk/>
            <pc:sldMk cId="2168953569" sldId="273"/>
            <ac:grpSpMk id="12" creationId="{4F1F7357-8633-4CE7-BF80-475EE8A2FAEA}"/>
          </ac:grpSpMkLst>
        </pc:grpChg>
        <pc:graphicFrameChg chg="add mod ord modGraphic">
          <ac:chgData name="Annelis Raportoru (1912628)" userId="S::1912628@student.uwtsd.ac.uk::b8f92cb1-5646-4495-8cb1-7ba54c3029d2" providerId="AD" clId="Web-{017479D6-FA6E-5A8F-942E-451CFCB4C2E9}" dt="2023-03-02T23:51:17.471" v="5001"/>
          <ac:graphicFrameMkLst>
            <pc:docMk/>
            <pc:sldMk cId="2168953569" sldId="273"/>
            <ac:graphicFrameMk id="5" creationId="{AA8DC1D7-2E3B-4816-49D8-3F3BF6956E7E}"/>
          </ac:graphicFrameMkLst>
        </pc:graphicFrameChg>
      </pc:sldChg>
      <pc:sldChg chg="addSp delSp modSp new mod setBg modClrScheme setClrOvrMap delDesignElem chgLayout">
        <pc:chgData name="Annelis Raportoru (1912628)" userId="S::1912628@student.uwtsd.ac.uk::b8f92cb1-5646-4495-8cb1-7ba54c3029d2" providerId="AD" clId="Web-{017479D6-FA6E-5A8F-942E-451CFCB4C2E9}" dt="2023-03-02T23:51:43.160" v="5004"/>
        <pc:sldMkLst>
          <pc:docMk/>
          <pc:sldMk cId="1348858014" sldId="274"/>
        </pc:sldMkLst>
        <pc:spChg chg="mod ord">
          <ac:chgData name="Annelis Raportoru (1912628)" userId="S::1912628@student.uwtsd.ac.uk::b8f92cb1-5646-4495-8cb1-7ba54c3029d2" providerId="AD" clId="Web-{017479D6-FA6E-5A8F-942E-451CFCB4C2E9}" dt="2023-03-02T23:51:43.160" v="5004"/>
          <ac:spMkLst>
            <pc:docMk/>
            <pc:sldMk cId="1348858014" sldId="274"/>
            <ac:spMk id="2" creationId="{6DFD7670-D52B-B054-EBA5-610421902EB0}"/>
          </ac:spMkLst>
        </pc:spChg>
        <pc:spChg chg="mod ord">
          <ac:chgData name="Annelis Raportoru (1912628)" userId="S::1912628@student.uwtsd.ac.uk::b8f92cb1-5646-4495-8cb1-7ba54c3029d2" providerId="AD" clId="Web-{017479D6-FA6E-5A8F-942E-451CFCB4C2E9}" dt="2023-03-02T23:51:43.160" v="5004"/>
          <ac:spMkLst>
            <pc:docMk/>
            <pc:sldMk cId="1348858014" sldId="274"/>
            <ac:spMk id="3" creationId="{DD021C6D-66D3-2A9A-B4B8-61C01795CBAB}"/>
          </ac:spMkLst>
        </pc:spChg>
        <pc:spChg chg="add del">
          <ac:chgData name="Annelis Raportoru (1912628)" userId="S::1912628@student.uwtsd.ac.uk::b8f92cb1-5646-4495-8cb1-7ba54c3029d2" providerId="AD" clId="Web-{017479D6-FA6E-5A8F-942E-451CFCB4C2E9}" dt="2023-03-02T23:25:42.504" v="4894"/>
          <ac:spMkLst>
            <pc:docMk/>
            <pc:sldMk cId="1348858014" sldId="274"/>
            <ac:spMk id="8" creationId="{90F08744-9D7B-4693-B8D6-2A5210AE96F6}"/>
          </ac:spMkLst>
        </pc:spChg>
        <pc:spChg chg="add del">
          <ac:chgData name="Annelis Raportoru (1912628)" userId="S::1912628@student.uwtsd.ac.uk::b8f92cb1-5646-4495-8cb1-7ba54c3029d2" providerId="AD" clId="Web-{017479D6-FA6E-5A8F-942E-451CFCB4C2E9}" dt="2023-03-02T23:25:42.504" v="4894"/>
          <ac:spMkLst>
            <pc:docMk/>
            <pc:sldMk cId="1348858014" sldId="274"/>
            <ac:spMk id="10" creationId="{5B2E630F-F386-44FA-B1A1-C10A9BF4346C}"/>
          </ac:spMkLst>
        </pc:spChg>
        <pc:spChg chg="add del">
          <ac:chgData name="Annelis Raportoru (1912628)" userId="S::1912628@student.uwtsd.ac.uk::b8f92cb1-5646-4495-8cb1-7ba54c3029d2" providerId="AD" clId="Web-{017479D6-FA6E-5A8F-942E-451CFCB4C2E9}" dt="2023-03-02T23:25:42.504" v="4894"/>
          <ac:spMkLst>
            <pc:docMk/>
            <pc:sldMk cId="1348858014" sldId="274"/>
            <ac:spMk id="12" creationId="{73567C09-8B4D-49A6-A711-C44C5807D8DD}"/>
          </ac:spMkLst>
        </pc:spChg>
        <pc:spChg chg="add del">
          <ac:chgData name="Annelis Raportoru (1912628)" userId="S::1912628@student.uwtsd.ac.uk::b8f92cb1-5646-4495-8cb1-7ba54c3029d2" providerId="AD" clId="Web-{017479D6-FA6E-5A8F-942E-451CFCB4C2E9}" dt="2023-03-02T23:36:39.438" v="4927"/>
          <ac:spMkLst>
            <pc:docMk/>
            <pc:sldMk cId="1348858014" sldId="274"/>
            <ac:spMk id="17" creationId="{398E8958-A0BD-4366-8F61-3A496C51CD60}"/>
          </ac:spMkLst>
        </pc:spChg>
        <pc:spChg chg="add del">
          <ac:chgData name="Annelis Raportoru (1912628)" userId="S::1912628@student.uwtsd.ac.uk::b8f92cb1-5646-4495-8cb1-7ba54c3029d2" providerId="AD" clId="Web-{017479D6-FA6E-5A8F-942E-451CFCB4C2E9}" dt="2023-03-02T23:36:39.438" v="4927"/>
          <ac:spMkLst>
            <pc:docMk/>
            <pc:sldMk cId="1348858014" sldId="274"/>
            <ac:spMk id="42" creationId="{1429180E-866D-447C-A170-484000E48972}"/>
          </ac:spMkLst>
        </pc:spChg>
        <pc:spChg chg="add del">
          <ac:chgData name="Annelis Raportoru (1912628)" userId="S::1912628@student.uwtsd.ac.uk::b8f92cb1-5646-4495-8cb1-7ba54c3029d2" providerId="AD" clId="Web-{017479D6-FA6E-5A8F-942E-451CFCB4C2E9}" dt="2023-03-02T23:36:39.438" v="4927"/>
          <ac:spMkLst>
            <pc:docMk/>
            <pc:sldMk cId="1348858014" sldId="274"/>
            <ac:spMk id="44" creationId="{FEE51AA4-287D-4CB8-8CD4-D6986106F43C}"/>
          </ac:spMkLst>
        </pc:spChg>
        <pc:spChg chg="add del">
          <ac:chgData name="Annelis Raportoru (1912628)" userId="S::1912628@student.uwtsd.ac.uk::b8f92cb1-5646-4495-8cb1-7ba54c3029d2" providerId="AD" clId="Web-{017479D6-FA6E-5A8F-942E-451CFCB4C2E9}" dt="2023-03-02T23:36:39.438" v="4927"/>
          <ac:spMkLst>
            <pc:docMk/>
            <pc:sldMk cId="1348858014" sldId="274"/>
            <ac:spMk id="46" creationId="{0177ACA7-E71A-4888-9EBD-074801D881CC}"/>
          </ac:spMkLst>
        </pc:spChg>
        <pc:spChg chg="add del">
          <ac:chgData name="Annelis Raportoru (1912628)" userId="S::1912628@student.uwtsd.ac.uk::b8f92cb1-5646-4495-8cb1-7ba54c3029d2" providerId="AD" clId="Web-{017479D6-FA6E-5A8F-942E-451CFCB4C2E9}" dt="2023-03-02T23:36:39.438" v="4927"/>
          <ac:spMkLst>
            <pc:docMk/>
            <pc:sldMk cId="1348858014" sldId="274"/>
            <ac:spMk id="48" creationId="{B2DF6337-9683-4A06-B3D5-CB22C7F4F2BE}"/>
          </ac:spMkLst>
        </pc:spChg>
        <pc:grpChg chg="add del">
          <ac:chgData name="Annelis Raportoru (1912628)" userId="S::1912628@student.uwtsd.ac.uk::b8f92cb1-5646-4495-8cb1-7ba54c3029d2" providerId="AD" clId="Web-{017479D6-FA6E-5A8F-942E-451CFCB4C2E9}" dt="2023-03-02T23:36:39.438" v="4927"/>
          <ac:grpSpMkLst>
            <pc:docMk/>
            <pc:sldMk cId="1348858014" sldId="274"/>
            <ac:grpSpMk id="19" creationId="{D445862C-E73D-4EFB-9DD5-8A5E3473E113}"/>
          </ac:grpSpMkLst>
        </pc:grpChg>
        <pc:picChg chg="add mod">
          <ac:chgData name="Annelis Raportoru (1912628)" userId="S::1912628@student.uwtsd.ac.uk::b8f92cb1-5646-4495-8cb1-7ba54c3029d2" providerId="AD" clId="Web-{017479D6-FA6E-5A8F-942E-451CFCB4C2E9}" dt="2023-03-02T23:51:43.160" v="5004"/>
          <ac:picMkLst>
            <pc:docMk/>
            <pc:sldMk cId="1348858014" sldId="274"/>
            <ac:picMk id="4" creationId="{ECC57365-2A14-E017-0023-C482FBDF9AE0}"/>
          </ac:picMkLst>
        </pc:picChg>
      </pc:sldChg>
      <pc:sldChg chg="addSp delSp modSp new mod setBg modClrScheme setClrOvrMap delDesignElem chgLayout">
        <pc:chgData name="Annelis Raportoru (1912628)" userId="S::1912628@student.uwtsd.ac.uk::b8f92cb1-5646-4495-8cb1-7ba54c3029d2" providerId="AD" clId="Web-{017479D6-FA6E-5A8F-942E-451CFCB4C2E9}" dt="2023-03-02T23:52:01.380" v="5005"/>
        <pc:sldMkLst>
          <pc:docMk/>
          <pc:sldMk cId="3917660109" sldId="275"/>
        </pc:sldMkLst>
        <pc:spChg chg="mod ord">
          <ac:chgData name="Annelis Raportoru (1912628)" userId="S::1912628@student.uwtsd.ac.uk::b8f92cb1-5646-4495-8cb1-7ba54c3029d2" providerId="AD" clId="Web-{017479D6-FA6E-5A8F-942E-451CFCB4C2E9}" dt="2023-03-02T23:52:01.380" v="5005"/>
          <ac:spMkLst>
            <pc:docMk/>
            <pc:sldMk cId="3917660109" sldId="275"/>
            <ac:spMk id="2" creationId="{DF23366B-F1E5-3340-A632-78567987DC10}"/>
          </ac:spMkLst>
        </pc:spChg>
        <pc:spChg chg="mod ord">
          <ac:chgData name="Annelis Raportoru (1912628)" userId="S::1912628@student.uwtsd.ac.uk::b8f92cb1-5646-4495-8cb1-7ba54c3029d2" providerId="AD" clId="Web-{017479D6-FA6E-5A8F-942E-451CFCB4C2E9}" dt="2023-03-02T23:52:01.380" v="5005"/>
          <ac:spMkLst>
            <pc:docMk/>
            <pc:sldMk cId="3917660109" sldId="275"/>
            <ac:spMk id="3" creationId="{B82AA279-10C2-CC8A-63AD-F41B52F460E7}"/>
          </ac:spMkLst>
        </pc:spChg>
        <pc:spChg chg="add del mod">
          <ac:chgData name="Annelis Raportoru (1912628)" userId="S::1912628@student.uwtsd.ac.uk::b8f92cb1-5646-4495-8cb1-7ba54c3029d2" providerId="AD" clId="Web-{017479D6-FA6E-5A8F-942E-451CFCB4C2E9}" dt="2023-03-02T23:27:34.216" v="4904"/>
          <ac:spMkLst>
            <pc:docMk/>
            <pc:sldMk cId="3917660109" sldId="275"/>
            <ac:spMk id="5" creationId="{99AA5E3D-A751-C2B1-1723-068D4CA7FE63}"/>
          </ac:spMkLst>
        </pc:spChg>
        <pc:spChg chg="add del mod">
          <ac:chgData name="Annelis Raportoru (1912628)" userId="S::1912628@student.uwtsd.ac.uk::b8f92cb1-5646-4495-8cb1-7ba54c3029d2" providerId="AD" clId="Web-{017479D6-FA6E-5A8F-942E-451CFCB4C2E9}" dt="2023-03-02T23:35:41.943" v="4921"/>
          <ac:spMkLst>
            <pc:docMk/>
            <pc:sldMk cId="3917660109" sldId="275"/>
            <ac:spMk id="9" creationId="{33C26654-EC8D-113A-546D-CE689085F226}"/>
          </ac:spMkLst>
        </pc:spChg>
        <pc:spChg chg="add del">
          <ac:chgData name="Annelis Raportoru (1912628)" userId="S::1912628@student.uwtsd.ac.uk::b8f92cb1-5646-4495-8cb1-7ba54c3029d2" providerId="AD" clId="Web-{017479D6-FA6E-5A8F-942E-451CFCB4C2E9}" dt="2023-03-02T23:27:13.777" v="4902"/>
          <ac:spMkLst>
            <pc:docMk/>
            <pc:sldMk cId="3917660109" sldId="275"/>
            <ac:spMk id="10" creationId="{1DCECA6D-996A-491F-9000-A1C6DDAB351A}"/>
          </ac:spMkLst>
        </pc:spChg>
        <pc:spChg chg="add del">
          <ac:chgData name="Annelis Raportoru (1912628)" userId="S::1912628@student.uwtsd.ac.uk::b8f92cb1-5646-4495-8cb1-7ba54c3029d2" providerId="AD" clId="Web-{017479D6-FA6E-5A8F-942E-451CFCB4C2E9}" dt="2023-03-02T23:27:13.777" v="4902"/>
          <ac:spMkLst>
            <pc:docMk/>
            <pc:sldMk cId="3917660109" sldId="275"/>
            <ac:spMk id="12" creationId="{71B9E7F2-705C-4516-9EC3-E4E766F29B0B}"/>
          </ac:spMkLst>
        </pc:spChg>
        <pc:spChg chg="add del">
          <ac:chgData name="Annelis Raportoru (1912628)" userId="S::1912628@student.uwtsd.ac.uk::b8f92cb1-5646-4495-8cb1-7ba54c3029d2" providerId="AD" clId="Web-{017479D6-FA6E-5A8F-942E-451CFCB4C2E9}" dt="2023-03-02T23:28:56.104" v="4908"/>
          <ac:spMkLst>
            <pc:docMk/>
            <pc:sldMk cId="3917660109" sldId="275"/>
            <ac:spMk id="35" creationId="{E972DE0D-2E53-4159-ABD3-C601524262C2}"/>
          </ac:spMkLst>
        </pc:spChg>
        <pc:spChg chg="add del">
          <ac:chgData name="Annelis Raportoru (1912628)" userId="S::1912628@student.uwtsd.ac.uk::b8f92cb1-5646-4495-8cb1-7ba54c3029d2" providerId="AD" clId="Web-{017479D6-FA6E-5A8F-942E-451CFCB4C2E9}" dt="2023-03-02T23:28:56.104" v="4908"/>
          <ac:spMkLst>
            <pc:docMk/>
            <pc:sldMk cId="3917660109" sldId="275"/>
            <ac:spMk id="42" creationId="{48CAE4AE-A9DF-45AF-9A9C-1712BC63418E}"/>
          </ac:spMkLst>
        </pc:spChg>
        <pc:spChg chg="add del">
          <ac:chgData name="Annelis Raportoru (1912628)" userId="S::1912628@student.uwtsd.ac.uk::b8f92cb1-5646-4495-8cb1-7ba54c3029d2" providerId="AD" clId="Web-{017479D6-FA6E-5A8F-942E-451CFCB4C2E9}" dt="2023-03-02T23:28:56.088" v="4907"/>
          <ac:spMkLst>
            <pc:docMk/>
            <pc:sldMk cId="3917660109" sldId="275"/>
            <ac:spMk id="49" creationId="{48CAE4AE-A9DF-45AF-9A9C-1712BC63418E}"/>
          </ac:spMkLst>
        </pc:spChg>
        <pc:spChg chg="add del">
          <ac:chgData name="Annelis Raportoru (1912628)" userId="S::1912628@student.uwtsd.ac.uk::b8f92cb1-5646-4495-8cb1-7ba54c3029d2" providerId="AD" clId="Web-{017479D6-FA6E-5A8F-942E-451CFCB4C2E9}" dt="2023-03-02T23:28:56.088" v="4907"/>
          <ac:spMkLst>
            <pc:docMk/>
            <pc:sldMk cId="3917660109" sldId="275"/>
            <ac:spMk id="74" creationId="{E972DE0D-2E53-4159-ABD3-C601524262C2}"/>
          </ac:spMkLst>
        </pc:spChg>
        <pc:spChg chg="add del">
          <ac:chgData name="Annelis Raportoru (1912628)" userId="S::1912628@student.uwtsd.ac.uk::b8f92cb1-5646-4495-8cb1-7ba54c3029d2" providerId="AD" clId="Web-{017479D6-FA6E-5A8F-942E-451CFCB4C2E9}" dt="2023-03-02T23:32:41.869" v="4916"/>
          <ac:spMkLst>
            <pc:docMk/>
            <pc:sldMk cId="3917660109" sldId="275"/>
            <ac:spMk id="80" creationId="{3ECF97F8-8C72-416C-96CC-9C9CCCEB4909}"/>
          </ac:spMkLst>
        </pc:spChg>
        <pc:spChg chg="add del">
          <ac:chgData name="Annelis Raportoru (1912628)" userId="S::1912628@student.uwtsd.ac.uk::b8f92cb1-5646-4495-8cb1-7ba54c3029d2" providerId="AD" clId="Web-{017479D6-FA6E-5A8F-942E-451CFCB4C2E9}" dt="2023-03-02T23:32:41.869" v="4916"/>
          <ac:spMkLst>
            <pc:docMk/>
            <pc:sldMk cId="3917660109" sldId="275"/>
            <ac:spMk id="82" creationId="{0A86DE0E-D918-48B5-AB27-308EC1BF0A26}"/>
          </ac:spMkLst>
        </pc:spChg>
        <pc:spChg chg="add del">
          <ac:chgData name="Annelis Raportoru (1912628)" userId="S::1912628@student.uwtsd.ac.uk::b8f92cb1-5646-4495-8cb1-7ba54c3029d2" providerId="AD" clId="Web-{017479D6-FA6E-5A8F-942E-451CFCB4C2E9}" dt="2023-03-02T23:32:41.853" v="4915"/>
          <ac:spMkLst>
            <pc:docMk/>
            <pc:sldMk cId="3917660109" sldId="275"/>
            <ac:spMk id="87" creationId="{31E9183F-32E2-4D6E-9463-6F4EBFA3478E}"/>
          </ac:spMkLst>
        </pc:spChg>
        <pc:spChg chg="add del">
          <ac:chgData name="Annelis Raportoru (1912628)" userId="S::1912628@student.uwtsd.ac.uk::b8f92cb1-5646-4495-8cb1-7ba54c3029d2" providerId="AD" clId="Web-{017479D6-FA6E-5A8F-942E-451CFCB4C2E9}" dt="2023-03-02T23:33:05.871" v="4920"/>
          <ac:spMkLst>
            <pc:docMk/>
            <pc:sldMk cId="3917660109" sldId="275"/>
            <ac:spMk id="110" creationId="{44C110BA-81E8-4247-853A-5F2B93E92E46}"/>
          </ac:spMkLst>
        </pc:spChg>
        <pc:spChg chg="add del">
          <ac:chgData name="Annelis Raportoru (1912628)" userId="S::1912628@student.uwtsd.ac.uk::b8f92cb1-5646-4495-8cb1-7ba54c3029d2" providerId="AD" clId="Web-{017479D6-FA6E-5A8F-942E-451CFCB4C2E9}" dt="2023-03-02T23:32:41.853" v="4915"/>
          <ac:spMkLst>
            <pc:docMk/>
            <pc:sldMk cId="3917660109" sldId="275"/>
            <ac:spMk id="112" creationId="{8E3753AC-9646-499A-A063-9AFADF0B0645}"/>
          </ac:spMkLst>
        </pc:spChg>
        <pc:spChg chg="add del">
          <ac:chgData name="Annelis Raportoru (1912628)" userId="S::1912628@student.uwtsd.ac.uk::b8f92cb1-5646-4495-8cb1-7ba54c3029d2" providerId="AD" clId="Web-{017479D6-FA6E-5A8F-942E-451CFCB4C2E9}" dt="2023-03-02T23:33:05.871" v="4920"/>
          <ac:spMkLst>
            <pc:docMk/>
            <pc:sldMk cId="3917660109" sldId="275"/>
            <ac:spMk id="119" creationId="{A3BAF07C-C39E-42EB-BB22-8D46691D9735}"/>
          </ac:spMkLst>
        </pc:spChg>
        <pc:spChg chg="add del">
          <ac:chgData name="Annelis Raportoru (1912628)" userId="S::1912628@student.uwtsd.ac.uk::b8f92cb1-5646-4495-8cb1-7ba54c3029d2" providerId="AD" clId="Web-{017479D6-FA6E-5A8F-942E-451CFCB4C2E9}" dt="2023-03-02T23:33:05.855" v="4919"/>
          <ac:spMkLst>
            <pc:docMk/>
            <pc:sldMk cId="3917660109" sldId="275"/>
            <ac:spMk id="125" creationId="{398E8958-A0BD-4366-8F61-3A496C51CD60}"/>
          </ac:spMkLst>
        </pc:spChg>
        <pc:spChg chg="add del">
          <ac:chgData name="Annelis Raportoru (1912628)" userId="S::1912628@student.uwtsd.ac.uk::b8f92cb1-5646-4495-8cb1-7ba54c3029d2" providerId="AD" clId="Web-{017479D6-FA6E-5A8F-942E-451CFCB4C2E9}" dt="2023-03-02T23:33:05.855" v="4919"/>
          <ac:spMkLst>
            <pc:docMk/>
            <pc:sldMk cId="3917660109" sldId="275"/>
            <ac:spMk id="150" creationId="{1429180E-866D-447C-A170-484000E48972}"/>
          </ac:spMkLst>
        </pc:spChg>
        <pc:spChg chg="add del">
          <ac:chgData name="Annelis Raportoru (1912628)" userId="S::1912628@student.uwtsd.ac.uk::b8f92cb1-5646-4495-8cb1-7ba54c3029d2" providerId="AD" clId="Web-{017479D6-FA6E-5A8F-942E-451CFCB4C2E9}" dt="2023-03-02T23:33:05.855" v="4919"/>
          <ac:spMkLst>
            <pc:docMk/>
            <pc:sldMk cId="3917660109" sldId="275"/>
            <ac:spMk id="152" creationId="{FEE51AA4-287D-4CB8-8CD4-D6986106F43C}"/>
          </ac:spMkLst>
        </pc:spChg>
        <pc:spChg chg="add del">
          <ac:chgData name="Annelis Raportoru (1912628)" userId="S::1912628@student.uwtsd.ac.uk::b8f92cb1-5646-4495-8cb1-7ba54c3029d2" providerId="AD" clId="Web-{017479D6-FA6E-5A8F-942E-451CFCB4C2E9}" dt="2023-03-02T23:33:05.855" v="4919"/>
          <ac:spMkLst>
            <pc:docMk/>
            <pc:sldMk cId="3917660109" sldId="275"/>
            <ac:spMk id="154" creationId="{0177ACA7-E71A-4888-9EBD-074801D881CC}"/>
          </ac:spMkLst>
        </pc:spChg>
        <pc:spChg chg="add del">
          <ac:chgData name="Annelis Raportoru (1912628)" userId="S::1912628@student.uwtsd.ac.uk::b8f92cb1-5646-4495-8cb1-7ba54c3029d2" providerId="AD" clId="Web-{017479D6-FA6E-5A8F-942E-451CFCB4C2E9}" dt="2023-03-02T23:33:05.855" v="4919"/>
          <ac:spMkLst>
            <pc:docMk/>
            <pc:sldMk cId="3917660109" sldId="275"/>
            <ac:spMk id="156" creationId="{B2DF6337-9683-4A06-B3D5-CB22C7F4F2BE}"/>
          </ac:spMkLst>
        </pc:spChg>
        <pc:spChg chg="add del">
          <ac:chgData name="Annelis Raportoru (1912628)" userId="S::1912628@student.uwtsd.ac.uk::b8f92cb1-5646-4495-8cb1-7ba54c3029d2" providerId="AD" clId="Web-{017479D6-FA6E-5A8F-942E-451CFCB4C2E9}" dt="2023-03-02T23:35:45.272" v="4922"/>
          <ac:spMkLst>
            <pc:docMk/>
            <pc:sldMk cId="3917660109" sldId="275"/>
            <ac:spMk id="158" creationId="{48CAE4AE-A9DF-45AF-9A9C-1712BC63418E}"/>
          </ac:spMkLst>
        </pc:spChg>
        <pc:spChg chg="add del">
          <ac:chgData name="Annelis Raportoru (1912628)" userId="S::1912628@student.uwtsd.ac.uk::b8f92cb1-5646-4495-8cb1-7ba54c3029d2" providerId="AD" clId="Web-{017479D6-FA6E-5A8F-942E-451CFCB4C2E9}" dt="2023-03-02T23:35:45.272" v="4922"/>
          <ac:spMkLst>
            <pc:docMk/>
            <pc:sldMk cId="3917660109" sldId="275"/>
            <ac:spMk id="160" creationId="{E972DE0D-2E53-4159-ABD3-C601524262C2}"/>
          </ac:spMkLst>
        </pc:spChg>
        <pc:spChg chg="add del">
          <ac:chgData name="Annelis Raportoru (1912628)" userId="S::1912628@student.uwtsd.ac.uk::b8f92cb1-5646-4495-8cb1-7ba54c3029d2" providerId="AD" clId="Web-{017479D6-FA6E-5A8F-942E-451CFCB4C2E9}" dt="2023-03-02T23:36:39.438" v="4927"/>
          <ac:spMkLst>
            <pc:docMk/>
            <pc:sldMk cId="3917660109" sldId="275"/>
            <ac:spMk id="166" creationId="{EDFF257A-042C-46B5-80D1-3E8CFD33446E}"/>
          </ac:spMkLst>
        </pc:spChg>
        <pc:spChg chg="add del">
          <ac:chgData name="Annelis Raportoru (1912628)" userId="S::1912628@student.uwtsd.ac.uk::b8f92cb1-5646-4495-8cb1-7ba54c3029d2" providerId="AD" clId="Web-{017479D6-FA6E-5A8F-942E-451CFCB4C2E9}" dt="2023-03-02T23:36:39.438" v="4927"/>
          <ac:spMkLst>
            <pc:docMk/>
            <pc:sldMk cId="3917660109" sldId="275"/>
            <ac:spMk id="191" creationId="{9C057A66-6E97-4BA5-B4B3-2690ACE3CE80}"/>
          </ac:spMkLst>
        </pc:spChg>
        <pc:spChg chg="add del">
          <ac:chgData name="Annelis Raportoru (1912628)" userId="S::1912628@student.uwtsd.ac.uk::b8f92cb1-5646-4495-8cb1-7ba54c3029d2" providerId="AD" clId="Web-{017479D6-FA6E-5A8F-942E-451CFCB4C2E9}" dt="2023-03-02T23:36:39.438" v="4927"/>
          <ac:spMkLst>
            <pc:docMk/>
            <pc:sldMk cId="3917660109" sldId="275"/>
            <ac:spMk id="193" creationId="{764884A8-16DD-467F-A648-70B32E20BA99}"/>
          </ac:spMkLst>
        </pc:spChg>
        <pc:spChg chg="add del">
          <ac:chgData name="Annelis Raportoru (1912628)" userId="S::1912628@student.uwtsd.ac.uk::b8f92cb1-5646-4495-8cb1-7ba54c3029d2" providerId="AD" clId="Web-{017479D6-FA6E-5A8F-942E-451CFCB4C2E9}" dt="2023-03-02T23:36:39.438" v="4927"/>
          <ac:spMkLst>
            <pc:docMk/>
            <pc:sldMk cId="3917660109" sldId="275"/>
            <ac:spMk id="195" creationId="{276681CD-6924-4550-926C-667FC2C6A8B5}"/>
          </ac:spMkLst>
        </pc:spChg>
        <pc:grpChg chg="add del">
          <ac:chgData name="Annelis Raportoru (1912628)" userId="S::1912628@student.uwtsd.ac.uk::b8f92cb1-5646-4495-8cb1-7ba54c3029d2" providerId="AD" clId="Web-{017479D6-FA6E-5A8F-942E-451CFCB4C2E9}" dt="2023-03-02T23:27:13.777" v="4902"/>
          <ac:grpSpMkLst>
            <pc:docMk/>
            <pc:sldMk cId="3917660109" sldId="275"/>
            <ac:grpSpMk id="14" creationId="{94D407F9-E967-4A7C-ABD7-F02C785FD52E}"/>
          </ac:grpSpMkLst>
        </pc:grpChg>
        <pc:grpChg chg="add del">
          <ac:chgData name="Annelis Raportoru (1912628)" userId="S::1912628@student.uwtsd.ac.uk::b8f92cb1-5646-4495-8cb1-7ba54c3029d2" providerId="AD" clId="Web-{017479D6-FA6E-5A8F-942E-451CFCB4C2E9}" dt="2023-03-02T23:27:13.777" v="4902"/>
          <ac:grpSpMkLst>
            <pc:docMk/>
            <pc:sldMk cId="3917660109" sldId="275"/>
            <ac:grpSpMk id="37" creationId="{96B6439A-6986-4ED1-9F17-A87907F27777}"/>
          </ac:grpSpMkLst>
        </pc:grpChg>
        <pc:grpChg chg="add del">
          <ac:chgData name="Annelis Raportoru (1912628)" userId="S::1912628@student.uwtsd.ac.uk::b8f92cb1-5646-4495-8cb1-7ba54c3029d2" providerId="AD" clId="Web-{017479D6-FA6E-5A8F-942E-451CFCB4C2E9}" dt="2023-03-02T23:28:56.104" v="4908"/>
          <ac:grpSpMkLst>
            <pc:docMk/>
            <pc:sldMk cId="3917660109" sldId="275"/>
            <ac:grpSpMk id="43" creationId="{6C272060-BC98-4C91-A58F-4DFEC566CF7F}"/>
          </ac:grpSpMkLst>
        </pc:grpChg>
        <pc:grpChg chg="add del">
          <ac:chgData name="Annelis Raportoru (1912628)" userId="S::1912628@student.uwtsd.ac.uk::b8f92cb1-5646-4495-8cb1-7ba54c3029d2" providerId="AD" clId="Web-{017479D6-FA6E-5A8F-942E-451CFCB4C2E9}" dt="2023-03-02T23:28:56.088" v="4907"/>
          <ac:grpSpMkLst>
            <pc:docMk/>
            <pc:sldMk cId="3917660109" sldId="275"/>
            <ac:grpSpMk id="51" creationId="{6C272060-BC98-4C91-A58F-4DFEC566CF7F}"/>
          </ac:grpSpMkLst>
        </pc:grpChg>
        <pc:grpChg chg="add del">
          <ac:chgData name="Annelis Raportoru (1912628)" userId="S::1912628@student.uwtsd.ac.uk::b8f92cb1-5646-4495-8cb1-7ba54c3029d2" providerId="AD" clId="Web-{017479D6-FA6E-5A8F-942E-451CFCB4C2E9}" dt="2023-03-02T23:32:41.869" v="4916"/>
          <ac:grpSpMkLst>
            <pc:docMk/>
            <pc:sldMk cId="3917660109" sldId="275"/>
            <ac:grpSpMk id="76" creationId="{89FF5B17-6CE0-425A-8F7E-EA12CCA430B3}"/>
          </ac:grpSpMkLst>
        </pc:grpChg>
        <pc:grpChg chg="add del">
          <ac:chgData name="Annelis Raportoru (1912628)" userId="S::1912628@student.uwtsd.ac.uk::b8f92cb1-5646-4495-8cb1-7ba54c3029d2" providerId="AD" clId="Web-{017479D6-FA6E-5A8F-942E-451CFCB4C2E9}" dt="2023-03-02T23:32:41.869" v="4916"/>
          <ac:grpSpMkLst>
            <pc:docMk/>
            <pc:sldMk cId="3917660109" sldId="275"/>
            <ac:grpSpMk id="81" creationId="{6EC201A5-19BC-48BC-B4F2-2CDB936AD42D}"/>
          </ac:grpSpMkLst>
        </pc:grpChg>
        <pc:grpChg chg="add del">
          <ac:chgData name="Annelis Raportoru (1912628)" userId="S::1912628@student.uwtsd.ac.uk::b8f92cb1-5646-4495-8cb1-7ba54c3029d2" providerId="AD" clId="Web-{017479D6-FA6E-5A8F-942E-451CFCB4C2E9}" dt="2023-03-02T23:32:41.853" v="4915"/>
          <ac:grpSpMkLst>
            <pc:docMk/>
            <pc:sldMk cId="3917660109" sldId="275"/>
            <ac:grpSpMk id="89" creationId="{EA38CE1E-2577-465A-9E14-E92C722B048A}"/>
          </ac:grpSpMkLst>
        </pc:grpChg>
        <pc:grpChg chg="add del">
          <ac:chgData name="Annelis Raportoru (1912628)" userId="S::1912628@student.uwtsd.ac.uk::b8f92cb1-5646-4495-8cb1-7ba54c3029d2" providerId="AD" clId="Web-{017479D6-FA6E-5A8F-942E-451CFCB4C2E9}" dt="2023-03-02T23:32:41.853" v="4915"/>
          <ac:grpSpMkLst>
            <pc:docMk/>
            <pc:sldMk cId="3917660109" sldId="275"/>
            <ac:grpSpMk id="114" creationId="{D5989084-04F3-411E-99EC-3A9FB4122579}"/>
          </ac:grpSpMkLst>
        </pc:grpChg>
        <pc:grpChg chg="add del">
          <ac:chgData name="Annelis Raportoru (1912628)" userId="S::1912628@student.uwtsd.ac.uk::b8f92cb1-5646-4495-8cb1-7ba54c3029d2" providerId="AD" clId="Web-{017479D6-FA6E-5A8F-942E-451CFCB4C2E9}" dt="2023-03-02T23:33:05.871" v="4920"/>
          <ac:grpSpMkLst>
            <pc:docMk/>
            <pc:sldMk cId="3917660109" sldId="275"/>
            <ac:grpSpMk id="120" creationId="{D8E9CF54-0466-4261-9E62-0249E60E1886}"/>
          </ac:grpSpMkLst>
        </pc:grpChg>
        <pc:grpChg chg="add del">
          <ac:chgData name="Annelis Raportoru (1912628)" userId="S::1912628@student.uwtsd.ac.uk::b8f92cb1-5646-4495-8cb1-7ba54c3029d2" providerId="AD" clId="Web-{017479D6-FA6E-5A8F-942E-451CFCB4C2E9}" dt="2023-03-02T23:33:05.855" v="4919"/>
          <ac:grpSpMkLst>
            <pc:docMk/>
            <pc:sldMk cId="3917660109" sldId="275"/>
            <ac:grpSpMk id="127" creationId="{D445862C-E73D-4EFB-9DD5-8A5E3473E113}"/>
          </ac:grpSpMkLst>
        </pc:grpChg>
        <pc:grpChg chg="add del">
          <ac:chgData name="Annelis Raportoru (1912628)" userId="S::1912628@student.uwtsd.ac.uk::b8f92cb1-5646-4495-8cb1-7ba54c3029d2" providerId="AD" clId="Web-{017479D6-FA6E-5A8F-942E-451CFCB4C2E9}" dt="2023-03-02T23:35:45.272" v="4922"/>
          <ac:grpSpMkLst>
            <pc:docMk/>
            <pc:sldMk cId="3917660109" sldId="275"/>
            <ac:grpSpMk id="159" creationId="{6C272060-BC98-4C91-A58F-4DFEC566CF7F}"/>
          </ac:grpSpMkLst>
        </pc:grpChg>
        <pc:grpChg chg="add del">
          <ac:chgData name="Annelis Raportoru (1912628)" userId="S::1912628@student.uwtsd.ac.uk::b8f92cb1-5646-4495-8cb1-7ba54c3029d2" providerId="AD" clId="Web-{017479D6-FA6E-5A8F-942E-451CFCB4C2E9}" dt="2023-03-02T23:36:39.438" v="4927"/>
          <ac:grpSpMkLst>
            <pc:docMk/>
            <pc:sldMk cId="3917660109" sldId="275"/>
            <ac:grpSpMk id="168" creationId="{E2836BD6-A1CD-4253-813F-3EDA642A7ACC}"/>
          </ac:grpSpMkLst>
        </pc:grpChg>
        <pc:picChg chg="add del mod ord">
          <ac:chgData name="Annelis Raportoru (1912628)" userId="S::1912628@student.uwtsd.ac.uk::b8f92cb1-5646-4495-8cb1-7ba54c3029d2" providerId="AD" clId="Web-{017479D6-FA6E-5A8F-942E-451CFCB4C2E9}" dt="2023-03-02T23:27:34.216" v="4904"/>
          <ac:picMkLst>
            <pc:docMk/>
            <pc:sldMk cId="3917660109" sldId="275"/>
            <ac:picMk id="4" creationId="{D7475461-3958-507D-AD1B-883782D3A36C}"/>
          </ac:picMkLst>
        </pc:picChg>
        <pc:picChg chg="add del mod ord">
          <ac:chgData name="Annelis Raportoru (1912628)" userId="S::1912628@student.uwtsd.ac.uk::b8f92cb1-5646-4495-8cb1-7ba54c3029d2" providerId="AD" clId="Web-{017479D6-FA6E-5A8F-942E-451CFCB4C2E9}" dt="2023-03-02T23:32:47.604" v="4917"/>
          <ac:picMkLst>
            <pc:docMk/>
            <pc:sldMk cId="3917660109" sldId="275"/>
            <ac:picMk id="7" creationId="{A85856CB-4817-A0CD-6CEF-EEC4D03508A4}"/>
          </ac:picMkLst>
        </pc:picChg>
        <pc:picChg chg="add del mod ord">
          <ac:chgData name="Annelis Raportoru (1912628)" userId="S::1912628@student.uwtsd.ac.uk::b8f92cb1-5646-4495-8cb1-7ba54c3029d2" providerId="AD" clId="Web-{017479D6-FA6E-5A8F-942E-451CFCB4C2E9}" dt="2023-03-02T23:35:41.943" v="4921"/>
          <ac:picMkLst>
            <pc:docMk/>
            <pc:sldMk cId="3917660109" sldId="275"/>
            <ac:picMk id="8" creationId="{D9B2A0FB-3C1D-63E1-AC6B-F2CF3E8B7D16}"/>
          </ac:picMkLst>
        </pc:picChg>
        <pc:picChg chg="add mod">
          <ac:chgData name="Annelis Raportoru (1912628)" userId="S::1912628@student.uwtsd.ac.uk::b8f92cb1-5646-4495-8cb1-7ba54c3029d2" providerId="AD" clId="Web-{017479D6-FA6E-5A8F-942E-451CFCB4C2E9}" dt="2023-03-02T23:52:01.380" v="5005"/>
          <ac:picMkLst>
            <pc:docMk/>
            <pc:sldMk cId="3917660109" sldId="275"/>
            <ac:picMk id="162" creationId="{F06FAF17-1D50-5FE1-747E-C07D6B6B7D92}"/>
          </ac:picMkLst>
        </pc:picChg>
      </pc:sldChg>
      <pc:sldChg chg="addSp delSp modSp new mod setBg modClrScheme delDesignElem chgLayout">
        <pc:chgData name="Annelis Raportoru (1912628)" userId="S::1912628@student.uwtsd.ac.uk::b8f92cb1-5646-4495-8cb1-7ba54c3029d2" providerId="AD" clId="Web-{017479D6-FA6E-5A8F-942E-451CFCB4C2E9}" dt="2023-03-02T23:52:14.912" v="5006"/>
        <pc:sldMkLst>
          <pc:docMk/>
          <pc:sldMk cId="4231814047" sldId="276"/>
        </pc:sldMkLst>
        <pc:spChg chg="mod ord">
          <ac:chgData name="Annelis Raportoru (1912628)" userId="S::1912628@student.uwtsd.ac.uk::b8f92cb1-5646-4495-8cb1-7ba54c3029d2" providerId="AD" clId="Web-{017479D6-FA6E-5A8F-942E-451CFCB4C2E9}" dt="2023-03-02T23:52:14.912" v="5006"/>
          <ac:spMkLst>
            <pc:docMk/>
            <pc:sldMk cId="4231814047" sldId="276"/>
            <ac:spMk id="2" creationId="{E5B68F1C-C361-A7F4-15BA-24E50AFC70FC}"/>
          </ac:spMkLst>
        </pc:spChg>
        <pc:spChg chg="del mod ord">
          <ac:chgData name="Annelis Raportoru (1912628)" userId="S::1912628@student.uwtsd.ac.uk::b8f92cb1-5646-4495-8cb1-7ba54c3029d2" providerId="AD" clId="Web-{017479D6-FA6E-5A8F-942E-451CFCB4C2E9}" dt="2023-03-02T23:29:14.918" v="4909"/>
          <ac:spMkLst>
            <pc:docMk/>
            <pc:sldMk cId="4231814047" sldId="276"/>
            <ac:spMk id="3" creationId="{9CE69F8A-AFE9-4918-FE73-180C7EEA3ED6}"/>
          </ac:spMkLst>
        </pc:spChg>
        <pc:spChg chg="add del">
          <ac:chgData name="Annelis Raportoru (1912628)" userId="S::1912628@student.uwtsd.ac.uk::b8f92cb1-5646-4495-8cb1-7ba54c3029d2" providerId="AD" clId="Web-{017479D6-FA6E-5A8F-942E-451CFCB4C2E9}" dt="2023-03-02T23:36:39.438" v="4927"/>
          <ac:spMkLst>
            <pc:docMk/>
            <pc:sldMk cId="4231814047" sldId="276"/>
            <ac:spMk id="9" creationId="{982413CC-69E6-4BDA-A88D-E4EF8F95B27D}"/>
          </ac:spMkLst>
        </pc:spChg>
        <pc:grpChg chg="add del">
          <ac:chgData name="Annelis Raportoru (1912628)" userId="S::1912628@student.uwtsd.ac.uk::b8f92cb1-5646-4495-8cb1-7ba54c3029d2" providerId="AD" clId="Web-{017479D6-FA6E-5A8F-942E-451CFCB4C2E9}" dt="2023-03-02T23:36:39.438" v="4927"/>
          <ac:grpSpMkLst>
            <pc:docMk/>
            <pc:sldMk cId="4231814047" sldId="276"/>
            <ac:grpSpMk id="11" creationId="{4F1F7357-8633-4CE7-BF80-475EE8A2FAEA}"/>
          </ac:grpSpMkLst>
        </pc:grpChg>
        <pc:graphicFrameChg chg="add mod ord modGraphic">
          <ac:chgData name="Annelis Raportoru (1912628)" userId="S::1912628@student.uwtsd.ac.uk::b8f92cb1-5646-4495-8cb1-7ba54c3029d2" providerId="AD" clId="Web-{017479D6-FA6E-5A8F-942E-451CFCB4C2E9}" dt="2023-03-02T23:52:14.912" v="5006"/>
          <ac:graphicFrameMkLst>
            <pc:docMk/>
            <pc:sldMk cId="4231814047" sldId="276"/>
            <ac:graphicFrameMk id="5" creationId="{29D76024-5BE9-063F-7E67-E2B65C0D83B3}"/>
          </ac:graphicFrameMkLst>
        </pc:graphicFrameChg>
      </pc:sldChg>
      <pc:sldChg chg="delSp modSp new del mod modClrScheme chgLayout">
        <pc:chgData name="Annelis Raportoru (1912628)" userId="S::1912628@student.uwtsd.ac.uk::b8f92cb1-5646-4495-8cb1-7ba54c3029d2" providerId="AD" clId="Web-{017479D6-FA6E-5A8F-942E-451CFCB4C2E9}" dt="2023-03-02T22:23:55.316" v="4703"/>
        <pc:sldMkLst>
          <pc:docMk/>
          <pc:sldMk cId="2515563386" sldId="277"/>
        </pc:sldMkLst>
        <pc:spChg chg="del mod">
          <ac:chgData name="Annelis Raportoru (1912628)" userId="S::1912628@student.uwtsd.ac.uk::b8f92cb1-5646-4495-8cb1-7ba54c3029d2" providerId="AD" clId="Web-{017479D6-FA6E-5A8F-942E-451CFCB4C2E9}" dt="2023-03-02T13:00:11.255" v="1770"/>
          <ac:spMkLst>
            <pc:docMk/>
            <pc:sldMk cId="2515563386" sldId="277"/>
            <ac:spMk id="2" creationId="{016C7190-E492-14C8-BD13-0CEF941EC4F6}"/>
          </ac:spMkLst>
        </pc:spChg>
        <pc:spChg chg="mod ord">
          <ac:chgData name="Annelis Raportoru (1912628)" userId="S::1912628@student.uwtsd.ac.uk::b8f92cb1-5646-4495-8cb1-7ba54c3029d2" providerId="AD" clId="Web-{017479D6-FA6E-5A8F-942E-451CFCB4C2E9}" dt="2023-03-02T13:50:49.402" v="3814"/>
          <ac:spMkLst>
            <pc:docMk/>
            <pc:sldMk cId="2515563386" sldId="277"/>
            <ac:spMk id="3" creationId="{45D9EA9D-6224-999B-BB70-6985014A03F9}"/>
          </ac:spMkLst>
        </pc:spChg>
      </pc:sldChg>
      <pc:sldChg chg="addSp modSp new mod setBg modClrScheme chgLayout">
        <pc:chgData name="Annelis Raportoru (1912628)" userId="S::1912628@student.uwtsd.ac.uk::b8f92cb1-5646-4495-8cb1-7ba54c3029d2" providerId="AD" clId="Web-{017479D6-FA6E-5A8F-942E-451CFCB4C2E9}" dt="2023-03-02T23:39:23.155" v="4941"/>
        <pc:sldMkLst>
          <pc:docMk/>
          <pc:sldMk cId="3834740743" sldId="278"/>
        </pc:sldMkLst>
        <pc:spChg chg="mod ord">
          <ac:chgData name="Annelis Raportoru (1912628)" userId="S::1912628@student.uwtsd.ac.uk::b8f92cb1-5646-4495-8cb1-7ba54c3029d2" providerId="AD" clId="Web-{017479D6-FA6E-5A8F-942E-451CFCB4C2E9}" dt="2023-03-02T23:39:23.155" v="4941"/>
          <ac:spMkLst>
            <pc:docMk/>
            <pc:sldMk cId="3834740743" sldId="278"/>
            <ac:spMk id="2" creationId="{D5E3A71A-D31A-09A0-6585-9ED46166C248}"/>
          </ac:spMkLst>
        </pc:spChg>
        <pc:spChg chg="mod ord">
          <ac:chgData name="Annelis Raportoru (1912628)" userId="S::1912628@student.uwtsd.ac.uk::b8f92cb1-5646-4495-8cb1-7ba54c3029d2" providerId="AD" clId="Web-{017479D6-FA6E-5A8F-942E-451CFCB4C2E9}" dt="2023-03-02T23:39:23.155" v="4941"/>
          <ac:spMkLst>
            <pc:docMk/>
            <pc:sldMk cId="3834740743" sldId="278"/>
            <ac:spMk id="3" creationId="{D64F449B-1A8A-6D13-F852-01027D1E7118}"/>
          </ac:spMkLst>
        </pc:spChg>
        <pc:picChg chg="add mod">
          <ac:chgData name="Annelis Raportoru (1912628)" userId="S::1912628@student.uwtsd.ac.uk::b8f92cb1-5646-4495-8cb1-7ba54c3029d2" providerId="AD" clId="Web-{017479D6-FA6E-5A8F-942E-451CFCB4C2E9}" dt="2023-03-02T23:39:23.155" v="4941"/>
          <ac:picMkLst>
            <pc:docMk/>
            <pc:sldMk cId="3834740743" sldId="278"/>
            <ac:picMk id="4" creationId="{2B5321AA-CB72-4F61-AA88-356CD3DA5D5F}"/>
          </ac:picMkLst>
        </pc:picChg>
      </pc:sldChg>
      <pc:sldChg chg="addSp modSp new mod setBg modClrScheme chgLayout">
        <pc:chgData name="Annelis Raportoru (1912628)" userId="S::1912628@student.uwtsd.ac.uk::b8f92cb1-5646-4495-8cb1-7ba54c3029d2" providerId="AD" clId="Web-{017479D6-FA6E-5A8F-942E-451CFCB4C2E9}" dt="2023-03-02T23:40:02.267" v="4944"/>
        <pc:sldMkLst>
          <pc:docMk/>
          <pc:sldMk cId="2901226024" sldId="279"/>
        </pc:sldMkLst>
        <pc:spChg chg="mod ord">
          <ac:chgData name="Annelis Raportoru (1912628)" userId="S::1912628@student.uwtsd.ac.uk::b8f92cb1-5646-4495-8cb1-7ba54c3029d2" providerId="AD" clId="Web-{017479D6-FA6E-5A8F-942E-451CFCB4C2E9}" dt="2023-03-02T23:40:02.267" v="4944"/>
          <ac:spMkLst>
            <pc:docMk/>
            <pc:sldMk cId="2901226024" sldId="279"/>
            <ac:spMk id="2" creationId="{E92C72C1-1E6F-3E73-6E88-7D34FA541E64}"/>
          </ac:spMkLst>
        </pc:spChg>
        <pc:spChg chg="mod ord">
          <ac:chgData name="Annelis Raportoru (1912628)" userId="S::1912628@student.uwtsd.ac.uk::b8f92cb1-5646-4495-8cb1-7ba54c3029d2" providerId="AD" clId="Web-{017479D6-FA6E-5A8F-942E-451CFCB4C2E9}" dt="2023-03-02T23:40:02.267" v="4944"/>
          <ac:spMkLst>
            <pc:docMk/>
            <pc:sldMk cId="2901226024" sldId="279"/>
            <ac:spMk id="3" creationId="{3BE328CA-F8DA-B487-8DE6-11D8F7DE676C}"/>
          </ac:spMkLst>
        </pc:spChg>
        <pc:grpChg chg="add">
          <ac:chgData name="Annelis Raportoru (1912628)" userId="S::1912628@student.uwtsd.ac.uk::b8f92cb1-5646-4495-8cb1-7ba54c3029d2" providerId="AD" clId="Web-{017479D6-FA6E-5A8F-942E-451CFCB4C2E9}" dt="2023-03-02T23:40:02.267" v="4944"/>
          <ac:grpSpMkLst>
            <pc:docMk/>
            <pc:sldMk cId="2901226024" sldId="279"/>
            <ac:grpSpMk id="10" creationId="{58B25CAD-A790-499A-926B-116E10915ED3}"/>
          </ac:grpSpMkLst>
        </pc:grpChg>
        <pc:grpChg chg="add">
          <ac:chgData name="Annelis Raportoru (1912628)" userId="S::1912628@student.uwtsd.ac.uk::b8f92cb1-5646-4495-8cb1-7ba54c3029d2" providerId="AD" clId="Web-{017479D6-FA6E-5A8F-942E-451CFCB4C2E9}" dt="2023-03-02T23:40:02.267" v="4944"/>
          <ac:grpSpMkLst>
            <pc:docMk/>
            <pc:sldMk cId="2901226024" sldId="279"/>
            <ac:grpSpMk id="92" creationId="{811B40AE-63DC-41CA-B0D1-EF99F055F5E6}"/>
          </ac:grpSpMkLst>
        </pc:grpChg>
        <pc:picChg chg="add mod ord">
          <ac:chgData name="Annelis Raportoru (1912628)" userId="S::1912628@student.uwtsd.ac.uk::b8f92cb1-5646-4495-8cb1-7ba54c3029d2" providerId="AD" clId="Web-{017479D6-FA6E-5A8F-942E-451CFCB4C2E9}" dt="2023-03-02T23:40:02.267" v="4944"/>
          <ac:picMkLst>
            <pc:docMk/>
            <pc:sldMk cId="2901226024" sldId="279"/>
            <ac:picMk id="4" creationId="{6A86AC14-E6A4-EE33-C790-B3D11AFF07FF}"/>
          </ac:picMkLst>
        </pc:picChg>
        <pc:picChg chg="add mod">
          <ac:chgData name="Annelis Raportoru (1912628)" userId="S::1912628@student.uwtsd.ac.uk::b8f92cb1-5646-4495-8cb1-7ba54c3029d2" providerId="AD" clId="Web-{017479D6-FA6E-5A8F-942E-451CFCB4C2E9}" dt="2023-03-02T23:40:02.267" v="4944"/>
          <ac:picMkLst>
            <pc:docMk/>
            <pc:sldMk cId="2901226024" sldId="279"/>
            <ac:picMk id="5" creationId="{CB1D37FF-820D-4BFE-DBE4-D866781F0C25}"/>
          </ac:picMkLst>
        </pc:picChg>
      </pc:sldChg>
      <pc:sldChg chg="addSp modSp new mod setBg modClrScheme chgLayout">
        <pc:chgData name="Annelis Raportoru (1912628)" userId="S::1912628@student.uwtsd.ac.uk::b8f92cb1-5646-4495-8cb1-7ba54c3029d2" providerId="AD" clId="Web-{017479D6-FA6E-5A8F-942E-451CFCB4C2E9}" dt="2023-03-02T23:40:53.208" v="4946"/>
        <pc:sldMkLst>
          <pc:docMk/>
          <pc:sldMk cId="3387919889" sldId="280"/>
        </pc:sldMkLst>
        <pc:spChg chg="mod ord">
          <ac:chgData name="Annelis Raportoru (1912628)" userId="S::1912628@student.uwtsd.ac.uk::b8f92cb1-5646-4495-8cb1-7ba54c3029d2" providerId="AD" clId="Web-{017479D6-FA6E-5A8F-942E-451CFCB4C2E9}" dt="2023-03-02T23:40:53.208" v="4946"/>
          <ac:spMkLst>
            <pc:docMk/>
            <pc:sldMk cId="3387919889" sldId="280"/>
            <ac:spMk id="2" creationId="{6337B22F-6418-DCDF-ED98-6C06934CB1E0}"/>
          </ac:spMkLst>
        </pc:spChg>
        <pc:spChg chg="mod ord">
          <ac:chgData name="Annelis Raportoru (1912628)" userId="S::1912628@student.uwtsd.ac.uk::b8f92cb1-5646-4495-8cb1-7ba54c3029d2" providerId="AD" clId="Web-{017479D6-FA6E-5A8F-942E-451CFCB4C2E9}" dt="2023-03-02T23:40:53.208" v="4946"/>
          <ac:spMkLst>
            <pc:docMk/>
            <pc:sldMk cId="3387919889" sldId="280"/>
            <ac:spMk id="3" creationId="{F4511501-F96F-587F-C12E-9BB0E09921E9}"/>
          </ac:spMkLst>
        </pc:spChg>
        <pc:spChg chg="add">
          <ac:chgData name="Annelis Raportoru (1912628)" userId="S::1912628@student.uwtsd.ac.uk::b8f92cb1-5646-4495-8cb1-7ba54c3029d2" providerId="AD" clId="Web-{017479D6-FA6E-5A8F-942E-451CFCB4C2E9}" dt="2023-03-02T23:40:53.208" v="4946"/>
          <ac:spMkLst>
            <pc:docMk/>
            <pc:sldMk cId="3387919889" sldId="280"/>
            <ac:spMk id="9" creationId="{CBD94887-6A10-4F62-8EE1-B2BCFA1F380F}"/>
          </ac:spMkLst>
        </pc:spChg>
        <pc:picChg chg="add mod ord">
          <ac:chgData name="Annelis Raportoru (1912628)" userId="S::1912628@student.uwtsd.ac.uk::b8f92cb1-5646-4495-8cb1-7ba54c3029d2" providerId="AD" clId="Web-{017479D6-FA6E-5A8F-942E-451CFCB4C2E9}" dt="2023-03-02T23:40:53.208" v="4946"/>
          <ac:picMkLst>
            <pc:docMk/>
            <pc:sldMk cId="3387919889" sldId="280"/>
            <ac:picMk id="4" creationId="{AAB0F15F-9DA7-628E-5918-2C774685B110}"/>
          </ac:picMkLst>
        </pc:picChg>
        <pc:picChg chg="add">
          <ac:chgData name="Annelis Raportoru (1912628)" userId="S::1912628@student.uwtsd.ac.uk::b8f92cb1-5646-4495-8cb1-7ba54c3029d2" providerId="AD" clId="Web-{017479D6-FA6E-5A8F-942E-451CFCB4C2E9}" dt="2023-03-02T23:40:53.208" v="4946"/>
          <ac:picMkLst>
            <pc:docMk/>
            <pc:sldMk cId="3387919889" sldId="280"/>
            <ac:picMk id="11" creationId="{A3D512BA-228A-4979-9312-ACD246E1099D}"/>
          </ac:picMkLst>
        </pc:picChg>
      </pc:sldChg>
      <pc:sldChg chg="addSp modSp new mod setBg modClrScheme chgLayout">
        <pc:chgData name="Annelis Raportoru (1912628)" userId="S::1912628@student.uwtsd.ac.uk::b8f92cb1-5646-4495-8cb1-7ba54c3029d2" providerId="AD" clId="Web-{017479D6-FA6E-5A8F-942E-451CFCB4C2E9}" dt="2023-03-02T23:41:42.258" v="4952"/>
        <pc:sldMkLst>
          <pc:docMk/>
          <pc:sldMk cId="1671640209" sldId="281"/>
        </pc:sldMkLst>
        <pc:spChg chg="mod ord">
          <ac:chgData name="Annelis Raportoru (1912628)" userId="S::1912628@student.uwtsd.ac.uk::b8f92cb1-5646-4495-8cb1-7ba54c3029d2" providerId="AD" clId="Web-{017479D6-FA6E-5A8F-942E-451CFCB4C2E9}" dt="2023-03-02T23:41:42.258" v="4952"/>
          <ac:spMkLst>
            <pc:docMk/>
            <pc:sldMk cId="1671640209" sldId="281"/>
            <ac:spMk id="2" creationId="{BC77648B-0351-6C92-3ECC-36A713277A1F}"/>
          </ac:spMkLst>
        </pc:spChg>
        <pc:spChg chg="mod ord">
          <ac:chgData name="Annelis Raportoru (1912628)" userId="S::1912628@student.uwtsd.ac.uk::b8f92cb1-5646-4495-8cb1-7ba54c3029d2" providerId="AD" clId="Web-{017479D6-FA6E-5A8F-942E-451CFCB4C2E9}" dt="2023-03-02T23:41:42.258" v="4952"/>
          <ac:spMkLst>
            <pc:docMk/>
            <pc:sldMk cId="1671640209" sldId="281"/>
            <ac:spMk id="3" creationId="{E40056FD-1068-AACD-CE99-316600729B7A}"/>
          </ac:spMkLst>
        </pc:spChg>
        <pc:picChg chg="add mod">
          <ac:chgData name="Annelis Raportoru (1912628)" userId="S::1912628@student.uwtsd.ac.uk::b8f92cb1-5646-4495-8cb1-7ba54c3029d2" providerId="AD" clId="Web-{017479D6-FA6E-5A8F-942E-451CFCB4C2E9}" dt="2023-03-02T23:41:42.258" v="4952"/>
          <ac:picMkLst>
            <pc:docMk/>
            <pc:sldMk cId="1671640209" sldId="281"/>
            <ac:picMk id="4" creationId="{CFA568C2-F708-0575-AD95-4FC9FF5B111E}"/>
          </ac:picMkLst>
        </pc:picChg>
      </pc:sldChg>
      <pc:sldChg chg="addSp delSp modSp new mod setBg modClrScheme chgLayout">
        <pc:chgData name="Annelis Raportoru (1912628)" userId="S::1912628@student.uwtsd.ac.uk::b8f92cb1-5646-4495-8cb1-7ba54c3029d2" providerId="AD" clId="Web-{017479D6-FA6E-5A8F-942E-451CFCB4C2E9}" dt="2023-03-02T23:41:58.743" v="4953"/>
        <pc:sldMkLst>
          <pc:docMk/>
          <pc:sldMk cId="1135277328" sldId="282"/>
        </pc:sldMkLst>
        <pc:spChg chg="mod ord">
          <ac:chgData name="Annelis Raportoru (1912628)" userId="S::1912628@student.uwtsd.ac.uk::b8f92cb1-5646-4495-8cb1-7ba54c3029d2" providerId="AD" clId="Web-{017479D6-FA6E-5A8F-942E-451CFCB4C2E9}" dt="2023-03-02T23:41:58.743" v="4953"/>
          <ac:spMkLst>
            <pc:docMk/>
            <pc:sldMk cId="1135277328" sldId="282"/>
            <ac:spMk id="2" creationId="{6FB9EB04-BC96-B81F-A049-D2CBC2A030DB}"/>
          </ac:spMkLst>
        </pc:spChg>
        <pc:spChg chg="del mod ord">
          <ac:chgData name="Annelis Raportoru (1912628)" userId="S::1912628@student.uwtsd.ac.uk::b8f92cb1-5646-4495-8cb1-7ba54c3029d2" providerId="AD" clId="Web-{017479D6-FA6E-5A8F-942E-451CFCB4C2E9}" dt="2023-03-02T23:41:58.743" v="4953"/>
          <ac:spMkLst>
            <pc:docMk/>
            <pc:sldMk cId="1135277328" sldId="282"/>
            <ac:spMk id="3" creationId="{9CB2F6C6-6965-D3EA-5AE6-985F33CD1453}"/>
          </ac:spMkLst>
        </pc:spChg>
        <pc:graphicFrameChg chg="add">
          <ac:chgData name="Annelis Raportoru (1912628)" userId="S::1912628@student.uwtsd.ac.uk::b8f92cb1-5646-4495-8cb1-7ba54c3029d2" providerId="AD" clId="Web-{017479D6-FA6E-5A8F-942E-451CFCB4C2E9}" dt="2023-03-02T23:41:58.743" v="4953"/>
          <ac:graphicFrameMkLst>
            <pc:docMk/>
            <pc:sldMk cId="1135277328" sldId="282"/>
            <ac:graphicFrameMk id="5" creationId="{8E29A20F-A7D9-3019-AC6E-A20704CC45DD}"/>
          </ac:graphicFrameMkLst>
        </pc:graphicFrameChg>
      </pc:sldChg>
      <pc:sldChg chg="addSp modSp new mod setBg modClrScheme chgLayout">
        <pc:chgData name="Annelis Raportoru (1912628)" userId="S::1912628@student.uwtsd.ac.uk::b8f92cb1-5646-4495-8cb1-7ba54c3029d2" providerId="AD" clId="Web-{017479D6-FA6E-5A8F-942E-451CFCB4C2E9}" dt="2023-03-02T23:42:48.528" v="4956"/>
        <pc:sldMkLst>
          <pc:docMk/>
          <pc:sldMk cId="216828968" sldId="283"/>
        </pc:sldMkLst>
        <pc:spChg chg="mod ord">
          <ac:chgData name="Annelis Raportoru (1912628)" userId="S::1912628@student.uwtsd.ac.uk::b8f92cb1-5646-4495-8cb1-7ba54c3029d2" providerId="AD" clId="Web-{017479D6-FA6E-5A8F-942E-451CFCB4C2E9}" dt="2023-03-02T23:42:48.528" v="4956"/>
          <ac:spMkLst>
            <pc:docMk/>
            <pc:sldMk cId="216828968" sldId="283"/>
            <ac:spMk id="2" creationId="{7D88F180-F095-48F5-42F0-CBCFD90803EE}"/>
          </ac:spMkLst>
        </pc:spChg>
        <pc:spChg chg="mod ord">
          <ac:chgData name="Annelis Raportoru (1912628)" userId="S::1912628@student.uwtsd.ac.uk::b8f92cb1-5646-4495-8cb1-7ba54c3029d2" providerId="AD" clId="Web-{017479D6-FA6E-5A8F-942E-451CFCB4C2E9}" dt="2023-03-02T23:42:48.528" v="4956"/>
          <ac:spMkLst>
            <pc:docMk/>
            <pc:sldMk cId="216828968" sldId="283"/>
            <ac:spMk id="3" creationId="{A746911B-8A6B-B510-FD03-94CA44E4641D}"/>
          </ac:spMkLst>
        </pc:spChg>
        <pc:grpChg chg="add">
          <ac:chgData name="Annelis Raportoru (1912628)" userId="S::1912628@student.uwtsd.ac.uk::b8f92cb1-5646-4495-8cb1-7ba54c3029d2" providerId="AD" clId="Web-{017479D6-FA6E-5A8F-942E-451CFCB4C2E9}" dt="2023-03-02T23:42:48.528" v="4956"/>
          <ac:grpSpMkLst>
            <pc:docMk/>
            <pc:sldMk cId="216828968" sldId="283"/>
            <ac:grpSpMk id="10" creationId="{58B25CAD-A790-499A-926B-116E10915ED3}"/>
          </ac:grpSpMkLst>
        </pc:grpChg>
        <pc:grpChg chg="add">
          <ac:chgData name="Annelis Raportoru (1912628)" userId="S::1912628@student.uwtsd.ac.uk::b8f92cb1-5646-4495-8cb1-7ba54c3029d2" providerId="AD" clId="Web-{017479D6-FA6E-5A8F-942E-451CFCB4C2E9}" dt="2023-03-02T23:42:48.528" v="4956"/>
          <ac:grpSpMkLst>
            <pc:docMk/>
            <pc:sldMk cId="216828968" sldId="283"/>
            <ac:grpSpMk id="92" creationId="{811B40AE-63DC-41CA-B0D1-EF99F055F5E6}"/>
          </ac:grpSpMkLst>
        </pc:grpChg>
        <pc:picChg chg="add mod ord">
          <ac:chgData name="Annelis Raportoru (1912628)" userId="S::1912628@student.uwtsd.ac.uk::b8f92cb1-5646-4495-8cb1-7ba54c3029d2" providerId="AD" clId="Web-{017479D6-FA6E-5A8F-942E-451CFCB4C2E9}" dt="2023-03-02T23:42:48.528" v="4956"/>
          <ac:picMkLst>
            <pc:docMk/>
            <pc:sldMk cId="216828968" sldId="283"/>
            <ac:picMk id="4" creationId="{592C0CC9-0187-1363-7721-A65E412E7F7E}"/>
          </ac:picMkLst>
        </pc:picChg>
        <pc:picChg chg="add mod">
          <ac:chgData name="Annelis Raportoru (1912628)" userId="S::1912628@student.uwtsd.ac.uk::b8f92cb1-5646-4495-8cb1-7ba54c3029d2" providerId="AD" clId="Web-{017479D6-FA6E-5A8F-942E-451CFCB4C2E9}" dt="2023-03-02T23:42:48.528" v="4956"/>
          <ac:picMkLst>
            <pc:docMk/>
            <pc:sldMk cId="216828968" sldId="283"/>
            <ac:picMk id="5" creationId="{3C01619D-EB68-5E27-112A-3010B501CBCD}"/>
          </ac:picMkLst>
        </pc:picChg>
      </pc:sldChg>
      <pc:sldChg chg="addSp delSp modSp new mod setBg modClrScheme setClrOvrMap chgLayout">
        <pc:chgData name="Annelis Raportoru (1912628)" userId="S::1912628@student.uwtsd.ac.uk::b8f92cb1-5646-4495-8cb1-7ba54c3029d2" providerId="AD" clId="Web-{017479D6-FA6E-5A8F-942E-451CFCB4C2E9}" dt="2023-03-02T23:43:37.109" v="4963"/>
        <pc:sldMkLst>
          <pc:docMk/>
          <pc:sldMk cId="1793181013" sldId="284"/>
        </pc:sldMkLst>
        <pc:spChg chg="mod ord">
          <ac:chgData name="Annelis Raportoru (1912628)" userId="S::1912628@student.uwtsd.ac.uk::b8f92cb1-5646-4495-8cb1-7ba54c3029d2" providerId="AD" clId="Web-{017479D6-FA6E-5A8F-942E-451CFCB4C2E9}" dt="2023-03-02T23:43:37.109" v="4963"/>
          <ac:spMkLst>
            <pc:docMk/>
            <pc:sldMk cId="1793181013" sldId="284"/>
            <ac:spMk id="2" creationId="{D4E5E970-50D7-7D0D-3E54-9F550D49BA20}"/>
          </ac:spMkLst>
        </pc:spChg>
        <pc:spChg chg="add del mod ord">
          <ac:chgData name="Annelis Raportoru (1912628)" userId="S::1912628@student.uwtsd.ac.uk::b8f92cb1-5646-4495-8cb1-7ba54c3029d2" providerId="AD" clId="Web-{017479D6-FA6E-5A8F-942E-451CFCB4C2E9}" dt="2023-03-02T23:43:37.109" v="4963"/>
          <ac:spMkLst>
            <pc:docMk/>
            <pc:sldMk cId="1793181013" sldId="284"/>
            <ac:spMk id="3" creationId="{1373340D-C467-777B-C0A8-BC1319F38482}"/>
          </ac:spMkLst>
        </pc:spChg>
        <pc:spChg chg="add del">
          <ac:chgData name="Annelis Raportoru (1912628)" userId="S::1912628@student.uwtsd.ac.uk::b8f92cb1-5646-4495-8cb1-7ba54c3029d2" providerId="AD" clId="Web-{017479D6-FA6E-5A8F-942E-451CFCB4C2E9}" dt="2023-03-02T23:43:28.187" v="4960"/>
          <ac:spMkLst>
            <pc:docMk/>
            <pc:sldMk cId="1793181013" sldId="284"/>
            <ac:spMk id="7" creationId="{1373340D-C467-777B-C0A8-BC1319F38482}"/>
          </ac:spMkLst>
        </pc:spChg>
        <pc:spChg chg="add del">
          <ac:chgData name="Annelis Raportoru (1912628)" userId="S::1912628@student.uwtsd.ac.uk::b8f92cb1-5646-4495-8cb1-7ba54c3029d2" providerId="AD" clId="Web-{017479D6-FA6E-5A8F-942E-451CFCB4C2E9}" dt="2023-03-02T23:43:37.078" v="4962"/>
          <ac:spMkLst>
            <pc:docMk/>
            <pc:sldMk cId="1793181013" sldId="284"/>
            <ac:spMk id="9" creationId="{6A166780-9337-4437-95D3-5EA9D55AAAC5}"/>
          </ac:spMkLst>
        </pc:spChg>
        <pc:spChg chg="add del">
          <ac:chgData name="Annelis Raportoru (1912628)" userId="S::1912628@student.uwtsd.ac.uk::b8f92cb1-5646-4495-8cb1-7ba54c3029d2" providerId="AD" clId="Web-{017479D6-FA6E-5A8F-942E-451CFCB4C2E9}" dt="2023-03-02T23:43:37.078" v="4962"/>
          <ac:spMkLst>
            <pc:docMk/>
            <pc:sldMk cId="1793181013" sldId="284"/>
            <ac:spMk id="11" creationId="{EB3D0F40-BF1F-4120-945D-90C5AAD6E35A}"/>
          </ac:spMkLst>
        </pc:spChg>
        <pc:spChg chg="add del">
          <ac:chgData name="Annelis Raportoru (1912628)" userId="S::1912628@student.uwtsd.ac.uk::b8f92cb1-5646-4495-8cb1-7ba54c3029d2" providerId="AD" clId="Web-{017479D6-FA6E-5A8F-942E-451CFCB4C2E9}" dt="2023-03-02T23:43:37.078" v="4962"/>
          <ac:spMkLst>
            <pc:docMk/>
            <pc:sldMk cId="1793181013" sldId="284"/>
            <ac:spMk id="15" creationId="{66F4F323-644B-4A47-97E9-BFB73840F402}"/>
          </ac:spMkLst>
        </pc:spChg>
        <pc:graphicFrameChg chg="add del">
          <ac:chgData name="Annelis Raportoru (1912628)" userId="S::1912628@student.uwtsd.ac.uk::b8f92cb1-5646-4495-8cb1-7ba54c3029d2" providerId="AD" clId="Web-{017479D6-FA6E-5A8F-942E-451CFCB4C2E9}" dt="2023-03-02T23:43:25.562" v="4958"/>
          <ac:graphicFrameMkLst>
            <pc:docMk/>
            <pc:sldMk cId="1793181013" sldId="284"/>
            <ac:graphicFrameMk id="5" creationId="{44A623B2-DBD8-2A14-75C2-1977BC44B223}"/>
          </ac:graphicFrameMkLst>
        </pc:graphicFrameChg>
        <pc:graphicFrameChg chg="add del">
          <ac:chgData name="Annelis Raportoru (1912628)" userId="S::1912628@student.uwtsd.ac.uk::b8f92cb1-5646-4495-8cb1-7ba54c3029d2" providerId="AD" clId="Web-{017479D6-FA6E-5A8F-942E-451CFCB4C2E9}" dt="2023-03-02T23:43:37.078" v="4962"/>
          <ac:graphicFrameMkLst>
            <pc:docMk/>
            <pc:sldMk cId="1793181013" sldId="284"/>
            <ac:graphicFrameMk id="10" creationId="{03A1CE2F-C9FD-BF54-9105-6DFA958E4B5F}"/>
          </ac:graphicFrameMkLst>
        </pc:graphicFrameChg>
        <pc:graphicFrameChg chg="add">
          <ac:chgData name="Annelis Raportoru (1912628)" userId="S::1912628@student.uwtsd.ac.uk::b8f92cb1-5646-4495-8cb1-7ba54c3029d2" providerId="AD" clId="Web-{017479D6-FA6E-5A8F-942E-451CFCB4C2E9}" dt="2023-03-02T23:43:37.109" v="4963"/>
          <ac:graphicFrameMkLst>
            <pc:docMk/>
            <pc:sldMk cId="1793181013" sldId="284"/>
            <ac:graphicFrameMk id="17" creationId="{44A623B2-DBD8-2A14-75C2-1977BC44B223}"/>
          </ac:graphicFrameMkLst>
        </pc:graphicFrameChg>
        <pc:picChg chg="add del">
          <ac:chgData name="Annelis Raportoru (1912628)" userId="S::1912628@student.uwtsd.ac.uk::b8f92cb1-5646-4495-8cb1-7ba54c3029d2" providerId="AD" clId="Web-{017479D6-FA6E-5A8F-942E-451CFCB4C2E9}" dt="2023-03-02T23:43:37.078" v="4962"/>
          <ac:picMkLst>
            <pc:docMk/>
            <pc:sldMk cId="1793181013" sldId="284"/>
            <ac:picMk id="13" creationId="{15640A69-3748-450C-8DDB-B2051AC04BC7}"/>
          </ac:picMkLst>
        </pc:picChg>
      </pc:sldChg>
      <pc:sldChg chg="addSp delSp modSp new mod setBg modClrScheme chgLayout">
        <pc:chgData name="Annelis Raportoru (1912628)" userId="S::1912628@student.uwtsd.ac.uk::b8f92cb1-5646-4495-8cb1-7ba54c3029d2" providerId="AD" clId="Web-{017479D6-FA6E-5A8F-942E-451CFCB4C2E9}" dt="2023-03-02T23:43:51.813" v="4966"/>
        <pc:sldMkLst>
          <pc:docMk/>
          <pc:sldMk cId="430441018" sldId="285"/>
        </pc:sldMkLst>
        <pc:spChg chg="mod ord">
          <ac:chgData name="Annelis Raportoru (1912628)" userId="S::1912628@student.uwtsd.ac.uk::b8f92cb1-5646-4495-8cb1-7ba54c3029d2" providerId="AD" clId="Web-{017479D6-FA6E-5A8F-942E-451CFCB4C2E9}" dt="2023-03-02T23:43:51.813" v="4966"/>
          <ac:spMkLst>
            <pc:docMk/>
            <pc:sldMk cId="430441018" sldId="285"/>
            <ac:spMk id="2" creationId="{0077301D-C189-CFAF-46B5-7DDA176DE550}"/>
          </ac:spMkLst>
        </pc:spChg>
        <pc:spChg chg="add del mod ord">
          <ac:chgData name="Annelis Raportoru (1912628)" userId="S::1912628@student.uwtsd.ac.uk::b8f92cb1-5646-4495-8cb1-7ba54c3029d2" providerId="AD" clId="Web-{017479D6-FA6E-5A8F-942E-451CFCB4C2E9}" dt="2023-03-02T23:43:51.813" v="4966"/>
          <ac:spMkLst>
            <pc:docMk/>
            <pc:sldMk cId="430441018" sldId="285"/>
            <ac:spMk id="3" creationId="{C92D4D00-3F8F-8ABF-ACEB-68BE8FAE1FA7}"/>
          </ac:spMkLst>
        </pc:spChg>
        <pc:graphicFrameChg chg="add del">
          <ac:chgData name="Annelis Raportoru (1912628)" userId="S::1912628@student.uwtsd.ac.uk::b8f92cb1-5646-4495-8cb1-7ba54c3029d2" providerId="AD" clId="Web-{017479D6-FA6E-5A8F-942E-451CFCB4C2E9}" dt="2023-03-02T23:43:51.767" v="4965"/>
          <ac:graphicFrameMkLst>
            <pc:docMk/>
            <pc:sldMk cId="430441018" sldId="285"/>
            <ac:graphicFrameMk id="5" creationId="{2099897C-DCAA-D965-A2F2-A2CC77AFE7A3}"/>
          </ac:graphicFrameMkLst>
        </pc:graphicFrameChg>
        <pc:graphicFrameChg chg="add">
          <ac:chgData name="Annelis Raportoru (1912628)" userId="S::1912628@student.uwtsd.ac.uk::b8f92cb1-5646-4495-8cb1-7ba54c3029d2" providerId="AD" clId="Web-{017479D6-FA6E-5A8F-942E-451CFCB4C2E9}" dt="2023-03-02T23:43:51.813" v="4966"/>
          <ac:graphicFrameMkLst>
            <pc:docMk/>
            <pc:sldMk cId="430441018" sldId="285"/>
            <ac:graphicFrameMk id="7" creationId="{5012A59B-336F-103A-A0E4-3030CCD8387A}"/>
          </ac:graphicFrameMkLst>
        </pc:graphicFrameChg>
      </pc:sldChg>
      <pc:sldChg chg="addSp delSp modSp new mod setBg modClrScheme delDesignElem chgLayout">
        <pc:chgData name="Annelis Raportoru (1912628)" userId="S::1912628@student.uwtsd.ac.uk::b8f92cb1-5646-4495-8cb1-7ba54c3029d2" providerId="AD" clId="Web-{017479D6-FA6E-5A8F-942E-451CFCB4C2E9}" dt="2023-03-02T23:51:28.362" v="5002"/>
        <pc:sldMkLst>
          <pc:docMk/>
          <pc:sldMk cId="1848591139" sldId="286"/>
        </pc:sldMkLst>
        <pc:spChg chg="mod ord">
          <ac:chgData name="Annelis Raportoru (1912628)" userId="S::1912628@student.uwtsd.ac.uk::b8f92cb1-5646-4495-8cb1-7ba54c3029d2" providerId="AD" clId="Web-{017479D6-FA6E-5A8F-942E-451CFCB4C2E9}" dt="2023-03-02T23:51:28.362" v="5002"/>
          <ac:spMkLst>
            <pc:docMk/>
            <pc:sldMk cId="1848591139" sldId="286"/>
            <ac:spMk id="2" creationId="{177BCD2D-700C-3B6C-CEBE-8117583CDEE1}"/>
          </ac:spMkLst>
        </pc:spChg>
        <pc:spChg chg="del mod">
          <ac:chgData name="Annelis Raportoru (1912628)" userId="S::1912628@student.uwtsd.ac.uk::b8f92cb1-5646-4495-8cb1-7ba54c3029d2" providerId="AD" clId="Web-{017479D6-FA6E-5A8F-942E-451CFCB4C2E9}" dt="2023-03-02T23:24:49.220" v="4891"/>
          <ac:spMkLst>
            <pc:docMk/>
            <pc:sldMk cId="1848591139" sldId="286"/>
            <ac:spMk id="3" creationId="{63434ECB-7482-63A8-DCCD-8BCE720BE78F}"/>
          </ac:spMkLst>
        </pc:spChg>
        <pc:spChg chg="add del">
          <ac:chgData name="Annelis Raportoru (1912628)" userId="S::1912628@student.uwtsd.ac.uk::b8f92cb1-5646-4495-8cb1-7ba54c3029d2" providerId="AD" clId="Web-{017479D6-FA6E-5A8F-942E-451CFCB4C2E9}" dt="2023-03-02T23:36:39.438" v="4927"/>
          <ac:spMkLst>
            <pc:docMk/>
            <pc:sldMk cId="1848591139" sldId="286"/>
            <ac:spMk id="9" creationId="{982413CC-69E6-4BDA-A88D-E4EF8F95B27D}"/>
          </ac:spMkLst>
        </pc:spChg>
        <pc:grpChg chg="add del">
          <ac:chgData name="Annelis Raportoru (1912628)" userId="S::1912628@student.uwtsd.ac.uk::b8f92cb1-5646-4495-8cb1-7ba54c3029d2" providerId="AD" clId="Web-{017479D6-FA6E-5A8F-942E-451CFCB4C2E9}" dt="2023-03-02T23:36:39.438" v="4927"/>
          <ac:grpSpMkLst>
            <pc:docMk/>
            <pc:sldMk cId="1848591139" sldId="286"/>
            <ac:grpSpMk id="11" creationId="{4F1F7357-8633-4CE7-BF80-475EE8A2FAEA}"/>
          </ac:grpSpMkLst>
        </pc:grpChg>
        <pc:graphicFrameChg chg="add mod ord modGraphic">
          <ac:chgData name="Annelis Raportoru (1912628)" userId="S::1912628@student.uwtsd.ac.uk::b8f92cb1-5646-4495-8cb1-7ba54c3029d2" providerId="AD" clId="Web-{017479D6-FA6E-5A8F-942E-451CFCB4C2E9}" dt="2023-03-02T23:51:28.362" v="5002"/>
          <ac:graphicFrameMkLst>
            <pc:docMk/>
            <pc:sldMk cId="1848591139" sldId="286"/>
            <ac:graphicFrameMk id="5" creationId="{9FB90F7D-E244-A2BE-4E8C-BFBB42182AEF}"/>
          </ac:graphicFrameMkLst>
        </pc:graphicFrameChg>
      </pc:sldChg>
      <pc:sldChg chg="addSp delSp modSp new mod setBg modClrScheme setClrOvrMap chgLayout">
        <pc:chgData name="Annelis Raportoru (1912628)" userId="S::1912628@student.uwtsd.ac.uk::b8f92cb1-5646-4495-8cb1-7ba54c3029d2" providerId="AD" clId="Web-{017479D6-FA6E-5A8F-942E-451CFCB4C2E9}" dt="2023-03-02T23:51:35.737" v="5003"/>
        <pc:sldMkLst>
          <pc:docMk/>
          <pc:sldMk cId="2983349279" sldId="287"/>
        </pc:sldMkLst>
        <pc:spChg chg="mod ord">
          <ac:chgData name="Annelis Raportoru (1912628)" userId="S::1912628@student.uwtsd.ac.uk::b8f92cb1-5646-4495-8cb1-7ba54c3029d2" providerId="AD" clId="Web-{017479D6-FA6E-5A8F-942E-451CFCB4C2E9}" dt="2023-03-02T23:51:35.737" v="5003"/>
          <ac:spMkLst>
            <pc:docMk/>
            <pc:sldMk cId="2983349279" sldId="287"/>
            <ac:spMk id="2" creationId="{E5511445-07AE-48D3-2714-2033A6852E61}"/>
          </ac:spMkLst>
        </pc:spChg>
        <pc:spChg chg="del mod">
          <ac:chgData name="Annelis Raportoru (1912628)" userId="S::1912628@student.uwtsd.ac.uk::b8f92cb1-5646-4495-8cb1-7ba54c3029d2" providerId="AD" clId="Web-{017479D6-FA6E-5A8F-942E-451CFCB4C2E9}" dt="2023-03-02T23:25:09.330" v="4892"/>
          <ac:spMkLst>
            <pc:docMk/>
            <pc:sldMk cId="2983349279" sldId="287"/>
            <ac:spMk id="3" creationId="{3180DBDE-AE0B-3D5D-6231-F0965B11698B}"/>
          </ac:spMkLst>
        </pc:spChg>
        <pc:graphicFrameChg chg="add mod ord modGraphic">
          <ac:chgData name="Annelis Raportoru (1912628)" userId="S::1912628@student.uwtsd.ac.uk::b8f92cb1-5646-4495-8cb1-7ba54c3029d2" providerId="AD" clId="Web-{017479D6-FA6E-5A8F-942E-451CFCB4C2E9}" dt="2023-03-02T23:51:35.737" v="5003"/>
          <ac:graphicFrameMkLst>
            <pc:docMk/>
            <pc:sldMk cId="2983349279" sldId="287"/>
            <ac:graphicFrameMk id="5" creationId="{73C01CA5-3DC0-EA00-6A77-BFFB56EDFF04}"/>
          </ac:graphicFrameMkLst>
        </pc:graphicFrameChg>
      </pc:sldChg>
      <pc:sldChg chg="addSp delSp modSp new mod setBg modClrScheme delDesignElem chgLayout">
        <pc:chgData name="Annelis Raportoru (1912628)" userId="S::1912628@student.uwtsd.ac.uk::b8f92cb1-5646-4495-8cb1-7ba54c3029d2" providerId="AD" clId="Web-{017479D6-FA6E-5A8F-942E-451CFCB4C2E9}" dt="2023-03-02T23:38:22.198" v="4937" actId="14100"/>
        <pc:sldMkLst>
          <pc:docMk/>
          <pc:sldMk cId="1699527302" sldId="288"/>
        </pc:sldMkLst>
        <pc:spChg chg="mod ord">
          <ac:chgData name="Annelis Raportoru (1912628)" userId="S::1912628@student.uwtsd.ac.uk::b8f92cb1-5646-4495-8cb1-7ba54c3029d2" providerId="AD" clId="Web-{017479D6-FA6E-5A8F-942E-451CFCB4C2E9}" dt="2023-03-02T23:37:50.022" v="4932"/>
          <ac:spMkLst>
            <pc:docMk/>
            <pc:sldMk cId="1699527302" sldId="288"/>
            <ac:spMk id="2" creationId="{493C59E6-8C83-1DCB-6E52-1DBBBDE28863}"/>
          </ac:spMkLst>
        </pc:spChg>
        <pc:spChg chg="mod ord">
          <ac:chgData name="Annelis Raportoru (1912628)" userId="S::1912628@student.uwtsd.ac.uk::b8f92cb1-5646-4495-8cb1-7ba54c3029d2" providerId="AD" clId="Web-{017479D6-FA6E-5A8F-942E-451CFCB4C2E9}" dt="2023-03-02T23:38:22.198" v="4937" actId="14100"/>
          <ac:spMkLst>
            <pc:docMk/>
            <pc:sldMk cId="1699527302" sldId="288"/>
            <ac:spMk id="3" creationId="{FAB0AE8A-2F87-AB69-5EFD-98BF2A536A1E}"/>
          </ac:spMkLst>
        </pc:spChg>
        <pc:spChg chg="add del">
          <ac:chgData name="Annelis Raportoru (1912628)" userId="S::1912628@student.uwtsd.ac.uk::b8f92cb1-5646-4495-8cb1-7ba54c3029d2" providerId="AD" clId="Web-{017479D6-FA6E-5A8F-942E-451CFCB4C2E9}" dt="2023-03-02T23:36:39.438" v="4927"/>
          <ac:spMkLst>
            <pc:docMk/>
            <pc:sldMk cId="1699527302" sldId="288"/>
            <ac:spMk id="9" creationId="{EDFF257A-042C-46B5-80D1-3E8CFD33446E}"/>
          </ac:spMkLst>
        </pc:spChg>
        <pc:spChg chg="add del">
          <ac:chgData name="Annelis Raportoru (1912628)" userId="S::1912628@student.uwtsd.ac.uk::b8f92cb1-5646-4495-8cb1-7ba54c3029d2" providerId="AD" clId="Web-{017479D6-FA6E-5A8F-942E-451CFCB4C2E9}" dt="2023-03-02T23:36:39.438" v="4927"/>
          <ac:spMkLst>
            <pc:docMk/>
            <pc:sldMk cId="1699527302" sldId="288"/>
            <ac:spMk id="34" creationId="{9C057A66-6E97-4BA5-B4B3-2690ACE3CE80}"/>
          </ac:spMkLst>
        </pc:spChg>
        <pc:spChg chg="add del">
          <ac:chgData name="Annelis Raportoru (1912628)" userId="S::1912628@student.uwtsd.ac.uk::b8f92cb1-5646-4495-8cb1-7ba54c3029d2" providerId="AD" clId="Web-{017479D6-FA6E-5A8F-942E-451CFCB4C2E9}" dt="2023-03-02T23:36:39.438" v="4927"/>
          <ac:spMkLst>
            <pc:docMk/>
            <pc:sldMk cId="1699527302" sldId="288"/>
            <ac:spMk id="36" creationId="{764884A8-16DD-467F-A648-70B32E20BA99}"/>
          </ac:spMkLst>
        </pc:spChg>
        <pc:spChg chg="add del">
          <ac:chgData name="Annelis Raportoru (1912628)" userId="S::1912628@student.uwtsd.ac.uk::b8f92cb1-5646-4495-8cb1-7ba54c3029d2" providerId="AD" clId="Web-{017479D6-FA6E-5A8F-942E-451CFCB4C2E9}" dt="2023-03-02T23:36:39.438" v="4927"/>
          <ac:spMkLst>
            <pc:docMk/>
            <pc:sldMk cId="1699527302" sldId="288"/>
            <ac:spMk id="38" creationId="{276681CD-6924-4550-926C-667FC2C6A8B5}"/>
          </ac:spMkLst>
        </pc:spChg>
        <pc:grpChg chg="add del">
          <ac:chgData name="Annelis Raportoru (1912628)" userId="S::1912628@student.uwtsd.ac.uk::b8f92cb1-5646-4495-8cb1-7ba54c3029d2" providerId="AD" clId="Web-{017479D6-FA6E-5A8F-942E-451CFCB4C2E9}" dt="2023-03-02T23:36:39.438" v="4927"/>
          <ac:grpSpMkLst>
            <pc:docMk/>
            <pc:sldMk cId="1699527302" sldId="288"/>
            <ac:grpSpMk id="11" creationId="{E2836BD6-A1CD-4253-813F-3EDA642A7ACC}"/>
          </ac:grpSpMkLst>
        </pc:grpChg>
        <pc:picChg chg="add mod">
          <ac:chgData name="Annelis Raportoru (1912628)" userId="S::1912628@student.uwtsd.ac.uk::b8f92cb1-5646-4495-8cb1-7ba54c3029d2" providerId="AD" clId="Web-{017479D6-FA6E-5A8F-942E-451CFCB4C2E9}" dt="2023-03-02T23:38:16.260" v="4936" actId="14100"/>
          <ac:picMkLst>
            <pc:docMk/>
            <pc:sldMk cId="1699527302" sldId="288"/>
            <ac:picMk id="4" creationId="{F98ABF34-D109-16DA-3BB5-DB794A263634}"/>
          </ac:picMkLst>
        </pc:picChg>
        <pc:picChg chg="add del mod">
          <ac:chgData name="Annelis Raportoru (1912628)" userId="S::1912628@student.uwtsd.ac.uk::b8f92cb1-5646-4495-8cb1-7ba54c3029d2" providerId="AD" clId="Web-{017479D6-FA6E-5A8F-942E-451CFCB4C2E9}" dt="2023-03-02T23:37:35.536" v="4930"/>
          <ac:picMkLst>
            <pc:docMk/>
            <pc:sldMk cId="1699527302" sldId="288"/>
            <ac:picMk id="5" creationId="{2FFB85F1-F341-4DD9-3FC6-47DFC90A8DD3}"/>
          </ac:picMkLst>
        </pc:picChg>
      </pc:sldChg>
      <pc:sldChg chg="addSp modSp new mod setBg setClrOvrMap">
        <pc:chgData name="Annelis Raportoru (1912628)" userId="S::1912628@student.uwtsd.ac.uk::b8f92cb1-5646-4495-8cb1-7ba54c3029d2" providerId="AD" clId="Web-{017479D6-FA6E-5A8F-942E-451CFCB4C2E9}" dt="2023-03-02T23:47:33.018" v="4976"/>
        <pc:sldMkLst>
          <pc:docMk/>
          <pc:sldMk cId="954886396" sldId="289"/>
        </pc:sldMkLst>
        <pc:spChg chg="add mod">
          <ac:chgData name="Annelis Raportoru (1912628)" userId="S::1912628@student.uwtsd.ac.uk::b8f92cb1-5646-4495-8cb1-7ba54c3029d2" providerId="AD" clId="Web-{017479D6-FA6E-5A8F-942E-451CFCB4C2E9}" dt="2023-03-02T23:47:33.018" v="4976"/>
          <ac:spMkLst>
            <pc:docMk/>
            <pc:sldMk cId="954886396" sldId="289"/>
            <ac:spMk id="3" creationId="{7FB2D54F-B38B-A1FF-E945-9407D9B3F50E}"/>
          </ac:spMkLst>
        </pc:spChg>
        <pc:spChg chg="add">
          <ac:chgData name="Annelis Raportoru (1912628)" userId="S::1912628@student.uwtsd.ac.uk::b8f92cb1-5646-4495-8cb1-7ba54c3029d2" providerId="AD" clId="Web-{017479D6-FA6E-5A8F-942E-451CFCB4C2E9}" dt="2023-03-02T23:47:33.018" v="4976"/>
          <ac:spMkLst>
            <pc:docMk/>
            <pc:sldMk cId="954886396" sldId="289"/>
            <ac:spMk id="8" creationId="{72FB946D-2326-449B-B771-9EDB01C8D18E}"/>
          </ac:spMkLst>
        </pc:spChg>
        <pc:spChg chg="add">
          <ac:chgData name="Annelis Raportoru (1912628)" userId="S::1912628@student.uwtsd.ac.uk::b8f92cb1-5646-4495-8cb1-7ba54c3029d2" providerId="AD" clId="Web-{017479D6-FA6E-5A8F-942E-451CFCB4C2E9}" dt="2023-03-02T23:47:33.018" v="4976"/>
          <ac:spMkLst>
            <pc:docMk/>
            <pc:sldMk cId="954886396" sldId="289"/>
            <ac:spMk id="12" creationId="{0EFFC263-7EB0-4842-BE9B-3176A41A7EAA}"/>
          </ac:spMkLst>
        </pc:spChg>
        <pc:picChg chg="add mod">
          <ac:chgData name="Annelis Raportoru (1912628)" userId="S::1912628@student.uwtsd.ac.uk::b8f92cb1-5646-4495-8cb1-7ba54c3029d2" providerId="AD" clId="Web-{017479D6-FA6E-5A8F-942E-451CFCB4C2E9}" dt="2023-03-02T23:47:33.018" v="4976"/>
          <ac:picMkLst>
            <pc:docMk/>
            <pc:sldMk cId="954886396" sldId="289"/>
            <ac:picMk id="2" creationId="{E250125F-49C1-E223-E3FF-683E8872A274}"/>
          </ac:picMkLst>
        </pc:picChg>
        <pc:picChg chg="add">
          <ac:chgData name="Annelis Raportoru (1912628)" userId="S::1912628@student.uwtsd.ac.uk::b8f92cb1-5646-4495-8cb1-7ba54c3029d2" providerId="AD" clId="Web-{017479D6-FA6E-5A8F-942E-451CFCB4C2E9}" dt="2023-03-02T23:47:33.018" v="4976"/>
          <ac:picMkLst>
            <pc:docMk/>
            <pc:sldMk cId="954886396" sldId="289"/>
            <ac:picMk id="10" creationId="{9224A0EC-9334-468D-849F-BF1FF8C6FF68}"/>
          </ac:picMkLst>
        </pc:picChg>
      </pc:sldChg>
      <pc:sldChg chg="new del">
        <pc:chgData name="Annelis Raportoru (1912628)" userId="S::1912628@student.uwtsd.ac.uk::b8f92cb1-5646-4495-8cb1-7ba54c3029d2" providerId="AD" clId="Web-{017479D6-FA6E-5A8F-942E-451CFCB4C2E9}" dt="2023-03-02T23:46:39.108" v="4968"/>
        <pc:sldMkLst>
          <pc:docMk/>
          <pc:sldMk cId="2668374411" sldId="289"/>
        </pc:sldMkLst>
      </pc:sldChg>
      <pc:sldChg chg="new del">
        <pc:chgData name="Annelis Raportoru (1912628)" userId="S::1912628@student.uwtsd.ac.uk::b8f92cb1-5646-4495-8cb1-7ba54c3029d2" providerId="AD" clId="Web-{017479D6-FA6E-5A8F-942E-451CFCB4C2E9}" dt="2023-03-02T23:46:48.468" v="4970"/>
        <pc:sldMkLst>
          <pc:docMk/>
          <pc:sldMk cId="3939223007" sldId="289"/>
        </pc:sldMkLst>
      </pc:sldChg>
      <pc:sldMasterChg chg="del delSldLayout">
        <pc:chgData name="Annelis Raportoru (1912628)" userId="S::1912628@student.uwtsd.ac.uk::b8f92cb1-5646-4495-8cb1-7ba54c3029d2" providerId="AD" clId="Web-{017479D6-FA6E-5A8F-942E-451CFCB4C2E9}" dt="2023-03-02T13:50:49.402" v="3814"/>
        <pc:sldMasterMkLst>
          <pc:docMk/>
          <pc:sldMasterMk cId="2458540266" sldId="2147483722"/>
        </pc:sldMasterMkLst>
        <pc:sldLayoutChg chg="del">
          <pc:chgData name="Annelis Raportoru (1912628)" userId="S::1912628@student.uwtsd.ac.uk::b8f92cb1-5646-4495-8cb1-7ba54c3029d2" providerId="AD" clId="Web-{017479D6-FA6E-5A8F-942E-451CFCB4C2E9}" dt="2023-03-02T13:50:49.402" v="3814"/>
          <pc:sldLayoutMkLst>
            <pc:docMk/>
            <pc:sldMasterMk cId="2458540266" sldId="2147483722"/>
            <pc:sldLayoutMk cId="315172059" sldId="2147483711"/>
          </pc:sldLayoutMkLst>
        </pc:sldLayoutChg>
        <pc:sldLayoutChg chg="del">
          <pc:chgData name="Annelis Raportoru (1912628)" userId="S::1912628@student.uwtsd.ac.uk::b8f92cb1-5646-4495-8cb1-7ba54c3029d2" providerId="AD" clId="Web-{017479D6-FA6E-5A8F-942E-451CFCB4C2E9}" dt="2023-03-02T13:50:49.402" v="3814"/>
          <pc:sldLayoutMkLst>
            <pc:docMk/>
            <pc:sldMasterMk cId="2458540266" sldId="2147483722"/>
            <pc:sldLayoutMk cId="2149863714" sldId="2147483712"/>
          </pc:sldLayoutMkLst>
        </pc:sldLayoutChg>
        <pc:sldLayoutChg chg="del">
          <pc:chgData name="Annelis Raportoru (1912628)" userId="S::1912628@student.uwtsd.ac.uk::b8f92cb1-5646-4495-8cb1-7ba54c3029d2" providerId="AD" clId="Web-{017479D6-FA6E-5A8F-942E-451CFCB4C2E9}" dt="2023-03-02T13:50:49.402" v="3814"/>
          <pc:sldLayoutMkLst>
            <pc:docMk/>
            <pc:sldMasterMk cId="2458540266" sldId="2147483722"/>
            <pc:sldLayoutMk cId="1569667438" sldId="2147483713"/>
          </pc:sldLayoutMkLst>
        </pc:sldLayoutChg>
        <pc:sldLayoutChg chg="del">
          <pc:chgData name="Annelis Raportoru (1912628)" userId="S::1912628@student.uwtsd.ac.uk::b8f92cb1-5646-4495-8cb1-7ba54c3029d2" providerId="AD" clId="Web-{017479D6-FA6E-5A8F-942E-451CFCB4C2E9}" dt="2023-03-02T13:50:49.402" v="3814"/>
          <pc:sldLayoutMkLst>
            <pc:docMk/>
            <pc:sldMasterMk cId="2458540266" sldId="2147483722"/>
            <pc:sldLayoutMk cId="2603249475" sldId="2147483714"/>
          </pc:sldLayoutMkLst>
        </pc:sldLayoutChg>
        <pc:sldLayoutChg chg="del">
          <pc:chgData name="Annelis Raportoru (1912628)" userId="S::1912628@student.uwtsd.ac.uk::b8f92cb1-5646-4495-8cb1-7ba54c3029d2" providerId="AD" clId="Web-{017479D6-FA6E-5A8F-942E-451CFCB4C2E9}" dt="2023-03-02T13:50:49.402" v="3814"/>
          <pc:sldLayoutMkLst>
            <pc:docMk/>
            <pc:sldMasterMk cId="2458540266" sldId="2147483722"/>
            <pc:sldLayoutMk cId="845080852" sldId="2147483715"/>
          </pc:sldLayoutMkLst>
        </pc:sldLayoutChg>
        <pc:sldLayoutChg chg="del">
          <pc:chgData name="Annelis Raportoru (1912628)" userId="S::1912628@student.uwtsd.ac.uk::b8f92cb1-5646-4495-8cb1-7ba54c3029d2" providerId="AD" clId="Web-{017479D6-FA6E-5A8F-942E-451CFCB4C2E9}" dt="2023-03-02T13:50:49.402" v="3814"/>
          <pc:sldLayoutMkLst>
            <pc:docMk/>
            <pc:sldMasterMk cId="2458540266" sldId="2147483722"/>
            <pc:sldLayoutMk cId="2495766513" sldId="2147483716"/>
          </pc:sldLayoutMkLst>
        </pc:sldLayoutChg>
        <pc:sldLayoutChg chg="del">
          <pc:chgData name="Annelis Raportoru (1912628)" userId="S::1912628@student.uwtsd.ac.uk::b8f92cb1-5646-4495-8cb1-7ba54c3029d2" providerId="AD" clId="Web-{017479D6-FA6E-5A8F-942E-451CFCB4C2E9}" dt="2023-03-02T13:50:49.402" v="3814"/>
          <pc:sldLayoutMkLst>
            <pc:docMk/>
            <pc:sldMasterMk cId="2458540266" sldId="2147483722"/>
            <pc:sldLayoutMk cId="2069563347" sldId="2147483717"/>
          </pc:sldLayoutMkLst>
        </pc:sldLayoutChg>
        <pc:sldLayoutChg chg="del">
          <pc:chgData name="Annelis Raportoru (1912628)" userId="S::1912628@student.uwtsd.ac.uk::b8f92cb1-5646-4495-8cb1-7ba54c3029d2" providerId="AD" clId="Web-{017479D6-FA6E-5A8F-942E-451CFCB4C2E9}" dt="2023-03-02T13:50:49.402" v="3814"/>
          <pc:sldLayoutMkLst>
            <pc:docMk/>
            <pc:sldMasterMk cId="2458540266" sldId="2147483722"/>
            <pc:sldLayoutMk cId="3971601012" sldId="2147483718"/>
          </pc:sldLayoutMkLst>
        </pc:sldLayoutChg>
        <pc:sldLayoutChg chg="del">
          <pc:chgData name="Annelis Raportoru (1912628)" userId="S::1912628@student.uwtsd.ac.uk::b8f92cb1-5646-4495-8cb1-7ba54c3029d2" providerId="AD" clId="Web-{017479D6-FA6E-5A8F-942E-451CFCB4C2E9}" dt="2023-03-02T13:50:49.402" v="3814"/>
          <pc:sldLayoutMkLst>
            <pc:docMk/>
            <pc:sldMasterMk cId="2458540266" sldId="2147483722"/>
            <pc:sldLayoutMk cId="3069548326" sldId="2147483719"/>
          </pc:sldLayoutMkLst>
        </pc:sldLayoutChg>
        <pc:sldLayoutChg chg="del">
          <pc:chgData name="Annelis Raportoru (1912628)" userId="S::1912628@student.uwtsd.ac.uk::b8f92cb1-5646-4495-8cb1-7ba54c3029d2" providerId="AD" clId="Web-{017479D6-FA6E-5A8F-942E-451CFCB4C2E9}" dt="2023-03-02T13:50:49.402" v="3814"/>
          <pc:sldLayoutMkLst>
            <pc:docMk/>
            <pc:sldMasterMk cId="2458540266" sldId="2147483722"/>
            <pc:sldLayoutMk cId="681671404" sldId="2147483720"/>
          </pc:sldLayoutMkLst>
        </pc:sldLayoutChg>
        <pc:sldLayoutChg chg="del">
          <pc:chgData name="Annelis Raportoru (1912628)" userId="S::1912628@student.uwtsd.ac.uk::b8f92cb1-5646-4495-8cb1-7ba54c3029d2" providerId="AD" clId="Web-{017479D6-FA6E-5A8F-942E-451CFCB4C2E9}" dt="2023-03-02T13:50:49.402" v="3814"/>
          <pc:sldLayoutMkLst>
            <pc:docMk/>
            <pc:sldMasterMk cId="2458540266" sldId="2147483722"/>
            <pc:sldLayoutMk cId="3643378119" sldId="2147483721"/>
          </pc:sldLayoutMkLst>
        </pc:sldLayoutChg>
      </pc:sldMasterChg>
      <pc:sldMasterChg chg="add del addSldLayout delSldLayout modSldLayout">
        <pc:chgData name="Annelis Raportoru (1912628)" userId="S::1912628@student.uwtsd.ac.uk::b8f92cb1-5646-4495-8cb1-7ba54c3029d2" providerId="AD" clId="Web-{017479D6-FA6E-5A8F-942E-451CFCB4C2E9}" dt="2023-03-02T23:36:39.438" v="4927"/>
        <pc:sldMasterMkLst>
          <pc:docMk/>
          <pc:sldMasterMk cId="458178043" sldId="2147483723"/>
        </pc:sldMasterMkLst>
        <pc:sldLayoutChg chg="add del mod replId">
          <pc:chgData name="Annelis Raportoru (1912628)" userId="S::1912628@student.uwtsd.ac.uk::b8f92cb1-5646-4495-8cb1-7ba54c3029d2" providerId="AD" clId="Web-{017479D6-FA6E-5A8F-942E-451CFCB4C2E9}" dt="2023-03-02T23:36:39.438" v="4927"/>
          <pc:sldLayoutMkLst>
            <pc:docMk/>
            <pc:sldMasterMk cId="458178043" sldId="2147483723"/>
            <pc:sldLayoutMk cId="2504949240" sldId="2147483724"/>
          </pc:sldLayoutMkLst>
        </pc:sldLayoutChg>
        <pc:sldLayoutChg chg="add del mod replId">
          <pc:chgData name="Annelis Raportoru (1912628)" userId="S::1912628@student.uwtsd.ac.uk::b8f92cb1-5646-4495-8cb1-7ba54c3029d2" providerId="AD" clId="Web-{017479D6-FA6E-5A8F-942E-451CFCB4C2E9}" dt="2023-03-02T23:36:39.438" v="4927"/>
          <pc:sldLayoutMkLst>
            <pc:docMk/>
            <pc:sldMasterMk cId="458178043" sldId="2147483723"/>
            <pc:sldLayoutMk cId="977623302" sldId="2147483725"/>
          </pc:sldLayoutMkLst>
        </pc:sldLayoutChg>
        <pc:sldLayoutChg chg="add del mod replId">
          <pc:chgData name="Annelis Raportoru (1912628)" userId="S::1912628@student.uwtsd.ac.uk::b8f92cb1-5646-4495-8cb1-7ba54c3029d2" providerId="AD" clId="Web-{017479D6-FA6E-5A8F-942E-451CFCB4C2E9}" dt="2023-03-02T23:36:39.438" v="4927"/>
          <pc:sldLayoutMkLst>
            <pc:docMk/>
            <pc:sldMasterMk cId="458178043" sldId="2147483723"/>
            <pc:sldLayoutMk cId="3376678435" sldId="2147483726"/>
          </pc:sldLayoutMkLst>
        </pc:sldLayoutChg>
        <pc:sldLayoutChg chg="add del mod replId">
          <pc:chgData name="Annelis Raportoru (1912628)" userId="S::1912628@student.uwtsd.ac.uk::b8f92cb1-5646-4495-8cb1-7ba54c3029d2" providerId="AD" clId="Web-{017479D6-FA6E-5A8F-942E-451CFCB4C2E9}" dt="2023-03-02T23:36:39.438" v="4927"/>
          <pc:sldLayoutMkLst>
            <pc:docMk/>
            <pc:sldMasterMk cId="458178043" sldId="2147483723"/>
            <pc:sldLayoutMk cId="326699354" sldId="2147483727"/>
          </pc:sldLayoutMkLst>
        </pc:sldLayoutChg>
        <pc:sldLayoutChg chg="add del mod replId">
          <pc:chgData name="Annelis Raportoru (1912628)" userId="S::1912628@student.uwtsd.ac.uk::b8f92cb1-5646-4495-8cb1-7ba54c3029d2" providerId="AD" clId="Web-{017479D6-FA6E-5A8F-942E-451CFCB4C2E9}" dt="2023-03-02T23:36:39.438" v="4927"/>
          <pc:sldLayoutMkLst>
            <pc:docMk/>
            <pc:sldMasterMk cId="458178043" sldId="2147483723"/>
            <pc:sldLayoutMk cId="1339381066" sldId="2147483728"/>
          </pc:sldLayoutMkLst>
        </pc:sldLayoutChg>
        <pc:sldLayoutChg chg="add del mod replId">
          <pc:chgData name="Annelis Raportoru (1912628)" userId="S::1912628@student.uwtsd.ac.uk::b8f92cb1-5646-4495-8cb1-7ba54c3029d2" providerId="AD" clId="Web-{017479D6-FA6E-5A8F-942E-451CFCB4C2E9}" dt="2023-03-02T23:36:39.438" v="4927"/>
          <pc:sldLayoutMkLst>
            <pc:docMk/>
            <pc:sldMasterMk cId="458178043" sldId="2147483723"/>
            <pc:sldLayoutMk cId="227250071" sldId="2147483729"/>
          </pc:sldLayoutMkLst>
        </pc:sldLayoutChg>
        <pc:sldLayoutChg chg="add del mod replId">
          <pc:chgData name="Annelis Raportoru (1912628)" userId="S::1912628@student.uwtsd.ac.uk::b8f92cb1-5646-4495-8cb1-7ba54c3029d2" providerId="AD" clId="Web-{017479D6-FA6E-5A8F-942E-451CFCB4C2E9}" dt="2023-03-02T23:36:39.438" v="4927"/>
          <pc:sldLayoutMkLst>
            <pc:docMk/>
            <pc:sldMasterMk cId="458178043" sldId="2147483723"/>
            <pc:sldLayoutMk cId="1880602678" sldId="2147483730"/>
          </pc:sldLayoutMkLst>
        </pc:sldLayoutChg>
        <pc:sldLayoutChg chg="add del mod replId">
          <pc:chgData name="Annelis Raportoru (1912628)" userId="S::1912628@student.uwtsd.ac.uk::b8f92cb1-5646-4495-8cb1-7ba54c3029d2" providerId="AD" clId="Web-{017479D6-FA6E-5A8F-942E-451CFCB4C2E9}" dt="2023-03-02T23:36:39.438" v="4927"/>
          <pc:sldLayoutMkLst>
            <pc:docMk/>
            <pc:sldMasterMk cId="458178043" sldId="2147483723"/>
            <pc:sldLayoutMk cId="58345348" sldId="2147483731"/>
          </pc:sldLayoutMkLst>
        </pc:sldLayoutChg>
        <pc:sldLayoutChg chg="add del mod replId">
          <pc:chgData name="Annelis Raportoru (1912628)" userId="S::1912628@student.uwtsd.ac.uk::b8f92cb1-5646-4495-8cb1-7ba54c3029d2" providerId="AD" clId="Web-{017479D6-FA6E-5A8F-942E-451CFCB4C2E9}" dt="2023-03-02T23:36:39.438" v="4927"/>
          <pc:sldLayoutMkLst>
            <pc:docMk/>
            <pc:sldMasterMk cId="458178043" sldId="2147483723"/>
            <pc:sldLayoutMk cId="2191116366" sldId="2147483732"/>
          </pc:sldLayoutMkLst>
        </pc:sldLayoutChg>
        <pc:sldLayoutChg chg="add del mod replId">
          <pc:chgData name="Annelis Raportoru (1912628)" userId="S::1912628@student.uwtsd.ac.uk::b8f92cb1-5646-4495-8cb1-7ba54c3029d2" providerId="AD" clId="Web-{017479D6-FA6E-5A8F-942E-451CFCB4C2E9}" dt="2023-03-02T23:36:39.438" v="4927"/>
          <pc:sldLayoutMkLst>
            <pc:docMk/>
            <pc:sldMasterMk cId="458178043" sldId="2147483723"/>
            <pc:sldLayoutMk cId="3638353525" sldId="2147483733"/>
          </pc:sldLayoutMkLst>
        </pc:sldLayoutChg>
        <pc:sldLayoutChg chg="add del mod replId">
          <pc:chgData name="Annelis Raportoru (1912628)" userId="S::1912628@student.uwtsd.ac.uk::b8f92cb1-5646-4495-8cb1-7ba54c3029d2" providerId="AD" clId="Web-{017479D6-FA6E-5A8F-942E-451CFCB4C2E9}" dt="2023-03-02T23:36:39.438" v="4927"/>
          <pc:sldLayoutMkLst>
            <pc:docMk/>
            <pc:sldMasterMk cId="458178043" sldId="2147483723"/>
            <pc:sldLayoutMk cId="1527989177" sldId="2147483734"/>
          </pc:sldLayoutMkLst>
        </pc:sldLayoutChg>
      </pc:sldMasterChg>
      <pc:sldMasterChg chg="add addSldLayout modSldLayout">
        <pc:chgData name="Annelis Raportoru (1912628)" userId="S::1912628@student.uwtsd.ac.uk::b8f92cb1-5646-4495-8cb1-7ba54c3029d2" providerId="AD" clId="Web-{017479D6-FA6E-5A8F-942E-451CFCB4C2E9}" dt="2023-03-02T23:36:39.438" v="4927"/>
        <pc:sldMasterMkLst>
          <pc:docMk/>
          <pc:sldMasterMk cId="168046983" sldId="2147483735"/>
        </pc:sldMasterMkLst>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1696318079" sldId="2147483736"/>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2548505470" sldId="2147483737"/>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3920635278" sldId="2147483738"/>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910957045" sldId="2147483739"/>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3281797809" sldId="2147483740"/>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2427175030" sldId="2147483741"/>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86277379" sldId="2147483742"/>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2945079912" sldId="2147483743"/>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2128109583" sldId="2147483744"/>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2377434347" sldId="2147483745"/>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2800897596" sldId="2147483746"/>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1644666369" sldId="2147483747"/>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2627664369" sldId="2147483748"/>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140859499" sldId="2147483749"/>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989015251" sldId="2147483750"/>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1789249298" sldId="2147483751"/>
          </pc:sldLayoutMkLst>
        </pc:sldLayoutChg>
        <pc:sldLayoutChg chg="add mod replId">
          <pc:chgData name="Annelis Raportoru (1912628)" userId="S::1912628@student.uwtsd.ac.uk::b8f92cb1-5646-4495-8cb1-7ba54c3029d2" providerId="AD" clId="Web-{017479D6-FA6E-5A8F-942E-451CFCB4C2E9}" dt="2023-03-02T23:36:39.438" v="4927"/>
          <pc:sldLayoutMkLst>
            <pc:docMk/>
            <pc:sldMasterMk cId="168046983" sldId="2147483735"/>
            <pc:sldLayoutMk cId="3605462178" sldId="2147483752"/>
          </pc:sldLayoutMkLst>
        </pc:sldLayoutChg>
      </pc:sldMasterChg>
    </pc:docChg>
  </pc:docChgLst>
  <pc:docChgLst>
    <pc:chgData name="Annelis Raportoru (1912628)" userId="S::1912628@student.uwtsd.ac.uk::b8f92cb1-5646-4495-8cb1-7ba54c3029d2" providerId="AD" clId="Web-{D5B3CE20-32CE-420A-AE8C-10B55EB92446}"/>
    <pc:docChg chg="addSld delSld modSld addMainMaster delMainMaster">
      <pc:chgData name="Annelis Raportoru (1912628)" userId="S::1912628@student.uwtsd.ac.uk::b8f92cb1-5646-4495-8cb1-7ba54c3029d2" providerId="AD" clId="Web-{D5B3CE20-32CE-420A-AE8C-10B55EB92446}" dt="2023-02-17T11:19:25.550" v="1406" actId="20577"/>
      <pc:docMkLst>
        <pc:docMk/>
      </pc:docMkLst>
      <pc:sldChg chg="addSp delSp modSp mod modTransition setBg modClrScheme chgLayout">
        <pc:chgData name="Annelis Raportoru (1912628)" userId="S::1912628@student.uwtsd.ac.uk::b8f92cb1-5646-4495-8cb1-7ba54c3029d2" providerId="AD" clId="Web-{D5B3CE20-32CE-420A-AE8C-10B55EB92446}" dt="2023-02-16T18:37:57.635" v="271"/>
        <pc:sldMkLst>
          <pc:docMk/>
          <pc:sldMk cId="109857222" sldId="256"/>
        </pc:sldMkLst>
        <pc:spChg chg="mod ord">
          <ac:chgData name="Annelis Raportoru (1912628)" userId="S::1912628@student.uwtsd.ac.uk::b8f92cb1-5646-4495-8cb1-7ba54c3029d2" providerId="AD" clId="Web-{D5B3CE20-32CE-420A-AE8C-10B55EB92446}" dt="2023-02-16T18:32:16.045" v="253" actId="1076"/>
          <ac:spMkLst>
            <pc:docMk/>
            <pc:sldMk cId="109857222" sldId="256"/>
            <ac:spMk id="2" creationId="{00000000-0000-0000-0000-000000000000}"/>
          </ac:spMkLst>
        </pc:spChg>
        <pc:spChg chg="mod">
          <ac:chgData name="Annelis Raportoru (1912628)" userId="S::1912628@student.uwtsd.ac.uk::b8f92cb1-5646-4495-8cb1-7ba54c3029d2" providerId="AD" clId="Web-{D5B3CE20-32CE-420A-AE8C-10B55EB92446}" dt="2023-02-16T18:32:22.092" v="254" actId="1076"/>
          <ac:spMkLst>
            <pc:docMk/>
            <pc:sldMk cId="109857222" sldId="256"/>
            <ac:spMk id="3" creationId="{00000000-0000-0000-0000-000000000000}"/>
          </ac:spMkLst>
        </pc:spChg>
        <pc:spChg chg="add del">
          <ac:chgData name="Annelis Raportoru (1912628)" userId="S::1912628@student.uwtsd.ac.uk::b8f92cb1-5646-4495-8cb1-7ba54c3029d2" providerId="AD" clId="Web-{D5B3CE20-32CE-420A-AE8C-10B55EB92446}" dt="2023-02-16T18:31:43.653" v="247"/>
          <ac:spMkLst>
            <pc:docMk/>
            <pc:sldMk cId="109857222" sldId="256"/>
            <ac:spMk id="9" creationId="{0B60C714-CA3D-427D-95B5-3C29587A4C94}"/>
          </ac:spMkLst>
        </pc:spChg>
        <pc:spChg chg="add del">
          <ac:chgData name="Annelis Raportoru (1912628)" userId="S::1912628@student.uwtsd.ac.uk::b8f92cb1-5646-4495-8cb1-7ba54c3029d2" providerId="AD" clId="Web-{D5B3CE20-32CE-420A-AE8C-10B55EB92446}" dt="2023-02-16T18:31:43.653" v="247"/>
          <ac:spMkLst>
            <pc:docMk/>
            <pc:sldMk cId="109857222" sldId="256"/>
            <ac:spMk id="11" creationId="{C1D7ED78-1CF5-4B8A-93C1-4CC089539D1A}"/>
          </ac:spMkLst>
        </pc:spChg>
        <pc:spChg chg="add del">
          <ac:chgData name="Annelis Raportoru (1912628)" userId="S::1912628@student.uwtsd.ac.uk::b8f92cb1-5646-4495-8cb1-7ba54c3029d2" providerId="AD" clId="Web-{D5B3CE20-32CE-420A-AE8C-10B55EB92446}" dt="2023-02-16T18:31:43.653" v="247"/>
          <ac:spMkLst>
            <pc:docMk/>
            <pc:sldMk cId="109857222" sldId="256"/>
            <ac:spMk id="13" creationId="{C3FA2241-6B3E-48FF-860B-B990431EC4CF}"/>
          </ac:spMkLst>
        </pc:spChg>
        <pc:spChg chg="add del">
          <ac:chgData name="Annelis Raportoru (1912628)" userId="S::1912628@student.uwtsd.ac.uk::b8f92cb1-5646-4495-8cb1-7ba54c3029d2" providerId="AD" clId="Web-{D5B3CE20-32CE-420A-AE8C-10B55EB92446}" dt="2023-02-16T18:31:43.653" v="247"/>
          <ac:spMkLst>
            <pc:docMk/>
            <pc:sldMk cId="109857222" sldId="256"/>
            <ac:spMk id="15" creationId="{E768A620-6CE7-44E7-BB7E-5C93F026D516}"/>
          </ac:spMkLst>
        </pc:spChg>
        <pc:spChg chg="add del">
          <ac:chgData name="Annelis Raportoru (1912628)" userId="S::1912628@student.uwtsd.ac.uk::b8f92cb1-5646-4495-8cb1-7ba54c3029d2" providerId="AD" clId="Web-{D5B3CE20-32CE-420A-AE8C-10B55EB92446}" dt="2023-02-16T18:31:43.653" v="247"/>
          <ac:spMkLst>
            <pc:docMk/>
            <pc:sldMk cId="109857222" sldId="256"/>
            <ac:spMk id="23" creationId="{8A44F1B7-43FD-4719-BD2E-06324ADB98C9}"/>
          </ac:spMkLst>
        </pc:spChg>
        <pc:spChg chg="add del">
          <ac:chgData name="Annelis Raportoru (1912628)" userId="S::1912628@student.uwtsd.ac.uk::b8f92cb1-5646-4495-8cb1-7ba54c3029d2" providerId="AD" clId="Web-{D5B3CE20-32CE-420A-AE8C-10B55EB92446}" dt="2023-02-16T18:31:43.653" v="247"/>
          <ac:spMkLst>
            <pc:docMk/>
            <pc:sldMk cId="109857222" sldId="256"/>
            <ac:spMk id="25" creationId="{5110CC4E-7424-4E04-842E-3AC40063DB0D}"/>
          </ac:spMkLst>
        </pc:spChg>
        <pc:spChg chg="add">
          <ac:chgData name="Annelis Raportoru (1912628)" userId="S::1912628@student.uwtsd.ac.uk::b8f92cb1-5646-4495-8cb1-7ba54c3029d2" providerId="AD" clId="Web-{D5B3CE20-32CE-420A-AE8C-10B55EB92446}" dt="2023-02-16T18:31:43.653" v="247"/>
          <ac:spMkLst>
            <pc:docMk/>
            <pc:sldMk cId="109857222" sldId="256"/>
            <ac:spMk id="32" creationId="{BF02845A-8571-40C5-9F56-8F9B3F7C4E4C}"/>
          </ac:spMkLst>
        </pc:spChg>
        <pc:grpChg chg="add del">
          <ac:chgData name="Annelis Raportoru (1912628)" userId="S::1912628@student.uwtsd.ac.uk::b8f92cb1-5646-4495-8cb1-7ba54c3029d2" providerId="AD" clId="Web-{D5B3CE20-32CE-420A-AE8C-10B55EB92446}" dt="2023-02-16T18:31:43.653" v="247"/>
          <ac:grpSpMkLst>
            <pc:docMk/>
            <pc:sldMk cId="109857222" sldId="256"/>
            <ac:grpSpMk id="17" creationId="{67F0D383-07EE-46D8-BEE1-891DE331EE18}"/>
          </ac:grpSpMkLst>
        </pc:grpChg>
        <pc:picChg chg="add mod">
          <ac:chgData name="Annelis Raportoru (1912628)" userId="S::1912628@student.uwtsd.ac.uk::b8f92cb1-5646-4495-8cb1-7ba54c3029d2" providerId="AD" clId="Web-{D5B3CE20-32CE-420A-AE8C-10B55EB92446}" dt="2023-02-16T18:31:43.653" v="247"/>
          <ac:picMkLst>
            <pc:docMk/>
            <pc:sldMk cId="109857222" sldId="256"/>
            <ac:picMk id="4" creationId="{FE010D34-9C14-D653-C766-D8AF90994CA6}"/>
          </ac:picMkLst>
        </pc:picChg>
        <pc:cxnChg chg="add">
          <ac:chgData name="Annelis Raportoru (1912628)" userId="S::1912628@student.uwtsd.ac.uk::b8f92cb1-5646-4495-8cb1-7ba54c3029d2" providerId="AD" clId="Web-{D5B3CE20-32CE-420A-AE8C-10B55EB92446}" dt="2023-02-16T18:31:43.653" v="247"/>
          <ac:cxnSpMkLst>
            <pc:docMk/>
            <pc:sldMk cId="109857222" sldId="256"/>
            <ac:cxnSpMk id="30" creationId="{EAD4CCDA-06BF-4D2A-B44F-195AEC0B5B22}"/>
          </ac:cxnSpMkLst>
        </pc:cxnChg>
        <pc:cxnChg chg="add">
          <ac:chgData name="Annelis Raportoru (1912628)" userId="S::1912628@student.uwtsd.ac.uk::b8f92cb1-5646-4495-8cb1-7ba54c3029d2" providerId="AD" clId="Web-{D5B3CE20-32CE-420A-AE8C-10B55EB92446}" dt="2023-02-16T18:31:43.653" v="247"/>
          <ac:cxnSpMkLst>
            <pc:docMk/>
            <pc:sldMk cId="109857222" sldId="256"/>
            <ac:cxnSpMk id="34" creationId="{F30BB598-81B4-41BB-BC44-CD9C29AE2EAB}"/>
          </ac:cxnSpMkLst>
        </pc:cxnChg>
      </pc:sldChg>
      <pc:sldChg chg="addSp delSp modSp new del modTransition">
        <pc:chgData name="Annelis Raportoru (1912628)" userId="S::1912628@student.uwtsd.ac.uk::b8f92cb1-5646-4495-8cb1-7ba54c3029d2" providerId="AD" clId="Web-{D5B3CE20-32CE-420A-AE8C-10B55EB92446}" dt="2023-02-17T10:43:22.106" v="298"/>
        <pc:sldMkLst>
          <pc:docMk/>
          <pc:sldMk cId="2110745800" sldId="257"/>
        </pc:sldMkLst>
        <pc:spChg chg="del mod">
          <ac:chgData name="Annelis Raportoru (1912628)" userId="S::1912628@student.uwtsd.ac.uk::b8f92cb1-5646-4495-8cb1-7ba54c3029d2" providerId="AD" clId="Web-{D5B3CE20-32CE-420A-AE8C-10B55EB92446}" dt="2023-02-16T18:36:17.491" v="264"/>
          <ac:spMkLst>
            <pc:docMk/>
            <pc:sldMk cId="2110745800" sldId="257"/>
            <ac:spMk id="2" creationId="{A8769B29-397D-F38C-45C8-4B4DFE80C436}"/>
          </ac:spMkLst>
        </pc:spChg>
        <pc:spChg chg="del mod">
          <ac:chgData name="Annelis Raportoru (1912628)" userId="S::1912628@student.uwtsd.ac.uk::b8f92cb1-5646-4495-8cb1-7ba54c3029d2" providerId="AD" clId="Web-{D5B3CE20-32CE-420A-AE8C-10B55EB92446}" dt="2023-02-16T18:42:47.739" v="278"/>
          <ac:spMkLst>
            <pc:docMk/>
            <pc:sldMk cId="2110745800" sldId="257"/>
            <ac:spMk id="3" creationId="{10CABFCE-1A12-701C-9264-4997DA80BABC}"/>
          </ac:spMkLst>
        </pc:spChg>
        <pc:spChg chg="add mod">
          <ac:chgData name="Annelis Raportoru (1912628)" userId="S::1912628@student.uwtsd.ac.uk::b8f92cb1-5646-4495-8cb1-7ba54c3029d2" providerId="AD" clId="Web-{D5B3CE20-32CE-420A-AE8C-10B55EB92446}" dt="2023-02-16T18:44:09.586" v="292" actId="14100"/>
          <ac:spMkLst>
            <pc:docMk/>
            <pc:sldMk cId="2110745800" sldId="257"/>
            <ac:spMk id="5" creationId="{D4F7EEB1-5750-33C6-CAAF-6FF2EA6AC900}"/>
          </ac:spMkLst>
        </pc:spChg>
        <pc:picChg chg="add mod">
          <ac:chgData name="Annelis Raportoru (1912628)" userId="S::1912628@student.uwtsd.ac.uk::b8f92cb1-5646-4495-8cb1-7ba54c3029d2" providerId="AD" clId="Web-{D5B3CE20-32CE-420A-AE8C-10B55EB92446}" dt="2023-02-16T18:43:37.225" v="288" actId="14100"/>
          <ac:picMkLst>
            <pc:docMk/>
            <pc:sldMk cId="2110745800" sldId="257"/>
            <ac:picMk id="4" creationId="{01AB8501-352D-5887-3E39-1A86526F564C}"/>
          </ac:picMkLst>
        </pc:picChg>
      </pc:sldChg>
      <pc:sldChg chg="addSp delSp modSp new">
        <pc:chgData name="Annelis Raportoru (1912628)" userId="S::1912628@student.uwtsd.ac.uk::b8f92cb1-5646-4495-8cb1-7ba54c3029d2" providerId="AD" clId="Web-{D5B3CE20-32CE-420A-AE8C-10B55EB92446}" dt="2023-02-17T10:52:30.182" v="459" actId="20577"/>
        <pc:sldMkLst>
          <pc:docMk/>
          <pc:sldMk cId="2087986573" sldId="258"/>
        </pc:sldMkLst>
        <pc:spChg chg="del mod">
          <ac:chgData name="Annelis Raportoru (1912628)" userId="S::1912628@student.uwtsd.ac.uk::b8f92cb1-5646-4495-8cb1-7ba54c3029d2" providerId="AD" clId="Web-{D5B3CE20-32CE-420A-AE8C-10B55EB92446}" dt="2023-02-16T18:46:05.215" v="294"/>
          <ac:spMkLst>
            <pc:docMk/>
            <pc:sldMk cId="2087986573" sldId="258"/>
            <ac:spMk id="3" creationId="{AE7CF58F-8C59-BEC0-C756-041AFD5D6588}"/>
          </ac:spMkLst>
        </pc:spChg>
        <pc:spChg chg="add del mod">
          <ac:chgData name="Annelis Raportoru (1912628)" userId="S::1912628@student.uwtsd.ac.uk::b8f92cb1-5646-4495-8cb1-7ba54c3029d2" providerId="AD" clId="Web-{D5B3CE20-32CE-420A-AE8C-10B55EB92446}" dt="2023-02-17T10:46:13.954" v="301"/>
          <ac:spMkLst>
            <pc:docMk/>
            <pc:sldMk cId="2087986573" sldId="258"/>
            <ac:spMk id="5" creationId="{77E33402-B246-261A-0205-4AEF274F38F6}"/>
          </ac:spMkLst>
        </pc:spChg>
        <pc:spChg chg="add del mod">
          <ac:chgData name="Annelis Raportoru (1912628)" userId="S::1912628@student.uwtsd.ac.uk::b8f92cb1-5646-4495-8cb1-7ba54c3029d2" providerId="AD" clId="Web-{D5B3CE20-32CE-420A-AE8C-10B55EB92446}" dt="2023-02-16T18:47:28.468" v="296"/>
          <ac:spMkLst>
            <pc:docMk/>
            <pc:sldMk cId="2087986573" sldId="258"/>
            <ac:spMk id="6" creationId="{DD83E784-8176-088A-7EA9-7A601773BB41}"/>
          </ac:spMkLst>
        </pc:spChg>
        <pc:spChg chg="add mod">
          <ac:chgData name="Annelis Raportoru (1912628)" userId="S::1912628@student.uwtsd.ac.uk::b8f92cb1-5646-4495-8cb1-7ba54c3029d2" providerId="AD" clId="Web-{D5B3CE20-32CE-420A-AE8C-10B55EB92446}" dt="2023-02-17T10:52:30.182" v="459" actId="20577"/>
          <ac:spMkLst>
            <pc:docMk/>
            <pc:sldMk cId="2087986573" sldId="258"/>
            <ac:spMk id="8" creationId="{1D2AF213-8669-784C-2C89-0558D0463E83}"/>
          </ac:spMkLst>
        </pc:spChg>
        <pc:spChg chg="add del mod">
          <ac:chgData name="Annelis Raportoru (1912628)" userId="S::1912628@student.uwtsd.ac.uk::b8f92cb1-5646-4495-8cb1-7ba54c3029d2" providerId="AD" clId="Web-{D5B3CE20-32CE-420A-AE8C-10B55EB92446}" dt="2023-02-17T10:45:27.625" v="299"/>
          <ac:spMkLst>
            <pc:docMk/>
            <pc:sldMk cId="2087986573" sldId="258"/>
            <ac:spMk id="9" creationId="{43864948-C0B5-902D-5824-913C2C741485}"/>
          </ac:spMkLst>
        </pc:spChg>
        <pc:picChg chg="add del mod ord">
          <ac:chgData name="Annelis Raportoru (1912628)" userId="S::1912628@student.uwtsd.ac.uk::b8f92cb1-5646-4495-8cb1-7ba54c3029d2" providerId="AD" clId="Web-{D5B3CE20-32CE-420A-AE8C-10B55EB92446}" dt="2023-02-17T10:45:45.047" v="300"/>
          <ac:picMkLst>
            <pc:docMk/>
            <pc:sldMk cId="2087986573" sldId="258"/>
            <ac:picMk id="3" creationId="{A2A6A9B9-4DC0-B9AA-BE03-AD1912A94A4A}"/>
          </ac:picMkLst>
        </pc:picChg>
        <pc:picChg chg="add del mod ord">
          <ac:chgData name="Annelis Raportoru (1912628)" userId="S::1912628@student.uwtsd.ac.uk::b8f92cb1-5646-4495-8cb1-7ba54c3029d2" providerId="AD" clId="Web-{D5B3CE20-32CE-420A-AE8C-10B55EB92446}" dt="2023-02-16T18:46:14.669" v="295"/>
          <ac:picMkLst>
            <pc:docMk/>
            <pc:sldMk cId="2087986573" sldId="258"/>
            <ac:picMk id="4" creationId="{BEDC934F-08CD-9573-106B-1EF0B38F1A00}"/>
          </ac:picMkLst>
        </pc:picChg>
        <pc:picChg chg="add del mod ord">
          <ac:chgData name="Annelis Raportoru (1912628)" userId="S::1912628@student.uwtsd.ac.uk::b8f92cb1-5646-4495-8cb1-7ba54c3029d2" providerId="AD" clId="Web-{D5B3CE20-32CE-420A-AE8C-10B55EB92446}" dt="2023-02-17T10:46:33.189" v="303"/>
          <ac:picMkLst>
            <pc:docMk/>
            <pc:sldMk cId="2087986573" sldId="258"/>
            <ac:picMk id="6" creationId="{CCC60B84-6767-378B-9A6F-CD5483D0A235}"/>
          </ac:picMkLst>
        </pc:picChg>
        <pc:picChg chg="add del mod ord">
          <ac:chgData name="Annelis Raportoru (1912628)" userId="S::1912628@student.uwtsd.ac.uk::b8f92cb1-5646-4495-8cb1-7ba54c3029d2" providerId="AD" clId="Web-{D5B3CE20-32CE-420A-AE8C-10B55EB92446}" dt="2023-02-16T18:47:37.969" v="297"/>
          <ac:picMkLst>
            <pc:docMk/>
            <pc:sldMk cId="2087986573" sldId="258"/>
            <ac:picMk id="7" creationId="{CC270712-D293-7012-30BD-18E185428FC2}"/>
          </ac:picMkLst>
        </pc:picChg>
      </pc:sldChg>
      <pc:sldChg chg="modSp new">
        <pc:chgData name="Annelis Raportoru (1912628)" userId="S::1912628@student.uwtsd.ac.uk::b8f92cb1-5646-4495-8cb1-7ba54c3029d2" providerId="AD" clId="Web-{D5B3CE20-32CE-420A-AE8C-10B55EB92446}" dt="2023-02-17T10:54:51.123" v="553" actId="20577"/>
        <pc:sldMkLst>
          <pc:docMk/>
          <pc:sldMk cId="97291296" sldId="259"/>
        </pc:sldMkLst>
        <pc:spChg chg="mod">
          <ac:chgData name="Annelis Raportoru (1912628)" userId="S::1912628@student.uwtsd.ac.uk::b8f92cb1-5646-4495-8cb1-7ba54c3029d2" providerId="AD" clId="Web-{D5B3CE20-32CE-420A-AE8C-10B55EB92446}" dt="2023-02-17T10:54:51.123" v="553" actId="20577"/>
          <ac:spMkLst>
            <pc:docMk/>
            <pc:sldMk cId="97291296" sldId="259"/>
            <ac:spMk id="3" creationId="{96670F35-17BB-1A5C-3FF9-474D576E70C3}"/>
          </ac:spMkLst>
        </pc:spChg>
      </pc:sldChg>
      <pc:sldChg chg="modSp new">
        <pc:chgData name="Annelis Raportoru (1912628)" userId="S::1912628@student.uwtsd.ac.uk::b8f92cb1-5646-4495-8cb1-7ba54c3029d2" providerId="AD" clId="Web-{D5B3CE20-32CE-420A-AE8C-10B55EB92446}" dt="2023-02-17T11:00:18.178" v="695" actId="20577"/>
        <pc:sldMkLst>
          <pc:docMk/>
          <pc:sldMk cId="588330117" sldId="260"/>
        </pc:sldMkLst>
        <pc:spChg chg="mod">
          <ac:chgData name="Annelis Raportoru (1912628)" userId="S::1912628@student.uwtsd.ac.uk::b8f92cb1-5646-4495-8cb1-7ba54c3029d2" providerId="AD" clId="Web-{D5B3CE20-32CE-420A-AE8C-10B55EB92446}" dt="2023-02-17T10:57:23.783" v="604" actId="20577"/>
          <ac:spMkLst>
            <pc:docMk/>
            <pc:sldMk cId="588330117" sldId="260"/>
            <ac:spMk id="2" creationId="{376E001F-4F0F-4A33-EA62-E37464BCA880}"/>
          </ac:spMkLst>
        </pc:spChg>
        <pc:spChg chg="mod">
          <ac:chgData name="Annelis Raportoru (1912628)" userId="S::1912628@student.uwtsd.ac.uk::b8f92cb1-5646-4495-8cb1-7ba54c3029d2" providerId="AD" clId="Web-{D5B3CE20-32CE-420A-AE8C-10B55EB92446}" dt="2023-02-17T11:00:18.178" v="695" actId="20577"/>
          <ac:spMkLst>
            <pc:docMk/>
            <pc:sldMk cId="588330117" sldId="260"/>
            <ac:spMk id="3" creationId="{D3E99575-4573-5959-0F4A-8A03701EE8A5}"/>
          </ac:spMkLst>
        </pc:spChg>
      </pc:sldChg>
      <pc:sldChg chg="new del">
        <pc:chgData name="Annelis Raportoru (1912628)" userId="S::1912628@student.uwtsd.ac.uk::b8f92cb1-5646-4495-8cb1-7ba54c3029d2" providerId="AD" clId="Web-{D5B3CE20-32CE-420A-AE8C-10B55EB92446}" dt="2023-02-17T10:55:23.780" v="555"/>
        <pc:sldMkLst>
          <pc:docMk/>
          <pc:sldMk cId="3491949332" sldId="260"/>
        </pc:sldMkLst>
      </pc:sldChg>
      <pc:sldChg chg="modSp new">
        <pc:chgData name="Annelis Raportoru (1912628)" userId="S::1912628@student.uwtsd.ac.uk::b8f92cb1-5646-4495-8cb1-7ba54c3029d2" providerId="AD" clId="Web-{D5B3CE20-32CE-420A-AE8C-10B55EB92446}" dt="2023-02-17T11:08:48.003" v="953" actId="20577"/>
        <pc:sldMkLst>
          <pc:docMk/>
          <pc:sldMk cId="2297807201" sldId="261"/>
        </pc:sldMkLst>
        <pc:spChg chg="mod">
          <ac:chgData name="Annelis Raportoru (1912628)" userId="S::1912628@student.uwtsd.ac.uk::b8f92cb1-5646-4495-8cb1-7ba54c3029d2" providerId="AD" clId="Web-{D5B3CE20-32CE-420A-AE8C-10B55EB92446}" dt="2023-02-17T11:08:48.003" v="953" actId="20577"/>
          <ac:spMkLst>
            <pc:docMk/>
            <pc:sldMk cId="2297807201" sldId="261"/>
            <ac:spMk id="2" creationId="{DD1C43DA-2637-D4F7-B1AC-8445471F2F35}"/>
          </ac:spMkLst>
        </pc:spChg>
        <pc:spChg chg="mod">
          <ac:chgData name="Annelis Raportoru (1912628)" userId="S::1912628@student.uwtsd.ac.uk::b8f92cb1-5646-4495-8cb1-7ba54c3029d2" providerId="AD" clId="Web-{D5B3CE20-32CE-420A-AE8C-10B55EB92446}" dt="2023-02-17T11:08:35.034" v="945" actId="20577"/>
          <ac:spMkLst>
            <pc:docMk/>
            <pc:sldMk cId="2297807201" sldId="261"/>
            <ac:spMk id="3" creationId="{F60C48FE-BCD5-F115-6827-4308699249C4}"/>
          </ac:spMkLst>
        </pc:spChg>
      </pc:sldChg>
      <pc:sldChg chg="modSp new">
        <pc:chgData name="Annelis Raportoru (1912628)" userId="S::1912628@student.uwtsd.ac.uk::b8f92cb1-5646-4495-8cb1-7ba54c3029d2" providerId="AD" clId="Web-{D5B3CE20-32CE-420A-AE8C-10B55EB92446}" dt="2023-02-17T11:14:32.324" v="1164" actId="20577"/>
        <pc:sldMkLst>
          <pc:docMk/>
          <pc:sldMk cId="2217393276" sldId="262"/>
        </pc:sldMkLst>
        <pc:spChg chg="mod">
          <ac:chgData name="Annelis Raportoru (1912628)" userId="S::1912628@student.uwtsd.ac.uk::b8f92cb1-5646-4495-8cb1-7ba54c3029d2" providerId="AD" clId="Web-{D5B3CE20-32CE-420A-AE8C-10B55EB92446}" dt="2023-02-17T11:09:00.863" v="961" actId="20577"/>
          <ac:spMkLst>
            <pc:docMk/>
            <pc:sldMk cId="2217393276" sldId="262"/>
            <ac:spMk id="2" creationId="{D7F061A0-EDB5-A65B-3AA0-93BA05B5C358}"/>
          </ac:spMkLst>
        </pc:spChg>
        <pc:spChg chg="mod">
          <ac:chgData name="Annelis Raportoru (1912628)" userId="S::1912628@student.uwtsd.ac.uk::b8f92cb1-5646-4495-8cb1-7ba54c3029d2" providerId="AD" clId="Web-{D5B3CE20-32CE-420A-AE8C-10B55EB92446}" dt="2023-02-17T11:14:32.324" v="1164" actId="20577"/>
          <ac:spMkLst>
            <pc:docMk/>
            <pc:sldMk cId="2217393276" sldId="262"/>
            <ac:spMk id="3" creationId="{C749F2FE-CB0A-D045-D7D3-31A8373C4B78}"/>
          </ac:spMkLst>
        </pc:spChg>
      </pc:sldChg>
      <pc:sldChg chg="modSp new">
        <pc:chgData name="Annelis Raportoru (1912628)" userId="S::1912628@student.uwtsd.ac.uk::b8f92cb1-5646-4495-8cb1-7ba54c3029d2" providerId="AD" clId="Web-{D5B3CE20-32CE-420A-AE8C-10B55EB92446}" dt="2023-02-17T11:17:19.312" v="1306" actId="20577"/>
        <pc:sldMkLst>
          <pc:docMk/>
          <pc:sldMk cId="1162939909" sldId="263"/>
        </pc:sldMkLst>
        <pc:spChg chg="mod">
          <ac:chgData name="Annelis Raportoru (1912628)" userId="S::1912628@student.uwtsd.ac.uk::b8f92cb1-5646-4495-8cb1-7ba54c3029d2" providerId="AD" clId="Web-{D5B3CE20-32CE-420A-AE8C-10B55EB92446}" dt="2023-02-17T11:14:38.839" v="1173" actId="20577"/>
          <ac:spMkLst>
            <pc:docMk/>
            <pc:sldMk cId="1162939909" sldId="263"/>
            <ac:spMk id="2" creationId="{E3DAE7FE-34E3-EF21-889F-741B9AED1F4F}"/>
          </ac:spMkLst>
        </pc:spChg>
        <pc:spChg chg="mod">
          <ac:chgData name="Annelis Raportoru (1912628)" userId="S::1912628@student.uwtsd.ac.uk::b8f92cb1-5646-4495-8cb1-7ba54c3029d2" providerId="AD" clId="Web-{D5B3CE20-32CE-420A-AE8C-10B55EB92446}" dt="2023-02-17T11:17:19.312" v="1306" actId="20577"/>
          <ac:spMkLst>
            <pc:docMk/>
            <pc:sldMk cId="1162939909" sldId="263"/>
            <ac:spMk id="3" creationId="{9C2EDD5F-6DAF-0EF3-5586-50D1720A13D0}"/>
          </ac:spMkLst>
        </pc:spChg>
      </pc:sldChg>
      <pc:sldChg chg="modSp new">
        <pc:chgData name="Annelis Raportoru (1912628)" userId="S::1912628@student.uwtsd.ac.uk::b8f92cb1-5646-4495-8cb1-7ba54c3029d2" providerId="AD" clId="Web-{D5B3CE20-32CE-420A-AE8C-10B55EB92446}" dt="2023-02-17T11:19:25.550" v="1406" actId="20577"/>
        <pc:sldMkLst>
          <pc:docMk/>
          <pc:sldMk cId="678087112" sldId="264"/>
        </pc:sldMkLst>
        <pc:spChg chg="mod">
          <ac:chgData name="Annelis Raportoru (1912628)" userId="S::1912628@student.uwtsd.ac.uk::b8f92cb1-5646-4495-8cb1-7ba54c3029d2" providerId="AD" clId="Web-{D5B3CE20-32CE-420A-AE8C-10B55EB92446}" dt="2023-02-17T11:17:27.156" v="1317" actId="20577"/>
          <ac:spMkLst>
            <pc:docMk/>
            <pc:sldMk cId="678087112" sldId="264"/>
            <ac:spMk id="2" creationId="{FBF0D1F6-6838-DCB8-1E69-4711DB799CFF}"/>
          </ac:spMkLst>
        </pc:spChg>
        <pc:spChg chg="mod">
          <ac:chgData name="Annelis Raportoru (1912628)" userId="S::1912628@student.uwtsd.ac.uk::b8f92cb1-5646-4495-8cb1-7ba54c3029d2" providerId="AD" clId="Web-{D5B3CE20-32CE-420A-AE8C-10B55EB92446}" dt="2023-02-17T11:19:25.550" v="1406" actId="20577"/>
          <ac:spMkLst>
            <pc:docMk/>
            <pc:sldMk cId="678087112" sldId="264"/>
            <ac:spMk id="3" creationId="{E9166435-8E13-A6F9-5739-018E7C1BC36A}"/>
          </ac:spMkLst>
        </pc:spChg>
      </pc:sldChg>
      <pc:sldMasterChg chg="del delSldLayout">
        <pc:chgData name="Annelis Raportoru (1912628)" userId="S::1912628@student.uwtsd.ac.uk::b8f92cb1-5646-4495-8cb1-7ba54c3029d2" providerId="AD" clId="Web-{D5B3CE20-32CE-420A-AE8C-10B55EB92446}" dt="2023-02-16T18:30:17.838" v="237"/>
        <pc:sldMasterMkLst>
          <pc:docMk/>
          <pc:sldMasterMk cId="2460954070" sldId="2147483660"/>
        </pc:sldMasterMkLst>
        <pc:sldLayoutChg chg="del">
          <pc:chgData name="Annelis Raportoru (1912628)" userId="S::1912628@student.uwtsd.ac.uk::b8f92cb1-5646-4495-8cb1-7ba54c3029d2" providerId="AD" clId="Web-{D5B3CE20-32CE-420A-AE8C-10B55EB92446}" dt="2023-02-16T18:30:17.838" v="237"/>
          <pc:sldLayoutMkLst>
            <pc:docMk/>
            <pc:sldMasterMk cId="2460954070" sldId="2147483660"/>
            <pc:sldLayoutMk cId="2385387890" sldId="2147483661"/>
          </pc:sldLayoutMkLst>
        </pc:sldLayoutChg>
        <pc:sldLayoutChg chg="del">
          <pc:chgData name="Annelis Raportoru (1912628)" userId="S::1912628@student.uwtsd.ac.uk::b8f92cb1-5646-4495-8cb1-7ba54c3029d2" providerId="AD" clId="Web-{D5B3CE20-32CE-420A-AE8C-10B55EB92446}" dt="2023-02-16T18:30:17.838" v="237"/>
          <pc:sldLayoutMkLst>
            <pc:docMk/>
            <pc:sldMasterMk cId="2460954070" sldId="2147483660"/>
            <pc:sldLayoutMk cId="949138452" sldId="2147483662"/>
          </pc:sldLayoutMkLst>
        </pc:sldLayoutChg>
        <pc:sldLayoutChg chg="del">
          <pc:chgData name="Annelis Raportoru (1912628)" userId="S::1912628@student.uwtsd.ac.uk::b8f92cb1-5646-4495-8cb1-7ba54c3029d2" providerId="AD" clId="Web-{D5B3CE20-32CE-420A-AE8C-10B55EB92446}" dt="2023-02-16T18:30:17.838" v="237"/>
          <pc:sldLayoutMkLst>
            <pc:docMk/>
            <pc:sldMasterMk cId="2460954070" sldId="2147483660"/>
            <pc:sldLayoutMk cId="2591524520" sldId="2147483663"/>
          </pc:sldLayoutMkLst>
        </pc:sldLayoutChg>
        <pc:sldLayoutChg chg="del">
          <pc:chgData name="Annelis Raportoru (1912628)" userId="S::1912628@student.uwtsd.ac.uk::b8f92cb1-5646-4495-8cb1-7ba54c3029d2" providerId="AD" clId="Web-{D5B3CE20-32CE-420A-AE8C-10B55EB92446}" dt="2023-02-16T18:30:17.838" v="237"/>
          <pc:sldLayoutMkLst>
            <pc:docMk/>
            <pc:sldMasterMk cId="2460954070" sldId="2147483660"/>
            <pc:sldLayoutMk cId="1203092039" sldId="2147483664"/>
          </pc:sldLayoutMkLst>
        </pc:sldLayoutChg>
        <pc:sldLayoutChg chg="del">
          <pc:chgData name="Annelis Raportoru (1912628)" userId="S::1912628@student.uwtsd.ac.uk::b8f92cb1-5646-4495-8cb1-7ba54c3029d2" providerId="AD" clId="Web-{D5B3CE20-32CE-420A-AE8C-10B55EB92446}" dt="2023-02-16T18:30:17.838" v="237"/>
          <pc:sldLayoutMkLst>
            <pc:docMk/>
            <pc:sldMasterMk cId="2460954070" sldId="2147483660"/>
            <pc:sldLayoutMk cId="3733172339" sldId="2147483665"/>
          </pc:sldLayoutMkLst>
        </pc:sldLayoutChg>
        <pc:sldLayoutChg chg="del">
          <pc:chgData name="Annelis Raportoru (1912628)" userId="S::1912628@student.uwtsd.ac.uk::b8f92cb1-5646-4495-8cb1-7ba54c3029d2" providerId="AD" clId="Web-{D5B3CE20-32CE-420A-AE8C-10B55EB92446}" dt="2023-02-16T18:30:17.838" v="237"/>
          <pc:sldLayoutMkLst>
            <pc:docMk/>
            <pc:sldMasterMk cId="2460954070" sldId="2147483660"/>
            <pc:sldLayoutMk cId="3210312558" sldId="2147483666"/>
          </pc:sldLayoutMkLst>
        </pc:sldLayoutChg>
        <pc:sldLayoutChg chg="del">
          <pc:chgData name="Annelis Raportoru (1912628)" userId="S::1912628@student.uwtsd.ac.uk::b8f92cb1-5646-4495-8cb1-7ba54c3029d2" providerId="AD" clId="Web-{D5B3CE20-32CE-420A-AE8C-10B55EB92446}" dt="2023-02-16T18:30:17.838" v="237"/>
          <pc:sldLayoutMkLst>
            <pc:docMk/>
            <pc:sldMasterMk cId="2460954070" sldId="2147483660"/>
            <pc:sldLayoutMk cId="3146388984" sldId="2147483667"/>
          </pc:sldLayoutMkLst>
        </pc:sldLayoutChg>
        <pc:sldLayoutChg chg="del">
          <pc:chgData name="Annelis Raportoru (1912628)" userId="S::1912628@student.uwtsd.ac.uk::b8f92cb1-5646-4495-8cb1-7ba54c3029d2" providerId="AD" clId="Web-{D5B3CE20-32CE-420A-AE8C-10B55EB92446}" dt="2023-02-16T18:30:17.838" v="237"/>
          <pc:sldLayoutMkLst>
            <pc:docMk/>
            <pc:sldMasterMk cId="2460954070" sldId="2147483660"/>
            <pc:sldLayoutMk cId="3171841454" sldId="2147483668"/>
          </pc:sldLayoutMkLst>
        </pc:sldLayoutChg>
        <pc:sldLayoutChg chg="del">
          <pc:chgData name="Annelis Raportoru (1912628)" userId="S::1912628@student.uwtsd.ac.uk::b8f92cb1-5646-4495-8cb1-7ba54c3029d2" providerId="AD" clId="Web-{D5B3CE20-32CE-420A-AE8C-10B55EB92446}" dt="2023-02-16T18:30:17.838" v="237"/>
          <pc:sldLayoutMkLst>
            <pc:docMk/>
            <pc:sldMasterMk cId="2460954070" sldId="2147483660"/>
            <pc:sldLayoutMk cId="1718958274" sldId="2147483669"/>
          </pc:sldLayoutMkLst>
        </pc:sldLayoutChg>
        <pc:sldLayoutChg chg="del">
          <pc:chgData name="Annelis Raportoru (1912628)" userId="S::1912628@student.uwtsd.ac.uk::b8f92cb1-5646-4495-8cb1-7ba54c3029d2" providerId="AD" clId="Web-{D5B3CE20-32CE-420A-AE8C-10B55EB92446}" dt="2023-02-16T18:30:17.838" v="237"/>
          <pc:sldLayoutMkLst>
            <pc:docMk/>
            <pc:sldMasterMk cId="2460954070" sldId="2147483660"/>
            <pc:sldLayoutMk cId="2202905451" sldId="2147483670"/>
          </pc:sldLayoutMkLst>
        </pc:sldLayoutChg>
        <pc:sldLayoutChg chg="del">
          <pc:chgData name="Annelis Raportoru (1912628)" userId="S::1912628@student.uwtsd.ac.uk::b8f92cb1-5646-4495-8cb1-7ba54c3029d2" providerId="AD" clId="Web-{D5B3CE20-32CE-420A-AE8C-10B55EB92446}" dt="2023-02-16T18:30:17.838" v="237"/>
          <pc:sldLayoutMkLst>
            <pc:docMk/>
            <pc:sldMasterMk cId="2460954070" sldId="2147483660"/>
            <pc:sldLayoutMk cId="3479445657" sldId="2147483671"/>
          </pc:sldLayoutMkLst>
        </pc:sldLayoutChg>
      </pc:sldMasterChg>
      <pc:sldMasterChg chg="add del addSldLayout delSldLayout">
        <pc:chgData name="Annelis Raportoru (1912628)" userId="S::1912628@student.uwtsd.ac.uk::b8f92cb1-5646-4495-8cb1-7ba54c3029d2" providerId="AD" clId="Web-{D5B3CE20-32CE-420A-AE8C-10B55EB92446}" dt="2023-02-16T18:31:43.653" v="247"/>
        <pc:sldMasterMkLst>
          <pc:docMk/>
          <pc:sldMasterMk cId="3727442267" sldId="2147483685"/>
        </pc:sldMasterMkLst>
        <pc:sldLayoutChg chg="add del">
          <pc:chgData name="Annelis Raportoru (1912628)" userId="S::1912628@student.uwtsd.ac.uk::b8f92cb1-5646-4495-8cb1-7ba54c3029d2" providerId="AD" clId="Web-{D5B3CE20-32CE-420A-AE8C-10B55EB92446}" dt="2023-02-16T18:31:43.653" v="247"/>
          <pc:sldLayoutMkLst>
            <pc:docMk/>
            <pc:sldMasterMk cId="3727442267" sldId="2147483685"/>
            <pc:sldLayoutMk cId="365541337" sldId="2147483674"/>
          </pc:sldLayoutMkLst>
        </pc:sldLayoutChg>
        <pc:sldLayoutChg chg="add del">
          <pc:chgData name="Annelis Raportoru (1912628)" userId="S::1912628@student.uwtsd.ac.uk::b8f92cb1-5646-4495-8cb1-7ba54c3029d2" providerId="AD" clId="Web-{D5B3CE20-32CE-420A-AE8C-10B55EB92446}" dt="2023-02-16T18:31:43.653" v="247"/>
          <pc:sldLayoutMkLst>
            <pc:docMk/>
            <pc:sldMasterMk cId="3727442267" sldId="2147483685"/>
            <pc:sldLayoutMk cId="4147343654" sldId="2147483675"/>
          </pc:sldLayoutMkLst>
        </pc:sldLayoutChg>
        <pc:sldLayoutChg chg="add del">
          <pc:chgData name="Annelis Raportoru (1912628)" userId="S::1912628@student.uwtsd.ac.uk::b8f92cb1-5646-4495-8cb1-7ba54c3029d2" providerId="AD" clId="Web-{D5B3CE20-32CE-420A-AE8C-10B55EB92446}" dt="2023-02-16T18:31:43.653" v="247"/>
          <pc:sldLayoutMkLst>
            <pc:docMk/>
            <pc:sldMasterMk cId="3727442267" sldId="2147483685"/>
            <pc:sldLayoutMk cId="4150946322" sldId="2147483676"/>
          </pc:sldLayoutMkLst>
        </pc:sldLayoutChg>
        <pc:sldLayoutChg chg="add del">
          <pc:chgData name="Annelis Raportoru (1912628)" userId="S::1912628@student.uwtsd.ac.uk::b8f92cb1-5646-4495-8cb1-7ba54c3029d2" providerId="AD" clId="Web-{D5B3CE20-32CE-420A-AE8C-10B55EB92446}" dt="2023-02-16T18:31:43.653" v="247"/>
          <pc:sldLayoutMkLst>
            <pc:docMk/>
            <pc:sldMasterMk cId="3727442267" sldId="2147483685"/>
            <pc:sldLayoutMk cId="3934833473" sldId="2147483677"/>
          </pc:sldLayoutMkLst>
        </pc:sldLayoutChg>
        <pc:sldLayoutChg chg="add del">
          <pc:chgData name="Annelis Raportoru (1912628)" userId="S::1912628@student.uwtsd.ac.uk::b8f92cb1-5646-4495-8cb1-7ba54c3029d2" providerId="AD" clId="Web-{D5B3CE20-32CE-420A-AE8C-10B55EB92446}" dt="2023-02-16T18:31:43.653" v="247"/>
          <pc:sldLayoutMkLst>
            <pc:docMk/>
            <pc:sldMasterMk cId="3727442267" sldId="2147483685"/>
            <pc:sldLayoutMk cId="2336043352" sldId="2147483678"/>
          </pc:sldLayoutMkLst>
        </pc:sldLayoutChg>
        <pc:sldLayoutChg chg="add del">
          <pc:chgData name="Annelis Raportoru (1912628)" userId="S::1912628@student.uwtsd.ac.uk::b8f92cb1-5646-4495-8cb1-7ba54c3029d2" providerId="AD" clId="Web-{D5B3CE20-32CE-420A-AE8C-10B55EB92446}" dt="2023-02-16T18:31:43.653" v="247"/>
          <pc:sldLayoutMkLst>
            <pc:docMk/>
            <pc:sldMasterMk cId="3727442267" sldId="2147483685"/>
            <pc:sldLayoutMk cId="2713770862" sldId="2147483679"/>
          </pc:sldLayoutMkLst>
        </pc:sldLayoutChg>
        <pc:sldLayoutChg chg="add del">
          <pc:chgData name="Annelis Raportoru (1912628)" userId="S::1912628@student.uwtsd.ac.uk::b8f92cb1-5646-4495-8cb1-7ba54c3029d2" providerId="AD" clId="Web-{D5B3CE20-32CE-420A-AE8C-10B55EB92446}" dt="2023-02-16T18:31:43.653" v="247"/>
          <pc:sldLayoutMkLst>
            <pc:docMk/>
            <pc:sldMasterMk cId="3727442267" sldId="2147483685"/>
            <pc:sldLayoutMk cId="1606907320" sldId="2147483680"/>
          </pc:sldLayoutMkLst>
        </pc:sldLayoutChg>
        <pc:sldLayoutChg chg="add del">
          <pc:chgData name="Annelis Raportoru (1912628)" userId="S::1912628@student.uwtsd.ac.uk::b8f92cb1-5646-4495-8cb1-7ba54c3029d2" providerId="AD" clId="Web-{D5B3CE20-32CE-420A-AE8C-10B55EB92446}" dt="2023-02-16T18:31:43.653" v="247"/>
          <pc:sldLayoutMkLst>
            <pc:docMk/>
            <pc:sldMasterMk cId="3727442267" sldId="2147483685"/>
            <pc:sldLayoutMk cId="1297598625" sldId="2147483681"/>
          </pc:sldLayoutMkLst>
        </pc:sldLayoutChg>
        <pc:sldLayoutChg chg="add del">
          <pc:chgData name="Annelis Raportoru (1912628)" userId="S::1912628@student.uwtsd.ac.uk::b8f92cb1-5646-4495-8cb1-7ba54c3029d2" providerId="AD" clId="Web-{D5B3CE20-32CE-420A-AE8C-10B55EB92446}" dt="2023-02-16T18:31:43.653" v="247"/>
          <pc:sldLayoutMkLst>
            <pc:docMk/>
            <pc:sldMasterMk cId="3727442267" sldId="2147483685"/>
            <pc:sldLayoutMk cId="2318969121" sldId="2147483682"/>
          </pc:sldLayoutMkLst>
        </pc:sldLayoutChg>
        <pc:sldLayoutChg chg="add del">
          <pc:chgData name="Annelis Raportoru (1912628)" userId="S::1912628@student.uwtsd.ac.uk::b8f92cb1-5646-4495-8cb1-7ba54c3029d2" providerId="AD" clId="Web-{D5B3CE20-32CE-420A-AE8C-10B55EB92446}" dt="2023-02-16T18:31:43.653" v="247"/>
          <pc:sldLayoutMkLst>
            <pc:docMk/>
            <pc:sldMasterMk cId="3727442267" sldId="2147483685"/>
            <pc:sldLayoutMk cId="3637679491" sldId="2147483683"/>
          </pc:sldLayoutMkLst>
        </pc:sldLayoutChg>
        <pc:sldLayoutChg chg="add del">
          <pc:chgData name="Annelis Raportoru (1912628)" userId="S::1912628@student.uwtsd.ac.uk::b8f92cb1-5646-4495-8cb1-7ba54c3029d2" providerId="AD" clId="Web-{D5B3CE20-32CE-420A-AE8C-10B55EB92446}" dt="2023-02-16T18:31:43.653" v="247"/>
          <pc:sldLayoutMkLst>
            <pc:docMk/>
            <pc:sldMasterMk cId="3727442267" sldId="2147483685"/>
            <pc:sldLayoutMk cId="4255903051" sldId="2147483684"/>
          </pc:sldLayoutMkLst>
        </pc:sldLayoutChg>
      </pc:sldMasterChg>
      <pc:sldMasterChg chg="add addSldLayout">
        <pc:chgData name="Annelis Raportoru (1912628)" userId="S::1912628@student.uwtsd.ac.uk::b8f92cb1-5646-4495-8cb1-7ba54c3029d2" providerId="AD" clId="Web-{D5B3CE20-32CE-420A-AE8C-10B55EB92446}" dt="2023-02-16T18:31:43.653" v="247"/>
        <pc:sldMasterMkLst>
          <pc:docMk/>
          <pc:sldMasterMk cId="2458540266" sldId="2147483722"/>
        </pc:sldMasterMkLst>
        <pc:sldLayoutChg chg="add">
          <pc:chgData name="Annelis Raportoru (1912628)" userId="S::1912628@student.uwtsd.ac.uk::b8f92cb1-5646-4495-8cb1-7ba54c3029d2" providerId="AD" clId="Web-{D5B3CE20-32CE-420A-AE8C-10B55EB92446}" dt="2023-02-16T18:31:43.653" v="247"/>
          <pc:sldLayoutMkLst>
            <pc:docMk/>
            <pc:sldMasterMk cId="2458540266" sldId="2147483722"/>
            <pc:sldLayoutMk cId="315172059" sldId="2147483711"/>
          </pc:sldLayoutMkLst>
        </pc:sldLayoutChg>
        <pc:sldLayoutChg chg="add">
          <pc:chgData name="Annelis Raportoru (1912628)" userId="S::1912628@student.uwtsd.ac.uk::b8f92cb1-5646-4495-8cb1-7ba54c3029d2" providerId="AD" clId="Web-{D5B3CE20-32CE-420A-AE8C-10B55EB92446}" dt="2023-02-16T18:31:43.653" v="247"/>
          <pc:sldLayoutMkLst>
            <pc:docMk/>
            <pc:sldMasterMk cId="2458540266" sldId="2147483722"/>
            <pc:sldLayoutMk cId="2149863714" sldId="2147483712"/>
          </pc:sldLayoutMkLst>
        </pc:sldLayoutChg>
        <pc:sldLayoutChg chg="add">
          <pc:chgData name="Annelis Raportoru (1912628)" userId="S::1912628@student.uwtsd.ac.uk::b8f92cb1-5646-4495-8cb1-7ba54c3029d2" providerId="AD" clId="Web-{D5B3CE20-32CE-420A-AE8C-10B55EB92446}" dt="2023-02-16T18:31:43.653" v="247"/>
          <pc:sldLayoutMkLst>
            <pc:docMk/>
            <pc:sldMasterMk cId="2458540266" sldId="2147483722"/>
            <pc:sldLayoutMk cId="1569667438" sldId="2147483713"/>
          </pc:sldLayoutMkLst>
        </pc:sldLayoutChg>
        <pc:sldLayoutChg chg="add">
          <pc:chgData name="Annelis Raportoru (1912628)" userId="S::1912628@student.uwtsd.ac.uk::b8f92cb1-5646-4495-8cb1-7ba54c3029d2" providerId="AD" clId="Web-{D5B3CE20-32CE-420A-AE8C-10B55EB92446}" dt="2023-02-16T18:31:43.653" v="247"/>
          <pc:sldLayoutMkLst>
            <pc:docMk/>
            <pc:sldMasterMk cId="2458540266" sldId="2147483722"/>
            <pc:sldLayoutMk cId="2603249475" sldId="2147483714"/>
          </pc:sldLayoutMkLst>
        </pc:sldLayoutChg>
        <pc:sldLayoutChg chg="add">
          <pc:chgData name="Annelis Raportoru (1912628)" userId="S::1912628@student.uwtsd.ac.uk::b8f92cb1-5646-4495-8cb1-7ba54c3029d2" providerId="AD" clId="Web-{D5B3CE20-32CE-420A-AE8C-10B55EB92446}" dt="2023-02-16T18:31:43.653" v="247"/>
          <pc:sldLayoutMkLst>
            <pc:docMk/>
            <pc:sldMasterMk cId="2458540266" sldId="2147483722"/>
            <pc:sldLayoutMk cId="845080852" sldId="2147483715"/>
          </pc:sldLayoutMkLst>
        </pc:sldLayoutChg>
        <pc:sldLayoutChg chg="add">
          <pc:chgData name="Annelis Raportoru (1912628)" userId="S::1912628@student.uwtsd.ac.uk::b8f92cb1-5646-4495-8cb1-7ba54c3029d2" providerId="AD" clId="Web-{D5B3CE20-32CE-420A-AE8C-10B55EB92446}" dt="2023-02-16T18:31:43.653" v="247"/>
          <pc:sldLayoutMkLst>
            <pc:docMk/>
            <pc:sldMasterMk cId="2458540266" sldId="2147483722"/>
            <pc:sldLayoutMk cId="2495766513" sldId="2147483716"/>
          </pc:sldLayoutMkLst>
        </pc:sldLayoutChg>
        <pc:sldLayoutChg chg="add">
          <pc:chgData name="Annelis Raportoru (1912628)" userId="S::1912628@student.uwtsd.ac.uk::b8f92cb1-5646-4495-8cb1-7ba54c3029d2" providerId="AD" clId="Web-{D5B3CE20-32CE-420A-AE8C-10B55EB92446}" dt="2023-02-16T18:31:43.653" v="247"/>
          <pc:sldLayoutMkLst>
            <pc:docMk/>
            <pc:sldMasterMk cId="2458540266" sldId="2147483722"/>
            <pc:sldLayoutMk cId="2069563347" sldId="2147483717"/>
          </pc:sldLayoutMkLst>
        </pc:sldLayoutChg>
        <pc:sldLayoutChg chg="add">
          <pc:chgData name="Annelis Raportoru (1912628)" userId="S::1912628@student.uwtsd.ac.uk::b8f92cb1-5646-4495-8cb1-7ba54c3029d2" providerId="AD" clId="Web-{D5B3CE20-32CE-420A-AE8C-10B55EB92446}" dt="2023-02-16T18:31:43.653" v="247"/>
          <pc:sldLayoutMkLst>
            <pc:docMk/>
            <pc:sldMasterMk cId="2458540266" sldId="2147483722"/>
            <pc:sldLayoutMk cId="3971601012" sldId="2147483718"/>
          </pc:sldLayoutMkLst>
        </pc:sldLayoutChg>
        <pc:sldLayoutChg chg="add">
          <pc:chgData name="Annelis Raportoru (1912628)" userId="S::1912628@student.uwtsd.ac.uk::b8f92cb1-5646-4495-8cb1-7ba54c3029d2" providerId="AD" clId="Web-{D5B3CE20-32CE-420A-AE8C-10B55EB92446}" dt="2023-02-16T18:31:43.653" v="247"/>
          <pc:sldLayoutMkLst>
            <pc:docMk/>
            <pc:sldMasterMk cId="2458540266" sldId="2147483722"/>
            <pc:sldLayoutMk cId="3069548326" sldId="2147483719"/>
          </pc:sldLayoutMkLst>
        </pc:sldLayoutChg>
        <pc:sldLayoutChg chg="add">
          <pc:chgData name="Annelis Raportoru (1912628)" userId="S::1912628@student.uwtsd.ac.uk::b8f92cb1-5646-4495-8cb1-7ba54c3029d2" providerId="AD" clId="Web-{D5B3CE20-32CE-420A-AE8C-10B55EB92446}" dt="2023-02-16T18:31:43.653" v="247"/>
          <pc:sldLayoutMkLst>
            <pc:docMk/>
            <pc:sldMasterMk cId="2458540266" sldId="2147483722"/>
            <pc:sldLayoutMk cId="681671404" sldId="2147483720"/>
          </pc:sldLayoutMkLst>
        </pc:sldLayoutChg>
        <pc:sldLayoutChg chg="add">
          <pc:chgData name="Annelis Raportoru (1912628)" userId="S::1912628@student.uwtsd.ac.uk::b8f92cb1-5646-4495-8cb1-7ba54c3029d2" providerId="AD" clId="Web-{D5B3CE20-32CE-420A-AE8C-10B55EB92446}" dt="2023-02-16T18:31:43.653" v="247"/>
          <pc:sldLayoutMkLst>
            <pc:docMk/>
            <pc:sldMasterMk cId="2458540266" sldId="2147483722"/>
            <pc:sldLayoutMk cId="3643378119" sldId="2147483721"/>
          </pc:sldLayoutMkLst>
        </pc:sldLayoutChg>
      </pc:sldMasterChg>
    </pc:docChg>
  </pc:docChgLst>
  <pc:docChgLst>
    <pc:chgData name="Annelis Raportoru (1912628)" userId="b8f92cb1-5646-4495-8cb1-7ba54c3029d2" providerId="ADAL" clId="{641CFD02-9CCB-4A48-AD1F-EC4D469BCBAD}"/>
    <pc:docChg chg="modSld">
      <pc:chgData name="Annelis Raportoru (1912628)" userId="b8f92cb1-5646-4495-8cb1-7ba54c3029d2" providerId="ADAL" clId="{641CFD02-9CCB-4A48-AD1F-EC4D469BCBAD}" dt="2023-02-28T10:13:29.029" v="87" actId="20577"/>
      <pc:docMkLst>
        <pc:docMk/>
      </pc:docMkLst>
      <pc:sldChg chg="modSp">
        <pc:chgData name="Annelis Raportoru (1912628)" userId="b8f92cb1-5646-4495-8cb1-7ba54c3029d2" providerId="ADAL" clId="{641CFD02-9CCB-4A48-AD1F-EC4D469BCBAD}" dt="2023-02-28T10:10:20.813" v="34" actId="20577"/>
        <pc:sldMkLst>
          <pc:docMk/>
          <pc:sldMk cId="2087986573" sldId="258"/>
        </pc:sldMkLst>
        <pc:spChg chg="mod">
          <ac:chgData name="Annelis Raportoru (1912628)" userId="b8f92cb1-5646-4495-8cb1-7ba54c3029d2" providerId="ADAL" clId="{641CFD02-9CCB-4A48-AD1F-EC4D469BCBAD}" dt="2023-02-28T10:10:20.813" v="34" actId="20577"/>
          <ac:spMkLst>
            <pc:docMk/>
            <pc:sldMk cId="2087986573" sldId="258"/>
            <ac:spMk id="2" creationId="{EA3F6CFB-4DE9-F250-A98B-E19E900B50AC}"/>
          </ac:spMkLst>
        </pc:spChg>
      </pc:sldChg>
      <pc:sldChg chg="modSp">
        <pc:chgData name="Annelis Raportoru (1912628)" userId="b8f92cb1-5646-4495-8cb1-7ba54c3029d2" providerId="ADAL" clId="{641CFD02-9CCB-4A48-AD1F-EC4D469BCBAD}" dt="2023-02-28T10:12:44.826" v="49" actId="20577"/>
        <pc:sldMkLst>
          <pc:docMk/>
          <pc:sldMk cId="2297807201" sldId="261"/>
        </pc:sldMkLst>
        <pc:spChg chg="mod">
          <ac:chgData name="Annelis Raportoru (1912628)" userId="b8f92cb1-5646-4495-8cb1-7ba54c3029d2" providerId="ADAL" clId="{641CFD02-9CCB-4A48-AD1F-EC4D469BCBAD}" dt="2023-02-28T10:12:44.826" v="49" actId="20577"/>
          <ac:spMkLst>
            <pc:docMk/>
            <pc:sldMk cId="2297807201" sldId="261"/>
            <ac:spMk id="2" creationId="{DD1C43DA-2637-D4F7-B1AC-8445471F2F35}"/>
          </ac:spMkLst>
        </pc:spChg>
      </pc:sldChg>
      <pc:sldChg chg="modSp">
        <pc:chgData name="Annelis Raportoru (1912628)" userId="b8f92cb1-5646-4495-8cb1-7ba54c3029d2" providerId="ADAL" clId="{641CFD02-9CCB-4A48-AD1F-EC4D469BCBAD}" dt="2023-02-28T10:12:59.143" v="66" actId="20577"/>
        <pc:sldMkLst>
          <pc:docMk/>
          <pc:sldMk cId="2217393276" sldId="262"/>
        </pc:sldMkLst>
        <pc:spChg chg="mod">
          <ac:chgData name="Annelis Raportoru (1912628)" userId="b8f92cb1-5646-4495-8cb1-7ba54c3029d2" providerId="ADAL" clId="{641CFD02-9CCB-4A48-AD1F-EC4D469BCBAD}" dt="2023-02-28T10:12:59.143" v="66" actId="20577"/>
          <ac:spMkLst>
            <pc:docMk/>
            <pc:sldMk cId="2217393276" sldId="262"/>
            <ac:spMk id="2" creationId="{D7F061A0-EDB5-A65B-3AA0-93BA05B5C358}"/>
          </ac:spMkLst>
        </pc:spChg>
      </pc:sldChg>
      <pc:sldChg chg="modSp">
        <pc:chgData name="Annelis Raportoru (1912628)" userId="b8f92cb1-5646-4495-8cb1-7ba54c3029d2" providerId="ADAL" clId="{641CFD02-9CCB-4A48-AD1F-EC4D469BCBAD}" dt="2023-02-28T10:13:29.029" v="87" actId="20577"/>
        <pc:sldMkLst>
          <pc:docMk/>
          <pc:sldMk cId="1162939909" sldId="263"/>
        </pc:sldMkLst>
        <pc:spChg chg="mod">
          <ac:chgData name="Annelis Raportoru (1912628)" userId="b8f92cb1-5646-4495-8cb1-7ba54c3029d2" providerId="ADAL" clId="{641CFD02-9CCB-4A48-AD1F-EC4D469BCBAD}" dt="2023-02-28T10:13:29.029" v="87" actId="20577"/>
          <ac:spMkLst>
            <pc:docMk/>
            <pc:sldMk cId="1162939909" sldId="263"/>
            <ac:spMk id="2" creationId="{E3DAE7FE-34E3-EF21-889F-741B9AED1F4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D2C88B-1EF0-4B70-BCA7-0BD31CD72CA1}" type="doc">
      <dgm:prSet loTypeId="urn:microsoft.com/office/officeart/2005/8/layout/vProcess5" loCatId="process" qsTypeId="urn:microsoft.com/office/officeart/2005/8/quickstyle/simple2" qsCatId="simple" csTypeId="urn:microsoft.com/office/officeart/2005/8/colors/colorful1" csCatId="colorful"/>
      <dgm:spPr/>
      <dgm:t>
        <a:bodyPr/>
        <a:lstStyle/>
        <a:p>
          <a:endParaRPr lang="en-US"/>
        </a:p>
      </dgm:t>
    </dgm:pt>
    <dgm:pt modelId="{693F3F1A-58EF-46FB-A6CA-3408708154CE}">
      <dgm:prSet/>
      <dgm:spPr/>
      <dgm:t>
        <a:bodyPr/>
        <a:lstStyle/>
        <a:p>
          <a:r>
            <a:rPr lang="en-GB" b="1"/>
            <a:t>This study describe the availability of this care facility in the various care setting around the  United Kingdom and the gap between the needs and the givin care.</a:t>
          </a:r>
          <a:endParaRPr lang="en-US"/>
        </a:p>
      </dgm:t>
    </dgm:pt>
    <dgm:pt modelId="{FE125541-A0AC-465A-BAFD-4A4F6A7DFD78}" type="parTrans" cxnId="{EDEFB965-232B-4B33-9C26-55D767E55E5C}">
      <dgm:prSet/>
      <dgm:spPr/>
      <dgm:t>
        <a:bodyPr/>
        <a:lstStyle/>
        <a:p>
          <a:endParaRPr lang="en-US"/>
        </a:p>
      </dgm:t>
    </dgm:pt>
    <dgm:pt modelId="{152AAE93-F271-4B77-9143-E7E6214FF470}" type="sibTrans" cxnId="{EDEFB965-232B-4B33-9C26-55D767E55E5C}">
      <dgm:prSet/>
      <dgm:spPr/>
      <dgm:t>
        <a:bodyPr/>
        <a:lstStyle/>
        <a:p>
          <a:endParaRPr lang="en-US"/>
        </a:p>
      </dgm:t>
    </dgm:pt>
    <dgm:pt modelId="{FEE2EC3D-8F8F-4ED7-872F-EB4133615A99}">
      <dgm:prSet/>
      <dgm:spPr/>
      <dgm:t>
        <a:bodyPr/>
        <a:lstStyle/>
        <a:p>
          <a:r>
            <a:rPr lang="en-GB" b="1"/>
            <a:t>Furthermore, the relevant theories, policies, and legislations related to ageing are to be explored in this component of assessment.</a:t>
          </a:r>
          <a:endParaRPr lang="en-US"/>
        </a:p>
      </dgm:t>
    </dgm:pt>
    <dgm:pt modelId="{FCE06D62-8AFE-4D1D-A957-0A14D75E50C0}" type="parTrans" cxnId="{185733F1-89B9-4653-A42D-571D13633B5F}">
      <dgm:prSet/>
      <dgm:spPr/>
      <dgm:t>
        <a:bodyPr/>
        <a:lstStyle/>
        <a:p>
          <a:endParaRPr lang="en-US"/>
        </a:p>
      </dgm:t>
    </dgm:pt>
    <dgm:pt modelId="{34FB4308-8045-499A-9735-6020D894EDF5}" type="sibTrans" cxnId="{185733F1-89B9-4653-A42D-571D13633B5F}">
      <dgm:prSet/>
      <dgm:spPr/>
      <dgm:t>
        <a:bodyPr/>
        <a:lstStyle/>
        <a:p>
          <a:endParaRPr lang="en-US"/>
        </a:p>
      </dgm:t>
    </dgm:pt>
    <dgm:pt modelId="{CB042E1B-4FC4-4DF8-B5A5-52B0D9485AD3}">
      <dgm:prSet/>
      <dgm:spPr/>
      <dgm:t>
        <a:bodyPr/>
        <a:lstStyle/>
        <a:p>
          <a:r>
            <a:rPr lang="en-GB" b="1"/>
            <a:t>The presentation further investigates the availability of assisted suicide at the end of life care along with laws and arguments attached to this particular aspect.</a:t>
          </a:r>
          <a:endParaRPr lang="en-US"/>
        </a:p>
      </dgm:t>
    </dgm:pt>
    <dgm:pt modelId="{0462B2CC-17EC-410B-B158-5E20E9267FEB}" type="parTrans" cxnId="{D6DA869B-E3BE-47B9-90B5-D2334DCECBE4}">
      <dgm:prSet/>
      <dgm:spPr/>
      <dgm:t>
        <a:bodyPr/>
        <a:lstStyle/>
        <a:p>
          <a:endParaRPr lang="en-US"/>
        </a:p>
      </dgm:t>
    </dgm:pt>
    <dgm:pt modelId="{C15A24B0-5872-4B67-B3C0-13C0F0E62182}" type="sibTrans" cxnId="{D6DA869B-E3BE-47B9-90B5-D2334DCECBE4}">
      <dgm:prSet/>
      <dgm:spPr/>
      <dgm:t>
        <a:bodyPr/>
        <a:lstStyle/>
        <a:p>
          <a:endParaRPr lang="en-US"/>
        </a:p>
      </dgm:t>
    </dgm:pt>
    <dgm:pt modelId="{54C29313-ECBB-45DC-8A65-490421E2BF28}" type="pres">
      <dgm:prSet presAssocID="{00D2C88B-1EF0-4B70-BCA7-0BD31CD72CA1}" presName="outerComposite" presStyleCnt="0">
        <dgm:presLayoutVars>
          <dgm:chMax val="5"/>
          <dgm:dir/>
          <dgm:resizeHandles val="exact"/>
        </dgm:presLayoutVars>
      </dgm:prSet>
      <dgm:spPr/>
    </dgm:pt>
    <dgm:pt modelId="{C3EF6CBD-30F2-41F7-992D-02CA58E16132}" type="pres">
      <dgm:prSet presAssocID="{00D2C88B-1EF0-4B70-BCA7-0BD31CD72CA1}" presName="dummyMaxCanvas" presStyleCnt="0">
        <dgm:presLayoutVars/>
      </dgm:prSet>
      <dgm:spPr/>
    </dgm:pt>
    <dgm:pt modelId="{8C3A96FA-DE59-4B80-85C0-3D8194E35CC0}" type="pres">
      <dgm:prSet presAssocID="{00D2C88B-1EF0-4B70-BCA7-0BD31CD72CA1}" presName="ThreeNodes_1" presStyleLbl="node1" presStyleIdx="0" presStyleCnt="3">
        <dgm:presLayoutVars>
          <dgm:bulletEnabled val="1"/>
        </dgm:presLayoutVars>
      </dgm:prSet>
      <dgm:spPr/>
    </dgm:pt>
    <dgm:pt modelId="{D64BE15C-6711-4290-BFB5-A5AB252618DE}" type="pres">
      <dgm:prSet presAssocID="{00D2C88B-1EF0-4B70-BCA7-0BD31CD72CA1}" presName="ThreeNodes_2" presStyleLbl="node1" presStyleIdx="1" presStyleCnt="3">
        <dgm:presLayoutVars>
          <dgm:bulletEnabled val="1"/>
        </dgm:presLayoutVars>
      </dgm:prSet>
      <dgm:spPr/>
    </dgm:pt>
    <dgm:pt modelId="{3BF3049C-AC82-4F70-9AF2-F988F0F7D672}" type="pres">
      <dgm:prSet presAssocID="{00D2C88B-1EF0-4B70-BCA7-0BD31CD72CA1}" presName="ThreeNodes_3" presStyleLbl="node1" presStyleIdx="2" presStyleCnt="3">
        <dgm:presLayoutVars>
          <dgm:bulletEnabled val="1"/>
        </dgm:presLayoutVars>
      </dgm:prSet>
      <dgm:spPr/>
    </dgm:pt>
    <dgm:pt modelId="{1257D928-C90E-48B8-A570-3E5E54624365}" type="pres">
      <dgm:prSet presAssocID="{00D2C88B-1EF0-4B70-BCA7-0BD31CD72CA1}" presName="ThreeConn_1-2" presStyleLbl="fgAccFollowNode1" presStyleIdx="0" presStyleCnt="2">
        <dgm:presLayoutVars>
          <dgm:bulletEnabled val="1"/>
        </dgm:presLayoutVars>
      </dgm:prSet>
      <dgm:spPr/>
    </dgm:pt>
    <dgm:pt modelId="{50C2637B-58DF-458D-98A2-E7EE7C8A3153}" type="pres">
      <dgm:prSet presAssocID="{00D2C88B-1EF0-4B70-BCA7-0BD31CD72CA1}" presName="ThreeConn_2-3" presStyleLbl="fgAccFollowNode1" presStyleIdx="1" presStyleCnt="2">
        <dgm:presLayoutVars>
          <dgm:bulletEnabled val="1"/>
        </dgm:presLayoutVars>
      </dgm:prSet>
      <dgm:spPr/>
    </dgm:pt>
    <dgm:pt modelId="{2C415E59-11D5-4105-9340-E215699D0A24}" type="pres">
      <dgm:prSet presAssocID="{00D2C88B-1EF0-4B70-BCA7-0BD31CD72CA1}" presName="ThreeNodes_1_text" presStyleLbl="node1" presStyleIdx="2" presStyleCnt="3">
        <dgm:presLayoutVars>
          <dgm:bulletEnabled val="1"/>
        </dgm:presLayoutVars>
      </dgm:prSet>
      <dgm:spPr/>
    </dgm:pt>
    <dgm:pt modelId="{C68CD057-4C7A-419E-AAAE-4C12184DD4B4}" type="pres">
      <dgm:prSet presAssocID="{00D2C88B-1EF0-4B70-BCA7-0BD31CD72CA1}" presName="ThreeNodes_2_text" presStyleLbl="node1" presStyleIdx="2" presStyleCnt="3">
        <dgm:presLayoutVars>
          <dgm:bulletEnabled val="1"/>
        </dgm:presLayoutVars>
      </dgm:prSet>
      <dgm:spPr/>
    </dgm:pt>
    <dgm:pt modelId="{34F9EA27-D681-4417-AF23-04F992FC8378}" type="pres">
      <dgm:prSet presAssocID="{00D2C88B-1EF0-4B70-BCA7-0BD31CD72CA1}" presName="ThreeNodes_3_text" presStyleLbl="node1" presStyleIdx="2" presStyleCnt="3">
        <dgm:presLayoutVars>
          <dgm:bulletEnabled val="1"/>
        </dgm:presLayoutVars>
      </dgm:prSet>
      <dgm:spPr/>
    </dgm:pt>
  </dgm:ptLst>
  <dgm:cxnLst>
    <dgm:cxn modelId="{147EFF2B-7765-488E-8F96-F21A539900DC}" type="presOf" srcId="{FEE2EC3D-8F8F-4ED7-872F-EB4133615A99}" destId="{C68CD057-4C7A-419E-AAAE-4C12184DD4B4}" srcOrd="1" destOrd="0" presId="urn:microsoft.com/office/officeart/2005/8/layout/vProcess5"/>
    <dgm:cxn modelId="{A67D1060-865E-44A0-AECD-327FD8AA31B5}" type="presOf" srcId="{00D2C88B-1EF0-4B70-BCA7-0BD31CD72CA1}" destId="{54C29313-ECBB-45DC-8A65-490421E2BF28}" srcOrd="0" destOrd="0" presId="urn:microsoft.com/office/officeart/2005/8/layout/vProcess5"/>
    <dgm:cxn modelId="{EDEFB965-232B-4B33-9C26-55D767E55E5C}" srcId="{00D2C88B-1EF0-4B70-BCA7-0BD31CD72CA1}" destId="{693F3F1A-58EF-46FB-A6CA-3408708154CE}" srcOrd="0" destOrd="0" parTransId="{FE125541-A0AC-465A-BAFD-4A4F6A7DFD78}" sibTransId="{152AAE93-F271-4B77-9143-E7E6214FF470}"/>
    <dgm:cxn modelId="{F1E21868-719A-48AB-A3F9-37D1FFACE8F4}" type="presOf" srcId="{152AAE93-F271-4B77-9143-E7E6214FF470}" destId="{1257D928-C90E-48B8-A570-3E5E54624365}" srcOrd="0" destOrd="0" presId="urn:microsoft.com/office/officeart/2005/8/layout/vProcess5"/>
    <dgm:cxn modelId="{D6DA869B-E3BE-47B9-90B5-D2334DCECBE4}" srcId="{00D2C88B-1EF0-4B70-BCA7-0BD31CD72CA1}" destId="{CB042E1B-4FC4-4DF8-B5A5-52B0D9485AD3}" srcOrd="2" destOrd="0" parTransId="{0462B2CC-17EC-410B-B158-5E20E9267FEB}" sibTransId="{C15A24B0-5872-4B67-B3C0-13C0F0E62182}"/>
    <dgm:cxn modelId="{CC4229B5-62AD-47ED-830A-2C5366EF4DFB}" type="presOf" srcId="{693F3F1A-58EF-46FB-A6CA-3408708154CE}" destId="{8C3A96FA-DE59-4B80-85C0-3D8194E35CC0}" srcOrd="0" destOrd="0" presId="urn:microsoft.com/office/officeart/2005/8/layout/vProcess5"/>
    <dgm:cxn modelId="{50163EBE-CA27-4F19-8078-0E083B92A9B2}" type="presOf" srcId="{693F3F1A-58EF-46FB-A6CA-3408708154CE}" destId="{2C415E59-11D5-4105-9340-E215699D0A24}" srcOrd="1" destOrd="0" presId="urn:microsoft.com/office/officeart/2005/8/layout/vProcess5"/>
    <dgm:cxn modelId="{316B4FC8-FD21-45E8-B860-CC5A3BB022CE}" type="presOf" srcId="{34FB4308-8045-499A-9735-6020D894EDF5}" destId="{50C2637B-58DF-458D-98A2-E7EE7C8A3153}" srcOrd="0" destOrd="0" presId="urn:microsoft.com/office/officeart/2005/8/layout/vProcess5"/>
    <dgm:cxn modelId="{2075DDDA-315E-429E-AB8F-E4853884757C}" type="presOf" srcId="{CB042E1B-4FC4-4DF8-B5A5-52B0D9485AD3}" destId="{34F9EA27-D681-4417-AF23-04F992FC8378}" srcOrd="1" destOrd="0" presId="urn:microsoft.com/office/officeart/2005/8/layout/vProcess5"/>
    <dgm:cxn modelId="{87AA5ADE-3CB7-4C05-834D-E7225944FC5C}" type="presOf" srcId="{FEE2EC3D-8F8F-4ED7-872F-EB4133615A99}" destId="{D64BE15C-6711-4290-BFB5-A5AB252618DE}" srcOrd="0" destOrd="0" presId="urn:microsoft.com/office/officeart/2005/8/layout/vProcess5"/>
    <dgm:cxn modelId="{185733F1-89B9-4653-A42D-571D13633B5F}" srcId="{00D2C88B-1EF0-4B70-BCA7-0BD31CD72CA1}" destId="{FEE2EC3D-8F8F-4ED7-872F-EB4133615A99}" srcOrd="1" destOrd="0" parTransId="{FCE06D62-8AFE-4D1D-A957-0A14D75E50C0}" sibTransId="{34FB4308-8045-499A-9735-6020D894EDF5}"/>
    <dgm:cxn modelId="{E571D1F8-1F2F-404D-B793-8BD198594611}" type="presOf" srcId="{CB042E1B-4FC4-4DF8-B5A5-52B0D9485AD3}" destId="{3BF3049C-AC82-4F70-9AF2-F988F0F7D672}" srcOrd="0" destOrd="0" presId="urn:microsoft.com/office/officeart/2005/8/layout/vProcess5"/>
    <dgm:cxn modelId="{0375D5BB-7C00-46AB-9C1A-390CA1254EDE}" type="presParOf" srcId="{54C29313-ECBB-45DC-8A65-490421E2BF28}" destId="{C3EF6CBD-30F2-41F7-992D-02CA58E16132}" srcOrd="0" destOrd="0" presId="urn:microsoft.com/office/officeart/2005/8/layout/vProcess5"/>
    <dgm:cxn modelId="{20D2A8E9-4B8F-4D14-B103-12A9BC719F78}" type="presParOf" srcId="{54C29313-ECBB-45DC-8A65-490421E2BF28}" destId="{8C3A96FA-DE59-4B80-85C0-3D8194E35CC0}" srcOrd="1" destOrd="0" presId="urn:microsoft.com/office/officeart/2005/8/layout/vProcess5"/>
    <dgm:cxn modelId="{9E808036-6039-4F1F-93D4-DD3F6F8E8D54}" type="presParOf" srcId="{54C29313-ECBB-45DC-8A65-490421E2BF28}" destId="{D64BE15C-6711-4290-BFB5-A5AB252618DE}" srcOrd="2" destOrd="0" presId="urn:microsoft.com/office/officeart/2005/8/layout/vProcess5"/>
    <dgm:cxn modelId="{88E19110-A281-4120-AE41-B115A4969522}" type="presParOf" srcId="{54C29313-ECBB-45DC-8A65-490421E2BF28}" destId="{3BF3049C-AC82-4F70-9AF2-F988F0F7D672}" srcOrd="3" destOrd="0" presId="urn:microsoft.com/office/officeart/2005/8/layout/vProcess5"/>
    <dgm:cxn modelId="{757235F5-87C9-4C71-A622-1B513B989CF8}" type="presParOf" srcId="{54C29313-ECBB-45DC-8A65-490421E2BF28}" destId="{1257D928-C90E-48B8-A570-3E5E54624365}" srcOrd="4" destOrd="0" presId="urn:microsoft.com/office/officeart/2005/8/layout/vProcess5"/>
    <dgm:cxn modelId="{F19690F7-3EEB-4BD9-9435-53F16D38DFCA}" type="presParOf" srcId="{54C29313-ECBB-45DC-8A65-490421E2BF28}" destId="{50C2637B-58DF-458D-98A2-E7EE7C8A3153}" srcOrd="5" destOrd="0" presId="urn:microsoft.com/office/officeart/2005/8/layout/vProcess5"/>
    <dgm:cxn modelId="{C5510186-6B2D-420D-94F2-D066B5B68954}" type="presParOf" srcId="{54C29313-ECBB-45DC-8A65-490421E2BF28}" destId="{2C415E59-11D5-4105-9340-E215699D0A24}" srcOrd="6" destOrd="0" presId="urn:microsoft.com/office/officeart/2005/8/layout/vProcess5"/>
    <dgm:cxn modelId="{73C2651C-3199-4426-9D93-6635ED9311EB}" type="presParOf" srcId="{54C29313-ECBB-45DC-8A65-490421E2BF28}" destId="{C68CD057-4C7A-419E-AAAE-4C12184DD4B4}" srcOrd="7" destOrd="0" presId="urn:microsoft.com/office/officeart/2005/8/layout/vProcess5"/>
    <dgm:cxn modelId="{42F786F5-9123-4779-A8E7-064E1363301A}" type="presParOf" srcId="{54C29313-ECBB-45DC-8A65-490421E2BF28}" destId="{34F9EA27-D681-4417-AF23-04F992FC837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71515B-A288-48A1-BF62-9351C680000E}"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3E81EA0E-39C7-4398-9CF6-0741A3FE95C1}">
      <dgm:prSet/>
      <dgm:spPr/>
      <dgm:t>
        <a:bodyPr/>
        <a:lstStyle/>
        <a:p>
          <a:r>
            <a:rPr lang="en-GB"/>
            <a:t>CARE FOR END-OF-LIFE IS </a:t>
          </a:r>
          <a:r>
            <a:rPr lang="en-GB">
              <a:latin typeface="Calibri Light" panose="020F0302020204030204"/>
            </a:rPr>
            <a:t>GIVING</a:t>
          </a:r>
          <a:r>
            <a:rPr lang="en-GB"/>
            <a:t> IN DIFFERENT SETTING ACROS THE UNITED KINGDON.</a:t>
          </a:r>
          <a:endParaRPr lang="en-US"/>
        </a:p>
      </dgm:t>
    </dgm:pt>
    <dgm:pt modelId="{6DBDCA5B-8E74-4AB7-A2F3-F131A877E937}" type="parTrans" cxnId="{E26583FA-CEB3-4542-BC9D-EA446B72ECE8}">
      <dgm:prSet/>
      <dgm:spPr/>
      <dgm:t>
        <a:bodyPr/>
        <a:lstStyle/>
        <a:p>
          <a:endParaRPr lang="en-US"/>
        </a:p>
      </dgm:t>
    </dgm:pt>
    <dgm:pt modelId="{9E2C8916-579B-4C8F-88E7-7DECC845FE68}" type="sibTrans" cxnId="{E26583FA-CEB3-4542-BC9D-EA446B72ECE8}">
      <dgm:prSet/>
      <dgm:spPr/>
      <dgm:t>
        <a:bodyPr/>
        <a:lstStyle/>
        <a:p>
          <a:endParaRPr lang="en-US"/>
        </a:p>
      </dgm:t>
    </dgm:pt>
    <dgm:pt modelId="{70289E01-4FAB-4106-95FC-72FCF8A02B89}">
      <dgm:prSet/>
      <dgm:spPr/>
      <dgm:t>
        <a:bodyPr/>
        <a:lstStyle/>
        <a:p>
          <a:r>
            <a:rPr lang="en-GB"/>
            <a:t>PEOPLE IN THIS COUNTRY CAN RECIVE </a:t>
          </a:r>
          <a:r>
            <a:rPr lang="en-GB">
              <a:latin typeface="Calibri Light" panose="020F0302020204030204"/>
            </a:rPr>
            <a:t>END-OF-LIFE</a:t>
          </a:r>
          <a:r>
            <a:rPr lang="en-GB"/>
            <a:t>  CARE OR PALLIATIVE CARE AT HOME, HOSPITALS, IN CARE HOME, AND IN THE FORM OF HOSPICECARE.</a:t>
          </a:r>
          <a:endParaRPr lang="en-US"/>
        </a:p>
      </dgm:t>
    </dgm:pt>
    <dgm:pt modelId="{5BFCFF65-D451-4C27-916C-DADE87B6A5EC}" type="parTrans" cxnId="{6681AE04-646C-4765-B482-E57DD4F64A87}">
      <dgm:prSet/>
      <dgm:spPr/>
      <dgm:t>
        <a:bodyPr/>
        <a:lstStyle/>
        <a:p>
          <a:endParaRPr lang="en-US"/>
        </a:p>
      </dgm:t>
    </dgm:pt>
    <dgm:pt modelId="{5728E9F6-0564-4B4A-994B-941BFC28610B}" type="sibTrans" cxnId="{6681AE04-646C-4765-B482-E57DD4F64A87}">
      <dgm:prSet/>
      <dgm:spPr/>
      <dgm:t>
        <a:bodyPr/>
        <a:lstStyle/>
        <a:p>
          <a:endParaRPr lang="en-US"/>
        </a:p>
      </dgm:t>
    </dgm:pt>
    <dgm:pt modelId="{6882B3A8-ED53-4E9B-9F77-A76B41E138ED}" type="pres">
      <dgm:prSet presAssocID="{A871515B-A288-48A1-BF62-9351C680000E}" presName="vert0" presStyleCnt="0">
        <dgm:presLayoutVars>
          <dgm:dir/>
          <dgm:animOne val="branch"/>
          <dgm:animLvl val="lvl"/>
        </dgm:presLayoutVars>
      </dgm:prSet>
      <dgm:spPr/>
    </dgm:pt>
    <dgm:pt modelId="{3507C1FC-3652-4030-8BC9-695900FDB2AE}" type="pres">
      <dgm:prSet presAssocID="{3E81EA0E-39C7-4398-9CF6-0741A3FE95C1}" presName="thickLine" presStyleLbl="alignNode1" presStyleIdx="0" presStyleCnt="2"/>
      <dgm:spPr/>
    </dgm:pt>
    <dgm:pt modelId="{39081955-018B-43BF-9B6E-BA85082D290E}" type="pres">
      <dgm:prSet presAssocID="{3E81EA0E-39C7-4398-9CF6-0741A3FE95C1}" presName="horz1" presStyleCnt="0"/>
      <dgm:spPr/>
    </dgm:pt>
    <dgm:pt modelId="{CC72085B-84AB-4CFD-B819-53CC754DA38B}" type="pres">
      <dgm:prSet presAssocID="{3E81EA0E-39C7-4398-9CF6-0741A3FE95C1}" presName="tx1" presStyleLbl="revTx" presStyleIdx="0" presStyleCnt="2"/>
      <dgm:spPr/>
    </dgm:pt>
    <dgm:pt modelId="{7E4C81B7-E2D5-40B8-B93B-BFB203575BF1}" type="pres">
      <dgm:prSet presAssocID="{3E81EA0E-39C7-4398-9CF6-0741A3FE95C1}" presName="vert1" presStyleCnt="0"/>
      <dgm:spPr/>
    </dgm:pt>
    <dgm:pt modelId="{C559EF96-7A86-4F60-A999-25D9EADC8C7A}" type="pres">
      <dgm:prSet presAssocID="{70289E01-4FAB-4106-95FC-72FCF8A02B89}" presName="thickLine" presStyleLbl="alignNode1" presStyleIdx="1" presStyleCnt="2"/>
      <dgm:spPr/>
    </dgm:pt>
    <dgm:pt modelId="{EE67DE1D-BB16-4F65-9AA9-D3EF24D5A26C}" type="pres">
      <dgm:prSet presAssocID="{70289E01-4FAB-4106-95FC-72FCF8A02B89}" presName="horz1" presStyleCnt="0"/>
      <dgm:spPr/>
    </dgm:pt>
    <dgm:pt modelId="{84AFBAED-AAAE-4D1C-8F91-C72E2C5F88CE}" type="pres">
      <dgm:prSet presAssocID="{70289E01-4FAB-4106-95FC-72FCF8A02B89}" presName="tx1" presStyleLbl="revTx" presStyleIdx="1" presStyleCnt="2"/>
      <dgm:spPr/>
    </dgm:pt>
    <dgm:pt modelId="{5C05F01E-60EE-42C4-AA4B-F001138942DF}" type="pres">
      <dgm:prSet presAssocID="{70289E01-4FAB-4106-95FC-72FCF8A02B89}" presName="vert1" presStyleCnt="0"/>
      <dgm:spPr/>
    </dgm:pt>
  </dgm:ptLst>
  <dgm:cxnLst>
    <dgm:cxn modelId="{6681AE04-646C-4765-B482-E57DD4F64A87}" srcId="{A871515B-A288-48A1-BF62-9351C680000E}" destId="{70289E01-4FAB-4106-95FC-72FCF8A02B89}" srcOrd="1" destOrd="0" parTransId="{5BFCFF65-D451-4C27-916C-DADE87B6A5EC}" sibTransId="{5728E9F6-0564-4B4A-994B-941BFC28610B}"/>
    <dgm:cxn modelId="{37CAD52E-0DB0-44F9-9ABD-14929E0429C8}" type="presOf" srcId="{A871515B-A288-48A1-BF62-9351C680000E}" destId="{6882B3A8-ED53-4E9B-9F77-A76B41E138ED}" srcOrd="0" destOrd="0" presId="urn:microsoft.com/office/officeart/2008/layout/LinedList"/>
    <dgm:cxn modelId="{4E3C8C48-07AD-43BA-9222-09CA8E539E1B}" type="presOf" srcId="{70289E01-4FAB-4106-95FC-72FCF8A02B89}" destId="{84AFBAED-AAAE-4D1C-8F91-C72E2C5F88CE}" srcOrd="0" destOrd="0" presId="urn:microsoft.com/office/officeart/2008/layout/LinedList"/>
    <dgm:cxn modelId="{E26583FA-CEB3-4542-BC9D-EA446B72ECE8}" srcId="{A871515B-A288-48A1-BF62-9351C680000E}" destId="{3E81EA0E-39C7-4398-9CF6-0741A3FE95C1}" srcOrd="0" destOrd="0" parTransId="{6DBDCA5B-8E74-4AB7-A2F3-F131A877E937}" sibTransId="{9E2C8916-579B-4C8F-88E7-7DECC845FE68}"/>
    <dgm:cxn modelId="{6BBA1BFF-D10F-4CC6-8668-5BBB1E379F27}" type="presOf" srcId="{3E81EA0E-39C7-4398-9CF6-0741A3FE95C1}" destId="{CC72085B-84AB-4CFD-B819-53CC754DA38B}" srcOrd="0" destOrd="0" presId="urn:microsoft.com/office/officeart/2008/layout/LinedList"/>
    <dgm:cxn modelId="{A8640A73-9373-4016-BB4B-917E9116D92F}" type="presParOf" srcId="{6882B3A8-ED53-4E9B-9F77-A76B41E138ED}" destId="{3507C1FC-3652-4030-8BC9-695900FDB2AE}" srcOrd="0" destOrd="0" presId="urn:microsoft.com/office/officeart/2008/layout/LinedList"/>
    <dgm:cxn modelId="{CF896852-3AA1-4C6F-8370-5F8C07B6DB85}" type="presParOf" srcId="{6882B3A8-ED53-4E9B-9F77-A76B41E138ED}" destId="{39081955-018B-43BF-9B6E-BA85082D290E}" srcOrd="1" destOrd="0" presId="urn:microsoft.com/office/officeart/2008/layout/LinedList"/>
    <dgm:cxn modelId="{45A83825-408E-496E-B25A-26AA0AF595B4}" type="presParOf" srcId="{39081955-018B-43BF-9B6E-BA85082D290E}" destId="{CC72085B-84AB-4CFD-B819-53CC754DA38B}" srcOrd="0" destOrd="0" presId="urn:microsoft.com/office/officeart/2008/layout/LinedList"/>
    <dgm:cxn modelId="{B0290B25-5006-4F87-9FC0-78710BFE28A0}" type="presParOf" srcId="{39081955-018B-43BF-9B6E-BA85082D290E}" destId="{7E4C81B7-E2D5-40B8-B93B-BFB203575BF1}" srcOrd="1" destOrd="0" presId="urn:microsoft.com/office/officeart/2008/layout/LinedList"/>
    <dgm:cxn modelId="{C04BB329-9313-4588-A175-6B6790AEA260}" type="presParOf" srcId="{6882B3A8-ED53-4E9B-9F77-A76B41E138ED}" destId="{C559EF96-7A86-4F60-A999-25D9EADC8C7A}" srcOrd="2" destOrd="0" presId="urn:microsoft.com/office/officeart/2008/layout/LinedList"/>
    <dgm:cxn modelId="{E7E3C09C-728A-4BB7-ADAF-5A74448D6350}" type="presParOf" srcId="{6882B3A8-ED53-4E9B-9F77-A76B41E138ED}" destId="{EE67DE1D-BB16-4F65-9AA9-D3EF24D5A26C}" srcOrd="3" destOrd="0" presId="urn:microsoft.com/office/officeart/2008/layout/LinedList"/>
    <dgm:cxn modelId="{A5424B2C-48E8-4FAA-BD2E-A8549B30C5D2}" type="presParOf" srcId="{EE67DE1D-BB16-4F65-9AA9-D3EF24D5A26C}" destId="{84AFBAED-AAAE-4D1C-8F91-C72E2C5F88CE}" srcOrd="0" destOrd="0" presId="urn:microsoft.com/office/officeart/2008/layout/LinedList"/>
    <dgm:cxn modelId="{58D10802-807D-4C0A-B9CF-DD1D1E81A885}" type="presParOf" srcId="{EE67DE1D-BB16-4F65-9AA9-D3EF24D5A26C}" destId="{5C05F01E-60EE-42C4-AA4B-F001138942D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C77F84-F75F-4831-9F32-BF2D0254F1B8}"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B18FBD3E-0403-46E7-9CC4-D097C840CAC4}">
      <dgm:prSet/>
      <dgm:spPr/>
      <dgm:t>
        <a:bodyPr/>
        <a:lstStyle/>
        <a:p>
          <a:r>
            <a:rPr lang="en-GB"/>
            <a:t>THIS IS THE MOST PRIVATE SETTING FOR A PERSON REQUIRING CARE AT THE EDN-OF-LIFE.</a:t>
          </a:r>
          <a:endParaRPr lang="en-US"/>
        </a:p>
      </dgm:t>
    </dgm:pt>
    <dgm:pt modelId="{24D15816-C7C4-4686-85FF-E076F0FF1517}" type="parTrans" cxnId="{709A0E95-C4EB-4AE1-B70E-4230ACB4E253}">
      <dgm:prSet/>
      <dgm:spPr/>
      <dgm:t>
        <a:bodyPr/>
        <a:lstStyle/>
        <a:p>
          <a:endParaRPr lang="en-US"/>
        </a:p>
      </dgm:t>
    </dgm:pt>
    <dgm:pt modelId="{EFFEE28C-9DA9-4CDE-AB6F-58F013B077FA}" type="sibTrans" cxnId="{709A0E95-C4EB-4AE1-B70E-4230ACB4E253}">
      <dgm:prSet/>
      <dgm:spPr/>
      <dgm:t>
        <a:bodyPr/>
        <a:lstStyle/>
        <a:p>
          <a:endParaRPr lang="en-US"/>
        </a:p>
      </dgm:t>
    </dgm:pt>
    <dgm:pt modelId="{A2C57B2E-E740-4517-80AB-CEBDADAC3BEB}">
      <dgm:prSet/>
      <dgm:spPr/>
      <dgm:t>
        <a:bodyPr/>
        <a:lstStyle/>
        <a:p>
          <a:r>
            <a:rPr lang="en-GB"/>
            <a:t>IT ENABLES FAMILIES AND FRIENDS TO VISIT THE PATIENT FREELY AND PROVIDE COMFORT TO THE DYING INVIDUAL(SHEPPERD ET AL.,</a:t>
          </a:r>
          <a:r>
            <a:rPr lang="en-GB">
              <a:latin typeface="Calibri Light" panose="020F0302020204030204"/>
            </a:rPr>
            <a:t>2021).</a:t>
          </a:r>
          <a:endParaRPr lang="en-US"/>
        </a:p>
      </dgm:t>
    </dgm:pt>
    <dgm:pt modelId="{0C376DB1-E3C3-4696-8A19-0A3C22FC49A1}" type="parTrans" cxnId="{A2BCD777-889B-41B7-9B8C-502D3CDE90D1}">
      <dgm:prSet/>
      <dgm:spPr/>
      <dgm:t>
        <a:bodyPr/>
        <a:lstStyle/>
        <a:p>
          <a:endParaRPr lang="en-US"/>
        </a:p>
      </dgm:t>
    </dgm:pt>
    <dgm:pt modelId="{05481429-1C21-44AE-83BE-F3822F19C6F7}" type="sibTrans" cxnId="{A2BCD777-889B-41B7-9B8C-502D3CDE90D1}">
      <dgm:prSet/>
      <dgm:spPr/>
      <dgm:t>
        <a:bodyPr/>
        <a:lstStyle/>
        <a:p>
          <a:endParaRPr lang="en-US"/>
        </a:p>
      </dgm:t>
    </dgm:pt>
    <dgm:pt modelId="{8AE16878-17FF-49A0-92D0-B3595BC385A7}">
      <dgm:prSet/>
      <dgm:spPr/>
      <dgm:t>
        <a:bodyPr/>
        <a:lstStyle/>
        <a:p>
          <a:r>
            <a:rPr lang="en-GB"/>
            <a:t>CARE SERVICES INCLUDE VISITING NURSES, SPECIAL EQUIPMENT LIKE A HOSPITAL BED AND BEDSIDE COMMODE, AND OTHER FACILITIES.</a:t>
          </a:r>
          <a:endParaRPr lang="en-US"/>
        </a:p>
      </dgm:t>
    </dgm:pt>
    <dgm:pt modelId="{F3C7ADF5-22E5-459C-9B0A-D5E09CF9CEB2}" type="parTrans" cxnId="{2CC3A71B-9040-4A75-8FCB-12DCBF10E103}">
      <dgm:prSet/>
      <dgm:spPr/>
      <dgm:t>
        <a:bodyPr/>
        <a:lstStyle/>
        <a:p>
          <a:endParaRPr lang="en-US"/>
        </a:p>
      </dgm:t>
    </dgm:pt>
    <dgm:pt modelId="{883F77CB-875C-4DAB-850B-E4F679E6DAA8}" type="sibTrans" cxnId="{2CC3A71B-9040-4A75-8FCB-12DCBF10E103}">
      <dgm:prSet/>
      <dgm:spPr/>
      <dgm:t>
        <a:bodyPr/>
        <a:lstStyle/>
        <a:p>
          <a:endParaRPr lang="en-US"/>
        </a:p>
      </dgm:t>
    </dgm:pt>
    <dgm:pt modelId="{683F9A10-1B95-4F55-B403-941A4F214C93}">
      <dgm:prSet/>
      <dgm:spPr/>
      <dgm:t>
        <a:bodyPr/>
        <a:lstStyle/>
        <a:p>
          <a:r>
            <a:rPr lang="en-GB"/>
            <a:t>THE HOME END-OF-LIFE CARE HAS BEEN FOUND TO BE EXPENSIVE COMPARED TO OTHER KINDS OF SETTINGS.</a:t>
          </a:r>
          <a:endParaRPr lang="en-US"/>
        </a:p>
      </dgm:t>
    </dgm:pt>
    <dgm:pt modelId="{E5ABE56C-9803-4F15-9869-80CBD16DEB63}" type="parTrans" cxnId="{94F4C5DD-276D-49BE-9CF6-E47B65A13B62}">
      <dgm:prSet/>
      <dgm:spPr/>
      <dgm:t>
        <a:bodyPr/>
        <a:lstStyle/>
        <a:p>
          <a:endParaRPr lang="en-US"/>
        </a:p>
      </dgm:t>
    </dgm:pt>
    <dgm:pt modelId="{7C1C5F8A-AD87-40B4-A33D-66DC850542E7}" type="sibTrans" cxnId="{94F4C5DD-276D-49BE-9CF6-E47B65A13B62}">
      <dgm:prSet/>
      <dgm:spPr/>
      <dgm:t>
        <a:bodyPr/>
        <a:lstStyle/>
        <a:p>
          <a:endParaRPr lang="en-US"/>
        </a:p>
      </dgm:t>
    </dgm:pt>
    <dgm:pt modelId="{1D0BA7EF-2737-4E71-B42A-8355E7F94C92}" type="pres">
      <dgm:prSet presAssocID="{33C77F84-F75F-4831-9F32-BF2D0254F1B8}" presName="diagram" presStyleCnt="0">
        <dgm:presLayoutVars>
          <dgm:dir/>
          <dgm:resizeHandles val="exact"/>
        </dgm:presLayoutVars>
      </dgm:prSet>
      <dgm:spPr/>
    </dgm:pt>
    <dgm:pt modelId="{B1F92466-4CA3-4D96-B3C1-BF0C233A99D1}" type="pres">
      <dgm:prSet presAssocID="{B18FBD3E-0403-46E7-9CC4-D097C840CAC4}" presName="node" presStyleLbl="node1" presStyleIdx="0" presStyleCnt="4">
        <dgm:presLayoutVars>
          <dgm:bulletEnabled val="1"/>
        </dgm:presLayoutVars>
      </dgm:prSet>
      <dgm:spPr/>
    </dgm:pt>
    <dgm:pt modelId="{D2783E26-259F-4306-846A-D4C198718DA6}" type="pres">
      <dgm:prSet presAssocID="{EFFEE28C-9DA9-4CDE-AB6F-58F013B077FA}" presName="sibTrans" presStyleCnt="0"/>
      <dgm:spPr/>
    </dgm:pt>
    <dgm:pt modelId="{7C84C767-2F61-4088-B5EA-D06CCB49D6C4}" type="pres">
      <dgm:prSet presAssocID="{A2C57B2E-E740-4517-80AB-CEBDADAC3BEB}" presName="node" presStyleLbl="node1" presStyleIdx="1" presStyleCnt="4">
        <dgm:presLayoutVars>
          <dgm:bulletEnabled val="1"/>
        </dgm:presLayoutVars>
      </dgm:prSet>
      <dgm:spPr/>
    </dgm:pt>
    <dgm:pt modelId="{519FF970-2CA8-4FD9-A1A4-E0B196CD9234}" type="pres">
      <dgm:prSet presAssocID="{05481429-1C21-44AE-83BE-F3822F19C6F7}" presName="sibTrans" presStyleCnt="0"/>
      <dgm:spPr/>
    </dgm:pt>
    <dgm:pt modelId="{C147B385-4C9E-4E18-997A-7421D42FE855}" type="pres">
      <dgm:prSet presAssocID="{8AE16878-17FF-49A0-92D0-B3595BC385A7}" presName="node" presStyleLbl="node1" presStyleIdx="2" presStyleCnt="4">
        <dgm:presLayoutVars>
          <dgm:bulletEnabled val="1"/>
        </dgm:presLayoutVars>
      </dgm:prSet>
      <dgm:spPr/>
    </dgm:pt>
    <dgm:pt modelId="{6950F3E5-8E9E-4DA8-8DB1-C999B0781325}" type="pres">
      <dgm:prSet presAssocID="{883F77CB-875C-4DAB-850B-E4F679E6DAA8}" presName="sibTrans" presStyleCnt="0"/>
      <dgm:spPr/>
    </dgm:pt>
    <dgm:pt modelId="{4DE46F98-D8C8-4035-9B00-31F95E2D8109}" type="pres">
      <dgm:prSet presAssocID="{683F9A10-1B95-4F55-B403-941A4F214C93}" presName="node" presStyleLbl="node1" presStyleIdx="3" presStyleCnt="4">
        <dgm:presLayoutVars>
          <dgm:bulletEnabled val="1"/>
        </dgm:presLayoutVars>
      </dgm:prSet>
      <dgm:spPr/>
    </dgm:pt>
  </dgm:ptLst>
  <dgm:cxnLst>
    <dgm:cxn modelId="{2CC3A71B-9040-4A75-8FCB-12DCBF10E103}" srcId="{33C77F84-F75F-4831-9F32-BF2D0254F1B8}" destId="{8AE16878-17FF-49A0-92D0-B3595BC385A7}" srcOrd="2" destOrd="0" parTransId="{F3C7ADF5-22E5-459C-9B0A-D5E09CF9CEB2}" sibTransId="{883F77CB-875C-4DAB-850B-E4F679E6DAA8}"/>
    <dgm:cxn modelId="{6A7DD42F-0B63-4AA7-AF50-5EB7CF8B3A74}" type="presOf" srcId="{683F9A10-1B95-4F55-B403-941A4F214C93}" destId="{4DE46F98-D8C8-4035-9B00-31F95E2D8109}" srcOrd="0" destOrd="0" presId="urn:microsoft.com/office/officeart/2005/8/layout/default"/>
    <dgm:cxn modelId="{A2BCD777-889B-41B7-9B8C-502D3CDE90D1}" srcId="{33C77F84-F75F-4831-9F32-BF2D0254F1B8}" destId="{A2C57B2E-E740-4517-80AB-CEBDADAC3BEB}" srcOrd="1" destOrd="0" parTransId="{0C376DB1-E3C3-4696-8A19-0A3C22FC49A1}" sibTransId="{05481429-1C21-44AE-83BE-F3822F19C6F7}"/>
    <dgm:cxn modelId="{709A0E95-C4EB-4AE1-B70E-4230ACB4E253}" srcId="{33C77F84-F75F-4831-9F32-BF2D0254F1B8}" destId="{B18FBD3E-0403-46E7-9CC4-D097C840CAC4}" srcOrd="0" destOrd="0" parTransId="{24D15816-C7C4-4686-85FF-E076F0FF1517}" sibTransId="{EFFEE28C-9DA9-4CDE-AB6F-58F013B077FA}"/>
    <dgm:cxn modelId="{997665B6-406F-48F2-97A6-DC84CB9FED66}" type="presOf" srcId="{8AE16878-17FF-49A0-92D0-B3595BC385A7}" destId="{C147B385-4C9E-4E18-997A-7421D42FE855}" srcOrd="0" destOrd="0" presId="urn:microsoft.com/office/officeart/2005/8/layout/default"/>
    <dgm:cxn modelId="{977A6DBA-69BF-4981-92F2-5FCDB1A69E59}" type="presOf" srcId="{33C77F84-F75F-4831-9F32-BF2D0254F1B8}" destId="{1D0BA7EF-2737-4E71-B42A-8355E7F94C92}" srcOrd="0" destOrd="0" presId="urn:microsoft.com/office/officeart/2005/8/layout/default"/>
    <dgm:cxn modelId="{096466BB-F046-4B45-A6B6-D8F9770FC7D5}" type="presOf" srcId="{B18FBD3E-0403-46E7-9CC4-D097C840CAC4}" destId="{B1F92466-4CA3-4D96-B3C1-BF0C233A99D1}" srcOrd="0" destOrd="0" presId="urn:microsoft.com/office/officeart/2005/8/layout/default"/>
    <dgm:cxn modelId="{94F4C5DD-276D-49BE-9CF6-E47B65A13B62}" srcId="{33C77F84-F75F-4831-9F32-BF2D0254F1B8}" destId="{683F9A10-1B95-4F55-B403-941A4F214C93}" srcOrd="3" destOrd="0" parTransId="{E5ABE56C-9803-4F15-9869-80CBD16DEB63}" sibTransId="{7C1C5F8A-AD87-40B4-A33D-66DC850542E7}"/>
    <dgm:cxn modelId="{58E027F3-C668-44D9-815C-E739C935854D}" type="presOf" srcId="{A2C57B2E-E740-4517-80AB-CEBDADAC3BEB}" destId="{7C84C767-2F61-4088-B5EA-D06CCB49D6C4}" srcOrd="0" destOrd="0" presId="urn:microsoft.com/office/officeart/2005/8/layout/default"/>
    <dgm:cxn modelId="{29353B80-5706-4904-ABC5-2C9D0E688F39}" type="presParOf" srcId="{1D0BA7EF-2737-4E71-B42A-8355E7F94C92}" destId="{B1F92466-4CA3-4D96-B3C1-BF0C233A99D1}" srcOrd="0" destOrd="0" presId="urn:microsoft.com/office/officeart/2005/8/layout/default"/>
    <dgm:cxn modelId="{16D5EC8B-4C5E-4EDF-B994-20EC4A67967A}" type="presParOf" srcId="{1D0BA7EF-2737-4E71-B42A-8355E7F94C92}" destId="{D2783E26-259F-4306-846A-D4C198718DA6}" srcOrd="1" destOrd="0" presId="urn:microsoft.com/office/officeart/2005/8/layout/default"/>
    <dgm:cxn modelId="{5CE91269-5284-42E6-B5D2-E03000A5F4BA}" type="presParOf" srcId="{1D0BA7EF-2737-4E71-B42A-8355E7F94C92}" destId="{7C84C767-2F61-4088-B5EA-D06CCB49D6C4}" srcOrd="2" destOrd="0" presId="urn:microsoft.com/office/officeart/2005/8/layout/default"/>
    <dgm:cxn modelId="{0942AD0B-B244-44CF-A5FA-07FAFB3BCF82}" type="presParOf" srcId="{1D0BA7EF-2737-4E71-B42A-8355E7F94C92}" destId="{519FF970-2CA8-4FD9-A1A4-E0B196CD9234}" srcOrd="3" destOrd="0" presId="urn:microsoft.com/office/officeart/2005/8/layout/default"/>
    <dgm:cxn modelId="{0E6B72A8-849C-470D-8E17-F666EAA65F13}" type="presParOf" srcId="{1D0BA7EF-2737-4E71-B42A-8355E7F94C92}" destId="{C147B385-4C9E-4E18-997A-7421D42FE855}" srcOrd="4" destOrd="0" presId="urn:microsoft.com/office/officeart/2005/8/layout/default"/>
    <dgm:cxn modelId="{647FB676-CB3A-4A39-A8EB-D1BD4F4BAEA5}" type="presParOf" srcId="{1D0BA7EF-2737-4E71-B42A-8355E7F94C92}" destId="{6950F3E5-8E9E-4DA8-8DB1-C999B0781325}" srcOrd="5" destOrd="0" presId="urn:microsoft.com/office/officeart/2005/8/layout/default"/>
    <dgm:cxn modelId="{FADC8FF4-DD0B-4E96-AB79-AF3BA3A88A95}" type="presParOf" srcId="{1D0BA7EF-2737-4E71-B42A-8355E7F94C92}" destId="{4DE46F98-D8C8-4035-9B00-31F95E2D8109}"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9C7E85-1CE0-405B-BC49-8B895267E2BC}" type="doc">
      <dgm:prSet loTypeId="urn:microsoft.com/office/officeart/2005/8/layout/vList2" loCatId="list" qsTypeId="urn:microsoft.com/office/officeart/2005/8/quickstyle/simple5" qsCatId="simple" csTypeId="urn:microsoft.com/office/officeart/2005/8/colors/accent2_2" csCatId="accent2"/>
      <dgm:spPr/>
      <dgm:t>
        <a:bodyPr/>
        <a:lstStyle/>
        <a:p>
          <a:endParaRPr lang="en-US"/>
        </a:p>
      </dgm:t>
    </dgm:pt>
    <dgm:pt modelId="{FC1CD8E4-F68F-440A-AFAA-2FBD5A34F2E9}">
      <dgm:prSet/>
      <dgm:spPr/>
      <dgm:t>
        <a:bodyPr/>
        <a:lstStyle/>
        <a:p>
          <a:r>
            <a:rPr lang="en-GB"/>
            <a:t>THIS TYPE OF CARE FOCUSES ON GIVING COMFORT, CARE, AND QUALITY OF LIFE TO AN INDIVIDUAL SUFFERING FROM A SERIOUS ILLNESS AND APPROACHING THEIR END OF LIFE (AGE UK, 2022).</a:t>
          </a:r>
          <a:endParaRPr lang="en-US"/>
        </a:p>
      </dgm:t>
    </dgm:pt>
    <dgm:pt modelId="{C2AE9493-6AB6-42F3-8861-6AA25FD871BA}" type="parTrans" cxnId="{C7572547-CB8C-476D-ABD7-0DD278643163}">
      <dgm:prSet/>
      <dgm:spPr/>
      <dgm:t>
        <a:bodyPr/>
        <a:lstStyle/>
        <a:p>
          <a:endParaRPr lang="en-US"/>
        </a:p>
      </dgm:t>
    </dgm:pt>
    <dgm:pt modelId="{25EFC8F6-971C-4707-869F-806B5130E4A2}" type="sibTrans" cxnId="{C7572547-CB8C-476D-ABD7-0DD278643163}">
      <dgm:prSet/>
      <dgm:spPr/>
      <dgm:t>
        <a:bodyPr/>
        <a:lstStyle/>
        <a:p>
          <a:endParaRPr lang="en-US"/>
        </a:p>
      </dgm:t>
    </dgm:pt>
    <dgm:pt modelId="{09AF749B-3686-4A1E-9C6C-F6A7C12FDF15}">
      <dgm:prSet/>
      <dgm:spPr/>
      <dgm:t>
        <a:bodyPr/>
        <a:lstStyle/>
        <a:p>
          <a:pPr rtl="0"/>
          <a:r>
            <a:rPr lang="en-GB"/>
            <a:t>HOSPOCE CARE IS DESIGNED FOR PATIENTES EXPERIENCING THE STAGE OF A SERIOUS ILLNESS WHERE IT </a:t>
          </a:r>
          <a:r>
            <a:rPr lang="en-GB">
              <a:latin typeface="Calibri Light" panose="020F0302020204030204"/>
            </a:rPr>
            <a:t>CAN'T</a:t>
          </a:r>
          <a:r>
            <a:rPr lang="en-GB"/>
            <a:t> BE CURED OR THE PATIENT MAY DECIDE NOT TO </a:t>
          </a:r>
          <a:r>
            <a:rPr lang="en-GB">
              <a:latin typeface="Calibri Light" panose="020F0302020204030204"/>
            </a:rPr>
            <a:t>UNDERGO</a:t>
          </a:r>
          <a:r>
            <a:rPr lang="en-GB"/>
            <a:t> TREATMENTR PROCEDURE.</a:t>
          </a:r>
          <a:endParaRPr lang="en-US"/>
        </a:p>
      </dgm:t>
    </dgm:pt>
    <dgm:pt modelId="{625E5D77-0C44-42F8-9473-7E00A3C5B1D0}" type="parTrans" cxnId="{917B5DD9-6689-4935-B1B0-BC7A548531D5}">
      <dgm:prSet/>
      <dgm:spPr/>
      <dgm:t>
        <a:bodyPr/>
        <a:lstStyle/>
        <a:p>
          <a:endParaRPr lang="en-US"/>
        </a:p>
      </dgm:t>
    </dgm:pt>
    <dgm:pt modelId="{5CE899F3-1205-4D46-A991-14226926CBB3}" type="sibTrans" cxnId="{917B5DD9-6689-4935-B1B0-BC7A548531D5}">
      <dgm:prSet/>
      <dgm:spPr/>
      <dgm:t>
        <a:bodyPr/>
        <a:lstStyle/>
        <a:p>
          <a:endParaRPr lang="en-US"/>
        </a:p>
      </dgm:t>
    </dgm:pt>
    <dgm:pt modelId="{7EF30B61-0C6C-4E28-9ADB-42A5F12C78F5}">
      <dgm:prSet/>
      <dgm:spPr/>
      <dgm:t>
        <a:bodyPr/>
        <a:lstStyle/>
        <a:p>
          <a:pPr rtl="0"/>
          <a:r>
            <a:rPr lang="en-GB"/>
            <a:t>COMPARING TO PALLIATIVE CARE  PATIENTS WITH NO </a:t>
          </a:r>
          <a:r>
            <a:rPr lang="en-GB">
              <a:latin typeface="Calibri Light" panose="020F0302020204030204"/>
            </a:rPr>
            <a:t>SCOP OF</a:t>
          </a:r>
          <a:r>
            <a:rPr lang="en-GB"/>
            <a:t> CURE, HOSPICES CARE IS GIVING TO PATIENTS WITH 12 MONTHS OR LESS TIME TO LIVE</a:t>
          </a:r>
          <a:endParaRPr lang="en-US"/>
        </a:p>
      </dgm:t>
    </dgm:pt>
    <dgm:pt modelId="{51D7A2A4-2A77-4B72-9DC1-2740BDD8EA4E}" type="parTrans" cxnId="{0C8DE370-4F2C-46A1-A72C-053A5F78EDA6}">
      <dgm:prSet/>
      <dgm:spPr/>
      <dgm:t>
        <a:bodyPr/>
        <a:lstStyle/>
        <a:p>
          <a:endParaRPr lang="en-US"/>
        </a:p>
      </dgm:t>
    </dgm:pt>
    <dgm:pt modelId="{8380F223-83FD-4EEA-A618-0670BE553D4A}" type="sibTrans" cxnId="{0C8DE370-4F2C-46A1-A72C-053A5F78EDA6}">
      <dgm:prSet/>
      <dgm:spPr/>
      <dgm:t>
        <a:bodyPr/>
        <a:lstStyle/>
        <a:p>
          <a:endParaRPr lang="en-US"/>
        </a:p>
      </dgm:t>
    </dgm:pt>
    <dgm:pt modelId="{A5A633B6-9292-44BD-BE5A-7A836CD4AE69}" type="pres">
      <dgm:prSet presAssocID="{979C7E85-1CE0-405B-BC49-8B895267E2BC}" presName="linear" presStyleCnt="0">
        <dgm:presLayoutVars>
          <dgm:animLvl val="lvl"/>
          <dgm:resizeHandles val="exact"/>
        </dgm:presLayoutVars>
      </dgm:prSet>
      <dgm:spPr/>
    </dgm:pt>
    <dgm:pt modelId="{51E7E7AC-93ED-409D-A930-99B55798599C}" type="pres">
      <dgm:prSet presAssocID="{FC1CD8E4-F68F-440A-AFAA-2FBD5A34F2E9}" presName="parentText" presStyleLbl="node1" presStyleIdx="0" presStyleCnt="3">
        <dgm:presLayoutVars>
          <dgm:chMax val="0"/>
          <dgm:bulletEnabled val="1"/>
        </dgm:presLayoutVars>
      </dgm:prSet>
      <dgm:spPr/>
    </dgm:pt>
    <dgm:pt modelId="{1C3CFF63-3980-46BA-BC47-414028653AF3}" type="pres">
      <dgm:prSet presAssocID="{25EFC8F6-971C-4707-869F-806B5130E4A2}" presName="spacer" presStyleCnt="0"/>
      <dgm:spPr/>
    </dgm:pt>
    <dgm:pt modelId="{D5D3C3DD-A74C-4E71-9AD7-6FB1DF438094}" type="pres">
      <dgm:prSet presAssocID="{09AF749B-3686-4A1E-9C6C-F6A7C12FDF15}" presName="parentText" presStyleLbl="node1" presStyleIdx="1" presStyleCnt="3">
        <dgm:presLayoutVars>
          <dgm:chMax val="0"/>
          <dgm:bulletEnabled val="1"/>
        </dgm:presLayoutVars>
      </dgm:prSet>
      <dgm:spPr/>
    </dgm:pt>
    <dgm:pt modelId="{313A7BC6-0D17-4A26-8E53-038DA91CE94C}" type="pres">
      <dgm:prSet presAssocID="{5CE899F3-1205-4D46-A991-14226926CBB3}" presName="spacer" presStyleCnt="0"/>
      <dgm:spPr/>
    </dgm:pt>
    <dgm:pt modelId="{86F702A4-2AAA-46AD-B5BE-E39BB7B8CEDE}" type="pres">
      <dgm:prSet presAssocID="{7EF30B61-0C6C-4E28-9ADB-42A5F12C78F5}" presName="parentText" presStyleLbl="node1" presStyleIdx="2" presStyleCnt="3">
        <dgm:presLayoutVars>
          <dgm:chMax val="0"/>
          <dgm:bulletEnabled val="1"/>
        </dgm:presLayoutVars>
      </dgm:prSet>
      <dgm:spPr/>
    </dgm:pt>
  </dgm:ptLst>
  <dgm:cxnLst>
    <dgm:cxn modelId="{C7CBC103-6C7F-47CB-9234-A3856BD755D7}" type="presOf" srcId="{FC1CD8E4-F68F-440A-AFAA-2FBD5A34F2E9}" destId="{51E7E7AC-93ED-409D-A930-99B55798599C}" srcOrd="0" destOrd="0" presId="urn:microsoft.com/office/officeart/2005/8/layout/vList2"/>
    <dgm:cxn modelId="{B47AF610-F8F9-4EAF-A65F-DD8A12B783CC}" type="presOf" srcId="{7EF30B61-0C6C-4E28-9ADB-42A5F12C78F5}" destId="{86F702A4-2AAA-46AD-B5BE-E39BB7B8CEDE}" srcOrd="0" destOrd="0" presId="urn:microsoft.com/office/officeart/2005/8/layout/vList2"/>
    <dgm:cxn modelId="{C7572547-CB8C-476D-ABD7-0DD278643163}" srcId="{979C7E85-1CE0-405B-BC49-8B895267E2BC}" destId="{FC1CD8E4-F68F-440A-AFAA-2FBD5A34F2E9}" srcOrd="0" destOrd="0" parTransId="{C2AE9493-6AB6-42F3-8861-6AA25FD871BA}" sibTransId="{25EFC8F6-971C-4707-869F-806B5130E4A2}"/>
    <dgm:cxn modelId="{0C8DE370-4F2C-46A1-A72C-053A5F78EDA6}" srcId="{979C7E85-1CE0-405B-BC49-8B895267E2BC}" destId="{7EF30B61-0C6C-4E28-9ADB-42A5F12C78F5}" srcOrd="2" destOrd="0" parTransId="{51D7A2A4-2A77-4B72-9DC1-2740BDD8EA4E}" sibTransId="{8380F223-83FD-4EEA-A618-0670BE553D4A}"/>
    <dgm:cxn modelId="{917B5DD9-6689-4935-B1B0-BC7A548531D5}" srcId="{979C7E85-1CE0-405B-BC49-8B895267E2BC}" destId="{09AF749B-3686-4A1E-9C6C-F6A7C12FDF15}" srcOrd="1" destOrd="0" parTransId="{625E5D77-0C44-42F8-9473-7E00A3C5B1D0}" sibTransId="{5CE899F3-1205-4D46-A991-14226926CBB3}"/>
    <dgm:cxn modelId="{751F91D9-85CA-479D-B909-57EF28F718E9}" type="presOf" srcId="{979C7E85-1CE0-405B-BC49-8B895267E2BC}" destId="{A5A633B6-9292-44BD-BE5A-7A836CD4AE69}" srcOrd="0" destOrd="0" presId="urn:microsoft.com/office/officeart/2005/8/layout/vList2"/>
    <dgm:cxn modelId="{53F452DA-B5FC-43C4-AA9D-74B0B3E18ECF}" type="presOf" srcId="{09AF749B-3686-4A1E-9C6C-F6A7C12FDF15}" destId="{D5D3C3DD-A74C-4E71-9AD7-6FB1DF438094}" srcOrd="0" destOrd="0" presId="urn:microsoft.com/office/officeart/2005/8/layout/vList2"/>
    <dgm:cxn modelId="{FB153F61-23C2-43FA-ADFC-B0D5A0E46B6D}" type="presParOf" srcId="{A5A633B6-9292-44BD-BE5A-7A836CD4AE69}" destId="{51E7E7AC-93ED-409D-A930-99B55798599C}" srcOrd="0" destOrd="0" presId="urn:microsoft.com/office/officeart/2005/8/layout/vList2"/>
    <dgm:cxn modelId="{DC5CA4DB-2909-46CE-AFEB-C6FF2692CCB0}" type="presParOf" srcId="{A5A633B6-9292-44BD-BE5A-7A836CD4AE69}" destId="{1C3CFF63-3980-46BA-BC47-414028653AF3}" srcOrd="1" destOrd="0" presId="urn:microsoft.com/office/officeart/2005/8/layout/vList2"/>
    <dgm:cxn modelId="{508ABE3B-3D8A-421B-AF62-6731645EFC86}" type="presParOf" srcId="{A5A633B6-9292-44BD-BE5A-7A836CD4AE69}" destId="{D5D3C3DD-A74C-4E71-9AD7-6FB1DF438094}" srcOrd="2" destOrd="0" presId="urn:microsoft.com/office/officeart/2005/8/layout/vList2"/>
    <dgm:cxn modelId="{F84E0C32-A23B-4CEF-AD7D-D9FD1EE35508}" type="presParOf" srcId="{A5A633B6-9292-44BD-BE5A-7A836CD4AE69}" destId="{313A7BC6-0D17-4A26-8E53-038DA91CE94C}" srcOrd="3" destOrd="0" presId="urn:microsoft.com/office/officeart/2005/8/layout/vList2"/>
    <dgm:cxn modelId="{9E35148A-334C-4D01-A711-00AFBF6118D3}" type="presParOf" srcId="{A5A633B6-9292-44BD-BE5A-7A836CD4AE69}" destId="{86F702A4-2AAA-46AD-B5BE-E39BB7B8CEDE}"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787E0A-7406-44E2-9507-5B1B8BBCCE9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1BFDB37-1B18-4C3C-80D7-B98A65A9FAB0}">
      <dgm:prSet/>
      <dgm:spPr/>
      <dgm:t>
        <a:bodyPr/>
        <a:lstStyle/>
        <a:p>
          <a:pPr rtl="0"/>
          <a:r>
            <a:rPr lang="en-GB"/>
            <a:t>IN </a:t>
          </a:r>
          <a:r>
            <a:rPr lang="en-GB" b="1">
              <a:latin typeface="Calibri Light" panose="020F0302020204030204"/>
            </a:rPr>
            <a:t>A CARE</a:t>
          </a:r>
          <a:r>
            <a:rPr lang="en-GB" b="1"/>
            <a:t> </a:t>
          </a:r>
          <a:r>
            <a:rPr lang="en-GB"/>
            <a:t>HOMES, MANY PEOPLE ARE ADMITTED AT THE END OF THEIR LIFE.</a:t>
          </a:r>
          <a:endParaRPr lang="en-US"/>
        </a:p>
      </dgm:t>
    </dgm:pt>
    <dgm:pt modelId="{8118709E-1CBB-419C-998B-9104528F4ABB}" type="parTrans" cxnId="{E6735DE6-0907-4651-BEE2-07FFB6BF900F}">
      <dgm:prSet/>
      <dgm:spPr/>
      <dgm:t>
        <a:bodyPr/>
        <a:lstStyle/>
        <a:p>
          <a:endParaRPr lang="en-US"/>
        </a:p>
      </dgm:t>
    </dgm:pt>
    <dgm:pt modelId="{57533EE9-ED2B-497E-85BA-37CA5D9CB699}" type="sibTrans" cxnId="{E6735DE6-0907-4651-BEE2-07FFB6BF900F}">
      <dgm:prSet/>
      <dgm:spPr/>
      <dgm:t>
        <a:bodyPr/>
        <a:lstStyle/>
        <a:p>
          <a:endParaRPr lang="en-US"/>
        </a:p>
      </dgm:t>
    </dgm:pt>
    <dgm:pt modelId="{F6740B7D-6995-4ED2-B4D3-4EE89D16388D}">
      <dgm:prSet/>
      <dgm:spPr/>
      <dgm:t>
        <a:bodyPr/>
        <a:lstStyle/>
        <a:p>
          <a:pPr rtl="0"/>
          <a:r>
            <a:rPr lang="en-GB">
              <a:latin typeface="Calibri Light" panose="020F0302020204030204"/>
            </a:rPr>
            <a:t>UNLIKE HOSPITALS</a:t>
          </a:r>
          <a:r>
            <a:rPr lang="en-GB"/>
            <a:t>, IN CARE HOME, SUCH AS NURSING HOME, DOCTOR ARE NOT AVAILABLE ALL THE TIME AND CARE HOMES CALL DOCTORS WHEN NEEDED(AGE UK, 2022).</a:t>
          </a:r>
          <a:endParaRPr lang="en-US"/>
        </a:p>
      </dgm:t>
    </dgm:pt>
    <dgm:pt modelId="{00DD200C-668B-4A9A-BBD2-8246F048AAFF}" type="parTrans" cxnId="{F9C4E3EB-EA9E-4FA4-8FD7-5416F66E166C}">
      <dgm:prSet/>
      <dgm:spPr/>
      <dgm:t>
        <a:bodyPr/>
        <a:lstStyle/>
        <a:p>
          <a:endParaRPr lang="en-US"/>
        </a:p>
      </dgm:t>
    </dgm:pt>
    <dgm:pt modelId="{4C40199F-745A-4BEC-A247-9D010FEFAE61}" type="sibTrans" cxnId="{F9C4E3EB-EA9E-4FA4-8FD7-5416F66E166C}">
      <dgm:prSet/>
      <dgm:spPr/>
      <dgm:t>
        <a:bodyPr/>
        <a:lstStyle/>
        <a:p>
          <a:endParaRPr lang="en-US"/>
        </a:p>
      </dgm:t>
    </dgm:pt>
    <dgm:pt modelId="{049E8CA2-6298-4618-849E-81A44DD40115}">
      <dgm:prSet/>
      <dgm:spPr/>
      <dgm:t>
        <a:bodyPr/>
        <a:lstStyle/>
        <a:p>
          <a:r>
            <a:rPr lang="en-GB"/>
            <a:t>PEOPLE MAY CHOOSE TO GET DISCHARAGED FROM A CARE HOME WHILE THEY CAN ALSO DECIDE TO RECIVE END-OF-LIFE CARE AFTER LIVING IN A LONG-TERM CARE FACILITY.</a:t>
          </a:r>
          <a:endParaRPr lang="en-US"/>
        </a:p>
      </dgm:t>
    </dgm:pt>
    <dgm:pt modelId="{9D84A493-097A-41DA-B055-1F095CD35810}" type="parTrans" cxnId="{20D9932F-7283-4154-8923-8349AA83708A}">
      <dgm:prSet/>
      <dgm:spPr/>
      <dgm:t>
        <a:bodyPr/>
        <a:lstStyle/>
        <a:p>
          <a:endParaRPr lang="en-US"/>
        </a:p>
      </dgm:t>
    </dgm:pt>
    <dgm:pt modelId="{6950FE53-3CC1-4CE1-8D9A-17AEB6A46D47}" type="sibTrans" cxnId="{20D9932F-7283-4154-8923-8349AA83708A}">
      <dgm:prSet/>
      <dgm:spPr/>
      <dgm:t>
        <a:bodyPr/>
        <a:lstStyle/>
        <a:p>
          <a:endParaRPr lang="en-US"/>
        </a:p>
      </dgm:t>
    </dgm:pt>
    <dgm:pt modelId="{612D9379-2939-4497-8941-6ECC333C4832}" type="pres">
      <dgm:prSet presAssocID="{D4787E0A-7406-44E2-9507-5B1B8BBCCE98}" presName="diagram" presStyleCnt="0">
        <dgm:presLayoutVars>
          <dgm:dir/>
          <dgm:resizeHandles val="exact"/>
        </dgm:presLayoutVars>
      </dgm:prSet>
      <dgm:spPr/>
    </dgm:pt>
    <dgm:pt modelId="{7B5CDEB2-CCBB-4E8F-84E3-6707B3FFBBAE}" type="pres">
      <dgm:prSet presAssocID="{C1BFDB37-1B18-4C3C-80D7-B98A65A9FAB0}" presName="node" presStyleLbl="node1" presStyleIdx="0" presStyleCnt="3">
        <dgm:presLayoutVars>
          <dgm:bulletEnabled val="1"/>
        </dgm:presLayoutVars>
      </dgm:prSet>
      <dgm:spPr/>
    </dgm:pt>
    <dgm:pt modelId="{963F0EEB-3B5F-466E-B92C-970252F36946}" type="pres">
      <dgm:prSet presAssocID="{57533EE9-ED2B-497E-85BA-37CA5D9CB699}" presName="sibTrans" presStyleCnt="0"/>
      <dgm:spPr/>
    </dgm:pt>
    <dgm:pt modelId="{C8E8182E-FE30-4CDB-8766-8AD75DA56923}" type="pres">
      <dgm:prSet presAssocID="{F6740B7D-6995-4ED2-B4D3-4EE89D16388D}" presName="node" presStyleLbl="node1" presStyleIdx="1" presStyleCnt="3">
        <dgm:presLayoutVars>
          <dgm:bulletEnabled val="1"/>
        </dgm:presLayoutVars>
      </dgm:prSet>
      <dgm:spPr/>
    </dgm:pt>
    <dgm:pt modelId="{20398778-17BD-4396-AA09-4396C3CEC23C}" type="pres">
      <dgm:prSet presAssocID="{4C40199F-745A-4BEC-A247-9D010FEFAE61}" presName="sibTrans" presStyleCnt="0"/>
      <dgm:spPr/>
    </dgm:pt>
    <dgm:pt modelId="{3164F9B4-4986-4C62-8437-F5DE10DAC9C4}" type="pres">
      <dgm:prSet presAssocID="{049E8CA2-6298-4618-849E-81A44DD40115}" presName="node" presStyleLbl="node1" presStyleIdx="2" presStyleCnt="3">
        <dgm:presLayoutVars>
          <dgm:bulletEnabled val="1"/>
        </dgm:presLayoutVars>
      </dgm:prSet>
      <dgm:spPr/>
    </dgm:pt>
  </dgm:ptLst>
  <dgm:cxnLst>
    <dgm:cxn modelId="{20D9932F-7283-4154-8923-8349AA83708A}" srcId="{D4787E0A-7406-44E2-9507-5B1B8BBCCE98}" destId="{049E8CA2-6298-4618-849E-81A44DD40115}" srcOrd="2" destOrd="0" parTransId="{9D84A493-097A-41DA-B055-1F095CD35810}" sibTransId="{6950FE53-3CC1-4CE1-8D9A-17AEB6A46D47}"/>
    <dgm:cxn modelId="{B6D71741-EAA1-44F1-AC4B-1549AF17B503}" type="presOf" srcId="{C1BFDB37-1B18-4C3C-80D7-B98A65A9FAB0}" destId="{7B5CDEB2-CCBB-4E8F-84E3-6707B3FFBBAE}" srcOrd="0" destOrd="0" presId="urn:microsoft.com/office/officeart/2005/8/layout/default"/>
    <dgm:cxn modelId="{69A9998D-A4BD-45DB-BA4A-464C3D974829}" type="presOf" srcId="{F6740B7D-6995-4ED2-B4D3-4EE89D16388D}" destId="{C8E8182E-FE30-4CDB-8766-8AD75DA56923}" srcOrd="0" destOrd="0" presId="urn:microsoft.com/office/officeart/2005/8/layout/default"/>
    <dgm:cxn modelId="{3BD5BF8F-4E81-46E0-8D4D-8CA3BFA9532B}" type="presOf" srcId="{049E8CA2-6298-4618-849E-81A44DD40115}" destId="{3164F9B4-4986-4C62-8437-F5DE10DAC9C4}" srcOrd="0" destOrd="0" presId="urn:microsoft.com/office/officeart/2005/8/layout/default"/>
    <dgm:cxn modelId="{E6735DE6-0907-4651-BEE2-07FFB6BF900F}" srcId="{D4787E0A-7406-44E2-9507-5B1B8BBCCE98}" destId="{C1BFDB37-1B18-4C3C-80D7-B98A65A9FAB0}" srcOrd="0" destOrd="0" parTransId="{8118709E-1CBB-419C-998B-9104528F4ABB}" sibTransId="{57533EE9-ED2B-497E-85BA-37CA5D9CB699}"/>
    <dgm:cxn modelId="{F9C4E3EB-EA9E-4FA4-8FD7-5416F66E166C}" srcId="{D4787E0A-7406-44E2-9507-5B1B8BBCCE98}" destId="{F6740B7D-6995-4ED2-B4D3-4EE89D16388D}" srcOrd="1" destOrd="0" parTransId="{00DD200C-668B-4A9A-BBD2-8246F048AAFF}" sibTransId="{4C40199F-745A-4BEC-A247-9D010FEFAE61}"/>
    <dgm:cxn modelId="{21ECA9EC-7119-4E9E-B841-BCADAB16E750}" type="presOf" srcId="{D4787E0A-7406-44E2-9507-5B1B8BBCCE98}" destId="{612D9379-2939-4497-8941-6ECC333C4832}" srcOrd="0" destOrd="0" presId="urn:microsoft.com/office/officeart/2005/8/layout/default"/>
    <dgm:cxn modelId="{1D13D422-9EA7-447B-8D06-701B9ABA73B0}" type="presParOf" srcId="{612D9379-2939-4497-8941-6ECC333C4832}" destId="{7B5CDEB2-CCBB-4E8F-84E3-6707B3FFBBAE}" srcOrd="0" destOrd="0" presId="urn:microsoft.com/office/officeart/2005/8/layout/default"/>
    <dgm:cxn modelId="{A20115C2-E616-46FD-8753-F126414D1E61}" type="presParOf" srcId="{612D9379-2939-4497-8941-6ECC333C4832}" destId="{963F0EEB-3B5F-466E-B92C-970252F36946}" srcOrd="1" destOrd="0" presId="urn:microsoft.com/office/officeart/2005/8/layout/default"/>
    <dgm:cxn modelId="{41E81AB1-74C4-4D47-9A48-82C7C683EA82}" type="presParOf" srcId="{612D9379-2939-4497-8941-6ECC333C4832}" destId="{C8E8182E-FE30-4CDB-8766-8AD75DA56923}" srcOrd="2" destOrd="0" presId="urn:microsoft.com/office/officeart/2005/8/layout/default"/>
    <dgm:cxn modelId="{8712F980-374F-40A1-A17C-7E3B108E5099}" type="presParOf" srcId="{612D9379-2939-4497-8941-6ECC333C4832}" destId="{20398778-17BD-4396-AA09-4396C3CEC23C}" srcOrd="3" destOrd="0" presId="urn:microsoft.com/office/officeart/2005/8/layout/default"/>
    <dgm:cxn modelId="{7717F22D-0B51-4ADB-BF09-CD7A58597F7F}" type="presParOf" srcId="{612D9379-2939-4497-8941-6ECC333C4832}" destId="{3164F9B4-4986-4C62-8437-F5DE10DAC9C4}"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F2C2DD-5665-4220-B98A-86DFBEF5DCE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7E3DD4E-9366-4A31-8BC6-634B7123599B}">
      <dgm:prSet/>
      <dgm:spPr/>
      <dgm:t>
        <a:bodyPr/>
        <a:lstStyle/>
        <a:p>
          <a:r>
            <a:rPr lang="en-GB"/>
            <a:t>END-OF LIFE CARE IN HOSPITALS TENDS TO BE REASSURING FOR PATIENTS DUE TO ALL-TIME ACCES TO MEDICAL PROFESIONALS WHO UNDERSTAND THE NEEDS OF DYING PEOPLE.</a:t>
          </a:r>
          <a:endParaRPr lang="en-US"/>
        </a:p>
      </dgm:t>
    </dgm:pt>
    <dgm:pt modelId="{773AB28C-9F31-403D-AAD3-72FCDE9B2F3A}" type="parTrans" cxnId="{15382DDF-CE8F-4B19-A221-00A6B09BBC93}">
      <dgm:prSet/>
      <dgm:spPr/>
      <dgm:t>
        <a:bodyPr/>
        <a:lstStyle/>
        <a:p>
          <a:endParaRPr lang="en-US"/>
        </a:p>
      </dgm:t>
    </dgm:pt>
    <dgm:pt modelId="{27C1EA26-78CD-41B9-A8FB-78E1E6ECE080}" type="sibTrans" cxnId="{15382DDF-CE8F-4B19-A221-00A6B09BBC93}">
      <dgm:prSet/>
      <dgm:spPr/>
      <dgm:t>
        <a:bodyPr/>
        <a:lstStyle/>
        <a:p>
          <a:endParaRPr lang="en-US"/>
        </a:p>
      </dgm:t>
    </dgm:pt>
    <dgm:pt modelId="{9172A9CE-2467-4B54-9FCA-E25E0212695E}">
      <dgm:prSet/>
      <dgm:spPr/>
      <dgm:t>
        <a:bodyPr/>
        <a:lstStyle/>
        <a:p>
          <a:r>
            <a:rPr lang="en-GB"/>
            <a:t>A HOSPITAL INCLUDES A PALLIATIVE CARE TERM, A HOSPICECARE TEAM, ALONG WITH A REGULAR CARE </a:t>
          </a:r>
          <a:r>
            <a:rPr lang="en-GB">
              <a:latin typeface="Calibri Light" panose="020F0302020204030204"/>
            </a:rPr>
            <a:t>TEAM</a:t>
          </a:r>
          <a:r>
            <a:rPr lang="en-GB"/>
            <a:t>.</a:t>
          </a:r>
          <a:endParaRPr lang="en-US"/>
        </a:p>
      </dgm:t>
    </dgm:pt>
    <dgm:pt modelId="{1453E5BB-60A1-4B04-835F-7D663852AFB9}" type="parTrans" cxnId="{DE3973BA-D1EA-47A7-ADFF-20CE959C886B}">
      <dgm:prSet/>
      <dgm:spPr/>
      <dgm:t>
        <a:bodyPr/>
        <a:lstStyle/>
        <a:p>
          <a:endParaRPr lang="en-US"/>
        </a:p>
      </dgm:t>
    </dgm:pt>
    <dgm:pt modelId="{207AD22C-0C9F-49AB-9BAA-B7952EE82C7F}" type="sibTrans" cxnId="{DE3973BA-D1EA-47A7-ADFF-20CE959C886B}">
      <dgm:prSet/>
      <dgm:spPr/>
      <dgm:t>
        <a:bodyPr/>
        <a:lstStyle/>
        <a:p>
          <a:endParaRPr lang="en-US"/>
        </a:p>
      </dgm:t>
    </dgm:pt>
    <dgm:pt modelId="{D51C5B26-8750-47AD-848E-20D490B517A5}" type="pres">
      <dgm:prSet presAssocID="{51F2C2DD-5665-4220-B98A-86DFBEF5DCEF}" presName="hierChild1" presStyleCnt="0">
        <dgm:presLayoutVars>
          <dgm:chPref val="1"/>
          <dgm:dir/>
          <dgm:animOne val="branch"/>
          <dgm:animLvl val="lvl"/>
          <dgm:resizeHandles/>
        </dgm:presLayoutVars>
      </dgm:prSet>
      <dgm:spPr/>
    </dgm:pt>
    <dgm:pt modelId="{5B8C5121-948F-4F88-B509-DA8AE317C6D2}" type="pres">
      <dgm:prSet presAssocID="{B7E3DD4E-9366-4A31-8BC6-634B7123599B}" presName="hierRoot1" presStyleCnt="0"/>
      <dgm:spPr/>
    </dgm:pt>
    <dgm:pt modelId="{83169E2A-1DA7-4073-AEDC-6AA7CE4E3EDE}" type="pres">
      <dgm:prSet presAssocID="{B7E3DD4E-9366-4A31-8BC6-634B7123599B}" presName="composite" presStyleCnt="0"/>
      <dgm:spPr/>
    </dgm:pt>
    <dgm:pt modelId="{83DDDAA5-1A59-42F1-9110-8DA60A4B2B11}" type="pres">
      <dgm:prSet presAssocID="{B7E3DD4E-9366-4A31-8BC6-634B7123599B}" presName="background" presStyleLbl="node0" presStyleIdx="0" presStyleCnt="2"/>
      <dgm:spPr/>
    </dgm:pt>
    <dgm:pt modelId="{71E7FB98-1DF5-4562-A9B6-379224116B14}" type="pres">
      <dgm:prSet presAssocID="{B7E3DD4E-9366-4A31-8BC6-634B7123599B}" presName="text" presStyleLbl="fgAcc0" presStyleIdx="0" presStyleCnt="2">
        <dgm:presLayoutVars>
          <dgm:chPref val="3"/>
        </dgm:presLayoutVars>
      </dgm:prSet>
      <dgm:spPr/>
    </dgm:pt>
    <dgm:pt modelId="{8BBE3724-65D3-483D-9257-B2E6967C7786}" type="pres">
      <dgm:prSet presAssocID="{B7E3DD4E-9366-4A31-8BC6-634B7123599B}" presName="hierChild2" presStyleCnt="0"/>
      <dgm:spPr/>
    </dgm:pt>
    <dgm:pt modelId="{0E7EA8C9-789F-4921-9044-1A1A351A6F3D}" type="pres">
      <dgm:prSet presAssocID="{9172A9CE-2467-4B54-9FCA-E25E0212695E}" presName="hierRoot1" presStyleCnt="0"/>
      <dgm:spPr/>
    </dgm:pt>
    <dgm:pt modelId="{42EF5E25-CDD4-4E01-B7B7-E5764913E787}" type="pres">
      <dgm:prSet presAssocID="{9172A9CE-2467-4B54-9FCA-E25E0212695E}" presName="composite" presStyleCnt="0"/>
      <dgm:spPr/>
    </dgm:pt>
    <dgm:pt modelId="{5C4318EF-A3EE-408D-8730-F92D52C72419}" type="pres">
      <dgm:prSet presAssocID="{9172A9CE-2467-4B54-9FCA-E25E0212695E}" presName="background" presStyleLbl="node0" presStyleIdx="1" presStyleCnt="2"/>
      <dgm:spPr/>
    </dgm:pt>
    <dgm:pt modelId="{850BDC37-5D37-4E1D-A0BA-574C0763AD97}" type="pres">
      <dgm:prSet presAssocID="{9172A9CE-2467-4B54-9FCA-E25E0212695E}" presName="text" presStyleLbl="fgAcc0" presStyleIdx="1" presStyleCnt="2">
        <dgm:presLayoutVars>
          <dgm:chPref val="3"/>
        </dgm:presLayoutVars>
      </dgm:prSet>
      <dgm:spPr/>
    </dgm:pt>
    <dgm:pt modelId="{F7DA6736-793C-4A10-92A5-4AB2303464BB}" type="pres">
      <dgm:prSet presAssocID="{9172A9CE-2467-4B54-9FCA-E25E0212695E}" presName="hierChild2" presStyleCnt="0"/>
      <dgm:spPr/>
    </dgm:pt>
  </dgm:ptLst>
  <dgm:cxnLst>
    <dgm:cxn modelId="{C6F65E4D-86DB-415D-9758-C54A522EFFC5}" type="presOf" srcId="{9172A9CE-2467-4B54-9FCA-E25E0212695E}" destId="{850BDC37-5D37-4E1D-A0BA-574C0763AD97}" srcOrd="0" destOrd="0" presId="urn:microsoft.com/office/officeart/2005/8/layout/hierarchy1"/>
    <dgm:cxn modelId="{17BEFF52-BA63-4F80-8098-82F13CA77571}" type="presOf" srcId="{B7E3DD4E-9366-4A31-8BC6-634B7123599B}" destId="{71E7FB98-1DF5-4562-A9B6-379224116B14}" srcOrd="0" destOrd="0" presId="urn:microsoft.com/office/officeart/2005/8/layout/hierarchy1"/>
    <dgm:cxn modelId="{DE3973BA-D1EA-47A7-ADFF-20CE959C886B}" srcId="{51F2C2DD-5665-4220-B98A-86DFBEF5DCEF}" destId="{9172A9CE-2467-4B54-9FCA-E25E0212695E}" srcOrd="1" destOrd="0" parTransId="{1453E5BB-60A1-4B04-835F-7D663852AFB9}" sibTransId="{207AD22C-0C9F-49AB-9BAA-B7952EE82C7F}"/>
    <dgm:cxn modelId="{D61C6DC2-47EE-41B4-BB91-998B3C1A4A40}" type="presOf" srcId="{51F2C2DD-5665-4220-B98A-86DFBEF5DCEF}" destId="{D51C5B26-8750-47AD-848E-20D490B517A5}" srcOrd="0" destOrd="0" presId="urn:microsoft.com/office/officeart/2005/8/layout/hierarchy1"/>
    <dgm:cxn modelId="{15382DDF-CE8F-4B19-A221-00A6B09BBC93}" srcId="{51F2C2DD-5665-4220-B98A-86DFBEF5DCEF}" destId="{B7E3DD4E-9366-4A31-8BC6-634B7123599B}" srcOrd="0" destOrd="0" parTransId="{773AB28C-9F31-403D-AAD3-72FCDE9B2F3A}" sibTransId="{27C1EA26-78CD-41B9-A8FB-78E1E6ECE080}"/>
    <dgm:cxn modelId="{5AC12CCB-0E31-44A0-9741-F43D1A2BB5FF}" type="presParOf" srcId="{D51C5B26-8750-47AD-848E-20D490B517A5}" destId="{5B8C5121-948F-4F88-B509-DA8AE317C6D2}" srcOrd="0" destOrd="0" presId="urn:microsoft.com/office/officeart/2005/8/layout/hierarchy1"/>
    <dgm:cxn modelId="{72DE518D-CA4C-4CD3-AC10-06FE3142A600}" type="presParOf" srcId="{5B8C5121-948F-4F88-B509-DA8AE317C6D2}" destId="{83169E2A-1DA7-4073-AEDC-6AA7CE4E3EDE}" srcOrd="0" destOrd="0" presId="urn:microsoft.com/office/officeart/2005/8/layout/hierarchy1"/>
    <dgm:cxn modelId="{E4759E09-A2A5-4BC0-AAB3-EFEEC636088B}" type="presParOf" srcId="{83169E2A-1DA7-4073-AEDC-6AA7CE4E3EDE}" destId="{83DDDAA5-1A59-42F1-9110-8DA60A4B2B11}" srcOrd="0" destOrd="0" presId="urn:microsoft.com/office/officeart/2005/8/layout/hierarchy1"/>
    <dgm:cxn modelId="{7F4947F0-6731-41D6-B9DD-C84E7BC43CE1}" type="presParOf" srcId="{83169E2A-1DA7-4073-AEDC-6AA7CE4E3EDE}" destId="{71E7FB98-1DF5-4562-A9B6-379224116B14}" srcOrd="1" destOrd="0" presId="urn:microsoft.com/office/officeart/2005/8/layout/hierarchy1"/>
    <dgm:cxn modelId="{59A9E200-BB7A-4F84-B80D-679A9374C869}" type="presParOf" srcId="{5B8C5121-948F-4F88-B509-DA8AE317C6D2}" destId="{8BBE3724-65D3-483D-9257-B2E6967C7786}" srcOrd="1" destOrd="0" presId="urn:microsoft.com/office/officeart/2005/8/layout/hierarchy1"/>
    <dgm:cxn modelId="{C6C80122-AA45-4E38-8961-5B251B17D538}" type="presParOf" srcId="{D51C5B26-8750-47AD-848E-20D490B517A5}" destId="{0E7EA8C9-789F-4921-9044-1A1A351A6F3D}" srcOrd="1" destOrd="0" presId="urn:microsoft.com/office/officeart/2005/8/layout/hierarchy1"/>
    <dgm:cxn modelId="{F212BEF7-DD7D-4CD3-B3FB-C3B99A040A34}" type="presParOf" srcId="{0E7EA8C9-789F-4921-9044-1A1A351A6F3D}" destId="{42EF5E25-CDD4-4E01-B7B7-E5764913E787}" srcOrd="0" destOrd="0" presId="urn:microsoft.com/office/officeart/2005/8/layout/hierarchy1"/>
    <dgm:cxn modelId="{30591617-9AD7-43F4-8FD2-4E3CB2F5F7CF}" type="presParOf" srcId="{42EF5E25-CDD4-4E01-B7B7-E5764913E787}" destId="{5C4318EF-A3EE-408D-8730-F92D52C72419}" srcOrd="0" destOrd="0" presId="urn:microsoft.com/office/officeart/2005/8/layout/hierarchy1"/>
    <dgm:cxn modelId="{9DD273F2-78DD-4B2A-8095-660B53279402}" type="presParOf" srcId="{42EF5E25-CDD4-4E01-B7B7-E5764913E787}" destId="{850BDC37-5D37-4E1D-A0BA-574C0763AD97}" srcOrd="1" destOrd="0" presId="urn:microsoft.com/office/officeart/2005/8/layout/hierarchy1"/>
    <dgm:cxn modelId="{8A11C42B-5506-4386-B828-70AA1DB18744}" type="presParOf" srcId="{0E7EA8C9-789F-4921-9044-1A1A351A6F3D}" destId="{F7DA6736-793C-4A10-92A5-4AB2303464B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2871147-C713-41B9-ACF8-E2043D0696E1}"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B0801C43-2A45-41B6-A112-486090BACAFD}">
      <dgm:prSet/>
      <dgm:spPr/>
      <dgm:t>
        <a:bodyPr/>
        <a:lstStyle/>
        <a:p>
          <a:r>
            <a:rPr lang="en-GB"/>
            <a:t>MOREOVER, 5G VIRTUAL REALITY IS USED BY HEALTHCARE SETTINGS FOR DEVELOPING THERAPIES THAT ADRESS ANXIETY AND CHRONIC PAIN.</a:t>
          </a:r>
          <a:endParaRPr lang="en-US"/>
        </a:p>
      </dgm:t>
    </dgm:pt>
    <dgm:pt modelId="{345E3B7F-B267-46A0-8CEB-7A2990A63E09}" type="parTrans" cxnId="{3FE3CF89-76B8-4CDB-9E77-7773EBE68ED6}">
      <dgm:prSet/>
      <dgm:spPr/>
      <dgm:t>
        <a:bodyPr/>
        <a:lstStyle/>
        <a:p>
          <a:endParaRPr lang="en-US"/>
        </a:p>
      </dgm:t>
    </dgm:pt>
    <dgm:pt modelId="{17192017-17F9-4036-B615-07A90D0DCA2C}" type="sibTrans" cxnId="{3FE3CF89-76B8-4CDB-9E77-7773EBE68ED6}">
      <dgm:prSet/>
      <dgm:spPr/>
      <dgm:t>
        <a:bodyPr/>
        <a:lstStyle/>
        <a:p>
          <a:endParaRPr lang="en-US"/>
        </a:p>
      </dgm:t>
    </dgm:pt>
    <dgm:pt modelId="{3111550E-7D28-45BB-BE0E-A5A85CEB50A9}">
      <dgm:prSet phldr="0"/>
      <dgm:spPr/>
      <dgm:t>
        <a:bodyPr/>
        <a:lstStyle/>
        <a:p>
          <a:r>
            <a:rPr lang="en-GB">
              <a:latin typeface="Calibri Light" panose="020F0302020204030204"/>
            </a:rPr>
            <a:t> </a:t>
          </a:r>
          <a:r>
            <a:rPr lang="en-GB"/>
            <a:t>THIS TECHNOLOGY HAS BEEN USED IN THESE HEALTHCARE SETTINGS FOR STAFF  TRAINING AND IN THE DIRECT CARE OF PATIENTS (PAYNE ET AL., 2020, P.441).</a:t>
          </a:r>
        </a:p>
      </dgm:t>
    </dgm:pt>
    <dgm:pt modelId="{CDBD871D-7C2C-4AF8-8768-41075F6C052B}" type="parTrans" cxnId="{DD18543B-A051-49BB-B88A-C361F28E9317}">
      <dgm:prSet/>
      <dgm:spPr/>
    </dgm:pt>
    <dgm:pt modelId="{E1FF134A-278D-45BB-B9A3-6C085BCE948B}" type="sibTrans" cxnId="{DD18543B-A051-49BB-B88A-C361F28E9317}">
      <dgm:prSet/>
      <dgm:spPr/>
      <dgm:t>
        <a:bodyPr/>
        <a:lstStyle/>
        <a:p>
          <a:endParaRPr lang="en-GB"/>
        </a:p>
      </dgm:t>
    </dgm:pt>
    <dgm:pt modelId="{D6E6CC9C-FF0E-4081-9775-0D0AB2227C19}" type="pres">
      <dgm:prSet presAssocID="{22871147-C713-41B9-ACF8-E2043D0696E1}" presName="vert0" presStyleCnt="0">
        <dgm:presLayoutVars>
          <dgm:dir/>
          <dgm:animOne val="branch"/>
          <dgm:animLvl val="lvl"/>
        </dgm:presLayoutVars>
      </dgm:prSet>
      <dgm:spPr/>
    </dgm:pt>
    <dgm:pt modelId="{6F604257-4ABF-4FBA-B6BB-A25AB237C52C}" type="pres">
      <dgm:prSet presAssocID="{3111550E-7D28-45BB-BE0E-A5A85CEB50A9}" presName="thickLine" presStyleLbl="alignNode1" presStyleIdx="0" presStyleCnt="2"/>
      <dgm:spPr/>
    </dgm:pt>
    <dgm:pt modelId="{64A43A59-3D7D-49CE-832F-7689B87BC3AC}" type="pres">
      <dgm:prSet presAssocID="{3111550E-7D28-45BB-BE0E-A5A85CEB50A9}" presName="horz1" presStyleCnt="0"/>
      <dgm:spPr/>
    </dgm:pt>
    <dgm:pt modelId="{4CE7E888-AB50-4409-AC43-A7715B2B02A7}" type="pres">
      <dgm:prSet presAssocID="{3111550E-7D28-45BB-BE0E-A5A85CEB50A9}" presName="tx1" presStyleLbl="revTx" presStyleIdx="0" presStyleCnt="2"/>
      <dgm:spPr/>
    </dgm:pt>
    <dgm:pt modelId="{878B1AAE-7D74-4933-BF03-5512B9E80E4F}" type="pres">
      <dgm:prSet presAssocID="{3111550E-7D28-45BB-BE0E-A5A85CEB50A9}" presName="vert1" presStyleCnt="0"/>
      <dgm:spPr/>
    </dgm:pt>
    <dgm:pt modelId="{B7F206BC-649F-4EE0-B784-C790B0A68447}" type="pres">
      <dgm:prSet presAssocID="{B0801C43-2A45-41B6-A112-486090BACAFD}" presName="thickLine" presStyleLbl="alignNode1" presStyleIdx="1" presStyleCnt="2"/>
      <dgm:spPr/>
    </dgm:pt>
    <dgm:pt modelId="{1F344E14-9E68-47B6-9A3E-EBB0FD84CBCA}" type="pres">
      <dgm:prSet presAssocID="{B0801C43-2A45-41B6-A112-486090BACAFD}" presName="horz1" presStyleCnt="0"/>
      <dgm:spPr/>
    </dgm:pt>
    <dgm:pt modelId="{9A436EFB-766A-4576-B890-2A06ADFE72C8}" type="pres">
      <dgm:prSet presAssocID="{B0801C43-2A45-41B6-A112-486090BACAFD}" presName="tx1" presStyleLbl="revTx" presStyleIdx="1" presStyleCnt="2"/>
      <dgm:spPr/>
    </dgm:pt>
    <dgm:pt modelId="{F3FCE0A9-7683-4C7B-9778-751C6A2AEE99}" type="pres">
      <dgm:prSet presAssocID="{B0801C43-2A45-41B6-A112-486090BACAFD}" presName="vert1" presStyleCnt="0"/>
      <dgm:spPr/>
    </dgm:pt>
  </dgm:ptLst>
  <dgm:cxnLst>
    <dgm:cxn modelId="{1E297227-A285-45B2-815E-EB5816955BAB}" type="presOf" srcId="{22871147-C713-41B9-ACF8-E2043D0696E1}" destId="{D6E6CC9C-FF0E-4081-9775-0D0AB2227C19}" srcOrd="0" destOrd="0" presId="urn:microsoft.com/office/officeart/2008/layout/LinedList"/>
    <dgm:cxn modelId="{DD18543B-A051-49BB-B88A-C361F28E9317}" srcId="{22871147-C713-41B9-ACF8-E2043D0696E1}" destId="{3111550E-7D28-45BB-BE0E-A5A85CEB50A9}" srcOrd="0" destOrd="0" parTransId="{CDBD871D-7C2C-4AF8-8768-41075F6C052B}" sibTransId="{E1FF134A-278D-45BB-B9A3-6C085BCE948B}"/>
    <dgm:cxn modelId="{E138C354-7C20-4158-8149-41F52346EF7E}" type="presOf" srcId="{3111550E-7D28-45BB-BE0E-A5A85CEB50A9}" destId="{4CE7E888-AB50-4409-AC43-A7715B2B02A7}" srcOrd="0" destOrd="0" presId="urn:microsoft.com/office/officeart/2008/layout/LinedList"/>
    <dgm:cxn modelId="{3FE3CF89-76B8-4CDB-9E77-7773EBE68ED6}" srcId="{22871147-C713-41B9-ACF8-E2043D0696E1}" destId="{B0801C43-2A45-41B6-A112-486090BACAFD}" srcOrd="1" destOrd="0" parTransId="{345E3B7F-B267-46A0-8CEB-7A2990A63E09}" sibTransId="{17192017-17F9-4036-B615-07A90D0DCA2C}"/>
    <dgm:cxn modelId="{0F65E0DA-F591-41F6-919B-778FCC6B92A8}" type="presOf" srcId="{B0801C43-2A45-41B6-A112-486090BACAFD}" destId="{9A436EFB-766A-4576-B890-2A06ADFE72C8}" srcOrd="0" destOrd="0" presId="urn:microsoft.com/office/officeart/2008/layout/LinedList"/>
    <dgm:cxn modelId="{0FCCC6AB-5F11-460F-BBFF-B5A4C7E91297}" type="presParOf" srcId="{D6E6CC9C-FF0E-4081-9775-0D0AB2227C19}" destId="{6F604257-4ABF-4FBA-B6BB-A25AB237C52C}" srcOrd="0" destOrd="0" presId="urn:microsoft.com/office/officeart/2008/layout/LinedList"/>
    <dgm:cxn modelId="{77A27B8D-E2A5-4632-8A34-37FE35E30BC1}" type="presParOf" srcId="{D6E6CC9C-FF0E-4081-9775-0D0AB2227C19}" destId="{64A43A59-3D7D-49CE-832F-7689B87BC3AC}" srcOrd="1" destOrd="0" presId="urn:microsoft.com/office/officeart/2008/layout/LinedList"/>
    <dgm:cxn modelId="{5C793655-08D7-457A-A854-BA2DD597A4A3}" type="presParOf" srcId="{64A43A59-3D7D-49CE-832F-7689B87BC3AC}" destId="{4CE7E888-AB50-4409-AC43-A7715B2B02A7}" srcOrd="0" destOrd="0" presId="urn:microsoft.com/office/officeart/2008/layout/LinedList"/>
    <dgm:cxn modelId="{68EDC091-3575-4D1E-86B1-D7D1BB92334F}" type="presParOf" srcId="{64A43A59-3D7D-49CE-832F-7689B87BC3AC}" destId="{878B1AAE-7D74-4933-BF03-5512B9E80E4F}" srcOrd="1" destOrd="0" presId="urn:microsoft.com/office/officeart/2008/layout/LinedList"/>
    <dgm:cxn modelId="{DD5999CE-646F-4E3C-94D8-5CC2F80248B9}" type="presParOf" srcId="{D6E6CC9C-FF0E-4081-9775-0D0AB2227C19}" destId="{B7F206BC-649F-4EE0-B784-C790B0A68447}" srcOrd="2" destOrd="0" presId="urn:microsoft.com/office/officeart/2008/layout/LinedList"/>
    <dgm:cxn modelId="{D90FF6A2-4FC0-4410-A22D-41A2166DDE8B}" type="presParOf" srcId="{D6E6CC9C-FF0E-4081-9775-0D0AB2227C19}" destId="{1F344E14-9E68-47B6-9A3E-EBB0FD84CBCA}" srcOrd="3" destOrd="0" presId="urn:microsoft.com/office/officeart/2008/layout/LinedList"/>
    <dgm:cxn modelId="{8C362B4F-43EA-4819-BDF4-0ECBB6C27CB6}" type="presParOf" srcId="{1F344E14-9E68-47B6-9A3E-EBB0FD84CBCA}" destId="{9A436EFB-766A-4576-B890-2A06ADFE72C8}" srcOrd="0" destOrd="0" presId="urn:microsoft.com/office/officeart/2008/layout/LinedList"/>
    <dgm:cxn modelId="{0BE368AB-E659-4950-B9BB-8D77A6F033A3}" type="presParOf" srcId="{1F344E14-9E68-47B6-9A3E-EBB0FD84CBCA}" destId="{F3FCE0A9-7683-4C7B-9778-751C6A2AEE9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EC7AB48-B733-4C48-8F75-BC1C9D9BA07D}"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5F9CDA1-9F6B-4E69-9A05-E3AB232DBDE6}">
      <dgm:prSet/>
      <dgm:spPr/>
      <dgm:t>
        <a:bodyPr/>
        <a:lstStyle/>
        <a:p>
          <a:r>
            <a:rPr lang="en-GB"/>
            <a:t>AI AND PREDICTIVE ANALYTICS: THESE TECHNOLOGIES CONSOLODATE INSIGHTS RELATED TO PATIENTS LEADING TO PREDICTIVE BENEFITS (ETKIND AT AL.,2020, P.35).</a:t>
          </a:r>
          <a:endParaRPr lang="en-US"/>
        </a:p>
      </dgm:t>
    </dgm:pt>
    <dgm:pt modelId="{0D6E879B-6E2D-4591-AD53-0844CBDC7C8E}" type="parTrans" cxnId="{8CC5FB2A-4E4B-4C93-BDC7-A3008D1BBDD3}">
      <dgm:prSet/>
      <dgm:spPr/>
      <dgm:t>
        <a:bodyPr/>
        <a:lstStyle/>
        <a:p>
          <a:endParaRPr lang="en-US"/>
        </a:p>
      </dgm:t>
    </dgm:pt>
    <dgm:pt modelId="{4915CF01-E8B7-4DC4-9C4E-53E1CD3BC004}" type="sibTrans" cxnId="{8CC5FB2A-4E4B-4C93-BDC7-A3008D1BBDD3}">
      <dgm:prSet/>
      <dgm:spPr/>
      <dgm:t>
        <a:bodyPr/>
        <a:lstStyle/>
        <a:p>
          <a:endParaRPr lang="en-US"/>
        </a:p>
      </dgm:t>
    </dgm:pt>
    <dgm:pt modelId="{F2B08E58-8EB2-428A-AD27-86E595510CDE}">
      <dgm:prSet/>
      <dgm:spPr/>
      <dgm:t>
        <a:bodyPr/>
        <a:lstStyle/>
        <a:p>
          <a:r>
            <a:rPr lang="en-GB"/>
            <a:t>FURTHERMORE, THESE TECHNOLOGIES ALSO ENABLE THE HEALTHCARE ECOSYSTEM TO DISCOVER THE MAIN AREAS OF CARE NEEDING IMPROVEMENT.</a:t>
          </a:r>
          <a:endParaRPr lang="en-US"/>
        </a:p>
      </dgm:t>
    </dgm:pt>
    <dgm:pt modelId="{D9844086-5D9E-460D-B460-AC26677FEBB5}" type="parTrans" cxnId="{E15F8DFA-12CE-4F61-B4DD-8FF7CCE3A53E}">
      <dgm:prSet/>
      <dgm:spPr/>
      <dgm:t>
        <a:bodyPr/>
        <a:lstStyle/>
        <a:p>
          <a:endParaRPr lang="en-US"/>
        </a:p>
      </dgm:t>
    </dgm:pt>
    <dgm:pt modelId="{CD52AEF2-C318-4ACB-9EC9-73C178C12590}" type="sibTrans" cxnId="{E15F8DFA-12CE-4F61-B4DD-8FF7CCE3A53E}">
      <dgm:prSet/>
      <dgm:spPr/>
      <dgm:t>
        <a:bodyPr/>
        <a:lstStyle/>
        <a:p>
          <a:endParaRPr lang="en-US"/>
        </a:p>
      </dgm:t>
    </dgm:pt>
    <dgm:pt modelId="{8EAB091E-1195-4D8D-9E5D-B15CD492C142}">
      <dgm:prSet/>
      <dgm:spPr/>
      <dgm:t>
        <a:bodyPr/>
        <a:lstStyle/>
        <a:p>
          <a:r>
            <a:rPr lang="en-GB"/>
            <a:t>TECHNOLOGIES IN MEDICAL CARE USE ARTIFICIAL INTELIGENCE FOR PROVIDING BETTER SERVICES.</a:t>
          </a:r>
          <a:endParaRPr lang="en-US"/>
        </a:p>
      </dgm:t>
    </dgm:pt>
    <dgm:pt modelId="{4603FFFA-0441-4C38-B9F6-85F99CB2F5B0}" type="parTrans" cxnId="{1402874A-3321-463A-89D3-1AAE5DA7547A}">
      <dgm:prSet/>
      <dgm:spPr/>
      <dgm:t>
        <a:bodyPr/>
        <a:lstStyle/>
        <a:p>
          <a:endParaRPr lang="en-US"/>
        </a:p>
      </dgm:t>
    </dgm:pt>
    <dgm:pt modelId="{BC9E6252-6BA9-4C44-BD8A-DAB6D3369DE8}" type="sibTrans" cxnId="{1402874A-3321-463A-89D3-1AAE5DA7547A}">
      <dgm:prSet/>
      <dgm:spPr/>
      <dgm:t>
        <a:bodyPr/>
        <a:lstStyle/>
        <a:p>
          <a:endParaRPr lang="en-US"/>
        </a:p>
      </dgm:t>
    </dgm:pt>
    <dgm:pt modelId="{8183272E-969C-4962-BB31-E6E7B3F743E7}">
      <dgm:prSet/>
      <dgm:spPr/>
      <dgm:t>
        <a:bodyPr/>
        <a:lstStyle/>
        <a:p>
          <a:r>
            <a:rPr lang="en-GB"/>
            <a:t>ARTIFICIAL INTELIGENCE IS IMPERATIVE IN HOSPICE AND PALLIATIVE CARE TO DESIGN MORE ACCURATE CARE FOR INDIVIDUAL PATIENTS.</a:t>
          </a:r>
          <a:endParaRPr lang="en-US"/>
        </a:p>
      </dgm:t>
    </dgm:pt>
    <dgm:pt modelId="{3B63254B-F4DA-4C7F-9297-AE6766252F69}" type="parTrans" cxnId="{D14F852B-9D73-4A82-BE8E-28938566D833}">
      <dgm:prSet/>
      <dgm:spPr/>
      <dgm:t>
        <a:bodyPr/>
        <a:lstStyle/>
        <a:p>
          <a:endParaRPr lang="en-US"/>
        </a:p>
      </dgm:t>
    </dgm:pt>
    <dgm:pt modelId="{345AE9DE-D54A-4FCB-BE57-336B81032C44}" type="sibTrans" cxnId="{D14F852B-9D73-4A82-BE8E-28938566D833}">
      <dgm:prSet/>
      <dgm:spPr/>
      <dgm:t>
        <a:bodyPr/>
        <a:lstStyle/>
        <a:p>
          <a:endParaRPr lang="en-US"/>
        </a:p>
      </dgm:t>
    </dgm:pt>
    <dgm:pt modelId="{B40A26D9-73B3-445D-B4A3-0E32BF9B83B5}" type="pres">
      <dgm:prSet presAssocID="{9EC7AB48-B733-4C48-8F75-BC1C9D9BA07D}" presName="outerComposite" presStyleCnt="0">
        <dgm:presLayoutVars>
          <dgm:chMax val="5"/>
          <dgm:dir/>
          <dgm:resizeHandles val="exact"/>
        </dgm:presLayoutVars>
      </dgm:prSet>
      <dgm:spPr/>
    </dgm:pt>
    <dgm:pt modelId="{D234A1D6-A820-45A7-B34E-0F256068C47C}" type="pres">
      <dgm:prSet presAssocID="{9EC7AB48-B733-4C48-8F75-BC1C9D9BA07D}" presName="dummyMaxCanvas" presStyleCnt="0">
        <dgm:presLayoutVars/>
      </dgm:prSet>
      <dgm:spPr/>
    </dgm:pt>
    <dgm:pt modelId="{F84BA93C-9D1E-484F-B3DC-E97B3F0D8920}" type="pres">
      <dgm:prSet presAssocID="{9EC7AB48-B733-4C48-8F75-BC1C9D9BA07D}" presName="FourNodes_1" presStyleLbl="node1" presStyleIdx="0" presStyleCnt="4">
        <dgm:presLayoutVars>
          <dgm:bulletEnabled val="1"/>
        </dgm:presLayoutVars>
      </dgm:prSet>
      <dgm:spPr/>
    </dgm:pt>
    <dgm:pt modelId="{6962B2DA-93EE-4429-ABA9-1A3AAFE72263}" type="pres">
      <dgm:prSet presAssocID="{9EC7AB48-B733-4C48-8F75-BC1C9D9BA07D}" presName="FourNodes_2" presStyleLbl="node1" presStyleIdx="1" presStyleCnt="4">
        <dgm:presLayoutVars>
          <dgm:bulletEnabled val="1"/>
        </dgm:presLayoutVars>
      </dgm:prSet>
      <dgm:spPr/>
    </dgm:pt>
    <dgm:pt modelId="{C6B62B73-7C17-47F5-852C-E23FE4C07632}" type="pres">
      <dgm:prSet presAssocID="{9EC7AB48-B733-4C48-8F75-BC1C9D9BA07D}" presName="FourNodes_3" presStyleLbl="node1" presStyleIdx="2" presStyleCnt="4">
        <dgm:presLayoutVars>
          <dgm:bulletEnabled val="1"/>
        </dgm:presLayoutVars>
      </dgm:prSet>
      <dgm:spPr/>
    </dgm:pt>
    <dgm:pt modelId="{FDA2E4F0-28B9-47DD-95D0-3DDD10F6AA68}" type="pres">
      <dgm:prSet presAssocID="{9EC7AB48-B733-4C48-8F75-BC1C9D9BA07D}" presName="FourNodes_4" presStyleLbl="node1" presStyleIdx="3" presStyleCnt="4">
        <dgm:presLayoutVars>
          <dgm:bulletEnabled val="1"/>
        </dgm:presLayoutVars>
      </dgm:prSet>
      <dgm:spPr/>
    </dgm:pt>
    <dgm:pt modelId="{CB3A6DC0-8F24-4739-999A-30F01BA85A09}" type="pres">
      <dgm:prSet presAssocID="{9EC7AB48-B733-4C48-8F75-BC1C9D9BA07D}" presName="FourConn_1-2" presStyleLbl="fgAccFollowNode1" presStyleIdx="0" presStyleCnt="3">
        <dgm:presLayoutVars>
          <dgm:bulletEnabled val="1"/>
        </dgm:presLayoutVars>
      </dgm:prSet>
      <dgm:spPr/>
    </dgm:pt>
    <dgm:pt modelId="{3CED6855-910A-4B96-B4AB-07D9862952CE}" type="pres">
      <dgm:prSet presAssocID="{9EC7AB48-B733-4C48-8F75-BC1C9D9BA07D}" presName="FourConn_2-3" presStyleLbl="fgAccFollowNode1" presStyleIdx="1" presStyleCnt="3">
        <dgm:presLayoutVars>
          <dgm:bulletEnabled val="1"/>
        </dgm:presLayoutVars>
      </dgm:prSet>
      <dgm:spPr/>
    </dgm:pt>
    <dgm:pt modelId="{0F295D3C-0345-48F2-A684-CFF9EE42474B}" type="pres">
      <dgm:prSet presAssocID="{9EC7AB48-B733-4C48-8F75-BC1C9D9BA07D}" presName="FourConn_3-4" presStyleLbl="fgAccFollowNode1" presStyleIdx="2" presStyleCnt="3">
        <dgm:presLayoutVars>
          <dgm:bulletEnabled val="1"/>
        </dgm:presLayoutVars>
      </dgm:prSet>
      <dgm:spPr/>
    </dgm:pt>
    <dgm:pt modelId="{6171D693-A875-40A2-9B85-B4338F5DC521}" type="pres">
      <dgm:prSet presAssocID="{9EC7AB48-B733-4C48-8F75-BC1C9D9BA07D}" presName="FourNodes_1_text" presStyleLbl="node1" presStyleIdx="3" presStyleCnt="4">
        <dgm:presLayoutVars>
          <dgm:bulletEnabled val="1"/>
        </dgm:presLayoutVars>
      </dgm:prSet>
      <dgm:spPr/>
    </dgm:pt>
    <dgm:pt modelId="{1B58FC60-A105-48AA-B669-605532EADE63}" type="pres">
      <dgm:prSet presAssocID="{9EC7AB48-B733-4C48-8F75-BC1C9D9BA07D}" presName="FourNodes_2_text" presStyleLbl="node1" presStyleIdx="3" presStyleCnt="4">
        <dgm:presLayoutVars>
          <dgm:bulletEnabled val="1"/>
        </dgm:presLayoutVars>
      </dgm:prSet>
      <dgm:spPr/>
    </dgm:pt>
    <dgm:pt modelId="{60597CAC-C567-465C-966F-3D06D8798875}" type="pres">
      <dgm:prSet presAssocID="{9EC7AB48-B733-4C48-8F75-BC1C9D9BA07D}" presName="FourNodes_3_text" presStyleLbl="node1" presStyleIdx="3" presStyleCnt="4">
        <dgm:presLayoutVars>
          <dgm:bulletEnabled val="1"/>
        </dgm:presLayoutVars>
      </dgm:prSet>
      <dgm:spPr/>
    </dgm:pt>
    <dgm:pt modelId="{F2D118DE-1D73-493A-ACC9-5F5D56CF5EAC}" type="pres">
      <dgm:prSet presAssocID="{9EC7AB48-B733-4C48-8F75-BC1C9D9BA07D}" presName="FourNodes_4_text" presStyleLbl="node1" presStyleIdx="3" presStyleCnt="4">
        <dgm:presLayoutVars>
          <dgm:bulletEnabled val="1"/>
        </dgm:presLayoutVars>
      </dgm:prSet>
      <dgm:spPr/>
    </dgm:pt>
  </dgm:ptLst>
  <dgm:cxnLst>
    <dgm:cxn modelId="{17D3C116-8BC1-4031-912D-87F6F5879EB2}" type="presOf" srcId="{9EC7AB48-B733-4C48-8F75-BC1C9D9BA07D}" destId="{B40A26D9-73B3-445D-B4A3-0E32BF9B83B5}" srcOrd="0" destOrd="0" presId="urn:microsoft.com/office/officeart/2005/8/layout/vProcess5"/>
    <dgm:cxn modelId="{CB8DFA19-E092-477C-BEA3-F574D9CBBDBB}" type="presOf" srcId="{8183272E-969C-4962-BB31-E6E7B3F743E7}" destId="{F2D118DE-1D73-493A-ACC9-5F5D56CF5EAC}" srcOrd="1" destOrd="0" presId="urn:microsoft.com/office/officeart/2005/8/layout/vProcess5"/>
    <dgm:cxn modelId="{8CC5FB2A-4E4B-4C93-BDC7-A3008D1BBDD3}" srcId="{9EC7AB48-B733-4C48-8F75-BC1C9D9BA07D}" destId="{C5F9CDA1-9F6B-4E69-9A05-E3AB232DBDE6}" srcOrd="0" destOrd="0" parTransId="{0D6E879B-6E2D-4591-AD53-0844CBDC7C8E}" sibTransId="{4915CF01-E8B7-4DC4-9C4E-53E1CD3BC004}"/>
    <dgm:cxn modelId="{D14F852B-9D73-4A82-BE8E-28938566D833}" srcId="{9EC7AB48-B733-4C48-8F75-BC1C9D9BA07D}" destId="{8183272E-969C-4962-BB31-E6E7B3F743E7}" srcOrd="3" destOrd="0" parTransId="{3B63254B-F4DA-4C7F-9297-AE6766252F69}" sibTransId="{345AE9DE-D54A-4FCB-BE57-336B81032C44}"/>
    <dgm:cxn modelId="{7F034745-721E-4AAE-B24B-7F05F39B167A}" type="presOf" srcId="{C5F9CDA1-9F6B-4E69-9A05-E3AB232DBDE6}" destId="{F84BA93C-9D1E-484F-B3DC-E97B3F0D8920}" srcOrd="0" destOrd="0" presId="urn:microsoft.com/office/officeart/2005/8/layout/vProcess5"/>
    <dgm:cxn modelId="{1402874A-3321-463A-89D3-1AAE5DA7547A}" srcId="{9EC7AB48-B733-4C48-8F75-BC1C9D9BA07D}" destId="{8EAB091E-1195-4D8D-9E5D-B15CD492C142}" srcOrd="2" destOrd="0" parTransId="{4603FFFA-0441-4C38-B9F6-85F99CB2F5B0}" sibTransId="{BC9E6252-6BA9-4C44-BD8A-DAB6D3369DE8}"/>
    <dgm:cxn modelId="{25A5FB4F-C575-44BF-BB75-56102874E848}" type="presOf" srcId="{8EAB091E-1195-4D8D-9E5D-B15CD492C142}" destId="{C6B62B73-7C17-47F5-852C-E23FE4C07632}" srcOrd="0" destOrd="0" presId="urn:microsoft.com/office/officeart/2005/8/layout/vProcess5"/>
    <dgm:cxn modelId="{BB0FA78D-3E1C-482E-957C-A7884435F639}" type="presOf" srcId="{8EAB091E-1195-4D8D-9E5D-B15CD492C142}" destId="{60597CAC-C567-465C-966F-3D06D8798875}" srcOrd="1" destOrd="0" presId="urn:microsoft.com/office/officeart/2005/8/layout/vProcess5"/>
    <dgm:cxn modelId="{EC5872A1-56A3-4712-ADB9-8001B7571F46}" type="presOf" srcId="{8183272E-969C-4962-BB31-E6E7B3F743E7}" destId="{FDA2E4F0-28B9-47DD-95D0-3DDD10F6AA68}" srcOrd="0" destOrd="0" presId="urn:microsoft.com/office/officeart/2005/8/layout/vProcess5"/>
    <dgm:cxn modelId="{9D8EB2B1-F061-4D84-BB96-4012B64ACBCC}" type="presOf" srcId="{CD52AEF2-C318-4ACB-9EC9-73C178C12590}" destId="{3CED6855-910A-4B96-B4AB-07D9862952CE}" srcOrd="0" destOrd="0" presId="urn:microsoft.com/office/officeart/2005/8/layout/vProcess5"/>
    <dgm:cxn modelId="{450982C6-EB08-48E2-9D9A-17F33C619524}" type="presOf" srcId="{4915CF01-E8B7-4DC4-9C4E-53E1CD3BC004}" destId="{CB3A6DC0-8F24-4739-999A-30F01BA85A09}" srcOrd="0" destOrd="0" presId="urn:microsoft.com/office/officeart/2005/8/layout/vProcess5"/>
    <dgm:cxn modelId="{60F71FCC-41EA-4AA0-B20D-D80A438A71CB}" type="presOf" srcId="{F2B08E58-8EB2-428A-AD27-86E595510CDE}" destId="{1B58FC60-A105-48AA-B669-605532EADE63}" srcOrd="1" destOrd="0" presId="urn:microsoft.com/office/officeart/2005/8/layout/vProcess5"/>
    <dgm:cxn modelId="{B50592D0-760B-45A0-AEFE-0B969FD651E2}" type="presOf" srcId="{F2B08E58-8EB2-428A-AD27-86E595510CDE}" destId="{6962B2DA-93EE-4429-ABA9-1A3AAFE72263}" srcOrd="0" destOrd="0" presId="urn:microsoft.com/office/officeart/2005/8/layout/vProcess5"/>
    <dgm:cxn modelId="{2470DAF0-14F8-47A8-BCBB-A14E760008ED}" type="presOf" srcId="{BC9E6252-6BA9-4C44-BD8A-DAB6D3369DE8}" destId="{0F295D3C-0345-48F2-A684-CFF9EE42474B}" srcOrd="0" destOrd="0" presId="urn:microsoft.com/office/officeart/2005/8/layout/vProcess5"/>
    <dgm:cxn modelId="{C28A75F5-A272-4F61-97C3-4EF379A17606}" type="presOf" srcId="{C5F9CDA1-9F6B-4E69-9A05-E3AB232DBDE6}" destId="{6171D693-A875-40A2-9B85-B4338F5DC521}" srcOrd="1" destOrd="0" presId="urn:microsoft.com/office/officeart/2005/8/layout/vProcess5"/>
    <dgm:cxn modelId="{E15F8DFA-12CE-4F61-B4DD-8FF7CCE3A53E}" srcId="{9EC7AB48-B733-4C48-8F75-BC1C9D9BA07D}" destId="{F2B08E58-8EB2-428A-AD27-86E595510CDE}" srcOrd="1" destOrd="0" parTransId="{D9844086-5D9E-460D-B460-AC26677FEBB5}" sibTransId="{CD52AEF2-C318-4ACB-9EC9-73C178C12590}"/>
    <dgm:cxn modelId="{51B52EFC-3BFF-4238-9409-53FB24B366F8}" type="presParOf" srcId="{B40A26D9-73B3-445D-B4A3-0E32BF9B83B5}" destId="{D234A1D6-A820-45A7-B34E-0F256068C47C}" srcOrd="0" destOrd="0" presId="urn:microsoft.com/office/officeart/2005/8/layout/vProcess5"/>
    <dgm:cxn modelId="{E328583C-444C-475A-9F12-B7A01C24C9B7}" type="presParOf" srcId="{B40A26D9-73B3-445D-B4A3-0E32BF9B83B5}" destId="{F84BA93C-9D1E-484F-B3DC-E97B3F0D8920}" srcOrd="1" destOrd="0" presId="urn:microsoft.com/office/officeart/2005/8/layout/vProcess5"/>
    <dgm:cxn modelId="{C012CB58-7759-47DF-AC58-58776BAF7C9E}" type="presParOf" srcId="{B40A26D9-73B3-445D-B4A3-0E32BF9B83B5}" destId="{6962B2DA-93EE-4429-ABA9-1A3AAFE72263}" srcOrd="2" destOrd="0" presId="urn:microsoft.com/office/officeart/2005/8/layout/vProcess5"/>
    <dgm:cxn modelId="{649C0375-955D-4A38-8B4B-AF55C8A9967B}" type="presParOf" srcId="{B40A26D9-73B3-445D-B4A3-0E32BF9B83B5}" destId="{C6B62B73-7C17-47F5-852C-E23FE4C07632}" srcOrd="3" destOrd="0" presId="urn:microsoft.com/office/officeart/2005/8/layout/vProcess5"/>
    <dgm:cxn modelId="{0D7224BC-814D-4EAB-A3B2-748066E109F5}" type="presParOf" srcId="{B40A26D9-73B3-445D-B4A3-0E32BF9B83B5}" destId="{FDA2E4F0-28B9-47DD-95D0-3DDD10F6AA68}" srcOrd="4" destOrd="0" presId="urn:microsoft.com/office/officeart/2005/8/layout/vProcess5"/>
    <dgm:cxn modelId="{280EBDA4-752F-4B81-A01F-03F76CC28B18}" type="presParOf" srcId="{B40A26D9-73B3-445D-B4A3-0E32BF9B83B5}" destId="{CB3A6DC0-8F24-4739-999A-30F01BA85A09}" srcOrd="5" destOrd="0" presId="urn:microsoft.com/office/officeart/2005/8/layout/vProcess5"/>
    <dgm:cxn modelId="{64F41512-E967-4E9F-BC89-C224687C07A6}" type="presParOf" srcId="{B40A26D9-73B3-445D-B4A3-0E32BF9B83B5}" destId="{3CED6855-910A-4B96-B4AB-07D9862952CE}" srcOrd="6" destOrd="0" presId="urn:microsoft.com/office/officeart/2005/8/layout/vProcess5"/>
    <dgm:cxn modelId="{DFC6C337-72A3-4721-AAA4-5BD343380349}" type="presParOf" srcId="{B40A26D9-73B3-445D-B4A3-0E32BF9B83B5}" destId="{0F295D3C-0345-48F2-A684-CFF9EE42474B}" srcOrd="7" destOrd="0" presId="urn:microsoft.com/office/officeart/2005/8/layout/vProcess5"/>
    <dgm:cxn modelId="{C8096720-9B58-4237-874A-1C49ECE82BCF}" type="presParOf" srcId="{B40A26D9-73B3-445D-B4A3-0E32BF9B83B5}" destId="{6171D693-A875-40A2-9B85-B4338F5DC521}" srcOrd="8" destOrd="0" presId="urn:microsoft.com/office/officeart/2005/8/layout/vProcess5"/>
    <dgm:cxn modelId="{64561A18-B134-40E6-B06D-79F1C861224C}" type="presParOf" srcId="{B40A26D9-73B3-445D-B4A3-0E32BF9B83B5}" destId="{1B58FC60-A105-48AA-B669-605532EADE63}" srcOrd="9" destOrd="0" presId="urn:microsoft.com/office/officeart/2005/8/layout/vProcess5"/>
    <dgm:cxn modelId="{BD652E60-C97D-4BBD-BAB0-44377939CBE9}" type="presParOf" srcId="{B40A26D9-73B3-445D-B4A3-0E32BF9B83B5}" destId="{60597CAC-C567-465C-966F-3D06D8798875}" srcOrd="10" destOrd="0" presId="urn:microsoft.com/office/officeart/2005/8/layout/vProcess5"/>
    <dgm:cxn modelId="{D01C2D2F-AA57-4373-A631-26C8CDD572D9}" type="presParOf" srcId="{B40A26D9-73B3-445D-B4A3-0E32BF9B83B5}" destId="{F2D118DE-1D73-493A-ACC9-5F5D56CF5EA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E4B316C-6D0D-422E-8611-996D1E02A7B5}"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E3039907-669F-4EA5-A0DA-A9F58BBCB825}">
      <dgm:prSet/>
      <dgm:spPr/>
      <dgm:t>
        <a:bodyPr/>
        <a:lstStyle/>
        <a:p>
          <a:r>
            <a:rPr lang="en-GB" b="0"/>
            <a:t>IN THIS CONTEXT, NON-CANCER PALLIATIVE CARE PATIENTS HAVE BEEN FOUND TO BE AFFECTED THE MOST.</a:t>
          </a:r>
          <a:endParaRPr lang="en-US" b="0"/>
        </a:p>
      </dgm:t>
    </dgm:pt>
    <dgm:pt modelId="{3526AEBF-0A1F-426D-AC24-3FCB47AA1446}" type="parTrans" cxnId="{AC4ED279-CDE9-4771-95CA-F44CDA905273}">
      <dgm:prSet/>
      <dgm:spPr/>
      <dgm:t>
        <a:bodyPr/>
        <a:lstStyle/>
        <a:p>
          <a:endParaRPr lang="en-US"/>
        </a:p>
      </dgm:t>
    </dgm:pt>
    <dgm:pt modelId="{59AAF4F8-F2A1-4CDA-BB27-33EC5DDB6391}" type="sibTrans" cxnId="{AC4ED279-CDE9-4771-95CA-F44CDA905273}">
      <dgm:prSet/>
      <dgm:spPr/>
      <dgm:t>
        <a:bodyPr/>
        <a:lstStyle/>
        <a:p>
          <a:endParaRPr lang="en-US"/>
        </a:p>
      </dgm:t>
    </dgm:pt>
    <dgm:pt modelId="{7136D732-30E9-4ABB-919A-BBD28619EFDC}">
      <dgm:prSet/>
      <dgm:spPr/>
      <dgm:t>
        <a:bodyPr/>
        <a:lstStyle/>
        <a:p>
          <a:pPr rtl="0"/>
          <a:r>
            <a:rPr lang="en-GB"/>
            <a:t>ORGANISATIONAL BARRIERS IN THE </a:t>
          </a:r>
          <a:r>
            <a:rPr lang="en-GB">
              <a:latin typeface="Calibri Light" panose="020F0302020204030204"/>
            </a:rPr>
            <a:t>HEALTHCARE</a:t>
          </a:r>
          <a:r>
            <a:rPr lang="en-GB"/>
            <a:t> </a:t>
          </a:r>
          <a:r>
            <a:rPr lang="en-GB">
              <a:latin typeface="Calibri Light" panose="020F0302020204030204"/>
            </a:rPr>
            <a:t>SYSTEM HAVE BEEN CONTRIBUTING TO  THE GAP IN PALLIATIVE CARE PROVISION IN THE UK.</a:t>
          </a:r>
          <a:endParaRPr lang="en-GB"/>
        </a:p>
      </dgm:t>
    </dgm:pt>
    <dgm:pt modelId="{B530967E-349D-4701-99F3-19587C6E37DC}" type="parTrans" cxnId="{28F5ED18-79D1-4D40-BB9D-1674618F8F0F}">
      <dgm:prSet/>
      <dgm:spPr/>
      <dgm:t>
        <a:bodyPr/>
        <a:lstStyle/>
        <a:p>
          <a:endParaRPr lang="en-US"/>
        </a:p>
      </dgm:t>
    </dgm:pt>
    <dgm:pt modelId="{7A6D4B9D-2E2C-4D03-9AFF-832C054FD58A}" type="sibTrans" cxnId="{28F5ED18-79D1-4D40-BB9D-1674618F8F0F}">
      <dgm:prSet/>
      <dgm:spPr/>
      <dgm:t>
        <a:bodyPr/>
        <a:lstStyle/>
        <a:p>
          <a:endParaRPr lang="en-US"/>
        </a:p>
      </dgm:t>
    </dgm:pt>
    <dgm:pt modelId="{75A2EE40-6C9A-4D27-9964-901BCDD7C2E2}">
      <dgm:prSet phldr="0"/>
      <dgm:spPr/>
      <dgm:t>
        <a:bodyPr/>
        <a:lstStyle/>
        <a:p>
          <a:pPr rtl="0"/>
          <a:r>
            <a:rPr lang="en-GB" dirty="0">
              <a:latin typeface="Calibri Light" panose="020F0302020204030204"/>
            </a:rPr>
            <a:t>THESE BARRIERS INCLUDE POOR INTEGRATION AND COORDINATION OF SERVICES ALONG WITH OBSCURITY ABOUT THE ROLES AND RESPONSIBILITIES OF PROFESSIONALS.</a:t>
          </a:r>
        </a:p>
      </dgm:t>
    </dgm:pt>
    <dgm:pt modelId="{4FF980EA-359D-4ED7-B542-3419F1DB6FBE}" type="parTrans" cxnId="{64A4B9AC-D377-4DBA-B9F7-FBB1BBCDA29C}">
      <dgm:prSet/>
      <dgm:spPr/>
    </dgm:pt>
    <dgm:pt modelId="{61773C2B-96D9-4A40-B7C4-E1EE714A6D50}" type="sibTrans" cxnId="{64A4B9AC-D377-4DBA-B9F7-FBB1BBCDA29C}">
      <dgm:prSet/>
      <dgm:spPr/>
      <dgm:t>
        <a:bodyPr/>
        <a:lstStyle/>
        <a:p>
          <a:endParaRPr lang="en-GB"/>
        </a:p>
      </dgm:t>
    </dgm:pt>
    <dgm:pt modelId="{BA32807B-6AC7-46EE-B624-1D401BF3DF28}" type="pres">
      <dgm:prSet presAssocID="{CE4B316C-6D0D-422E-8611-996D1E02A7B5}" presName="hierChild1" presStyleCnt="0">
        <dgm:presLayoutVars>
          <dgm:chPref val="1"/>
          <dgm:dir/>
          <dgm:animOne val="branch"/>
          <dgm:animLvl val="lvl"/>
          <dgm:resizeHandles/>
        </dgm:presLayoutVars>
      </dgm:prSet>
      <dgm:spPr/>
    </dgm:pt>
    <dgm:pt modelId="{B381DA4B-E7BF-4B19-B40E-2BC42FDD5802}" type="pres">
      <dgm:prSet presAssocID="{E3039907-669F-4EA5-A0DA-A9F58BBCB825}" presName="hierRoot1" presStyleCnt="0"/>
      <dgm:spPr/>
    </dgm:pt>
    <dgm:pt modelId="{35763377-F03F-4B29-8121-27636972EC31}" type="pres">
      <dgm:prSet presAssocID="{E3039907-669F-4EA5-A0DA-A9F58BBCB825}" presName="composite" presStyleCnt="0"/>
      <dgm:spPr/>
    </dgm:pt>
    <dgm:pt modelId="{7A7A40D0-ACBF-4B3A-A31A-B688F5BADE8F}" type="pres">
      <dgm:prSet presAssocID="{E3039907-669F-4EA5-A0DA-A9F58BBCB825}" presName="background" presStyleLbl="node0" presStyleIdx="0" presStyleCnt="3"/>
      <dgm:spPr/>
    </dgm:pt>
    <dgm:pt modelId="{6FA72F9C-B797-499E-AE67-2A9EDF3692CE}" type="pres">
      <dgm:prSet presAssocID="{E3039907-669F-4EA5-A0DA-A9F58BBCB825}" presName="text" presStyleLbl="fgAcc0" presStyleIdx="0" presStyleCnt="3">
        <dgm:presLayoutVars>
          <dgm:chPref val="3"/>
        </dgm:presLayoutVars>
      </dgm:prSet>
      <dgm:spPr/>
    </dgm:pt>
    <dgm:pt modelId="{7143F68B-8049-4528-A971-A545249004C3}" type="pres">
      <dgm:prSet presAssocID="{E3039907-669F-4EA5-A0DA-A9F58BBCB825}" presName="hierChild2" presStyleCnt="0"/>
      <dgm:spPr/>
    </dgm:pt>
    <dgm:pt modelId="{1B55BBC8-685F-4BFC-87B7-F01F7F30CCFC}" type="pres">
      <dgm:prSet presAssocID="{7136D732-30E9-4ABB-919A-BBD28619EFDC}" presName="hierRoot1" presStyleCnt="0"/>
      <dgm:spPr/>
    </dgm:pt>
    <dgm:pt modelId="{4F2E55A6-2692-4C1C-9CAA-8F36557B6DDC}" type="pres">
      <dgm:prSet presAssocID="{7136D732-30E9-4ABB-919A-BBD28619EFDC}" presName="composite" presStyleCnt="0"/>
      <dgm:spPr/>
    </dgm:pt>
    <dgm:pt modelId="{2023E647-CA00-48BD-919F-1360A9DBB832}" type="pres">
      <dgm:prSet presAssocID="{7136D732-30E9-4ABB-919A-BBD28619EFDC}" presName="background" presStyleLbl="node0" presStyleIdx="1" presStyleCnt="3"/>
      <dgm:spPr/>
    </dgm:pt>
    <dgm:pt modelId="{F52FDD1F-EA4F-40C6-910F-5F7971BC923F}" type="pres">
      <dgm:prSet presAssocID="{7136D732-30E9-4ABB-919A-BBD28619EFDC}" presName="text" presStyleLbl="fgAcc0" presStyleIdx="1" presStyleCnt="3">
        <dgm:presLayoutVars>
          <dgm:chPref val="3"/>
        </dgm:presLayoutVars>
      </dgm:prSet>
      <dgm:spPr/>
    </dgm:pt>
    <dgm:pt modelId="{516C3142-9398-461D-BA31-3C6F617C4E15}" type="pres">
      <dgm:prSet presAssocID="{7136D732-30E9-4ABB-919A-BBD28619EFDC}" presName="hierChild2" presStyleCnt="0"/>
      <dgm:spPr/>
    </dgm:pt>
    <dgm:pt modelId="{7BD1C475-CE12-42B7-B10C-05609FCF5B74}" type="pres">
      <dgm:prSet presAssocID="{75A2EE40-6C9A-4D27-9964-901BCDD7C2E2}" presName="hierRoot1" presStyleCnt="0"/>
      <dgm:spPr/>
    </dgm:pt>
    <dgm:pt modelId="{1C2EE165-25DE-4585-8B9A-791E98D70A6D}" type="pres">
      <dgm:prSet presAssocID="{75A2EE40-6C9A-4D27-9964-901BCDD7C2E2}" presName="composite" presStyleCnt="0"/>
      <dgm:spPr/>
    </dgm:pt>
    <dgm:pt modelId="{40C58F8D-77CD-45A5-AE5A-189DEC900BF7}" type="pres">
      <dgm:prSet presAssocID="{75A2EE40-6C9A-4D27-9964-901BCDD7C2E2}" presName="background" presStyleLbl="node0" presStyleIdx="2" presStyleCnt="3"/>
      <dgm:spPr/>
    </dgm:pt>
    <dgm:pt modelId="{5AC71507-A9DE-4D5F-A6F8-69870F8DD59B}" type="pres">
      <dgm:prSet presAssocID="{75A2EE40-6C9A-4D27-9964-901BCDD7C2E2}" presName="text" presStyleLbl="fgAcc0" presStyleIdx="2" presStyleCnt="3">
        <dgm:presLayoutVars>
          <dgm:chPref val="3"/>
        </dgm:presLayoutVars>
      </dgm:prSet>
      <dgm:spPr/>
    </dgm:pt>
    <dgm:pt modelId="{5F3E7E75-82CD-499A-BCD7-703B662C7BE3}" type="pres">
      <dgm:prSet presAssocID="{75A2EE40-6C9A-4D27-9964-901BCDD7C2E2}" presName="hierChild2" presStyleCnt="0"/>
      <dgm:spPr/>
    </dgm:pt>
  </dgm:ptLst>
  <dgm:cxnLst>
    <dgm:cxn modelId="{CEF7EE08-EEB6-4853-8FD9-9EA3851A755E}" type="presOf" srcId="{E3039907-669F-4EA5-A0DA-A9F58BBCB825}" destId="{6FA72F9C-B797-499E-AE67-2A9EDF3692CE}" srcOrd="0" destOrd="0" presId="urn:microsoft.com/office/officeart/2005/8/layout/hierarchy1"/>
    <dgm:cxn modelId="{28F5ED18-79D1-4D40-BB9D-1674618F8F0F}" srcId="{CE4B316C-6D0D-422E-8611-996D1E02A7B5}" destId="{7136D732-30E9-4ABB-919A-BBD28619EFDC}" srcOrd="1" destOrd="0" parTransId="{B530967E-349D-4701-99F3-19587C6E37DC}" sibTransId="{7A6D4B9D-2E2C-4D03-9AFF-832C054FD58A}"/>
    <dgm:cxn modelId="{D28C9C37-1EAC-4125-A72F-F3A4BBA1E906}" type="presOf" srcId="{75A2EE40-6C9A-4D27-9964-901BCDD7C2E2}" destId="{5AC71507-A9DE-4D5F-A6F8-69870F8DD59B}" srcOrd="0" destOrd="0" presId="urn:microsoft.com/office/officeart/2005/8/layout/hierarchy1"/>
    <dgm:cxn modelId="{AC4ED279-CDE9-4771-95CA-F44CDA905273}" srcId="{CE4B316C-6D0D-422E-8611-996D1E02A7B5}" destId="{E3039907-669F-4EA5-A0DA-A9F58BBCB825}" srcOrd="0" destOrd="0" parTransId="{3526AEBF-0A1F-426D-AC24-3FCB47AA1446}" sibTransId="{59AAF4F8-F2A1-4CDA-BB27-33EC5DDB6391}"/>
    <dgm:cxn modelId="{BF44CA92-6B50-4623-AB6F-B035C3D43B1E}" type="presOf" srcId="{7136D732-30E9-4ABB-919A-BBD28619EFDC}" destId="{F52FDD1F-EA4F-40C6-910F-5F7971BC923F}" srcOrd="0" destOrd="0" presId="urn:microsoft.com/office/officeart/2005/8/layout/hierarchy1"/>
    <dgm:cxn modelId="{64A4B9AC-D377-4DBA-B9F7-FBB1BBCDA29C}" srcId="{CE4B316C-6D0D-422E-8611-996D1E02A7B5}" destId="{75A2EE40-6C9A-4D27-9964-901BCDD7C2E2}" srcOrd="2" destOrd="0" parTransId="{4FF980EA-359D-4ED7-B542-3419F1DB6FBE}" sibTransId="{61773C2B-96D9-4A40-B7C4-E1EE714A6D50}"/>
    <dgm:cxn modelId="{073E09B8-AC05-4AD9-A729-6BFF31E4F96C}" type="presOf" srcId="{CE4B316C-6D0D-422E-8611-996D1E02A7B5}" destId="{BA32807B-6AC7-46EE-B624-1D401BF3DF28}" srcOrd="0" destOrd="0" presId="urn:microsoft.com/office/officeart/2005/8/layout/hierarchy1"/>
    <dgm:cxn modelId="{B54401C8-D449-4687-B8B0-52E72ED4CADE}" type="presParOf" srcId="{BA32807B-6AC7-46EE-B624-1D401BF3DF28}" destId="{B381DA4B-E7BF-4B19-B40E-2BC42FDD5802}" srcOrd="0" destOrd="0" presId="urn:microsoft.com/office/officeart/2005/8/layout/hierarchy1"/>
    <dgm:cxn modelId="{474071BA-79AD-4D60-A91E-44014A065249}" type="presParOf" srcId="{B381DA4B-E7BF-4B19-B40E-2BC42FDD5802}" destId="{35763377-F03F-4B29-8121-27636972EC31}" srcOrd="0" destOrd="0" presId="urn:microsoft.com/office/officeart/2005/8/layout/hierarchy1"/>
    <dgm:cxn modelId="{16DA9099-426B-46BC-B603-42C354FBB2D9}" type="presParOf" srcId="{35763377-F03F-4B29-8121-27636972EC31}" destId="{7A7A40D0-ACBF-4B3A-A31A-B688F5BADE8F}" srcOrd="0" destOrd="0" presId="urn:microsoft.com/office/officeart/2005/8/layout/hierarchy1"/>
    <dgm:cxn modelId="{5F417DF0-86E0-4F8E-B63A-AA2E23AF26AB}" type="presParOf" srcId="{35763377-F03F-4B29-8121-27636972EC31}" destId="{6FA72F9C-B797-499E-AE67-2A9EDF3692CE}" srcOrd="1" destOrd="0" presId="urn:microsoft.com/office/officeart/2005/8/layout/hierarchy1"/>
    <dgm:cxn modelId="{54D53628-E951-4575-B149-CC6ADF957227}" type="presParOf" srcId="{B381DA4B-E7BF-4B19-B40E-2BC42FDD5802}" destId="{7143F68B-8049-4528-A971-A545249004C3}" srcOrd="1" destOrd="0" presId="urn:microsoft.com/office/officeart/2005/8/layout/hierarchy1"/>
    <dgm:cxn modelId="{2A9AAB8F-F0A8-4B2E-B0AE-222700938A4F}" type="presParOf" srcId="{BA32807B-6AC7-46EE-B624-1D401BF3DF28}" destId="{1B55BBC8-685F-4BFC-87B7-F01F7F30CCFC}" srcOrd="1" destOrd="0" presId="urn:microsoft.com/office/officeart/2005/8/layout/hierarchy1"/>
    <dgm:cxn modelId="{AB414EA6-05B1-4A7C-BE9D-7DE9E955536F}" type="presParOf" srcId="{1B55BBC8-685F-4BFC-87B7-F01F7F30CCFC}" destId="{4F2E55A6-2692-4C1C-9CAA-8F36557B6DDC}" srcOrd="0" destOrd="0" presId="urn:microsoft.com/office/officeart/2005/8/layout/hierarchy1"/>
    <dgm:cxn modelId="{87CBFBDF-C4F9-4D5A-8234-156C27B36AF7}" type="presParOf" srcId="{4F2E55A6-2692-4C1C-9CAA-8F36557B6DDC}" destId="{2023E647-CA00-48BD-919F-1360A9DBB832}" srcOrd="0" destOrd="0" presId="urn:microsoft.com/office/officeart/2005/8/layout/hierarchy1"/>
    <dgm:cxn modelId="{21FB467D-88F5-48D8-B183-F5EA3DC4C565}" type="presParOf" srcId="{4F2E55A6-2692-4C1C-9CAA-8F36557B6DDC}" destId="{F52FDD1F-EA4F-40C6-910F-5F7971BC923F}" srcOrd="1" destOrd="0" presId="urn:microsoft.com/office/officeart/2005/8/layout/hierarchy1"/>
    <dgm:cxn modelId="{CACC8309-70A6-4D31-ABAC-50B66B9A1628}" type="presParOf" srcId="{1B55BBC8-685F-4BFC-87B7-F01F7F30CCFC}" destId="{516C3142-9398-461D-BA31-3C6F617C4E15}" srcOrd="1" destOrd="0" presId="urn:microsoft.com/office/officeart/2005/8/layout/hierarchy1"/>
    <dgm:cxn modelId="{C1CCE39A-D4A8-4101-9E8D-5FE33DF7540D}" type="presParOf" srcId="{BA32807B-6AC7-46EE-B624-1D401BF3DF28}" destId="{7BD1C475-CE12-42B7-B10C-05609FCF5B74}" srcOrd="2" destOrd="0" presId="urn:microsoft.com/office/officeart/2005/8/layout/hierarchy1"/>
    <dgm:cxn modelId="{1836247D-598E-448F-B267-674BC598BDEE}" type="presParOf" srcId="{7BD1C475-CE12-42B7-B10C-05609FCF5B74}" destId="{1C2EE165-25DE-4585-8B9A-791E98D70A6D}" srcOrd="0" destOrd="0" presId="urn:microsoft.com/office/officeart/2005/8/layout/hierarchy1"/>
    <dgm:cxn modelId="{91F1C81E-115D-4C9F-B501-5340018BF468}" type="presParOf" srcId="{1C2EE165-25DE-4585-8B9A-791E98D70A6D}" destId="{40C58F8D-77CD-45A5-AE5A-189DEC900BF7}" srcOrd="0" destOrd="0" presId="urn:microsoft.com/office/officeart/2005/8/layout/hierarchy1"/>
    <dgm:cxn modelId="{283B2E90-B3E1-4231-A94C-1F71CDF4A8A6}" type="presParOf" srcId="{1C2EE165-25DE-4585-8B9A-791E98D70A6D}" destId="{5AC71507-A9DE-4D5F-A6F8-69870F8DD59B}" srcOrd="1" destOrd="0" presId="urn:microsoft.com/office/officeart/2005/8/layout/hierarchy1"/>
    <dgm:cxn modelId="{DAD202CB-0951-4FD5-B8E5-F146626B04FA}" type="presParOf" srcId="{7BD1C475-CE12-42B7-B10C-05609FCF5B74}" destId="{5F3E7E75-82CD-499A-BCD7-703B662C7BE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5CCB181-EC1C-49EC-AFE6-9A7C16CEC8D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4DD4985-CA31-413E-B3F2-6108C6E01D17}">
      <dgm:prSet/>
      <dgm:spPr/>
      <dgm:t>
        <a:bodyPr/>
        <a:lstStyle/>
        <a:p>
          <a:r>
            <a:rPr lang="en-GB"/>
            <a:t>ACORDING TO LOVELL IN 2020, UNDER-PROVISION OF CARE AND UNDER-RESOURCING AGAINST THE NATIONAL RECOMMENDATIONS  IS A KEY PROBLEM IN UK'S PALLIATIVE CARE.</a:t>
          </a:r>
          <a:endParaRPr lang="en-US"/>
        </a:p>
      </dgm:t>
    </dgm:pt>
    <dgm:pt modelId="{E3F7CDF9-AF3E-4AFE-82F9-79FC80708897}" type="parTrans" cxnId="{BF723876-84A9-4595-A56F-3CDED783107F}">
      <dgm:prSet/>
      <dgm:spPr/>
      <dgm:t>
        <a:bodyPr/>
        <a:lstStyle/>
        <a:p>
          <a:endParaRPr lang="en-US"/>
        </a:p>
      </dgm:t>
    </dgm:pt>
    <dgm:pt modelId="{1E0029B6-48D1-4B8C-930F-8D0C26C670BF}" type="sibTrans" cxnId="{BF723876-84A9-4595-A56F-3CDED783107F}">
      <dgm:prSet/>
      <dgm:spPr/>
      <dgm:t>
        <a:bodyPr/>
        <a:lstStyle/>
        <a:p>
          <a:endParaRPr lang="en-US"/>
        </a:p>
      </dgm:t>
    </dgm:pt>
    <dgm:pt modelId="{DF3E468F-04E4-449A-9072-040ED6EFFDCF}">
      <dgm:prSet/>
      <dgm:spPr/>
      <dgm:t>
        <a:bodyPr/>
        <a:lstStyle/>
        <a:p>
          <a:r>
            <a:rPr lang="en-GB"/>
            <a:t>IN SPITE OF THE AVAILABLE CARE FACILITIES, A LARGE NUMBER OF PEOPLE DYING IN PAILLATIVE OR HOSPICE CARE HAVE BEEN GOUND TO DIE EXPERIENCING PAIN AND OTHER SYMPTOMS.</a:t>
          </a:r>
          <a:endParaRPr lang="en-US"/>
        </a:p>
      </dgm:t>
    </dgm:pt>
    <dgm:pt modelId="{7A2D014E-6E4D-44E7-978D-9A5CBD1514E2}" type="parTrans" cxnId="{87060481-F6E7-498D-A158-F79446317831}">
      <dgm:prSet/>
      <dgm:spPr/>
      <dgm:t>
        <a:bodyPr/>
        <a:lstStyle/>
        <a:p>
          <a:endParaRPr lang="en-US"/>
        </a:p>
      </dgm:t>
    </dgm:pt>
    <dgm:pt modelId="{07B8B3C9-7B73-4075-9C90-29FBBC238C59}" type="sibTrans" cxnId="{87060481-F6E7-498D-A158-F79446317831}">
      <dgm:prSet/>
      <dgm:spPr/>
      <dgm:t>
        <a:bodyPr/>
        <a:lstStyle/>
        <a:p>
          <a:endParaRPr lang="en-US"/>
        </a:p>
      </dgm:t>
    </dgm:pt>
    <dgm:pt modelId="{C83943E2-231A-4C5E-ABBA-FE2B2AF7B48A}" type="pres">
      <dgm:prSet presAssocID="{A5CCB181-EC1C-49EC-AFE6-9A7C16CEC8D9}" presName="hierChild1" presStyleCnt="0">
        <dgm:presLayoutVars>
          <dgm:chPref val="1"/>
          <dgm:dir/>
          <dgm:animOne val="branch"/>
          <dgm:animLvl val="lvl"/>
          <dgm:resizeHandles/>
        </dgm:presLayoutVars>
      </dgm:prSet>
      <dgm:spPr/>
    </dgm:pt>
    <dgm:pt modelId="{30A30E9D-864A-4C43-940A-9931894E6C0E}" type="pres">
      <dgm:prSet presAssocID="{34DD4985-CA31-413E-B3F2-6108C6E01D17}" presName="hierRoot1" presStyleCnt="0"/>
      <dgm:spPr/>
    </dgm:pt>
    <dgm:pt modelId="{0EC77D9C-20F7-4946-BA0D-0DA23EE01311}" type="pres">
      <dgm:prSet presAssocID="{34DD4985-CA31-413E-B3F2-6108C6E01D17}" presName="composite" presStyleCnt="0"/>
      <dgm:spPr/>
    </dgm:pt>
    <dgm:pt modelId="{CA6C19C5-62D0-4C6C-AE17-6F68006E8351}" type="pres">
      <dgm:prSet presAssocID="{34DD4985-CA31-413E-B3F2-6108C6E01D17}" presName="background" presStyleLbl="node0" presStyleIdx="0" presStyleCnt="2"/>
      <dgm:spPr/>
    </dgm:pt>
    <dgm:pt modelId="{321DC8DB-6B3F-4030-92D8-68B1CDDCEF91}" type="pres">
      <dgm:prSet presAssocID="{34DD4985-CA31-413E-B3F2-6108C6E01D17}" presName="text" presStyleLbl="fgAcc0" presStyleIdx="0" presStyleCnt="2">
        <dgm:presLayoutVars>
          <dgm:chPref val="3"/>
        </dgm:presLayoutVars>
      </dgm:prSet>
      <dgm:spPr/>
    </dgm:pt>
    <dgm:pt modelId="{8A984318-85A1-4940-8C86-DD833DCC3FF1}" type="pres">
      <dgm:prSet presAssocID="{34DD4985-CA31-413E-B3F2-6108C6E01D17}" presName="hierChild2" presStyleCnt="0"/>
      <dgm:spPr/>
    </dgm:pt>
    <dgm:pt modelId="{55F6BA6B-CABA-4338-BC30-326E7356FE11}" type="pres">
      <dgm:prSet presAssocID="{DF3E468F-04E4-449A-9072-040ED6EFFDCF}" presName="hierRoot1" presStyleCnt="0"/>
      <dgm:spPr/>
    </dgm:pt>
    <dgm:pt modelId="{05BEAACE-8943-4398-867F-963D06320238}" type="pres">
      <dgm:prSet presAssocID="{DF3E468F-04E4-449A-9072-040ED6EFFDCF}" presName="composite" presStyleCnt="0"/>
      <dgm:spPr/>
    </dgm:pt>
    <dgm:pt modelId="{A5477F20-AB5F-44BB-953F-32A13FEEB2C6}" type="pres">
      <dgm:prSet presAssocID="{DF3E468F-04E4-449A-9072-040ED6EFFDCF}" presName="background" presStyleLbl="node0" presStyleIdx="1" presStyleCnt="2"/>
      <dgm:spPr/>
    </dgm:pt>
    <dgm:pt modelId="{585DDAB4-6B28-4AA8-855B-A4D1103712D2}" type="pres">
      <dgm:prSet presAssocID="{DF3E468F-04E4-449A-9072-040ED6EFFDCF}" presName="text" presStyleLbl="fgAcc0" presStyleIdx="1" presStyleCnt="2">
        <dgm:presLayoutVars>
          <dgm:chPref val="3"/>
        </dgm:presLayoutVars>
      </dgm:prSet>
      <dgm:spPr/>
    </dgm:pt>
    <dgm:pt modelId="{75FF2754-2C0D-45B1-825C-1728EA6DA912}" type="pres">
      <dgm:prSet presAssocID="{DF3E468F-04E4-449A-9072-040ED6EFFDCF}" presName="hierChild2" presStyleCnt="0"/>
      <dgm:spPr/>
    </dgm:pt>
  </dgm:ptLst>
  <dgm:cxnLst>
    <dgm:cxn modelId="{CA799D1F-7840-4368-84B1-AC539801138C}" type="presOf" srcId="{DF3E468F-04E4-449A-9072-040ED6EFFDCF}" destId="{585DDAB4-6B28-4AA8-855B-A4D1103712D2}" srcOrd="0" destOrd="0" presId="urn:microsoft.com/office/officeart/2005/8/layout/hierarchy1"/>
    <dgm:cxn modelId="{1B22722D-51B9-4A36-A2ED-703A8A7FB7B9}" type="presOf" srcId="{34DD4985-CA31-413E-B3F2-6108C6E01D17}" destId="{321DC8DB-6B3F-4030-92D8-68B1CDDCEF91}" srcOrd="0" destOrd="0" presId="urn:microsoft.com/office/officeart/2005/8/layout/hierarchy1"/>
    <dgm:cxn modelId="{0E460C47-3EB5-44A8-AACF-6F37019AC0A4}" type="presOf" srcId="{A5CCB181-EC1C-49EC-AFE6-9A7C16CEC8D9}" destId="{C83943E2-231A-4C5E-ABBA-FE2B2AF7B48A}" srcOrd="0" destOrd="0" presId="urn:microsoft.com/office/officeart/2005/8/layout/hierarchy1"/>
    <dgm:cxn modelId="{BF723876-84A9-4595-A56F-3CDED783107F}" srcId="{A5CCB181-EC1C-49EC-AFE6-9A7C16CEC8D9}" destId="{34DD4985-CA31-413E-B3F2-6108C6E01D17}" srcOrd="0" destOrd="0" parTransId="{E3F7CDF9-AF3E-4AFE-82F9-79FC80708897}" sibTransId="{1E0029B6-48D1-4B8C-930F-8D0C26C670BF}"/>
    <dgm:cxn modelId="{87060481-F6E7-498D-A158-F79446317831}" srcId="{A5CCB181-EC1C-49EC-AFE6-9A7C16CEC8D9}" destId="{DF3E468F-04E4-449A-9072-040ED6EFFDCF}" srcOrd="1" destOrd="0" parTransId="{7A2D014E-6E4D-44E7-978D-9A5CBD1514E2}" sibTransId="{07B8B3C9-7B73-4075-9C90-29FBBC238C59}"/>
    <dgm:cxn modelId="{722B95B7-8CEB-4400-A131-120323AA27D0}" type="presParOf" srcId="{C83943E2-231A-4C5E-ABBA-FE2B2AF7B48A}" destId="{30A30E9D-864A-4C43-940A-9931894E6C0E}" srcOrd="0" destOrd="0" presId="urn:microsoft.com/office/officeart/2005/8/layout/hierarchy1"/>
    <dgm:cxn modelId="{95686FF5-6649-4CD1-8CCE-F78626F193B1}" type="presParOf" srcId="{30A30E9D-864A-4C43-940A-9931894E6C0E}" destId="{0EC77D9C-20F7-4946-BA0D-0DA23EE01311}" srcOrd="0" destOrd="0" presId="urn:microsoft.com/office/officeart/2005/8/layout/hierarchy1"/>
    <dgm:cxn modelId="{6B67EDC1-C379-46A4-ACC8-F0426F8E5AF2}" type="presParOf" srcId="{0EC77D9C-20F7-4946-BA0D-0DA23EE01311}" destId="{CA6C19C5-62D0-4C6C-AE17-6F68006E8351}" srcOrd="0" destOrd="0" presId="urn:microsoft.com/office/officeart/2005/8/layout/hierarchy1"/>
    <dgm:cxn modelId="{1F3B50DA-CBDA-48F9-9150-5B409A7F11D0}" type="presParOf" srcId="{0EC77D9C-20F7-4946-BA0D-0DA23EE01311}" destId="{321DC8DB-6B3F-4030-92D8-68B1CDDCEF91}" srcOrd="1" destOrd="0" presId="urn:microsoft.com/office/officeart/2005/8/layout/hierarchy1"/>
    <dgm:cxn modelId="{CFB8418C-8D96-4CA3-BCB8-17EC8D99A406}" type="presParOf" srcId="{30A30E9D-864A-4C43-940A-9931894E6C0E}" destId="{8A984318-85A1-4940-8C86-DD833DCC3FF1}" srcOrd="1" destOrd="0" presId="urn:microsoft.com/office/officeart/2005/8/layout/hierarchy1"/>
    <dgm:cxn modelId="{C4D03876-59CD-4810-86DE-417C01119CA7}" type="presParOf" srcId="{C83943E2-231A-4C5E-ABBA-FE2B2AF7B48A}" destId="{55F6BA6B-CABA-4338-BC30-326E7356FE11}" srcOrd="1" destOrd="0" presId="urn:microsoft.com/office/officeart/2005/8/layout/hierarchy1"/>
    <dgm:cxn modelId="{B571E35A-7E12-4879-9C3E-382642A7851B}" type="presParOf" srcId="{55F6BA6B-CABA-4338-BC30-326E7356FE11}" destId="{05BEAACE-8943-4398-867F-963D06320238}" srcOrd="0" destOrd="0" presId="urn:microsoft.com/office/officeart/2005/8/layout/hierarchy1"/>
    <dgm:cxn modelId="{57E466C5-4FE6-45E9-8F86-4AFE5CA7E560}" type="presParOf" srcId="{05BEAACE-8943-4398-867F-963D06320238}" destId="{A5477F20-AB5F-44BB-953F-32A13FEEB2C6}" srcOrd="0" destOrd="0" presId="urn:microsoft.com/office/officeart/2005/8/layout/hierarchy1"/>
    <dgm:cxn modelId="{51945ABD-3A3C-4D58-A630-52CDD75B5DB8}" type="presParOf" srcId="{05BEAACE-8943-4398-867F-963D06320238}" destId="{585DDAB4-6B28-4AA8-855B-A4D1103712D2}" srcOrd="1" destOrd="0" presId="urn:microsoft.com/office/officeart/2005/8/layout/hierarchy1"/>
    <dgm:cxn modelId="{BACCB94B-ACD0-47C6-A71D-E43967CA3D33}" type="presParOf" srcId="{55F6BA6B-CABA-4338-BC30-326E7356FE11}" destId="{75FF2754-2C0D-45B1-825C-1728EA6DA91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F23332A-DE7F-4CBB-B2BD-FAF0ACD4646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9BB277D-CE0B-4FF2-BF2D-47F4E2B0DD28}">
      <dgm:prSet/>
      <dgm:spPr/>
      <dgm:t>
        <a:bodyPr/>
        <a:lstStyle/>
        <a:p>
          <a:r>
            <a:rPr lang="en-GB"/>
            <a:t>THE COST OF CARE FOR THOSE PATIENTS IN HIGH AS THEY TYPICALLY HAVE A LONGER PERIOD OF RESIDING IN PALLIATIVE CARE.</a:t>
          </a:r>
          <a:endParaRPr lang="en-US"/>
        </a:p>
      </dgm:t>
    </dgm:pt>
    <dgm:pt modelId="{CF513B59-26AD-424A-A412-5C4646A74640}" type="parTrans" cxnId="{F07D7114-FA73-4EED-B7A4-675137563767}">
      <dgm:prSet/>
      <dgm:spPr/>
      <dgm:t>
        <a:bodyPr/>
        <a:lstStyle/>
        <a:p>
          <a:endParaRPr lang="en-US"/>
        </a:p>
      </dgm:t>
    </dgm:pt>
    <dgm:pt modelId="{2C87721F-C822-4891-BA24-295021985CC5}" type="sibTrans" cxnId="{F07D7114-FA73-4EED-B7A4-675137563767}">
      <dgm:prSet/>
      <dgm:spPr/>
      <dgm:t>
        <a:bodyPr/>
        <a:lstStyle/>
        <a:p>
          <a:endParaRPr lang="en-US"/>
        </a:p>
      </dgm:t>
    </dgm:pt>
    <dgm:pt modelId="{EA964EA8-3AED-43B8-894A-D9504E3DF6F1}">
      <dgm:prSet/>
      <dgm:spPr/>
      <dgm:t>
        <a:bodyPr/>
        <a:lstStyle/>
        <a:p>
          <a:r>
            <a:rPr lang="en-GB"/>
            <a:t>A SIGNIFICANT GAP HAS BEEN IDENTIFIED IN THE POLICY MODELS IN RELATION TO PALLIATIVE CARE FOR NON-CANCER INDIVIDUALS RESIDING IN HOSPITALS OR CARE FACILITY.</a:t>
          </a:r>
          <a:endParaRPr lang="en-US"/>
        </a:p>
      </dgm:t>
    </dgm:pt>
    <dgm:pt modelId="{68AEC17A-6670-4FF5-AB2F-82F9F980D83B}" type="parTrans" cxnId="{26C23C2B-03D8-4BE8-B1EF-DFE5601B6463}">
      <dgm:prSet/>
      <dgm:spPr/>
      <dgm:t>
        <a:bodyPr/>
        <a:lstStyle/>
        <a:p>
          <a:endParaRPr lang="en-US"/>
        </a:p>
      </dgm:t>
    </dgm:pt>
    <dgm:pt modelId="{894BD2D1-3608-4B36-8868-1EE56A81AAD8}" type="sibTrans" cxnId="{26C23C2B-03D8-4BE8-B1EF-DFE5601B6463}">
      <dgm:prSet/>
      <dgm:spPr/>
      <dgm:t>
        <a:bodyPr/>
        <a:lstStyle/>
        <a:p>
          <a:endParaRPr lang="en-US"/>
        </a:p>
      </dgm:t>
    </dgm:pt>
    <dgm:pt modelId="{3A79B667-6BFE-4004-BB76-6CE698CEECD3}">
      <dgm:prSet/>
      <dgm:spPr/>
      <dgm:t>
        <a:bodyPr/>
        <a:lstStyle/>
        <a:p>
          <a:r>
            <a:rPr lang="en-GB"/>
            <a:t>BEIDE THAT,THESE PATIENTS ALSO REQUIRE CARE FOR UNPREDICTIBLE ILLNESSES.</a:t>
          </a:r>
          <a:endParaRPr lang="en-US"/>
        </a:p>
      </dgm:t>
    </dgm:pt>
    <dgm:pt modelId="{3B9758B8-D3B9-4792-ABB0-294B39C0A27D}" type="parTrans" cxnId="{74CF37CD-B7F7-4895-8E4A-9F2601BCBD9E}">
      <dgm:prSet/>
      <dgm:spPr/>
      <dgm:t>
        <a:bodyPr/>
        <a:lstStyle/>
        <a:p>
          <a:endParaRPr lang="en-US"/>
        </a:p>
      </dgm:t>
    </dgm:pt>
    <dgm:pt modelId="{FDD666DB-FCF3-4255-83E2-74FB2097FE08}" type="sibTrans" cxnId="{74CF37CD-B7F7-4895-8E4A-9F2601BCBD9E}">
      <dgm:prSet/>
      <dgm:spPr/>
      <dgm:t>
        <a:bodyPr/>
        <a:lstStyle/>
        <a:p>
          <a:endParaRPr lang="en-US"/>
        </a:p>
      </dgm:t>
    </dgm:pt>
    <dgm:pt modelId="{4166087F-E7DB-4CE2-9078-57F99DA83655}" type="pres">
      <dgm:prSet presAssocID="{0F23332A-DE7F-4CBB-B2BD-FAF0ACD4646D}" presName="hierChild1" presStyleCnt="0">
        <dgm:presLayoutVars>
          <dgm:chPref val="1"/>
          <dgm:dir/>
          <dgm:animOne val="branch"/>
          <dgm:animLvl val="lvl"/>
          <dgm:resizeHandles/>
        </dgm:presLayoutVars>
      </dgm:prSet>
      <dgm:spPr/>
    </dgm:pt>
    <dgm:pt modelId="{75773329-45B2-4467-A8BC-9E177C2084C7}" type="pres">
      <dgm:prSet presAssocID="{29BB277D-CE0B-4FF2-BF2D-47F4E2B0DD28}" presName="hierRoot1" presStyleCnt="0"/>
      <dgm:spPr/>
    </dgm:pt>
    <dgm:pt modelId="{063CC6C2-3C0B-41A7-AFCA-E293E94B1E52}" type="pres">
      <dgm:prSet presAssocID="{29BB277D-CE0B-4FF2-BF2D-47F4E2B0DD28}" presName="composite" presStyleCnt="0"/>
      <dgm:spPr/>
    </dgm:pt>
    <dgm:pt modelId="{CB9B69EF-DE74-4442-A718-6435BF472CD9}" type="pres">
      <dgm:prSet presAssocID="{29BB277D-CE0B-4FF2-BF2D-47F4E2B0DD28}" presName="background" presStyleLbl="node0" presStyleIdx="0" presStyleCnt="3"/>
      <dgm:spPr/>
    </dgm:pt>
    <dgm:pt modelId="{E0759378-8191-43EC-A9F3-E9B0F418B62B}" type="pres">
      <dgm:prSet presAssocID="{29BB277D-CE0B-4FF2-BF2D-47F4E2B0DD28}" presName="text" presStyleLbl="fgAcc0" presStyleIdx="0" presStyleCnt="3">
        <dgm:presLayoutVars>
          <dgm:chPref val="3"/>
        </dgm:presLayoutVars>
      </dgm:prSet>
      <dgm:spPr/>
    </dgm:pt>
    <dgm:pt modelId="{756714D8-80CD-45AC-A990-116C953B4D49}" type="pres">
      <dgm:prSet presAssocID="{29BB277D-CE0B-4FF2-BF2D-47F4E2B0DD28}" presName="hierChild2" presStyleCnt="0"/>
      <dgm:spPr/>
    </dgm:pt>
    <dgm:pt modelId="{C9117528-4C5E-49D2-B6C4-1D82A8F0D6D1}" type="pres">
      <dgm:prSet presAssocID="{EA964EA8-3AED-43B8-894A-D9504E3DF6F1}" presName="hierRoot1" presStyleCnt="0"/>
      <dgm:spPr/>
    </dgm:pt>
    <dgm:pt modelId="{E696DF9A-97B1-46BF-A719-557DB0F7A762}" type="pres">
      <dgm:prSet presAssocID="{EA964EA8-3AED-43B8-894A-D9504E3DF6F1}" presName="composite" presStyleCnt="0"/>
      <dgm:spPr/>
    </dgm:pt>
    <dgm:pt modelId="{E7ECFF38-065C-4033-B163-01B599F6211E}" type="pres">
      <dgm:prSet presAssocID="{EA964EA8-3AED-43B8-894A-D9504E3DF6F1}" presName="background" presStyleLbl="node0" presStyleIdx="1" presStyleCnt="3"/>
      <dgm:spPr/>
    </dgm:pt>
    <dgm:pt modelId="{D5EBBC50-9069-4644-8C37-E0CAF0F3D60B}" type="pres">
      <dgm:prSet presAssocID="{EA964EA8-3AED-43B8-894A-D9504E3DF6F1}" presName="text" presStyleLbl="fgAcc0" presStyleIdx="1" presStyleCnt="3">
        <dgm:presLayoutVars>
          <dgm:chPref val="3"/>
        </dgm:presLayoutVars>
      </dgm:prSet>
      <dgm:spPr/>
    </dgm:pt>
    <dgm:pt modelId="{36EB6A03-704A-4EBE-BEDD-772385241C37}" type="pres">
      <dgm:prSet presAssocID="{EA964EA8-3AED-43B8-894A-D9504E3DF6F1}" presName="hierChild2" presStyleCnt="0"/>
      <dgm:spPr/>
    </dgm:pt>
    <dgm:pt modelId="{2B93891B-F9C7-4222-8FDB-8111543C352D}" type="pres">
      <dgm:prSet presAssocID="{3A79B667-6BFE-4004-BB76-6CE698CEECD3}" presName="hierRoot1" presStyleCnt="0"/>
      <dgm:spPr/>
    </dgm:pt>
    <dgm:pt modelId="{3E2923A8-4BEE-4331-A519-36C75D6E9D5B}" type="pres">
      <dgm:prSet presAssocID="{3A79B667-6BFE-4004-BB76-6CE698CEECD3}" presName="composite" presStyleCnt="0"/>
      <dgm:spPr/>
    </dgm:pt>
    <dgm:pt modelId="{C753C7C5-73DA-4101-83E4-8E16654D2210}" type="pres">
      <dgm:prSet presAssocID="{3A79B667-6BFE-4004-BB76-6CE698CEECD3}" presName="background" presStyleLbl="node0" presStyleIdx="2" presStyleCnt="3"/>
      <dgm:spPr/>
    </dgm:pt>
    <dgm:pt modelId="{D647A9AF-883C-471E-82EC-C7BB5941A641}" type="pres">
      <dgm:prSet presAssocID="{3A79B667-6BFE-4004-BB76-6CE698CEECD3}" presName="text" presStyleLbl="fgAcc0" presStyleIdx="2" presStyleCnt="3">
        <dgm:presLayoutVars>
          <dgm:chPref val="3"/>
        </dgm:presLayoutVars>
      </dgm:prSet>
      <dgm:spPr/>
    </dgm:pt>
    <dgm:pt modelId="{2E030336-2C43-44CA-91D2-A707CCB8CDC8}" type="pres">
      <dgm:prSet presAssocID="{3A79B667-6BFE-4004-BB76-6CE698CEECD3}" presName="hierChild2" presStyleCnt="0"/>
      <dgm:spPr/>
    </dgm:pt>
  </dgm:ptLst>
  <dgm:cxnLst>
    <dgm:cxn modelId="{F07D7114-FA73-4EED-B7A4-675137563767}" srcId="{0F23332A-DE7F-4CBB-B2BD-FAF0ACD4646D}" destId="{29BB277D-CE0B-4FF2-BF2D-47F4E2B0DD28}" srcOrd="0" destOrd="0" parTransId="{CF513B59-26AD-424A-A412-5C4646A74640}" sibTransId="{2C87721F-C822-4891-BA24-295021985CC5}"/>
    <dgm:cxn modelId="{26C23C2B-03D8-4BE8-B1EF-DFE5601B6463}" srcId="{0F23332A-DE7F-4CBB-B2BD-FAF0ACD4646D}" destId="{EA964EA8-3AED-43B8-894A-D9504E3DF6F1}" srcOrd="1" destOrd="0" parTransId="{68AEC17A-6670-4FF5-AB2F-82F9F980D83B}" sibTransId="{894BD2D1-3608-4B36-8868-1EE56A81AAD8}"/>
    <dgm:cxn modelId="{8EE53942-398C-483E-8E2D-66EC3BE9A68B}" type="presOf" srcId="{EA964EA8-3AED-43B8-894A-D9504E3DF6F1}" destId="{D5EBBC50-9069-4644-8C37-E0CAF0F3D60B}" srcOrd="0" destOrd="0" presId="urn:microsoft.com/office/officeart/2005/8/layout/hierarchy1"/>
    <dgm:cxn modelId="{C9A5AC50-F5F7-408C-87DD-9D691867C042}" type="presOf" srcId="{3A79B667-6BFE-4004-BB76-6CE698CEECD3}" destId="{D647A9AF-883C-471E-82EC-C7BB5941A641}" srcOrd="0" destOrd="0" presId="urn:microsoft.com/office/officeart/2005/8/layout/hierarchy1"/>
    <dgm:cxn modelId="{101210B0-7697-490C-998C-B456A6CA6188}" type="presOf" srcId="{29BB277D-CE0B-4FF2-BF2D-47F4E2B0DD28}" destId="{E0759378-8191-43EC-A9F3-E9B0F418B62B}" srcOrd="0" destOrd="0" presId="urn:microsoft.com/office/officeart/2005/8/layout/hierarchy1"/>
    <dgm:cxn modelId="{74CF37CD-B7F7-4895-8E4A-9F2601BCBD9E}" srcId="{0F23332A-DE7F-4CBB-B2BD-FAF0ACD4646D}" destId="{3A79B667-6BFE-4004-BB76-6CE698CEECD3}" srcOrd="2" destOrd="0" parTransId="{3B9758B8-D3B9-4792-ABB0-294B39C0A27D}" sibTransId="{FDD666DB-FCF3-4255-83E2-74FB2097FE08}"/>
    <dgm:cxn modelId="{EC2094D7-AD5C-4A07-8226-0807139B8323}" type="presOf" srcId="{0F23332A-DE7F-4CBB-B2BD-FAF0ACD4646D}" destId="{4166087F-E7DB-4CE2-9078-57F99DA83655}" srcOrd="0" destOrd="0" presId="urn:microsoft.com/office/officeart/2005/8/layout/hierarchy1"/>
    <dgm:cxn modelId="{09A3A157-4F60-4AC1-846D-0EAEFB6F6474}" type="presParOf" srcId="{4166087F-E7DB-4CE2-9078-57F99DA83655}" destId="{75773329-45B2-4467-A8BC-9E177C2084C7}" srcOrd="0" destOrd="0" presId="urn:microsoft.com/office/officeart/2005/8/layout/hierarchy1"/>
    <dgm:cxn modelId="{3FE6B3DC-8084-4018-B5F8-59E5CED4EF34}" type="presParOf" srcId="{75773329-45B2-4467-A8BC-9E177C2084C7}" destId="{063CC6C2-3C0B-41A7-AFCA-E293E94B1E52}" srcOrd="0" destOrd="0" presId="urn:microsoft.com/office/officeart/2005/8/layout/hierarchy1"/>
    <dgm:cxn modelId="{09EDF394-59B4-46C2-95B2-F42685CF949E}" type="presParOf" srcId="{063CC6C2-3C0B-41A7-AFCA-E293E94B1E52}" destId="{CB9B69EF-DE74-4442-A718-6435BF472CD9}" srcOrd="0" destOrd="0" presId="urn:microsoft.com/office/officeart/2005/8/layout/hierarchy1"/>
    <dgm:cxn modelId="{92A3A311-1E7C-422B-BBDA-665CD8552C99}" type="presParOf" srcId="{063CC6C2-3C0B-41A7-AFCA-E293E94B1E52}" destId="{E0759378-8191-43EC-A9F3-E9B0F418B62B}" srcOrd="1" destOrd="0" presId="urn:microsoft.com/office/officeart/2005/8/layout/hierarchy1"/>
    <dgm:cxn modelId="{EAA7770B-763B-4128-A708-3ED7BE592763}" type="presParOf" srcId="{75773329-45B2-4467-A8BC-9E177C2084C7}" destId="{756714D8-80CD-45AC-A990-116C953B4D49}" srcOrd="1" destOrd="0" presId="urn:microsoft.com/office/officeart/2005/8/layout/hierarchy1"/>
    <dgm:cxn modelId="{DE83674C-C5F3-49E7-97A8-457D3B4EBC2C}" type="presParOf" srcId="{4166087F-E7DB-4CE2-9078-57F99DA83655}" destId="{C9117528-4C5E-49D2-B6C4-1D82A8F0D6D1}" srcOrd="1" destOrd="0" presId="urn:microsoft.com/office/officeart/2005/8/layout/hierarchy1"/>
    <dgm:cxn modelId="{E7A1F680-8DBD-4359-BDB0-402E005632B8}" type="presParOf" srcId="{C9117528-4C5E-49D2-B6C4-1D82A8F0D6D1}" destId="{E696DF9A-97B1-46BF-A719-557DB0F7A762}" srcOrd="0" destOrd="0" presId="urn:microsoft.com/office/officeart/2005/8/layout/hierarchy1"/>
    <dgm:cxn modelId="{B056DF81-9FA2-4DE6-81F8-14E206A7D7B1}" type="presParOf" srcId="{E696DF9A-97B1-46BF-A719-557DB0F7A762}" destId="{E7ECFF38-065C-4033-B163-01B599F6211E}" srcOrd="0" destOrd="0" presId="urn:microsoft.com/office/officeart/2005/8/layout/hierarchy1"/>
    <dgm:cxn modelId="{F63EBDF5-9BA9-421C-9C1A-D6545AD0E56E}" type="presParOf" srcId="{E696DF9A-97B1-46BF-A719-557DB0F7A762}" destId="{D5EBBC50-9069-4644-8C37-E0CAF0F3D60B}" srcOrd="1" destOrd="0" presId="urn:microsoft.com/office/officeart/2005/8/layout/hierarchy1"/>
    <dgm:cxn modelId="{E4D095EC-F80F-49BA-B100-4DEE602FF8B2}" type="presParOf" srcId="{C9117528-4C5E-49D2-B6C4-1D82A8F0D6D1}" destId="{36EB6A03-704A-4EBE-BEDD-772385241C37}" srcOrd="1" destOrd="0" presId="urn:microsoft.com/office/officeart/2005/8/layout/hierarchy1"/>
    <dgm:cxn modelId="{920B1DE2-2F7D-43A7-AB5D-4CFCC3950A65}" type="presParOf" srcId="{4166087F-E7DB-4CE2-9078-57F99DA83655}" destId="{2B93891B-F9C7-4222-8FDB-8111543C352D}" srcOrd="2" destOrd="0" presId="urn:microsoft.com/office/officeart/2005/8/layout/hierarchy1"/>
    <dgm:cxn modelId="{B42D5C0A-8A7C-4BE7-B080-001269465A7A}" type="presParOf" srcId="{2B93891B-F9C7-4222-8FDB-8111543C352D}" destId="{3E2923A8-4BEE-4331-A519-36C75D6E9D5B}" srcOrd="0" destOrd="0" presId="urn:microsoft.com/office/officeart/2005/8/layout/hierarchy1"/>
    <dgm:cxn modelId="{621276E4-4CDC-4A8C-B21C-D31E5D7EEC2C}" type="presParOf" srcId="{3E2923A8-4BEE-4331-A519-36C75D6E9D5B}" destId="{C753C7C5-73DA-4101-83E4-8E16654D2210}" srcOrd="0" destOrd="0" presId="urn:microsoft.com/office/officeart/2005/8/layout/hierarchy1"/>
    <dgm:cxn modelId="{6E9A8968-9AFA-454B-84DD-A61535BA72F8}" type="presParOf" srcId="{3E2923A8-4BEE-4331-A519-36C75D6E9D5B}" destId="{D647A9AF-883C-471E-82EC-C7BB5941A641}" srcOrd="1" destOrd="0" presId="urn:microsoft.com/office/officeart/2005/8/layout/hierarchy1"/>
    <dgm:cxn modelId="{8AE6B823-6E2F-4CE7-ADCC-797BB07C495F}" type="presParOf" srcId="{2B93891B-F9C7-4222-8FDB-8111543C352D}" destId="{2E030336-2C43-44CA-91D2-A707CCB8CDC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53DB68B-FE4A-4B4F-81D0-2FDA3F2ADEA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81291DF-037B-4436-95C7-E40C368C1DAA}">
      <dgm:prSet/>
      <dgm:spPr/>
      <dgm:t>
        <a:bodyPr/>
        <a:lstStyle/>
        <a:p>
          <a:r>
            <a:rPr lang="en-GB"/>
            <a:t>AS PER CUMMINGS AND HENRY'S DISENGAGEMENT THEORY OF AGEING, ELDERLY PEOPLE SYSTEMATICALLY WITHDRAW FROM MAINSTREAM SOCIETY BECOMING MORE INTROSPECTIVE AND SELF-FOCUSED.</a:t>
          </a:r>
          <a:endParaRPr lang="en-US"/>
        </a:p>
      </dgm:t>
    </dgm:pt>
    <dgm:pt modelId="{A8FD3079-F3D0-4515-977C-B58010289132}" type="parTrans" cxnId="{E222B96B-2721-4B06-9922-6F0ECC37D658}">
      <dgm:prSet/>
      <dgm:spPr/>
      <dgm:t>
        <a:bodyPr/>
        <a:lstStyle/>
        <a:p>
          <a:endParaRPr lang="en-US"/>
        </a:p>
      </dgm:t>
    </dgm:pt>
    <dgm:pt modelId="{680D6266-DE6E-4170-B742-EE26AD26ECDC}" type="sibTrans" cxnId="{E222B96B-2721-4B06-9922-6F0ECC37D658}">
      <dgm:prSet/>
      <dgm:spPr/>
      <dgm:t>
        <a:bodyPr/>
        <a:lstStyle/>
        <a:p>
          <a:endParaRPr lang="en-US"/>
        </a:p>
      </dgm:t>
    </dgm:pt>
    <dgm:pt modelId="{F024AADC-8606-4913-8A84-144B0F9A4B39}">
      <dgm:prSet/>
      <dgm:spPr/>
      <dgm:t>
        <a:bodyPr/>
        <a:lstStyle/>
        <a:p>
          <a:r>
            <a:rPr lang="en-GB"/>
            <a:t>IN FURTHER POSTULATES THAT OLDER INDIVIDUALS ARE LIKELY TO BE EXCLUDED OR DISENGAGED FROM SOCIETY BECAUSE THEY ARE PERCEIVED TO BE LESS USEFUL.</a:t>
          </a:r>
          <a:endParaRPr lang="en-US"/>
        </a:p>
      </dgm:t>
    </dgm:pt>
    <dgm:pt modelId="{8F8ACA8A-A94D-4985-B830-11E6411A6186}" type="parTrans" cxnId="{67089D66-EDB7-42A0-A58A-7BEFD1964938}">
      <dgm:prSet/>
      <dgm:spPr/>
      <dgm:t>
        <a:bodyPr/>
        <a:lstStyle/>
        <a:p>
          <a:endParaRPr lang="en-US"/>
        </a:p>
      </dgm:t>
    </dgm:pt>
    <dgm:pt modelId="{CBAB1C19-F2BB-4160-937D-0265AD07B1C9}" type="sibTrans" cxnId="{67089D66-EDB7-42A0-A58A-7BEFD1964938}">
      <dgm:prSet/>
      <dgm:spPr/>
      <dgm:t>
        <a:bodyPr/>
        <a:lstStyle/>
        <a:p>
          <a:endParaRPr lang="en-US"/>
        </a:p>
      </dgm:t>
    </dgm:pt>
    <dgm:pt modelId="{CE86796E-727D-4DF0-918C-053EABEC6F49}" type="pres">
      <dgm:prSet presAssocID="{F53DB68B-FE4A-4B4F-81D0-2FDA3F2ADEA7}" presName="hierChild1" presStyleCnt="0">
        <dgm:presLayoutVars>
          <dgm:chPref val="1"/>
          <dgm:dir/>
          <dgm:animOne val="branch"/>
          <dgm:animLvl val="lvl"/>
          <dgm:resizeHandles/>
        </dgm:presLayoutVars>
      </dgm:prSet>
      <dgm:spPr/>
    </dgm:pt>
    <dgm:pt modelId="{4673F15D-AABB-4C03-A259-D58FB4E4589C}" type="pres">
      <dgm:prSet presAssocID="{F81291DF-037B-4436-95C7-E40C368C1DAA}" presName="hierRoot1" presStyleCnt="0"/>
      <dgm:spPr/>
    </dgm:pt>
    <dgm:pt modelId="{C00E6CBD-BF30-41F7-A92B-35DFC6D64C31}" type="pres">
      <dgm:prSet presAssocID="{F81291DF-037B-4436-95C7-E40C368C1DAA}" presName="composite" presStyleCnt="0"/>
      <dgm:spPr/>
    </dgm:pt>
    <dgm:pt modelId="{4D2C38DB-144A-40D3-9E8E-7B79CAD0444D}" type="pres">
      <dgm:prSet presAssocID="{F81291DF-037B-4436-95C7-E40C368C1DAA}" presName="background" presStyleLbl="node0" presStyleIdx="0" presStyleCnt="2"/>
      <dgm:spPr/>
    </dgm:pt>
    <dgm:pt modelId="{BAFAE307-5521-4BC5-BA2C-90CE7889C693}" type="pres">
      <dgm:prSet presAssocID="{F81291DF-037B-4436-95C7-E40C368C1DAA}" presName="text" presStyleLbl="fgAcc0" presStyleIdx="0" presStyleCnt="2">
        <dgm:presLayoutVars>
          <dgm:chPref val="3"/>
        </dgm:presLayoutVars>
      </dgm:prSet>
      <dgm:spPr/>
    </dgm:pt>
    <dgm:pt modelId="{09B71490-1885-4352-9C8E-40C14B4B93E4}" type="pres">
      <dgm:prSet presAssocID="{F81291DF-037B-4436-95C7-E40C368C1DAA}" presName="hierChild2" presStyleCnt="0"/>
      <dgm:spPr/>
    </dgm:pt>
    <dgm:pt modelId="{1C0A1571-E04D-403C-A902-EA6EEE1C27ED}" type="pres">
      <dgm:prSet presAssocID="{F024AADC-8606-4913-8A84-144B0F9A4B39}" presName="hierRoot1" presStyleCnt="0"/>
      <dgm:spPr/>
    </dgm:pt>
    <dgm:pt modelId="{163EB570-21C4-48C7-AC98-990305E645DF}" type="pres">
      <dgm:prSet presAssocID="{F024AADC-8606-4913-8A84-144B0F9A4B39}" presName="composite" presStyleCnt="0"/>
      <dgm:spPr/>
    </dgm:pt>
    <dgm:pt modelId="{C4F83055-D057-40DF-B252-F9F02126EF29}" type="pres">
      <dgm:prSet presAssocID="{F024AADC-8606-4913-8A84-144B0F9A4B39}" presName="background" presStyleLbl="node0" presStyleIdx="1" presStyleCnt="2"/>
      <dgm:spPr/>
    </dgm:pt>
    <dgm:pt modelId="{4B37BEB7-452D-42F0-9FD4-36E999225E75}" type="pres">
      <dgm:prSet presAssocID="{F024AADC-8606-4913-8A84-144B0F9A4B39}" presName="text" presStyleLbl="fgAcc0" presStyleIdx="1" presStyleCnt="2">
        <dgm:presLayoutVars>
          <dgm:chPref val="3"/>
        </dgm:presLayoutVars>
      </dgm:prSet>
      <dgm:spPr/>
    </dgm:pt>
    <dgm:pt modelId="{533145D2-5B0A-4762-8EED-E6ABEB36DC62}" type="pres">
      <dgm:prSet presAssocID="{F024AADC-8606-4913-8A84-144B0F9A4B39}" presName="hierChild2" presStyleCnt="0"/>
      <dgm:spPr/>
    </dgm:pt>
  </dgm:ptLst>
  <dgm:cxnLst>
    <dgm:cxn modelId="{CE58E038-5588-454C-899B-91A5C2A62581}" type="presOf" srcId="{F81291DF-037B-4436-95C7-E40C368C1DAA}" destId="{BAFAE307-5521-4BC5-BA2C-90CE7889C693}" srcOrd="0" destOrd="0" presId="urn:microsoft.com/office/officeart/2005/8/layout/hierarchy1"/>
    <dgm:cxn modelId="{0DFBFA5C-F2EE-466B-9EED-74346DD3D7BC}" type="presOf" srcId="{F53DB68B-FE4A-4B4F-81D0-2FDA3F2ADEA7}" destId="{CE86796E-727D-4DF0-918C-053EABEC6F49}" srcOrd="0" destOrd="0" presId="urn:microsoft.com/office/officeart/2005/8/layout/hierarchy1"/>
    <dgm:cxn modelId="{67089D66-EDB7-42A0-A58A-7BEFD1964938}" srcId="{F53DB68B-FE4A-4B4F-81D0-2FDA3F2ADEA7}" destId="{F024AADC-8606-4913-8A84-144B0F9A4B39}" srcOrd="1" destOrd="0" parTransId="{8F8ACA8A-A94D-4985-B830-11E6411A6186}" sibTransId="{CBAB1C19-F2BB-4160-937D-0265AD07B1C9}"/>
    <dgm:cxn modelId="{E222B96B-2721-4B06-9922-6F0ECC37D658}" srcId="{F53DB68B-FE4A-4B4F-81D0-2FDA3F2ADEA7}" destId="{F81291DF-037B-4436-95C7-E40C368C1DAA}" srcOrd="0" destOrd="0" parTransId="{A8FD3079-F3D0-4515-977C-B58010289132}" sibTransId="{680D6266-DE6E-4170-B742-EE26AD26ECDC}"/>
    <dgm:cxn modelId="{4CF22C8D-1159-4B0B-AE97-1C73483D5282}" type="presOf" srcId="{F024AADC-8606-4913-8A84-144B0F9A4B39}" destId="{4B37BEB7-452D-42F0-9FD4-36E999225E75}" srcOrd="0" destOrd="0" presId="urn:microsoft.com/office/officeart/2005/8/layout/hierarchy1"/>
    <dgm:cxn modelId="{F95A6DD4-016B-4CCC-9ACD-C0AB48916042}" type="presParOf" srcId="{CE86796E-727D-4DF0-918C-053EABEC6F49}" destId="{4673F15D-AABB-4C03-A259-D58FB4E4589C}" srcOrd="0" destOrd="0" presId="urn:microsoft.com/office/officeart/2005/8/layout/hierarchy1"/>
    <dgm:cxn modelId="{8EAFB10B-CDD7-49DF-826A-49F5E3BC622C}" type="presParOf" srcId="{4673F15D-AABB-4C03-A259-D58FB4E4589C}" destId="{C00E6CBD-BF30-41F7-A92B-35DFC6D64C31}" srcOrd="0" destOrd="0" presId="urn:microsoft.com/office/officeart/2005/8/layout/hierarchy1"/>
    <dgm:cxn modelId="{01B79660-1F61-4E26-B3D7-4A02DB030236}" type="presParOf" srcId="{C00E6CBD-BF30-41F7-A92B-35DFC6D64C31}" destId="{4D2C38DB-144A-40D3-9E8E-7B79CAD0444D}" srcOrd="0" destOrd="0" presId="urn:microsoft.com/office/officeart/2005/8/layout/hierarchy1"/>
    <dgm:cxn modelId="{0992E0C4-16E7-46A0-B0A8-D1A22C44D01A}" type="presParOf" srcId="{C00E6CBD-BF30-41F7-A92B-35DFC6D64C31}" destId="{BAFAE307-5521-4BC5-BA2C-90CE7889C693}" srcOrd="1" destOrd="0" presId="urn:microsoft.com/office/officeart/2005/8/layout/hierarchy1"/>
    <dgm:cxn modelId="{6C31849B-CF88-4F32-8BDF-984FB5ADBEB8}" type="presParOf" srcId="{4673F15D-AABB-4C03-A259-D58FB4E4589C}" destId="{09B71490-1885-4352-9C8E-40C14B4B93E4}" srcOrd="1" destOrd="0" presId="urn:microsoft.com/office/officeart/2005/8/layout/hierarchy1"/>
    <dgm:cxn modelId="{7832DBC4-CD17-4980-8362-F16AACE1721B}" type="presParOf" srcId="{CE86796E-727D-4DF0-918C-053EABEC6F49}" destId="{1C0A1571-E04D-403C-A902-EA6EEE1C27ED}" srcOrd="1" destOrd="0" presId="urn:microsoft.com/office/officeart/2005/8/layout/hierarchy1"/>
    <dgm:cxn modelId="{9E0E2B2F-F593-4DD2-953F-C8CC199E0435}" type="presParOf" srcId="{1C0A1571-E04D-403C-A902-EA6EEE1C27ED}" destId="{163EB570-21C4-48C7-AC98-990305E645DF}" srcOrd="0" destOrd="0" presId="urn:microsoft.com/office/officeart/2005/8/layout/hierarchy1"/>
    <dgm:cxn modelId="{0B011122-209C-40E4-A86E-DB49FC8FA1A3}" type="presParOf" srcId="{163EB570-21C4-48C7-AC98-990305E645DF}" destId="{C4F83055-D057-40DF-B252-F9F02126EF29}" srcOrd="0" destOrd="0" presId="urn:microsoft.com/office/officeart/2005/8/layout/hierarchy1"/>
    <dgm:cxn modelId="{33CBEDF8-F761-448C-99FE-5D61238D3BE2}" type="presParOf" srcId="{163EB570-21C4-48C7-AC98-990305E645DF}" destId="{4B37BEB7-452D-42F0-9FD4-36E999225E75}" srcOrd="1" destOrd="0" presId="urn:microsoft.com/office/officeart/2005/8/layout/hierarchy1"/>
    <dgm:cxn modelId="{CB79D5E0-D3F9-4CAE-85CE-92F3482D7DC7}" type="presParOf" srcId="{1C0A1571-E04D-403C-A902-EA6EEE1C27ED}" destId="{533145D2-5B0A-4762-8EED-E6ABEB36DC6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0B31293-9D9F-4DDA-BD53-0F9D82CBA7F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52AB5FC-96A2-467D-9F1D-E471FBCF085D}">
      <dgm:prSet/>
      <dgm:spPr/>
      <dgm:t>
        <a:bodyPr/>
        <a:lstStyle/>
        <a:p>
          <a:r>
            <a:rPr lang="en-GB"/>
            <a:t>THE DEONTOLOGICAL THEORY OF ETHICS PERCESIVES ASSISTED SUICIDE AS WRONG DUE TO INFRINGING PRINCIPLES OF NOT INFLICTING HARM ON OTHERS.</a:t>
          </a:r>
          <a:endParaRPr lang="en-US"/>
        </a:p>
      </dgm:t>
    </dgm:pt>
    <dgm:pt modelId="{BA0F4A6E-43BF-4745-A5EB-010AB43C814F}" type="parTrans" cxnId="{F0A4AD80-22EA-4B2B-A22E-B9FB13707C16}">
      <dgm:prSet/>
      <dgm:spPr/>
      <dgm:t>
        <a:bodyPr/>
        <a:lstStyle/>
        <a:p>
          <a:endParaRPr lang="en-US"/>
        </a:p>
      </dgm:t>
    </dgm:pt>
    <dgm:pt modelId="{74C804C6-B553-41A7-8DE7-A2F352235517}" type="sibTrans" cxnId="{F0A4AD80-22EA-4B2B-A22E-B9FB13707C16}">
      <dgm:prSet/>
      <dgm:spPr/>
      <dgm:t>
        <a:bodyPr/>
        <a:lstStyle/>
        <a:p>
          <a:endParaRPr lang="en-US"/>
        </a:p>
      </dgm:t>
    </dgm:pt>
    <dgm:pt modelId="{70E3C6F9-9C5F-479D-8829-0B3B2170B832}">
      <dgm:prSet/>
      <dgm:spPr/>
      <dgm:t>
        <a:bodyPr/>
        <a:lstStyle/>
        <a:p>
          <a:r>
            <a:rPr lang="en-GB"/>
            <a:t>AS ARGUED BY HAAK IN 2021, THIS ACT DEFIES THE PRINCIPLE OF NONMALEFICENCE AND JUSTICE.</a:t>
          </a:r>
          <a:endParaRPr lang="en-US"/>
        </a:p>
      </dgm:t>
    </dgm:pt>
    <dgm:pt modelId="{80727A71-BDAF-4820-8BBF-49E1681A4057}" type="parTrans" cxnId="{59B2A9F5-EB92-451C-9F67-8A0E3CD46F3A}">
      <dgm:prSet/>
      <dgm:spPr/>
      <dgm:t>
        <a:bodyPr/>
        <a:lstStyle/>
        <a:p>
          <a:endParaRPr lang="en-US"/>
        </a:p>
      </dgm:t>
    </dgm:pt>
    <dgm:pt modelId="{83537ACC-3E7F-40B4-8966-876ED0B5CFAA}" type="sibTrans" cxnId="{59B2A9F5-EB92-451C-9F67-8A0E3CD46F3A}">
      <dgm:prSet/>
      <dgm:spPr/>
      <dgm:t>
        <a:bodyPr/>
        <a:lstStyle/>
        <a:p>
          <a:endParaRPr lang="en-US"/>
        </a:p>
      </dgm:t>
    </dgm:pt>
    <dgm:pt modelId="{A56C11E2-9E4E-46C3-853A-CDD601B83271}" type="pres">
      <dgm:prSet presAssocID="{90B31293-9D9F-4DDA-BD53-0F9D82CBA7FB}" presName="hierChild1" presStyleCnt="0">
        <dgm:presLayoutVars>
          <dgm:chPref val="1"/>
          <dgm:dir/>
          <dgm:animOne val="branch"/>
          <dgm:animLvl val="lvl"/>
          <dgm:resizeHandles/>
        </dgm:presLayoutVars>
      </dgm:prSet>
      <dgm:spPr/>
    </dgm:pt>
    <dgm:pt modelId="{57D42D8F-0EBE-4510-8507-88CA6EA9B3F6}" type="pres">
      <dgm:prSet presAssocID="{C52AB5FC-96A2-467D-9F1D-E471FBCF085D}" presName="hierRoot1" presStyleCnt="0"/>
      <dgm:spPr/>
    </dgm:pt>
    <dgm:pt modelId="{DCDF76F7-F695-43C5-B358-28AB848D4855}" type="pres">
      <dgm:prSet presAssocID="{C52AB5FC-96A2-467D-9F1D-E471FBCF085D}" presName="composite" presStyleCnt="0"/>
      <dgm:spPr/>
    </dgm:pt>
    <dgm:pt modelId="{D625D71C-923C-47E9-B0C6-09563C2A8336}" type="pres">
      <dgm:prSet presAssocID="{C52AB5FC-96A2-467D-9F1D-E471FBCF085D}" presName="background" presStyleLbl="node0" presStyleIdx="0" presStyleCnt="2"/>
      <dgm:spPr/>
    </dgm:pt>
    <dgm:pt modelId="{C2626F03-7CDF-4FBD-B831-CA2D66840BB0}" type="pres">
      <dgm:prSet presAssocID="{C52AB5FC-96A2-467D-9F1D-E471FBCF085D}" presName="text" presStyleLbl="fgAcc0" presStyleIdx="0" presStyleCnt="2">
        <dgm:presLayoutVars>
          <dgm:chPref val="3"/>
        </dgm:presLayoutVars>
      </dgm:prSet>
      <dgm:spPr/>
    </dgm:pt>
    <dgm:pt modelId="{CE158AFC-5A29-4239-8C66-F28E3B964CE1}" type="pres">
      <dgm:prSet presAssocID="{C52AB5FC-96A2-467D-9F1D-E471FBCF085D}" presName="hierChild2" presStyleCnt="0"/>
      <dgm:spPr/>
    </dgm:pt>
    <dgm:pt modelId="{A69B1772-DFE8-4D97-BB29-B1D09D63359A}" type="pres">
      <dgm:prSet presAssocID="{70E3C6F9-9C5F-479D-8829-0B3B2170B832}" presName="hierRoot1" presStyleCnt="0"/>
      <dgm:spPr/>
    </dgm:pt>
    <dgm:pt modelId="{38C42595-7156-4EB5-A8A8-0EEAE7A66475}" type="pres">
      <dgm:prSet presAssocID="{70E3C6F9-9C5F-479D-8829-0B3B2170B832}" presName="composite" presStyleCnt="0"/>
      <dgm:spPr/>
    </dgm:pt>
    <dgm:pt modelId="{07DFC529-F901-452B-873F-E60AA76E38AD}" type="pres">
      <dgm:prSet presAssocID="{70E3C6F9-9C5F-479D-8829-0B3B2170B832}" presName="background" presStyleLbl="node0" presStyleIdx="1" presStyleCnt="2"/>
      <dgm:spPr/>
    </dgm:pt>
    <dgm:pt modelId="{2A3B8A29-D26E-44FF-AC2D-893F22C099FE}" type="pres">
      <dgm:prSet presAssocID="{70E3C6F9-9C5F-479D-8829-0B3B2170B832}" presName="text" presStyleLbl="fgAcc0" presStyleIdx="1" presStyleCnt="2">
        <dgm:presLayoutVars>
          <dgm:chPref val="3"/>
        </dgm:presLayoutVars>
      </dgm:prSet>
      <dgm:spPr/>
    </dgm:pt>
    <dgm:pt modelId="{91488338-A4E2-4417-9783-B7D759EC2729}" type="pres">
      <dgm:prSet presAssocID="{70E3C6F9-9C5F-479D-8829-0B3B2170B832}" presName="hierChild2" presStyleCnt="0"/>
      <dgm:spPr/>
    </dgm:pt>
  </dgm:ptLst>
  <dgm:cxnLst>
    <dgm:cxn modelId="{4BCA1B73-C949-48E3-8B3D-D18768093933}" type="presOf" srcId="{90B31293-9D9F-4DDA-BD53-0F9D82CBA7FB}" destId="{A56C11E2-9E4E-46C3-853A-CDD601B83271}" srcOrd="0" destOrd="0" presId="urn:microsoft.com/office/officeart/2005/8/layout/hierarchy1"/>
    <dgm:cxn modelId="{7E2E4057-0267-4F2A-9E7E-9EB76A3F039B}" type="presOf" srcId="{C52AB5FC-96A2-467D-9F1D-E471FBCF085D}" destId="{C2626F03-7CDF-4FBD-B831-CA2D66840BB0}" srcOrd="0" destOrd="0" presId="urn:microsoft.com/office/officeart/2005/8/layout/hierarchy1"/>
    <dgm:cxn modelId="{F0A4AD80-22EA-4B2B-A22E-B9FB13707C16}" srcId="{90B31293-9D9F-4DDA-BD53-0F9D82CBA7FB}" destId="{C52AB5FC-96A2-467D-9F1D-E471FBCF085D}" srcOrd="0" destOrd="0" parTransId="{BA0F4A6E-43BF-4745-A5EB-010AB43C814F}" sibTransId="{74C804C6-B553-41A7-8DE7-A2F352235517}"/>
    <dgm:cxn modelId="{32D9C6D8-279D-4A45-9089-2712A06AE6E4}" type="presOf" srcId="{70E3C6F9-9C5F-479D-8829-0B3B2170B832}" destId="{2A3B8A29-D26E-44FF-AC2D-893F22C099FE}" srcOrd="0" destOrd="0" presId="urn:microsoft.com/office/officeart/2005/8/layout/hierarchy1"/>
    <dgm:cxn modelId="{59B2A9F5-EB92-451C-9F67-8A0E3CD46F3A}" srcId="{90B31293-9D9F-4DDA-BD53-0F9D82CBA7FB}" destId="{70E3C6F9-9C5F-479D-8829-0B3B2170B832}" srcOrd="1" destOrd="0" parTransId="{80727A71-BDAF-4820-8BBF-49E1681A4057}" sibTransId="{83537ACC-3E7F-40B4-8966-876ED0B5CFAA}"/>
    <dgm:cxn modelId="{F43E733A-A8DF-46A0-88C2-2F474FA31555}" type="presParOf" srcId="{A56C11E2-9E4E-46C3-853A-CDD601B83271}" destId="{57D42D8F-0EBE-4510-8507-88CA6EA9B3F6}" srcOrd="0" destOrd="0" presId="urn:microsoft.com/office/officeart/2005/8/layout/hierarchy1"/>
    <dgm:cxn modelId="{404EC326-2E68-4076-A617-D1523E5B724D}" type="presParOf" srcId="{57D42D8F-0EBE-4510-8507-88CA6EA9B3F6}" destId="{DCDF76F7-F695-43C5-B358-28AB848D4855}" srcOrd="0" destOrd="0" presId="urn:microsoft.com/office/officeart/2005/8/layout/hierarchy1"/>
    <dgm:cxn modelId="{7A5A9CB2-8CED-47A8-A2ED-A92AA88FB7DC}" type="presParOf" srcId="{DCDF76F7-F695-43C5-B358-28AB848D4855}" destId="{D625D71C-923C-47E9-B0C6-09563C2A8336}" srcOrd="0" destOrd="0" presId="urn:microsoft.com/office/officeart/2005/8/layout/hierarchy1"/>
    <dgm:cxn modelId="{9644BBF9-1EE2-4510-9656-2F7EFAAB7E93}" type="presParOf" srcId="{DCDF76F7-F695-43C5-B358-28AB848D4855}" destId="{C2626F03-7CDF-4FBD-B831-CA2D66840BB0}" srcOrd="1" destOrd="0" presId="urn:microsoft.com/office/officeart/2005/8/layout/hierarchy1"/>
    <dgm:cxn modelId="{FEC390B4-18DE-4E6D-9488-7AB67299B497}" type="presParOf" srcId="{57D42D8F-0EBE-4510-8507-88CA6EA9B3F6}" destId="{CE158AFC-5A29-4239-8C66-F28E3B964CE1}" srcOrd="1" destOrd="0" presId="urn:microsoft.com/office/officeart/2005/8/layout/hierarchy1"/>
    <dgm:cxn modelId="{D7188FDE-080E-4ED9-87F0-CF8F6524C8F9}" type="presParOf" srcId="{A56C11E2-9E4E-46C3-853A-CDD601B83271}" destId="{A69B1772-DFE8-4D97-BB29-B1D09D63359A}" srcOrd="1" destOrd="0" presId="urn:microsoft.com/office/officeart/2005/8/layout/hierarchy1"/>
    <dgm:cxn modelId="{C23D5D14-BF90-486E-8776-1A9DA1E74B60}" type="presParOf" srcId="{A69B1772-DFE8-4D97-BB29-B1D09D63359A}" destId="{38C42595-7156-4EB5-A8A8-0EEAE7A66475}" srcOrd="0" destOrd="0" presId="urn:microsoft.com/office/officeart/2005/8/layout/hierarchy1"/>
    <dgm:cxn modelId="{61EB672E-B800-4342-8F13-3F15019FF932}" type="presParOf" srcId="{38C42595-7156-4EB5-A8A8-0EEAE7A66475}" destId="{07DFC529-F901-452B-873F-E60AA76E38AD}" srcOrd="0" destOrd="0" presId="urn:microsoft.com/office/officeart/2005/8/layout/hierarchy1"/>
    <dgm:cxn modelId="{C69D4401-AA47-48BD-82E7-8A7736A96511}" type="presParOf" srcId="{38C42595-7156-4EB5-A8A8-0EEAE7A66475}" destId="{2A3B8A29-D26E-44FF-AC2D-893F22C099FE}" srcOrd="1" destOrd="0" presId="urn:microsoft.com/office/officeart/2005/8/layout/hierarchy1"/>
    <dgm:cxn modelId="{1B3E4241-A085-4B73-AD26-5EC941860DE7}" type="presParOf" srcId="{A69B1772-DFE8-4D97-BB29-B1D09D63359A}" destId="{91488338-A4E2-4417-9783-B7D759EC272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DD8AD0A-0FB4-40C8-B926-0447D9F9552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4ADD52D-6E96-4917-B4AD-B2DED00C737C}">
      <dgm:prSet/>
      <dgm:spPr/>
      <dgm:t>
        <a:bodyPr/>
        <a:lstStyle/>
        <a:p>
          <a:r>
            <a:rPr lang="en-GB"/>
            <a:t>FOLLOWING ARE THE RECOMMANDATION FOR THE UK HEALTH CARE SYSTEM TO IMPROVE END-OF-LIFE CARE.</a:t>
          </a:r>
          <a:endParaRPr lang="en-US"/>
        </a:p>
      </dgm:t>
    </dgm:pt>
    <dgm:pt modelId="{4BDB46C9-DD8A-4AA1-B67F-34DA5C5236AB}" type="parTrans" cxnId="{ADE3CEC3-DA5F-4D3C-A18D-95B82D2330CA}">
      <dgm:prSet/>
      <dgm:spPr/>
      <dgm:t>
        <a:bodyPr/>
        <a:lstStyle/>
        <a:p>
          <a:endParaRPr lang="en-US"/>
        </a:p>
      </dgm:t>
    </dgm:pt>
    <dgm:pt modelId="{C1F3500E-CBC0-48DC-B0B4-4E40414E5D8F}" type="sibTrans" cxnId="{ADE3CEC3-DA5F-4D3C-A18D-95B82D2330CA}">
      <dgm:prSet/>
      <dgm:spPr/>
      <dgm:t>
        <a:bodyPr/>
        <a:lstStyle/>
        <a:p>
          <a:endParaRPr lang="en-US"/>
        </a:p>
      </dgm:t>
    </dgm:pt>
    <dgm:pt modelId="{D2543423-2C12-41F4-9083-C242E6A1CC6A}">
      <dgm:prSet/>
      <dgm:spPr/>
      <dgm:t>
        <a:bodyPr/>
        <a:lstStyle/>
        <a:p>
          <a:r>
            <a:rPr lang="en-GB"/>
            <a:t>TO MAKE END-OF-LIFE CARE FACILITIESC MORE ACCESIBLE FOR BAME GROUPS WITH MORE PROMOTIONS AND SUPERVISION </a:t>
          </a:r>
          <a:endParaRPr lang="en-US"/>
        </a:p>
      </dgm:t>
    </dgm:pt>
    <dgm:pt modelId="{65E45B0E-CEE9-4443-BC1E-C5761122CBEC}" type="parTrans" cxnId="{F3AF8756-60EB-4C57-B416-337D5C26CD48}">
      <dgm:prSet/>
      <dgm:spPr/>
      <dgm:t>
        <a:bodyPr/>
        <a:lstStyle/>
        <a:p>
          <a:endParaRPr lang="en-US"/>
        </a:p>
      </dgm:t>
    </dgm:pt>
    <dgm:pt modelId="{B9527EA3-5C1A-4C61-B0FF-531601516508}" type="sibTrans" cxnId="{F3AF8756-60EB-4C57-B416-337D5C26CD48}">
      <dgm:prSet/>
      <dgm:spPr/>
      <dgm:t>
        <a:bodyPr/>
        <a:lstStyle/>
        <a:p>
          <a:endParaRPr lang="en-US"/>
        </a:p>
      </dgm:t>
    </dgm:pt>
    <dgm:pt modelId="{7281C8BD-A772-4422-89F1-5AA297780739}">
      <dgm:prSet/>
      <dgm:spPr/>
      <dgm:t>
        <a:bodyPr/>
        <a:lstStyle/>
        <a:p>
          <a:r>
            <a:rPr lang="en-GB"/>
            <a:t>TO LEGALISE ASSISTED SUICIDE FOR PATIENTS SUFFERING FROM CHRONIC ILLNESSES LIKE CANCER</a:t>
          </a:r>
          <a:endParaRPr lang="en-US"/>
        </a:p>
      </dgm:t>
    </dgm:pt>
    <dgm:pt modelId="{C1A3D20E-968D-47C4-A5DC-2215AD2592A4}" type="parTrans" cxnId="{2FB32840-14F9-4450-80FC-C36DFFEE1FCA}">
      <dgm:prSet/>
      <dgm:spPr/>
      <dgm:t>
        <a:bodyPr/>
        <a:lstStyle/>
        <a:p>
          <a:endParaRPr lang="en-US"/>
        </a:p>
      </dgm:t>
    </dgm:pt>
    <dgm:pt modelId="{0FAF7B1E-331C-47D5-9887-42D8C04B8B9C}" type="sibTrans" cxnId="{2FB32840-14F9-4450-80FC-C36DFFEE1FCA}">
      <dgm:prSet/>
      <dgm:spPr/>
      <dgm:t>
        <a:bodyPr/>
        <a:lstStyle/>
        <a:p>
          <a:endParaRPr lang="en-US"/>
        </a:p>
      </dgm:t>
    </dgm:pt>
    <dgm:pt modelId="{FB4F0B1A-24D9-45AA-AC83-8AD1BAE7F148}">
      <dgm:prSet/>
      <dgm:spPr/>
      <dgm:t>
        <a:bodyPr/>
        <a:lstStyle/>
        <a:p>
          <a:r>
            <a:rPr lang="en-GB"/>
            <a:t>TO DEVELOP A MORE  COORDINATED SERVICE MODEL, ESPECIALLY FOR PEOPLE IN NON-CANCER PALLIATIVE CARE</a:t>
          </a:r>
          <a:endParaRPr lang="en-US"/>
        </a:p>
      </dgm:t>
    </dgm:pt>
    <dgm:pt modelId="{DAEEB692-E603-4534-9D56-B69E6056EA13}" type="parTrans" cxnId="{5CF558B3-A68C-4CE2-B1E1-E0A77D9A5A0B}">
      <dgm:prSet/>
      <dgm:spPr/>
      <dgm:t>
        <a:bodyPr/>
        <a:lstStyle/>
        <a:p>
          <a:endParaRPr lang="en-US"/>
        </a:p>
      </dgm:t>
    </dgm:pt>
    <dgm:pt modelId="{33CE9CC6-CE9E-46A4-AD87-1766CE44FEC7}" type="sibTrans" cxnId="{5CF558B3-A68C-4CE2-B1E1-E0A77D9A5A0B}">
      <dgm:prSet/>
      <dgm:spPr/>
      <dgm:t>
        <a:bodyPr/>
        <a:lstStyle/>
        <a:p>
          <a:endParaRPr lang="en-US"/>
        </a:p>
      </dgm:t>
    </dgm:pt>
    <dgm:pt modelId="{CF2B0DCB-B345-42B8-9F8E-52D6F0395900}">
      <dgm:prSet/>
      <dgm:spPr/>
      <dgm:t>
        <a:bodyPr/>
        <a:lstStyle/>
        <a:p>
          <a:r>
            <a:rPr lang="en-GB"/>
            <a:t>TO  INCREASE GOVERNMENT INVESTMENT IN END-OF-LIFE CARE FOR ENHANCING THE CAPACITY OF CARE PROVISION</a:t>
          </a:r>
          <a:endParaRPr lang="en-US"/>
        </a:p>
      </dgm:t>
    </dgm:pt>
    <dgm:pt modelId="{702D2FDB-25BF-41F9-85E4-D979BBAA8C99}" type="parTrans" cxnId="{C738A497-6114-491C-A258-4A1E849BB2B8}">
      <dgm:prSet/>
      <dgm:spPr/>
      <dgm:t>
        <a:bodyPr/>
        <a:lstStyle/>
        <a:p>
          <a:endParaRPr lang="en-US"/>
        </a:p>
      </dgm:t>
    </dgm:pt>
    <dgm:pt modelId="{D11F69A2-8BE3-4551-B0B1-53043399D478}" type="sibTrans" cxnId="{C738A497-6114-491C-A258-4A1E849BB2B8}">
      <dgm:prSet/>
      <dgm:spPr/>
      <dgm:t>
        <a:bodyPr/>
        <a:lstStyle/>
        <a:p>
          <a:endParaRPr lang="en-US"/>
        </a:p>
      </dgm:t>
    </dgm:pt>
    <dgm:pt modelId="{0EF4446E-B863-40CB-8252-21721722F523}">
      <dgm:prSet/>
      <dgm:spPr/>
      <dgm:t>
        <a:bodyPr/>
        <a:lstStyle/>
        <a:p>
          <a:r>
            <a:rPr lang="en-GB"/>
            <a:t>RECOMANDATION FOR IMPROVEMENT IN END-OF-LIFE CARE IN UK ARE FOCUSED ON AREAS LIKE NON-CANCER END-LIFE-CARE, SERVICE MODEL, ASSISTED SUICIDE, AND GOVERNMENT INVESTMENT.</a:t>
          </a:r>
          <a:endParaRPr lang="en-US"/>
        </a:p>
      </dgm:t>
    </dgm:pt>
    <dgm:pt modelId="{809A49C2-A341-4FF2-BE44-81EA0A1B24CB}" type="parTrans" cxnId="{3AFD1662-6051-4DE6-A07C-20E8E4BF15A2}">
      <dgm:prSet/>
      <dgm:spPr/>
      <dgm:t>
        <a:bodyPr/>
        <a:lstStyle/>
        <a:p>
          <a:endParaRPr lang="en-US"/>
        </a:p>
      </dgm:t>
    </dgm:pt>
    <dgm:pt modelId="{A9FA2D7B-C59F-4949-81EB-4EE8D19AD69A}" type="sibTrans" cxnId="{3AFD1662-6051-4DE6-A07C-20E8E4BF15A2}">
      <dgm:prSet/>
      <dgm:spPr/>
      <dgm:t>
        <a:bodyPr/>
        <a:lstStyle/>
        <a:p>
          <a:endParaRPr lang="en-US"/>
        </a:p>
      </dgm:t>
    </dgm:pt>
    <dgm:pt modelId="{43F8E9AA-E9D0-4BF2-9640-03F93948CC37}" type="pres">
      <dgm:prSet presAssocID="{ADD8AD0A-0FB4-40C8-B926-0447D9F95525}" presName="diagram" presStyleCnt="0">
        <dgm:presLayoutVars>
          <dgm:dir/>
          <dgm:resizeHandles val="exact"/>
        </dgm:presLayoutVars>
      </dgm:prSet>
      <dgm:spPr/>
    </dgm:pt>
    <dgm:pt modelId="{E5A7A014-9C3D-4DD8-846A-B4A37FAA5577}" type="pres">
      <dgm:prSet presAssocID="{84ADD52D-6E96-4917-B4AD-B2DED00C737C}" presName="node" presStyleLbl="node1" presStyleIdx="0" presStyleCnt="6">
        <dgm:presLayoutVars>
          <dgm:bulletEnabled val="1"/>
        </dgm:presLayoutVars>
      </dgm:prSet>
      <dgm:spPr/>
    </dgm:pt>
    <dgm:pt modelId="{F5347747-752C-482A-BE8C-91C42683411F}" type="pres">
      <dgm:prSet presAssocID="{C1F3500E-CBC0-48DC-B0B4-4E40414E5D8F}" presName="sibTrans" presStyleCnt="0"/>
      <dgm:spPr/>
    </dgm:pt>
    <dgm:pt modelId="{773E65F8-9D92-4B53-9186-5F5BB680D4E9}" type="pres">
      <dgm:prSet presAssocID="{D2543423-2C12-41F4-9083-C242E6A1CC6A}" presName="node" presStyleLbl="node1" presStyleIdx="1" presStyleCnt="6">
        <dgm:presLayoutVars>
          <dgm:bulletEnabled val="1"/>
        </dgm:presLayoutVars>
      </dgm:prSet>
      <dgm:spPr/>
    </dgm:pt>
    <dgm:pt modelId="{96C0B37E-DF34-4B19-AC4F-C65604D73827}" type="pres">
      <dgm:prSet presAssocID="{B9527EA3-5C1A-4C61-B0FF-531601516508}" presName="sibTrans" presStyleCnt="0"/>
      <dgm:spPr/>
    </dgm:pt>
    <dgm:pt modelId="{C11D3AE3-AB54-49A5-9A0F-5E1E6E35E921}" type="pres">
      <dgm:prSet presAssocID="{7281C8BD-A772-4422-89F1-5AA297780739}" presName="node" presStyleLbl="node1" presStyleIdx="2" presStyleCnt="6">
        <dgm:presLayoutVars>
          <dgm:bulletEnabled val="1"/>
        </dgm:presLayoutVars>
      </dgm:prSet>
      <dgm:spPr/>
    </dgm:pt>
    <dgm:pt modelId="{720960B3-88EA-4B65-9FAA-38FCD6BE6320}" type="pres">
      <dgm:prSet presAssocID="{0FAF7B1E-331C-47D5-9887-42D8C04B8B9C}" presName="sibTrans" presStyleCnt="0"/>
      <dgm:spPr/>
    </dgm:pt>
    <dgm:pt modelId="{B0F60564-5FCA-4FE9-82B9-E6DC14395CEF}" type="pres">
      <dgm:prSet presAssocID="{FB4F0B1A-24D9-45AA-AC83-8AD1BAE7F148}" presName="node" presStyleLbl="node1" presStyleIdx="3" presStyleCnt="6">
        <dgm:presLayoutVars>
          <dgm:bulletEnabled val="1"/>
        </dgm:presLayoutVars>
      </dgm:prSet>
      <dgm:spPr/>
    </dgm:pt>
    <dgm:pt modelId="{7F980030-6AB4-45A9-BC73-A810DACBB59C}" type="pres">
      <dgm:prSet presAssocID="{33CE9CC6-CE9E-46A4-AD87-1766CE44FEC7}" presName="sibTrans" presStyleCnt="0"/>
      <dgm:spPr/>
    </dgm:pt>
    <dgm:pt modelId="{348F6F88-D67B-4A18-87DC-2B335DD39E8D}" type="pres">
      <dgm:prSet presAssocID="{CF2B0DCB-B345-42B8-9F8E-52D6F0395900}" presName="node" presStyleLbl="node1" presStyleIdx="4" presStyleCnt="6">
        <dgm:presLayoutVars>
          <dgm:bulletEnabled val="1"/>
        </dgm:presLayoutVars>
      </dgm:prSet>
      <dgm:spPr/>
    </dgm:pt>
    <dgm:pt modelId="{D3F67BE0-F7C8-4D3D-83E7-BCF9FED14281}" type="pres">
      <dgm:prSet presAssocID="{D11F69A2-8BE3-4551-B0B1-53043399D478}" presName="sibTrans" presStyleCnt="0"/>
      <dgm:spPr/>
    </dgm:pt>
    <dgm:pt modelId="{15E246F4-C2BA-4CF5-932F-96B0C2A1FE61}" type="pres">
      <dgm:prSet presAssocID="{0EF4446E-B863-40CB-8252-21721722F523}" presName="node" presStyleLbl="node1" presStyleIdx="5" presStyleCnt="6">
        <dgm:presLayoutVars>
          <dgm:bulletEnabled val="1"/>
        </dgm:presLayoutVars>
      </dgm:prSet>
      <dgm:spPr/>
    </dgm:pt>
  </dgm:ptLst>
  <dgm:cxnLst>
    <dgm:cxn modelId="{2FB32840-14F9-4450-80FC-C36DFFEE1FCA}" srcId="{ADD8AD0A-0FB4-40C8-B926-0447D9F95525}" destId="{7281C8BD-A772-4422-89F1-5AA297780739}" srcOrd="2" destOrd="0" parTransId="{C1A3D20E-968D-47C4-A5DC-2215AD2592A4}" sibTransId="{0FAF7B1E-331C-47D5-9887-42D8C04B8B9C}"/>
    <dgm:cxn modelId="{3AFD1662-6051-4DE6-A07C-20E8E4BF15A2}" srcId="{ADD8AD0A-0FB4-40C8-B926-0447D9F95525}" destId="{0EF4446E-B863-40CB-8252-21721722F523}" srcOrd="5" destOrd="0" parTransId="{809A49C2-A341-4FF2-BE44-81EA0A1B24CB}" sibTransId="{A9FA2D7B-C59F-4949-81EB-4EE8D19AD69A}"/>
    <dgm:cxn modelId="{F3AF8756-60EB-4C57-B416-337D5C26CD48}" srcId="{ADD8AD0A-0FB4-40C8-B926-0447D9F95525}" destId="{D2543423-2C12-41F4-9083-C242E6A1CC6A}" srcOrd="1" destOrd="0" parTransId="{65E45B0E-CEE9-4443-BC1E-C5761122CBEC}" sibTransId="{B9527EA3-5C1A-4C61-B0FF-531601516508}"/>
    <dgm:cxn modelId="{BA76F779-9545-4756-A119-68CCA64BBE88}" type="presOf" srcId="{ADD8AD0A-0FB4-40C8-B926-0447D9F95525}" destId="{43F8E9AA-E9D0-4BF2-9640-03F93948CC37}" srcOrd="0" destOrd="0" presId="urn:microsoft.com/office/officeart/2005/8/layout/default"/>
    <dgm:cxn modelId="{51591687-01EA-4BFE-99A5-9174E9D1C7B4}" type="presOf" srcId="{D2543423-2C12-41F4-9083-C242E6A1CC6A}" destId="{773E65F8-9D92-4B53-9186-5F5BB680D4E9}" srcOrd="0" destOrd="0" presId="urn:microsoft.com/office/officeart/2005/8/layout/default"/>
    <dgm:cxn modelId="{C738A497-6114-491C-A258-4A1E849BB2B8}" srcId="{ADD8AD0A-0FB4-40C8-B926-0447D9F95525}" destId="{CF2B0DCB-B345-42B8-9F8E-52D6F0395900}" srcOrd="4" destOrd="0" parTransId="{702D2FDB-25BF-41F9-85E4-D979BBAA8C99}" sibTransId="{D11F69A2-8BE3-4551-B0B1-53043399D478}"/>
    <dgm:cxn modelId="{BF3737B2-FA6A-4582-9CB4-6EAB0E974D71}" type="presOf" srcId="{7281C8BD-A772-4422-89F1-5AA297780739}" destId="{C11D3AE3-AB54-49A5-9A0F-5E1E6E35E921}" srcOrd="0" destOrd="0" presId="urn:microsoft.com/office/officeart/2005/8/layout/default"/>
    <dgm:cxn modelId="{5CF558B3-A68C-4CE2-B1E1-E0A77D9A5A0B}" srcId="{ADD8AD0A-0FB4-40C8-B926-0447D9F95525}" destId="{FB4F0B1A-24D9-45AA-AC83-8AD1BAE7F148}" srcOrd="3" destOrd="0" parTransId="{DAEEB692-E603-4534-9D56-B69E6056EA13}" sibTransId="{33CE9CC6-CE9E-46A4-AD87-1766CE44FEC7}"/>
    <dgm:cxn modelId="{15B402BA-AF44-4529-853D-1D3A3D3E4C96}" type="presOf" srcId="{84ADD52D-6E96-4917-B4AD-B2DED00C737C}" destId="{E5A7A014-9C3D-4DD8-846A-B4A37FAA5577}" srcOrd="0" destOrd="0" presId="urn:microsoft.com/office/officeart/2005/8/layout/default"/>
    <dgm:cxn modelId="{ADE3CEC3-DA5F-4D3C-A18D-95B82D2330CA}" srcId="{ADD8AD0A-0FB4-40C8-B926-0447D9F95525}" destId="{84ADD52D-6E96-4917-B4AD-B2DED00C737C}" srcOrd="0" destOrd="0" parTransId="{4BDB46C9-DD8A-4AA1-B67F-34DA5C5236AB}" sibTransId="{C1F3500E-CBC0-48DC-B0B4-4E40414E5D8F}"/>
    <dgm:cxn modelId="{16455DDB-DE42-4342-A888-320FF4050C3C}" type="presOf" srcId="{FB4F0B1A-24D9-45AA-AC83-8AD1BAE7F148}" destId="{B0F60564-5FCA-4FE9-82B9-E6DC14395CEF}" srcOrd="0" destOrd="0" presId="urn:microsoft.com/office/officeart/2005/8/layout/default"/>
    <dgm:cxn modelId="{7DE947F7-2C04-4280-8790-45D068B1AA57}" type="presOf" srcId="{0EF4446E-B863-40CB-8252-21721722F523}" destId="{15E246F4-C2BA-4CF5-932F-96B0C2A1FE61}" srcOrd="0" destOrd="0" presId="urn:microsoft.com/office/officeart/2005/8/layout/default"/>
    <dgm:cxn modelId="{B6E8E5FE-170B-42A7-9A6F-78A68F99E960}" type="presOf" srcId="{CF2B0DCB-B345-42B8-9F8E-52D6F0395900}" destId="{348F6F88-D67B-4A18-87DC-2B335DD39E8D}" srcOrd="0" destOrd="0" presId="urn:microsoft.com/office/officeart/2005/8/layout/default"/>
    <dgm:cxn modelId="{9EB760D9-678D-4B8C-A9DB-C81D213EAFD7}" type="presParOf" srcId="{43F8E9AA-E9D0-4BF2-9640-03F93948CC37}" destId="{E5A7A014-9C3D-4DD8-846A-B4A37FAA5577}" srcOrd="0" destOrd="0" presId="urn:microsoft.com/office/officeart/2005/8/layout/default"/>
    <dgm:cxn modelId="{E5EC594B-2058-4F36-8F94-DD357F52B45F}" type="presParOf" srcId="{43F8E9AA-E9D0-4BF2-9640-03F93948CC37}" destId="{F5347747-752C-482A-BE8C-91C42683411F}" srcOrd="1" destOrd="0" presId="urn:microsoft.com/office/officeart/2005/8/layout/default"/>
    <dgm:cxn modelId="{7F004613-F83D-4CE6-947A-2917BD064A88}" type="presParOf" srcId="{43F8E9AA-E9D0-4BF2-9640-03F93948CC37}" destId="{773E65F8-9D92-4B53-9186-5F5BB680D4E9}" srcOrd="2" destOrd="0" presId="urn:microsoft.com/office/officeart/2005/8/layout/default"/>
    <dgm:cxn modelId="{F5914706-8715-4836-AFE0-87B5492116F4}" type="presParOf" srcId="{43F8E9AA-E9D0-4BF2-9640-03F93948CC37}" destId="{96C0B37E-DF34-4B19-AC4F-C65604D73827}" srcOrd="3" destOrd="0" presId="urn:microsoft.com/office/officeart/2005/8/layout/default"/>
    <dgm:cxn modelId="{C18CD75E-CC44-4C4C-92EF-2DB6C69AF2D6}" type="presParOf" srcId="{43F8E9AA-E9D0-4BF2-9640-03F93948CC37}" destId="{C11D3AE3-AB54-49A5-9A0F-5E1E6E35E921}" srcOrd="4" destOrd="0" presId="urn:microsoft.com/office/officeart/2005/8/layout/default"/>
    <dgm:cxn modelId="{E5391739-673E-4A37-BC12-C879AA857FB7}" type="presParOf" srcId="{43F8E9AA-E9D0-4BF2-9640-03F93948CC37}" destId="{720960B3-88EA-4B65-9FAA-38FCD6BE6320}" srcOrd="5" destOrd="0" presId="urn:microsoft.com/office/officeart/2005/8/layout/default"/>
    <dgm:cxn modelId="{804A46B7-D7C9-46B8-92B3-BD70ACA3118D}" type="presParOf" srcId="{43F8E9AA-E9D0-4BF2-9640-03F93948CC37}" destId="{B0F60564-5FCA-4FE9-82B9-E6DC14395CEF}" srcOrd="6" destOrd="0" presId="urn:microsoft.com/office/officeart/2005/8/layout/default"/>
    <dgm:cxn modelId="{AB52427F-1E4D-43DB-9B53-66726A71D32E}" type="presParOf" srcId="{43F8E9AA-E9D0-4BF2-9640-03F93948CC37}" destId="{7F980030-6AB4-45A9-BC73-A810DACBB59C}" srcOrd="7" destOrd="0" presId="urn:microsoft.com/office/officeart/2005/8/layout/default"/>
    <dgm:cxn modelId="{034A94D1-57FB-44DA-86DD-DF2DB58EF11B}" type="presParOf" srcId="{43F8E9AA-E9D0-4BF2-9640-03F93948CC37}" destId="{348F6F88-D67B-4A18-87DC-2B335DD39E8D}" srcOrd="8" destOrd="0" presId="urn:microsoft.com/office/officeart/2005/8/layout/default"/>
    <dgm:cxn modelId="{A9E6096F-A649-434B-827F-A75CDCF6EB94}" type="presParOf" srcId="{43F8E9AA-E9D0-4BF2-9640-03F93948CC37}" destId="{D3F67BE0-F7C8-4D3D-83E7-BCF9FED14281}" srcOrd="9" destOrd="0" presId="urn:microsoft.com/office/officeart/2005/8/layout/default"/>
    <dgm:cxn modelId="{D8D8D4FD-BC3B-4E15-AE95-608740277D22}" type="presParOf" srcId="{43F8E9AA-E9D0-4BF2-9640-03F93948CC37}" destId="{15E246F4-C2BA-4CF5-932F-96B0C2A1FE6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8C92430-FEF2-4890-835A-606CE5C68809}"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8AEDDE10-DE18-4BEF-A31C-E61DCDBBE1E3}">
      <dgm:prSet/>
      <dgm:spPr/>
      <dgm:t>
        <a:bodyPr/>
        <a:lstStyle/>
        <a:p>
          <a:r>
            <a:rPr lang="en-GB"/>
            <a:t>TO CONCLUDE, THE ASSESSMENT HAS EXTENSIVELY STUDID THE CONDITION OF END-OF-LIFE CARE FOR ELDERLY PEOPLE IN THE UNITED KINGDOM.</a:t>
          </a:r>
          <a:endParaRPr lang="en-US"/>
        </a:p>
      </dgm:t>
    </dgm:pt>
    <dgm:pt modelId="{8A158968-2382-4632-8C75-2AA4F3AD2F20}" type="parTrans" cxnId="{AB97BBE2-3767-4618-9300-D70372C5B8F6}">
      <dgm:prSet/>
      <dgm:spPr/>
      <dgm:t>
        <a:bodyPr/>
        <a:lstStyle/>
        <a:p>
          <a:endParaRPr lang="en-US"/>
        </a:p>
      </dgm:t>
    </dgm:pt>
    <dgm:pt modelId="{6F9D635A-ACD4-44ED-BA2C-90794F02F290}" type="sibTrans" cxnId="{AB97BBE2-3767-4618-9300-D70372C5B8F6}">
      <dgm:prSet/>
      <dgm:spPr/>
      <dgm:t>
        <a:bodyPr/>
        <a:lstStyle/>
        <a:p>
          <a:endParaRPr lang="en-US"/>
        </a:p>
      </dgm:t>
    </dgm:pt>
    <dgm:pt modelId="{A939A5D8-6C23-4005-BAF0-72077100D793}">
      <dgm:prSet/>
      <dgm:spPr/>
      <dgm:t>
        <a:bodyPr/>
        <a:lstStyle/>
        <a:p>
          <a:r>
            <a:rPr lang="en-GB"/>
            <a:t>THE PROVISION PALLIATIVE AND END-OF-LIFE CARE IN DISTINCT SETUPS HAS BEEN POSTULATED AND THE GAPS IN THE SYSTEM HAVE BEEN IDENTIFIED ALONG WITH THE THEORIES AND LAWS OF AGEING.</a:t>
          </a:r>
          <a:endParaRPr lang="en-US"/>
        </a:p>
      </dgm:t>
    </dgm:pt>
    <dgm:pt modelId="{FB5B2F23-971C-407E-BF9A-450D19C41E64}" type="parTrans" cxnId="{92B98118-1870-4C84-A2CC-F6F378226B73}">
      <dgm:prSet/>
      <dgm:spPr/>
      <dgm:t>
        <a:bodyPr/>
        <a:lstStyle/>
        <a:p>
          <a:endParaRPr lang="en-US"/>
        </a:p>
      </dgm:t>
    </dgm:pt>
    <dgm:pt modelId="{9FCED4F8-1706-4EDD-B7EB-CBEDCE377220}" type="sibTrans" cxnId="{92B98118-1870-4C84-A2CC-F6F378226B73}">
      <dgm:prSet/>
      <dgm:spPr/>
      <dgm:t>
        <a:bodyPr/>
        <a:lstStyle/>
        <a:p>
          <a:endParaRPr lang="en-US"/>
        </a:p>
      </dgm:t>
    </dgm:pt>
    <dgm:pt modelId="{F47BA37B-426B-487A-B9A7-115AD4FA0D8D}">
      <dgm:prSet/>
      <dgm:spPr/>
      <dgm:t>
        <a:bodyPr/>
        <a:lstStyle/>
        <a:p>
          <a:r>
            <a:rPr lang="en-GB"/>
            <a:t>FURTHER RECOMMANDATION HAVE BEEN MADE FOR IMPROVING END-OF-LIFE CARE WITH REFERENCE TO ASSISTED SUICIDE.</a:t>
          </a:r>
          <a:endParaRPr lang="en-US"/>
        </a:p>
      </dgm:t>
    </dgm:pt>
    <dgm:pt modelId="{F74B6F08-1B33-41CA-A6C2-166504B7E84D}" type="parTrans" cxnId="{4C741E81-688E-4522-A1FD-D1FA77EA0762}">
      <dgm:prSet/>
      <dgm:spPr/>
      <dgm:t>
        <a:bodyPr/>
        <a:lstStyle/>
        <a:p>
          <a:endParaRPr lang="en-US"/>
        </a:p>
      </dgm:t>
    </dgm:pt>
    <dgm:pt modelId="{BD6634AF-8EFE-4D24-B47A-E16AC0429435}" type="sibTrans" cxnId="{4C741E81-688E-4522-A1FD-D1FA77EA0762}">
      <dgm:prSet/>
      <dgm:spPr/>
      <dgm:t>
        <a:bodyPr/>
        <a:lstStyle/>
        <a:p>
          <a:endParaRPr lang="en-US"/>
        </a:p>
      </dgm:t>
    </dgm:pt>
    <dgm:pt modelId="{FFF08D77-5F76-4B3E-B1C6-F06EF73FB85C}" type="pres">
      <dgm:prSet presAssocID="{78C92430-FEF2-4890-835A-606CE5C68809}" presName="outerComposite" presStyleCnt="0">
        <dgm:presLayoutVars>
          <dgm:chMax val="5"/>
          <dgm:dir/>
          <dgm:resizeHandles val="exact"/>
        </dgm:presLayoutVars>
      </dgm:prSet>
      <dgm:spPr/>
    </dgm:pt>
    <dgm:pt modelId="{63A4BA6B-7606-4535-8D18-B2C76AC25635}" type="pres">
      <dgm:prSet presAssocID="{78C92430-FEF2-4890-835A-606CE5C68809}" presName="dummyMaxCanvas" presStyleCnt="0">
        <dgm:presLayoutVars/>
      </dgm:prSet>
      <dgm:spPr/>
    </dgm:pt>
    <dgm:pt modelId="{260F2220-A794-4D41-9185-0DE9EBD737B1}" type="pres">
      <dgm:prSet presAssocID="{78C92430-FEF2-4890-835A-606CE5C68809}" presName="ThreeNodes_1" presStyleLbl="node1" presStyleIdx="0" presStyleCnt="3">
        <dgm:presLayoutVars>
          <dgm:bulletEnabled val="1"/>
        </dgm:presLayoutVars>
      </dgm:prSet>
      <dgm:spPr/>
    </dgm:pt>
    <dgm:pt modelId="{F816238A-0329-4F61-B588-2EB97D8E5C1C}" type="pres">
      <dgm:prSet presAssocID="{78C92430-FEF2-4890-835A-606CE5C68809}" presName="ThreeNodes_2" presStyleLbl="node1" presStyleIdx="1" presStyleCnt="3">
        <dgm:presLayoutVars>
          <dgm:bulletEnabled val="1"/>
        </dgm:presLayoutVars>
      </dgm:prSet>
      <dgm:spPr/>
    </dgm:pt>
    <dgm:pt modelId="{188FE740-4218-412B-8BD4-267459466B53}" type="pres">
      <dgm:prSet presAssocID="{78C92430-FEF2-4890-835A-606CE5C68809}" presName="ThreeNodes_3" presStyleLbl="node1" presStyleIdx="2" presStyleCnt="3">
        <dgm:presLayoutVars>
          <dgm:bulletEnabled val="1"/>
        </dgm:presLayoutVars>
      </dgm:prSet>
      <dgm:spPr/>
    </dgm:pt>
    <dgm:pt modelId="{61B5EFB3-7937-44D9-96D7-FBEE0628D378}" type="pres">
      <dgm:prSet presAssocID="{78C92430-FEF2-4890-835A-606CE5C68809}" presName="ThreeConn_1-2" presStyleLbl="fgAccFollowNode1" presStyleIdx="0" presStyleCnt="2">
        <dgm:presLayoutVars>
          <dgm:bulletEnabled val="1"/>
        </dgm:presLayoutVars>
      </dgm:prSet>
      <dgm:spPr/>
    </dgm:pt>
    <dgm:pt modelId="{EB00157B-E380-46D6-8372-8BE2BD73907F}" type="pres">
      <dgm:prSet presAssocID="{78C92430-FEF2-4890-835A-606CE5C68809}" presName="ThreeConn_2-3" presStyleLbl="fgAccFollowNode1" presStyleIdx="1" presStyleCnt="2">
        <dgm:presLayoutVars>
          <dgm:bulletEnabled val="1"/>
        </dgm:presLayoutVars>
      </dgm:prSet>
      <dgm:spPr/>
    </dgm:pt>
    <dgm:pt modelId="{B26D80E8-A78F-4694-A020-32ABCDC5B57E}" type="pres">
      <dgm:prSet presAssocID="{78C92430-FEF2-4890-835A-606CE5C68809}" presName="ThreeNodes_1_text" presStyleLbl="node1" presStyleIdx="2" presStyleCnt="3">
        <dgm:presLayoutVars>
          <dgm:bulletEnabled val="1"/>
        </dgm:presLayoutVars>
      </dgm:prSet>
      <dgm:spPr/>
    </dgm:pt>
    <dgm:pt modelId="{70CC1B2D-1781-44F8-8EDA-FDE87F67C580}" type="pres">
      <dgm:prSet presAssocID="{78C92430-FEF2-4890-835A-606CE5C68809}" presName="ThreeNodes_2_text" presStyleLbl="node1" presStyleIdx="2" presStyleCnt="3">
        <dgm:presLayoutVars>
          <dgm:bulletEnabled val="1"/>
        </dgm:presLayoutVars>
      </dgm:prSet>
      <dgm:spPr/>
    </dgm:pt>
    <dgm:pt modelId="{1DF95F69-8D90-4EF7-84F0-BF0508B491B0}" type="pres">
      <dgm:prSet presAssocID="{78C92430-FEF2-4890-835A-606CE5C68809}" presName="ThreeNodes_3_text" presStyleLbl="node1" presStyleIdx="2" presStyleCnt="3">
        <dgm:presLayoutVars>
          <dgm:bulletEnabled val="1"/>
        </dgm:presLayoutVars>
      </dgm:prSet>
      <dgm:spPr/>
    </dgm:pt>
  </dgm:ptLst>
  <dgm:cxnLst>
    <dgm:cxn modelId="{92B98118-1870-4C84-A2CC-F6F378226B73}" srcId="{78C92430-FEF2-4890-835A-606CE5C68809}" destId="{A939A5D8-6C23-4005-BAF0-72077100D793}" srcOrd="1" destOrd="0" parTransId="{FB5B2F23-971C-407E-BF9A-450D19C41E64}" sibTransId="{9FCED4F8-1706-4EDD-B7EB-CBEDCE377220}"/>
    <dgm:cxn modelId="{554ABF30-C739-4C35-986E-D502CC76308C}" type="presOf" srcId="{8AEDDE10-DE18-4BEF-A31C-E61DCDBBE1E3}" destId="{B26D80E8-A78F-4694-A020-32ABCDC5B57E}" srcOrd="1" destOrd="0" presId="urn:microsoft.com/office/officeart/2005/8/layout/vProcess5"/>
    <dgm:cxn modelId="{046CE73A-2AAC-4007-B7C0-030121F73502}" type="presOf" srcId="{A939A5D8-6C23-4005-BAF0-72077100D793}" destId="{70CC1B2D-1781-44F8-8EDA-FDE87F67C580}" srcOrd="1" destOrd="0" presId="urn:microsoft.com/office/officeart/2005/8/layout/vProcess5"/>
    <dgm:cxn modelId="{E948E766-CAE4-40FE-AA5D-16CA8DDED8FA}" type="presOf" srcId="{F47BA37B-426B-487A-B9A7-115AD4FA0D8D}" destId="{1DF95F69-8D90-4EF7-84F0-BF0508B491B0}" srcOrd="1" destOrd="0" presId="urn:microsoft.com/office/officeart/2005/8/layout/vProcess5"/>
    <dgm:cxn modelId="{63523A68-1B4F-4148-874C-6DC09DA7477B}" type="presOf" srcId="{78C92430-FEF2-4890-835A-606CE5C68809}" destId="{FFF08D77-5F76-4B3E-B1C6-F06EF73FB85C}" srcOrd="0" destOrd="0" presId="urn:microsoft.com/office/officeart/2005/8/layout/vProcess5"/>
    <dgm:cxn modelId="{AD25AE69-7334-4F27-85D3-D4FCF612B64D}" type="presOf" srcId="{6F9D635A-ACD4-44ED-BA2C-90794F02F290}" destId="{61B5EFB3-7937-44D9-96D7-FBEE0628D378}" srcOrd="0" destOrd="0" presId="urn:microsoft.com/office/officeart/2005/8/layout/vProcess5"/>
    <dgm:cxn modelId="{8BF51377-CB8F-4F69-ACB3-47C55D25C320}" type="presOf" srcId="{8AEDDE10-DE18-4BEF-A31C-E61DCDBBE1E3}" destId="{260F2220-A794-4D41-9185-0DE9EBD737B1}" srcOrd="0" destOrd="0" presId="urn:microsoft.com/office/officeart/2005/8/layout/vProcess5"/>
    <dgm:cxn modelId="{4C741E81-688E-4522-A1FD-D1FA77EA0762}" srcId="{78C92430-FEF2-4890-835A-606CE5C68809}" destId="{F47BA37B-426B-487A-B9A7-115AD4FA0D8D}" srcOrd="2" destOrd="0" parTransId="{F74B6F08-1B33-41CA-A6C2-166504B7E84D}" sibTransId="{BD6634AF-8EFE-4D24-B47A-E16AC0429435}"/>
    <dgm:cxn modelId="{12EF5D85-F903-4C1B-8B7A-1055BFA6C8CE}" type="presOf" srcId="{F47BA37B-426B-487A-B9A7-115AD4FA0D8D}" destId="{188FE740-4218-412B-8BD4-267459466B53}" srcOrd="0" destOrd="0" presId="urn:microsoft.com/office/officeart/2005/8/layout/vProcess5"/>
    <dgm:cxn modelId="{D58436D6-65C6-457F-BF14-E0B2D27A13DC}" type="presOf" srcId="{9FCED4F8-1706-4EDD-B7EB-CBEDCE377220}" destId="{EB00157B-E380-46D6-8372-8BE2BD73907F}" srcOrd="0" destOrd="0" presId="urn:microsoft.com/office/officeart/2005/8/layout/vProcess5"/>
    <dgm:cxn modelId="{AB97BBE2-3767-4618-9300-D70372C5B8F6}" srcId="{78C92430-FEF2-4890-835A-606CE5C68809}" destId="{8AEDDE10-DE18-4BEF-A31C-E61DCDBBE1E3}" srcOrd="0" destOrd="0" parTransId="{8A158968-2382-4632-8C75-2AA4F3AD2F20}" sibTransId="{6F9D635A-ACD4-44ED-BA2C-90794F02F290}"/>
    <dgm:cxn modelId="{6576DDEA-5400-409B-95F2-EEDA1B9C5392}" type="presOf" srcId="{A939A5D8-6C23-4005-BAF0-72077100D793}" destId="{F816238A-0329-4F61-B588-2EB97D8E5C1C}" srcOrd="0" destOrd="0" presId="urn:microsoft.com/office/officeart/2005/8/layout/vProcess5"/>
    <dgm:cxn modelId="{A4B1861B-4238-4FA5-8B26-91031EDDAD5E}" type="presParOf" srcId="{FFF08D77-5F76-4B3E-B1C6-F06EF73FB85C}" destId="{63A4BA6B-7606-4535-8D18-B2C76AC25635}" srcOrd="0" destOrd="0" presId="urn:microsoft.com/office/officeart/2005/8/layout/vProcess5"/>
    <dgm:cxn modelId="{54B389BA-1B68-4595-8E86-14CE4C4DACB9}" type="presParOf" srcId="{FFF08D77-5F76-4B3E-B1C6-F06EF73FB85C}" destId="{260F2220-A794-4D41-9185-0DE9EBD737B1}" srcOrd="1" destOrd="0" presId="urn:microsoft.com/office/officeart/2005/8/layout/vProcess5"/>
    <dgm:cxn modelId="{FF983586-BD0F-4C3E-B869-BDB014387156}" type="presParOf" srcId="{FFF08D77-5F76-4B3E-B1C6-F06EF73FB85C}" destId="{F816238A-0329-4F61-B588-2EB97D8E5C1C}" srcOrd="2" destOrd="0" presId="urn:microsoft.com/office/officeart/2005/8/layout/vProcess5"/>
    <dgm:cxn modelId="{7E11493C-EB1D-4F69-B1F3-BBDDD80EDD29}" type="presParOf" srcId="{FFF08D77-5F76-4B3E-B1C6-F06EF73FB85C}" destId="{188FE740-4218-412B-8BD4-267459466B53}" srcOrd="3" destOrd="0" presId="urn:microsoft.com/office/officeart/2005/8/layout/vProcess5"/>
    <dgm:cxn modelId="{78628F75-543D-407E-B187-65802E3C8DEF}" type="presParOf" srcId="{FFF08D77-5F76-4B3E-B1C6-F06EF73FB85C}" destId="{61B5EFB3-7937-44D9-96D7-FBEE0628D378}" srcOrd="4" destOrd="0" presId="urn:microsoft.com/office/officeart/2005/8/layout/vProcess5"/>
    <dgm:cxn modelId="{BA6A8ABD-6A59-40D3-A928-1091970E405D}" type="presParOf" srcId="{FFF08D77-5F76-4B3E-B1C6-F06EF73FB85C}" destId="{EB00157B-E380-46D6-8372-8BE2BD73907F}" srcOrd="5" destOrd="0" presId="urn:microsoft.com/office/officeart/2005/8/layout/vProcess5"/>
    <dgm:cxn modelId="{8ED2595C-DA54-4C22-A443-1EC95CCFE409}" type="presParOf" srcId="{FFF08D77-5F76-4B3E-B1C6-F06EF73FB85C}" destId="{B26D80E8-A78F-4694-A020-32ABCDC5B57E}" srcOrd="6" destOrd="0" presId="urn:microsoft.com/office/officeart/2005/8/layout/vProcess5"/>
    <dgm:cxn modelId="{929CBA66-B597-4E71-8A18-C5BCE9106342}" type="presParOf" srcId="{FFF08D77-5F76-4B3E-B1C6-F06EF73FB85C}" destId="{70CC1B2D-1781-44F8-8EDA-FDE87F67C580}" srcOrd="7" destOrd="0" presId="urn:microsoft.com/office/officeart/2005/8/layout/vProcess5"/>
    <dgm:cxn modelId="{A5BDA6C6-A52A-4F35-AB05-C32BD79F7F8A}" type="presParOf" srcId="{FFF08D77-5F76-4B3E-B1C6-F06EF73FB85C}" destId="{1DF95F69-8D90-4EF7-84F0-BF0508B491B0}"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3A96FA-DE59-4B80-85C0-3D8194E35CC0}">
      <dsp:nvSpPr>
        <dsp:cNvPr id="0" name=""/>
        <dsp:cNvSpPr/>
      </dsp:nvSpPr>
      <dsp:spPr>
        <a:xfrm>
          <a:off x="0" y="0"/>
          <a:ext cx="8990074" cy="1252640"/>
        </a:xfrm>
        <a:prstGeom prst="roundRect">
          <a:avLst>
            <a:gd name="adj" fmla="val 10000"/>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This study describe the availability of this care facility in the various care setting around the  United Kingdom and the gap between the needs and the givin care.</a:t>
          </a:r>
          <a:endParaRPr lang="en-US" sz="2300" kern="1200"/>
        </a:p>
      </dsp:txBody>
      <dsp:txXfrm>
        <a:off x="36689" y="36689"/>
        <a:ext cx="7638376" cy="1179262"/>
      </dsp:txXfrm>
    </dsp:sp>
    <dsp:sp modelId="{D64BE15C-6711-4290-BFB5-A5AB252618DE}">
      <dsp:nvSpPr>
        <dsp:cNvPr id="0" name=""/>
        <dsp:cNvSpPr/>
      </dsp:nvSpPr>
      <dsp:spPr>
        <a:xfrm>
          <a:off x="793241" y="1461413"/>
          <a:ext cx="8990074" cy="1252640"/>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Furthermore, the relevant theories, policies, and legislations related to ageing are to be explored in this component of assessment.</a:t>
          </a:r>
          <a:endParaRPr lang="en-US" sz="2300" kern="1200"/>
        </a:p>
      </dsp:txBody>
      <dsp:txXfrm>
        <a:off x="829930" y="1498102"/>
        <a:ext cx="7309238" cy="1179262"/>
      </dsp:txXfrm>
    </dsp:sp>
    <dsp:sp modelId="{3BF3049C-AC82-4F70-9AF2-F988F0F7D672}">
      <dsp:nvSpPr>
        <dsp:cNvPr id="0" name=""/>
        <dsp:cNvSpPr/>
      </dsp:nvSpPr>
      <dsp:spPr>
        <a:xfrm>
          <a:off x="1586483" y="2922827"/>
          <a:ext cx="8990074" cy="1252640"/>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The presentation further investigates the availability of assisted suicide at the end of life care along with laws and arguments attached to this particular aspect.</a:t>
          </a:r>
          <a:endParaRPr lang="en-US" sz="2300" kern="1200"/>
        </a:p>
      </dsp:txBody>
      <dsp:txXfrm>
        <a:off x="1623172" y="2959516"/>
        <a:ext cx="7309238" cy="1179262"/>
      </dsp:txXfrm>
    </dsp:sp>
    <dsp:sp modelId="{1257D928-C90E-48B8-A570-3E5E54624365}">
      <dsp:nvSpPr>
        <dsp:cNvPr id="0" name=""/>
        <dsp:cNvSpPr/>
      </dsp:nvSpPr>
      <dsp:spPr>
        <a:xfrm>
          <a:off x="8175858" y="949918"/>
          <a:ext cx="814216" cy="814216"/>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59057" y="949918"/>
        <a:ext cx="447818" cy="612698"/>
      </dsp:txXfrm>
    </dsp:sp>
    <dsp:sp modelId="{50C2637B-58DF-458D-98A2-E7EE7C8A3153}">
      <dsp:nvSpPr>
        <dsp:cNvPr id="0" name=""/>
        <dsp:cNvSpPr/>
      </dsp:nvSpPr>
      <dsp:spPr>
        <a:xfrm>
          <a:off x="8969099" y="2402981"/>
          <a:ext cx="814216" cy="814216"/>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152298" y="2402981"/>
        <a:ext cx="447818" cy="6126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07C1FC-3652-4030-8BC9-695900FDB2AE}">
      <dsp:nvSpPr>
        <dsp:cNvPr id="0" name=""/>
        <dsp:cNvSpPr/>
      </dsp:nvSpPr>
      <dsp:spPr>
        <a:xfrm>
          <a:off x="0" y="0"/>
          <a:ext cx="5173613"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C72085B-84AB-4CFD-B819-53CC754DA38B}">
      <dsp:nvSpPr>
        <dsp:cNvPr id="0" name=""/>
        <dsp:cNvSpPr/>
      </dsp:nvSpPr>
      <dsp:spPr>
        <a:xfrm>
          <a:off x="0" y="0"/>
          <a:ext cx="5173613" cy="885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CARE FOR END-OF-LIFE IS </a:t>
          </a:r>
          <a:r>
            <a:rPr lang="en-GB" sz="1700" kern="1200">
              <a:latin typeface="Calibri Light" panose="020F0302020204030204"/>
            </a:rPr>
            <a:t>GIVING</a:t>
          </a:r>
          <a:r>
            <a:rPr lang="en-GB" sz="1700" kern="1200"/>
            <a:t> IN DIFFERENT SETTING ACROS THE UNITED KINGDON.</a:t>
          </a:r>
          <a:endParaRPr lang="en-US" sz="1700" kern="1200"/>
        </a:p>
      </dsp:txBody>
      <dsp:txXfrm>
        <a:off x="0" y="0"/>
        <a:ext cx="5173613" cy="885149"/>
      </dsp:txXfrm>
    </dsp:sp>
    <dsp:sp modelId="{C559EF96-7A86-4F60-A999-25D9EADC8C7A}">
      <dsp:nvSpPr>
        <dsp:cNvPr id="0" name=""/>
        <dsp:cNvSpPr/>
      </dsp:nvSpPr>
      <dsp:spPr>
        <a:xfrm>
          <a:off x="0" y="885149"/>
          <a:ext cx="5173613"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4AFBAED-AAAE-4D1C-8F91-C72E2C5F88CE}">
      <dsp:nvSpPr>
        <dsp:cNvPr id="0" name=""/>
        <dsp:cNvSpPr/>
      </dsp:nvSpPr>
      <dsp:spPr>
        <a:xfrm>
          <a:off x="0" y="885149"/>
          <a:ext cx="5173613" cy="885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PEOPLE IN THIS COUNTRY CAN RECIVE </a:t>
          </a:r>
          <a:r>
            <a:rPr lang="en-GB" sz="1700" kern="1200">
              <a:latin typeface="Calibri Light" panose="020F0302020204030204"/>
            </a:rPr>
            <a:t>END-OF-LIFE</a:t>
          </a:r>
          <a:r>
            <a:rPr lang="en-GB" sz="1700" kern="1200"/>
            <a:t>  CARE OR PALLIATIVE CARE AT HOME, HOSPITALS, IN CARE HOME, AND IN THE FORM OF HOSPICECARE.</a:t>
          </a:r>
          <a:endParaRPr lang="en-US" sz="1700" kern="1200"/>
        </a:p>
      </dsp:txBody>
      <dsp:txXfrm>
        <a:off x="0" y="885149"/>
        <a:ext cx="5173613" cy="8851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92466-4CA3-4D96-B3C1-BF0C233A99D1}">
      <dsp:nvSpPr>
        <dsp:cNvPr id="0" name=""/>
        <dsp:cNvSpPr/>
      </dsp:nvSpPr>
      <dsp:spPr>
        <a:xfrm>
          <a:off x="194020" y="163"/>
          <a:ext cx="2806774" cy="1684064"/>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THIS IS THE MOST PRIVATE SETTING FOR A PERSON REQUIRING CARE AT THE EDN-OF-LIFE.</a:t>
          </a:r>
          <a:endParaRPr lang="en-US" sz="1700" kern="1200"/>
        </a:p>
      </dsp:txBody>
      <dsp:txXfrm>
        <a:off x="194020" y="163"/>
        <a:ext cx="2806774" cy="1684064"/>
      </dsp:txXfrm>
    </dsp:sp>
    <dsp:sp modelId="{7C84C767-2F61-4088-B5EA-D06CCB49D6C4}">
      <dsp:nvSpPr>
        <dsp:cNvPr id="0" name=""/>
        <dsp:cNvSpPr/>
      </dsp:nvSpPr>
      <dsp:spPr>
        <a:xfrm>
          <a:off x="3281471" y="163"/>
          <a:ext cx="2806774" cy="1684064"/>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IT ENABLES FAMILIES AND FRIENDS TO VISIT THE PATIENT FREELY AND PROVIDE COMFORT TO THE DYING INVIDUAL(SHEPPERD ET AL.,</a:t>
          </a:r>
          <a:r>
            <a:rPr lang="en-GB" sz="1700" kern="1200">
              <a:latin typeface="Calibri Light" panose="020F0302020204030204"/>
            </a:rPr>
            <a:t>2021).</a:t>
          </a:r>
          <a:endParaRPr lang="en-US" sz="1700" kern="1200"/>
        </a:p>
      </dsp:txBody>
      <dsp:txXfrm>
        <a:off x="3281471" y="163"/>
        <a:ext cx="2806774" cy="1684064"/>
      </dsp:txXfrm>
    </dsp:sp>
    <dsp:sp modelId="{C147B385-4C9E-4E18-997A-7421D42FE855}">
      <dsp:nvSpPr>
        <dsp:cNvPr id="0" name=""/>
        <dsp:cNvSpPr/>
      </dsp:nvSpPr>
      <dsp:spPr>
        <a:xfrm>
          <a:off x="194020" y="1964905"/>
          <a:ext cx="2806774" cy="1684064"/>
        </a:xfrm>
        <a:prstGeom prst="rect">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CARE SERVICES INCLUDE VISITING NURSES, SPECIAL EQUIPMENT LIKE A HOSPITAL BED AND BEDSIDE COMMODE, AND OTHER FACILITIES.</a:t>
          </a:r>
          <a:endParaRPr lang="en-US" sz="1700" kern="1200"/>
        </a:p>
      </dsp:txBody>
      <dsp:txXfrm>
        <a:off x="194020" y="1964905"/>
        <a:ext cx="2806774" cy="1684064"/>
      </dsp:txXfrm>
    </dsp:sp>
    <dsp:sp modelId="{4DE46F98-D8C8-4035-9B00-31F95E2D8109}">
      <dsp:nvSpPr>
        <dsp:cNvPr id="0" name=""/>
        <dsp:cNvSpPr/>
      </dsp:nvSpPr>
      <dsp:spPr>
        <a:xfrm>
          <a:off x="3281471" y="1964905"/>
          <a:ext cx="2806774" cy="1684064"/>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HOME END-OF-LIFE CARE HAS BEEN FOUND TO BE EXPENSIVE COMPARED TO OTHER KINDS OF SETTINGS.</a:t>
          </a:r>
          <a:endParaRPr lang="en-US" sz="1700" kern="1200"/>
        </a:p>
      </dsp:txBody>
      <dsp:txXfrm>
        <a:off x="3281471" y="1964905"/>
        <a:ext cx="2806774" cy="16840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E7E7AC-93ED-409D-A930-99B55798599C}">
      <dsp:nvSpPr>
        <dsp:cNvPr id="0" name=""/>
        <dsp:cNvSpPr/>
      </dsp:nvSpPr>
      <dsp:spPr>
        <a:xfrm>
          <a:off x="0" y="31901"/>
          <a:ext cx="10131425" cy="1154789"/>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THIS TYPE OF CARE FOCUSES ON GIVING COMFORT, CARE, AND QUALITY OF LIFE TO AN INDIVIDUAL SUFFERING FROM A SERIOUS ILLNESS AND APPROACHING THEIR END OF LIFE (AGE UK, 2022).</a:t>
          </a:r>
          <a:endParaRPr lang="en-US" sz="2100" kern="1200"/>
        </a:p>
      </dsp:txBody>
      <dsp:txXfrm>
        <a:off x="56372" y="88273"/>
        <a:ext cx="10018681" cy="1042045"/>
      </dsp:txXfrm>
    </dsp:sp>
    <dsp:sp modelId="{D5D3C3DD-A74C-4E71-9AD7-6FB1DF438094}">
      <dsp:nvSpPr>
        <dsp:cNvPr id="0" name=""/>
        <dsp:cNvSpPr/>
      </dsp:nvSpPr>
      <dsp:spPr>
        <a:xfrm>
          <a:off x="0" y="1247171"/>
          <a:ext cx="10131425" cy="1154789"/>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a:t>HOSPOCE CARE IS DESIGNED FOR PATIENTES EXPERIENCING THE STAGE OF A SERIOUS ILLNESS WHERE IT </a:t>
          </a:r>
          <a:r>
            <a:rPr lang="en-GB" sz="2100" kern="1200">
              <a:latin typeface="Calibri Light" panose="020F0302020204030204"/>
            </a:rPr>
            <a:t>CAN'T</a:t>
          </a:r>
          <a:r>
            <a:rPr lang="en-GB" sz="2100" kern="1200"/>
            <a:t> BE CURED OR THE PATIENT MAY DECIDE NOT TO </a:t>
          </a:r>
          <a:r>
            <a:rPr lang="en-GB" sz="2100" kern="1200">
              <a:latin typeface="Calibri Light" panose="020F0302020204030204"/>
            </a:rPr>
            <a:t>UNDERGO</a:t>
          </a:r>
          <a:r>
            <a:rPr lang="en-GB" sz="2100" kern="1200"/>
            <a:t> TREATMENTR PROCEDURE.</a:t>
          </a:r>
          <a:endParaRPr lang="en-US" sz="2100" kern="1200"/>
        </a:p>
      </dsp:txBody>
      <dsp:txXfrm>
        <a:off x="56372" y="1303543"/>
        <a:ext cx="10018681" cy="1042045"/>
      </dsp:txXfrm>
    </dsp:sp>
    <dsp:sp modelId="{86F702A4-2AAA-46AD-B5BE-E39BB7B8CEDE}">
      <dsp:nvSpPr>
        <dsp:cNvPr id="0" name=""/>
        <dsp:cNvSpPr/>
      </dsp:nvSpPr>
      <dsp:spPr>
        <a:xfrm>
          <a:off x="0" y="2462441"/>
          <a:ext cx="10131425" cy="1154789"/>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a:t>COMPARING TO PALLIATIVE CARE  PATIENTS WITH NO </a:t>
          </a:r>
          <a:r>
            <a:rPr lang="en-GB" sz="2100" kern="1200">
              <a:latin typeface="Calibri Light" panose="020F0302020204030204"/>
            </a:rPr>
            <a:t>SCOP OF</a:t>
          </a:r>
          <a:r>
            <a:rPr lang="en-GB" sz="2100" kern="1200"/>
            <a:t> CURE, HOSPICES CARE IS GIVING TO PATIENTS WITH 12 MONTHS OR LESS TIME TO LIVE</a:t>
          </a:r>
          <a:endParaRPr lang="en-US" sz="2100" kern="1200"/>
        </a:p>
      </dsp:txBody>
      <dsp:txXfrm>
        <a:off x="56372" y="2518813"/>
        <a:ext cx="10018681" cy="10420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5CDEB2-CCBB-4E8F-84E3-6707B3FFBBAE}">
      <dsp:nvSpPr>
        <dsp:cNvPr id="0" name=""/>
        <dsp:cNvSpPr/>
      </dsp:nvSpPr>
      <dsp:spPr>
        <a:xfrm>
          <a:off x="0" y="742578"/>
          <a:ext cx="3166070" cy="189964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IN </a:t>
          </a:r>
          <a:r>
            <a:rPr lang="en-GB" sz="1800" b="1" kern="1200">
              <a:latin typeface="Calibri Light" panose="020F0302020204030204"/>
            </a:rPr>
            <a:t>A CARE</a:t>
          </a:r>
          <a:r>
            <a:rPr lang="en-GB" sz="1800" b="1" kern="1200"/>
            <a:t> </a:t>
          </a:r>
          <a:r>
            <a:rPr lang="en-GB" sz="1800" kern="1200"/>
            <a:t>HOMES, MANY PEOPLE ARE ADMITTED AT THE END OF THEIR LIFE.</a:t>
          </a:r>
          <a:endParaRPr lang="en-US" sz="1800" kern="1200"/>
        </a:p>
      </dsp:txBody>
      <dsp:txXfrm>
        <a:off x="0" y="742578"/>
        <a:ext cx="3166070" cy="1899642"/>
      </dsp:txXfrm>
    </dsp:sp>
    <dsp:sp modelId="{C8E8182E-FE30-4CDB-8766-8AD75DA56923}">
      <dsp:nvSpPr>
        <dsp:cNvPr id="0" name=""/>
        <dsp:cNvSpPr/>
      </dsp:nvSpPr>
      <dsp:spPr>
        <a:xfrm>
          <a:off x="3482677" y="742578"/>
          <a:ext cx="3166070" cy="189964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Light" panose="020F0302020204030204"/>
            </a:rPr>
            <a:t>UNLIKE HOSPITALS</a:t>
          </a:r>
          <a:r>
            <a:rPr lang="en-GB" sz="1800" kern="1200"/>
            <a:t>, IN CARE HOME, SUCH AS NURSING HOME, DOCTOR ARE NOT AVAILABLE ALL THE TIME AND CARE HOMES CALL DOCTORS WHEN NEEDED(AGE UK, 2022).</a:t>
          </a:r>
          <a:endParaRPr lang="en-US" sz="1800" kern="1200"/>
        </a:p>
      </dsp:txBody>
      <dsp:txXfrm>
        <a:off x="3482677" y="742578"/>
        <a:ext cx="3166070" cy="1899642"/>
      </dsp:txXfrm>
    </dsp:sp>
    <dsp:sp modelId="{3164F9B4-4986-4C62-8437-F5DE10DAC9C4}">
      <dsp:nvSpPr>
        <dsp:cNvPr id="0" name=""/>
        <dsp:cNvSpPr/>
      </dsp:nvSpPr>
      <dsp:spPr>
        <a:xfrm>
          <a:off x="6965354" y="742578"/>
          <a:ext cx="3166070" cy="1899642"/>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PEOPLE MAY CHOOSE TO GET DISCHARAGED FROM A CARE HOME WHILE THEY CAN ALSO DECIDE TO RECIVE END-OF-LIFE CARE AFTER LIVING IN A LONG-TERM CARE FACILITY.</a:t>
          </a:r>
          <a:endParaRPr lang="en-US" sz="1800" kern="1200"/>
        </a:p>
      </dsp:txBody>
      <dsp:txXfrm>
        <a:off x="6965354" y="742578"/>
        <a:ext cx="3166070" cy="18996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DDDAA5-1A59-42F1-9110-8DA60A4B2B11}">
      <dsp:nvSpPr>
        <dsp:cNvPr id="0" name=""/>
        <dsp:cNvSpPr/>
      </dsp:nvSpPr>
      <dsp:spPr>
        <a:xfrm>
          <a:off x="1236"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E7FB98-1DF5-4562-A9B6-379224116B14}">
      <dsp:nvSpPr>
        <dsp:cNvPr id="0" name=""/>
        <dsp:cNvSpPr/>
      </dsp:nvSpPr>
      <dsp:spPr>
        <a:xfrm>
          <a:off x="483567"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END-OF LIFE CARE IN HOSPITALS TENDS TO BE REASSURING FOR PATIENTS DUE TO ALL-TIME ACCES TO MEDICAL PROFESIONALS WHO UNDERSTAND THE NEEDS OF DYING PEOPLE.</a:t>
          </a:r>
          <a:endParaRPr lang="en-US" sz="2400" kern="1200"/>
        </a:p>
      </dsp:txBody>
      <dsp:txXfrm>
        <a:off x="564303" y="623981"/>
        <a:ext cx="4179507" cy="2595049"/>
      </dsp:txXfrm>
    </dsp:sp>
    <dsp:sp modelId="{5C4318EF-A3EE-408D-8730-F92D52C72419}">
      <dsp:nvSpPr>
        <dsp:cNvPr id="0" name=""/>
        <dsp:cNvSpPr/>
      </dsp:nvSpPr>
      <dsp:spPr>
        <a:xfrm>
          <a:off x="5306878"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0BDC37-5D37-4E1D-A0BA-574C0763AD97}">
      <dsp:nvSpPr>
        <dsp:cNvPr id="0" name=""/>
        <dsp:cNvSpPr/>
      </dsp:nvSpPr>
      <dsp:spPr>
        <a:xfrm>
          <a:off x="5789209"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 HOSPITAL INCLUDES A PALLIATIVE CARE TERM, A HOSPICECARE TEAM, ALONG WITH A REGULAR CARE </a:t>
          </a:r>
          <a:r>
            <a:rPr lang="en-GB" sz="2400" kern="1200">
              <a:latin typeface="Calibri Light" panose="020F0302020204030204"/>
            </a:rPr>
            <a:t>TEAM</a:t>
          </a:r>
          <a:r>
            <a:rPr lang="en-GB" sz="2400" kern="1200"/>
            <a:t>.</a:t>
          </a:r>
          <a:endParaRPr lang="en-US" sz="2400" kern="1200"/>
        </a:p>
      </dsp:txBody>
      <dsp:txXfrm>
        <a:off x="5869945" y="623981"/>
        <a:ext cx="4179507" cy="25950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604257-4ABF-4FBA-B6BB-A25AB237C52C}">
      <dsp:nvSpPr>
        <dsp:cNvPr id="0" name=""/>
        <dsp:cNvSpPr/>
      </dsp:nvSpPr>
      <dsp:spPr>
        <a:xfrm>
          <a:off x="0" y="0"/>
          <a:ext cx="4002936" cy="0"/>
        </a:xfrm>
        <a:prstGeom prst="line">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w="9525" cap="rnd" cmpd="sng" algn="ctr">
          <a:solidFill>
            <a:schemeClr val="accent5">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4CE7E888-AB50-4409-AC43-A7715B2B02A7}">
      <dsp:nvSpPr>
        <dsp:cNvPr id="0" name=""/>
        <dsp:cNvSpPr/>
      </dsp:nvSpPr>
      <dsp:spPr>
        <a:xfrm>
          <a:off x="0" y="0"/>
          <a:ext cx="4002936" cy="1818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Calibri Light" panose="020F0302020204030204"/>
            </a:rPr>
            <a:t> </a:t>
          </a:r>
          <a:r>
            <a:rPr lang="en-GB" sz="2000" kern="1200"/>
            <a:t>THIS TECHNOLOGY HAS BEEN USED IN THESE HEALTHCARE SETTINGS FOR STAFF  TRAINING AND IN THE DIRECT CARE OF PATIENTS (PAYNE ET AL., 2020, P.441).</a:t>
          </a:r>
        </a:p>
      </dsp:txBody>
      <dsp:txXfrm>
        <a:off x="0" y="0"/>
        <a:ext cx="4002936" cy="1818967"/>
      </dsp:txXfrm>
    </dsp:sp>
    <dsp:sp modelId="{B7F206BC-649F-4EE0-B784-C790B0A68447}">
      <dsp:nvSpPr>
        <dsp:cNvPr id="0" name=""/>
        <dsp:cNvSpPr/>
      </dsp:nvSpPr>
      <dsp:spPr>
        <a:xfrm>
          <a:off x="0" y="1818967"/>
          <a:ext cx="4002936" cy="0"/>
        </a:xfrm>
        <a:prstGeom prst="line">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w="9525" cap="rnd" cmpd="sng" algn="ctr">
          <a:solidFill>
            <a:schemeClr val="accent5">
              <a:hueOff val="-2004937"/>
              <a:satOff val="1102"/>
              <a:lumOff val="5294"/>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9A436EFB-766A-4576-B890-2A06ADFE72C8}">
      <dsp:nvSpPr>
        <dsp:cNvPr id="0" name=""/>
        <dsp:cNvSpPr/>
      </dsp:nvSpPr>
      <dsp:spPr>
        <a:xfrm>
          <a:off x="0" y="1818967"/>
          <a:ext cx="4002936" cy="1818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MOREOVER, 5G VIRTUAL REALITY IS USED BY HEALTHCARE SETTINGS FOR DEVELOPING THERAPIES THAT ADRESS ANXIETY AND CHRONIC PAIN.</a:t>
          </a:r>
          <a:endParaRPr lang="en-US" sz="2000" kern="1200"/>
        </a:p>
      </dsp:txBody>
      <dsp:txXfrm>
        <a:off x="0" y="1818967"/>
        <a:ext cx="4002936" cy="18189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BA93C-9D1E-484F-B3DC-E97B3F0D8920}">
      <dsp:nvSpPr>
        <dsp:cNvPr id="0" name=""/>
        <dsp:cNvSpPr/>
      </dsp:nvSpPr>
      <dsp:spPr>
        <a:xfrm>
          <a:off x="0" y="0"/>
          <a:ext cx="8105140" cy="744655"/>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AI AND PREDICTIVE ANALYTICS: THESE TECHNOLOGIES CONSOLODATE INSIGHTS RELATED TO PATIENTS LEADING TO PREDICTIVE BENEFITS (ETKIND AT AL.,2020, P.35).</a:t>
          </a:r>
          <a:endParaRPr lang="en-US" sz="1600" kern="1200"/>
        </a:p>
      </dsp:txBody>
      <dsp:txXfrm>
        <a:off x="21810" y="21810"/>
        <a:ext cx="7238675" cy="701035"/>
      </dsp:txXfrm>
    </dsp:sp>
    <dsp:sp modelId="{6962B2DA-93EE-4429-ABA9-1A3AAFE72263}">
      <dsp:nvSpPr>
        <dsp:cNvPr id="0" name=""/>
        <dsp:cNvSpPr/>
      </dsp:nvSpPr>
      <dsp:spPr>
        <a:xfrm>
          <a:off x="678805" y="880047"/>
          <a:ext cx="8105140" cy="744655"/>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FURTHERMORE, THESE TECHNOLOGIES ALSO ENABLE THE HEALTHCARE ECOSYSTEM TO DISCOVER THE MAIN AREAS OF CARE NEEDING IMPROVEMENT.</a:t>
          </a:r>
          <a:endParaRPr lang="en-US" sz="1600" kern="1200"/>
        </a:p>
      </dsp:txBody>
      <dsp:txXfrm>
        <a:off x="700615" y="901857"/>
        <a:ext cx="6898688" cy="701035"/>
      </dsp:txXfrm>
    </dsp:sp>
    <dsp:sp modelId="{C6B62B73-7C17-47F5-852C-E23FE4C07632}">
      <dsp:nvSpPr>
        <dsp:cNvPr id="0" name=""/>
        <dsp:cNvSpPr/>
      </dsp:nvSpPr>
      <dsp:spPr>
        <a:xfrm>
          <a:off x="1347479" y="1760095"/>
          <a:ext cx="8105140" cy="744655"/>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TECHNOLOGIES IN MEDICAL CARE USE ARTIFICIAL INTELIGENCE FOR PROVIDING BETTER SERVICES.</a:t>
          </a:r>
          <a:endParaRPr lang="en-US" sz="1600" kern="1200"/>
        </a:p>
      </dsp:txBody>
      <dsp:txXfrm>
        <a:off x="1369289" y="1781905"/>
        <a:ext cx="6908819" cy="701035"/>
      </dsp:txXfrm>
    </dsp:sp>
    <dsp:sp modelId="{FDA2E4F0-28B9-47DD-95D0-3DDD10F6AA68}">
      <dsp:nvSpPr>
        <dsp:cNvPr id="0" name=""/>
        <dsp:cNvSpPr/>
      </dsp:nvSpPr>
      <dsp:spPr>
        <a:xfrm>
          <a:off x="2026284" y="2640143"/>
          <a:ext cx="8105140" cy="74465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ARTIFICIAL INTELIGENCE IS IMPERATIVE IN HOSPICE AND PALLIATIVE CARE TO DESIGN MORE ACCURATE CARE FOR INDIVIDUAL PATIENTS.</a:t>
          </a:r>
          <a:endParaRPr lang="en-US" sz="1600" kern="1200"/>
        </a:p>
      </dsp:txBody>
      <dsp:txXfrm>
        <a:off x="2048094" y="2661953"/>
        <a:ext cx="6898688" cy="701035"/>
      </dsp:txXfrm>
    </dsp:sp>
    <dsp:sp modelId="{CB3A6DC0-8F24-4739-999A-30F01BA85A09}">
      <dsp:nvSpPr>
        <dsp:cNvPr id="0" name=""/>
        <dsp:cNvSpPr/>
      </dsp:nvSpPr>
      <dsp:spPr>
        <a:xfrm>
          <a:off x="7621113" y="570338"/>
          <a:ext cx="484026" cy="484026"/>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730019" y="570338"/>
        <a:ext cx="266214" cy="364230"/>
      </dsp:txXfrm>
    </dsp:sp>
    <dsp:sp modelId="{3CED6855-910A-4B96-B4AB-07D9862952CE}">
      <dsp:nvSpPr>
        <dsp:cNvPr id="0" name=""/>
        <dsp:cNvSpPr/>
      </dsp:nvSpPr>
      <dsp:spPr>
        <a:xfrm>
          <a:off x="8299919" y="1450386"/>
          <a:ext cx="484026" cy="484026"/>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408825" y="1450386"/>
        <a:ext cx="266214" cy="364230"/>
      </dsp:txXfrm>
    </dsp:sp>
    <dsp:sp modelId="{0F295D3C-0345-48F2-A684-CFF9EE42474B}">
      <dsp:nvSpPr>
        <dsp:cNvPr id="0" name=""/>
        <dsp:cNvSpPr/>
      </dsp:nvSpPr>
      <dsp:spPr>
        <a:xfrm>
          <a:off x="8968593" y="2330434"/>
          <a:ext cx="484026" cy="484026"/>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077499" y="2330434"/>
        <a:ext cx="266214" cy="3642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7A40D0-ACBF-4B3A-A31A-B688F5BADE8F}">
      <dsp:nvSpPr>
        <dsp:cNvPr id="0" name=""/>
        <dsp:cNvSpPr/>
      </dsp:nvSpPr>
      <dsp:spPr>
        <a:xfrm>
          <a:off x="0" y="637306"/>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A72F9C-B797-499E-AE67-2A9EDF3692CE}">
      <dsp:nvSpPr>
        <dsp:cNvPr id="0" name=""/>
        <dsp:cNvSpPr/>
      </dsp:nvSpPr>
      <dsp:spPr>
        <a:xfrm>
          <a:off x="316607" y="938083"/>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a:t>IN THIS CONTEXT, NON-CANCER PALLIATIVE CARE PATIENTS HAVE BEEN FOUND TO BE AFFECTED THE MOST.</a:t>
          </a:r>
          <a:endParaRPr lang="en-US" sz="1600" b="0" kern="1200"/>
        </a:p>
      </dsp:txBody>
      <dsp:txXfrm>
        <a:off x="369603" y="991079"/>
        <a:ext cx="2743471" cy="1703417"/>
      </dsp:txXfrm>
    </dsp:sp>
    <dsp:sp modelId="{2023E647-CA00-48BD-919F-1360A9DBB832}">
      <dsp:nvSpPr>
        <dsp:cNvPr id="0" name=""/>
        <dsp:cNvSpPr/>
      </dsp:nvSpPr>
      <dsp:spPr>
        <a:xfrm>
          <a:off x="3482677" y="637306"/>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2FDD1F-EA4F-40C6-910F-5F7971BC923F}">
      <dsp:nvSpPr>
        <dsp:cNvPr id="0" name=""/>
        <dsp:cNvSpPr/>
      </dsp:nvSpPr>
      <dsp:spPr>
        <a:xfrm>
          <a:off x="3799284" y="938083"/>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ORGANISATIONAL BARRIERS IN THE </a:t>
          </a:r>
          <a:r>
            <a:rPr lang="en-GB" sz="1600" kern="1200">
              <a:latin typeface="Calibri Light" panose="020F0302020204030204"/>
            </a:rPr>
            <a:t>HEALTHCARE</a:t>
          </a:r>
          <a:r>
            <a:rPr lang="en-GB" sz="1600" kern="1200"/>
            <a:t> </a:t>
          </a:r>
          <a:r>
            <a:rPr lang="en-GB" sz="1600" kern="1200">
              <a:latin typeface="Calibri Light" panose="020F0302020204030204"/>
            </a:rPr>
            <a:t>SYSTEM HAVE BEEN CONTRIBUTING TO  THE GAP IN PALLIATIVE CARE PROVISION IN THE UK.</a:t>
          </a:r>
          <a:endParaRPr lang="en-GB" sz="1600" kern="1200"/>
        </a:p>
      </dsp:txBody>
      <dsp:txXfrm>
        <a:off x="3852280" y="991079"/>
        <a:ext cx="2743471" cy="1703417"/>
      </dsp:txXfrm>
    </dsp:sp>
    <dsp:sp modelId="{40C58F8D-77CD-45A5-AE5A-189DEC900BF7}">
      <dsp:nvSpPr>
        <dsp:cNvPr id="0" name=""/>
        <dsp:cNvSpPr/>
      </dsp:nvSpPr>
      <dsp:spPr>
        <a:xfrm>
          <a:off x="6965354" y="637306"/>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C71507-A9DE-4D5F-A6F8-69870F8DD59B}">
      <dsp:nvSpPr>
        <dsp:cNvPr id="0" name=""/>
        <dsp:cNvSpPr/>
      </dsp:nvSpPr>
      <dsp:spPr>
        <a:xfrm>
          <a:off x="7281961" y="938083"/>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THESE BARRIERS INCLUDE POOR INTEGRATION AND COORDINATION OF SERVICES ALONG WITH OBSCURITY ABOUT THE ROLES AND RESPONSIBILITIES OF PROFESSIONALS.</a:t>
          </a:r>
        </a:p>
      </dsp:txBody>
      <dsp:txXfrm>
        <a:off x="7334957" y="991079"/>
        <a:ext cx="2743471" cy="17034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6C19C5-62D0-4C6C-AE17-6F68006E8351}">
      <dsp:nvSpPr>
        <dsp:cNvPr id="0" name=""/>
        <dsp:cNvSpPr/>
      </dsp:nvSpPr>
      <dsp:spPr>
        <a:xfrm>
          <a:off x="1236"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1DC8DB-6B3F-4030-92D8-68B1CDDCEF91}">
      <dsp:nvSpPr>
        <dsp:cNvPr id="0" name=""/>
        <dsp:cNvSpPr/>
      </dsp:nvSpPr>
      <dsp:spPr>
        <a:xfrm>
          <a:off x="483567"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ACORDING TO LOVELL IN 2020, UNDER-PROVISION OF CARE AND UNDER-RESOURCING AGAINST THE NATIONAL RECOMMENDATIONS  IS A KEY PROBLEM IN UK'S PALLIATIVE CARE.</a:t>
          </a:r>
          <a:endParaRPr lang="en-US" sz="2400" kern="1200"/>
        </a:p>
      </dsp:txBody>
      <dsp:txXfrm>
        <a:off x="564303" y="623981"/>
        <a:ext cx="4179507" cy="2595049"/>
      </dsp:txXfrm>
    </dsp:sp>
    <dsp:sp modelId="{A5477F20-AB5F-44BB-953F-32A13FEEB2C6}">
      <dsp:nvSpPr>
        <dsp:cNvPr id="0" name=""/>
        <dsp:cNvSpPr/>
      </dsp:nvSpPr>
      <dsp:spPr>
        <a:xfrm>
          <a:off x="5306878"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5DDAB4-6B28-4AA8-855B-A4D1103712D2}">
      <dsp:nvSpPr>
        <dsp:cNvPr id="0" name=""/>
        <dsp:cNvSpPr/>
      </dsp:nvSpPr>
      <dsp:spPr>
        <a:xfrm>
          <a:off x="5789209"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SPITE OF THE AVAILABLE CARE FACILITIES, A LARGE NUMBER OF PEOPLE DYING IN PAILLATIVE OR HOSPICE CARE HAVE BEEN GOUND TO DIE EXPERIENCING PAIN AND OTHER SYMPTOMS.</a:t>
          </a:r>
          <a:endParaRPr lang="en-US" sz="2400" kern="1200"/>
        </a:p>
      </dsp:txBody>
      <dsp:txXfrm>
        <a:off x="5869945" y="623981"/>
        <a:ext cx="4179507" cy="259504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9B69EF-DE74-4442-A718-6435BF472CD9}">
      <dsp:nvSpPr>
        <dsp:cNvPr id="0" name=""/>
        <dsp:cNvSpPr/>
      </dsp:nvSpPr>
      <dsp:spPr>
        <a:xfrm>
          <a:off x="0" y="637306"/>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759378-8191-43EC-A9F3-E9B0F418B62B}">
      <dsp:nvSpPr>
        <dsp:cNvPr id="0" name=""/>
        <dsp:cNvSpPr/>
      </dsp:nvSpPr>
      <dsp:spPr>
        <a:xfrm>
          <a:off x="316607" y="938083"/>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COST OF CARE FOR THOSE PATIENTS IN HIGH AS THEY TYPICALLY HAVE A LONGER PERIOD OF RESIDING IN PALLIATIVE CARE.</a:t>
          </a:r>
          <a:endParaRPr lang="en-US" sz="1600" kern="1200"/>
        </a:p>
      </dsp:txBody>
      <dsp:txXfrm>
        <a:off x="369603" y="991079"/>
        <a:ext cx="2743471" cy="1703417"/>
      </dsp:txXfrm>
    </dsp:sp>
    <dsp:sp modelId="{E7ECFF38-065C-4033-B163-01B599F6211E}">
      <dsp:nvSpPr>
        <dsp:cNvPr id="0" name=""/>
        <dsp:cNvSpPr/>
      </dsp:nvSpPr>
      <dsp:spPr>
        <a:xfrm>
          <a:off x="3482677" y="637306"/>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EBBC50-9069-4644-8C37-E0CAF0F3D60B}">
      <dsp:nvSpPr>
        <dsp:cNvPr id="0" name=""/>
        <dsp:cNvSpPr/>
      </dsp:nvSpPr>
      <dsp:spPr>
        <a:xfrm>
          <a:off x="3799284" y="938083"/>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 SIGNIFICANT GAP HAS BEEN IDENTIFIED IN THE POLICY MODELS IN RELATION TO PALLIATIVE CARE FOR NON-CANCER INDIVIDUALS RESIDING IN HOSPITALS OR CARE FACILITY.</a:t>
          </a:r>
          <a:endParaRPr lang="en-US" sz="1600" kern="1200"/>
        </a:p>
      </dsp:txBody>
      <dsp:txXfrm>
        <a:off x="3852280" y="991079"/>
        <a:ext cx="2743471" cy="1703417"/>
      </dsp:txXfrm>
    </dsp:sp>
    <dsp:sp modelId="{C753C7C5-73DA-4101-83E4-8E16654D2210}">
      <dsp:nvSpPr>
        <dsp:cNvPr id="0" name=""/>
        <dsp:cNvSpPr/>
      </dsp:nvSpPr>
      <dsp:spPr>
        <a:xfrm>
          <a:off x="6965354" y="637306"/>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47A9AF-883C-471E-82EC-C7BB5941A641}">
      <dsp:nvSpPr>
        <dsp:cNvPr id="0" name=""/>
        <dsp:cNvSpPr/>
      </dsp:nvSpPr>
      <dsp:spPr>
        <a:xfrm>
          <a:off x="7281961" y="938083"/>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BEIDE THAT,THESE PATIENTS ALSO REQUIRE CARE FOR UNPREDICTIBLE ILLNESSES.</a:t>
          </a:r>
          <a:endParaRPr lang="en-US" sz="1600" kern="1200"/>
        </a:p>
      </dsp:txBody>
      <dsp:txXfrm>
        <a:off x="7334957" y="991079"/>
        <a:ext cx="2743471" cy="170341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2C38DB-144A-40D3-9E8E-7B79CAD0444D}">
      <dsp:nvSpPr>
        <dsp:cNvPr id="0" name=""/>
        <dsp:cNvSpPr/>
      </dsp:nvSpPr>
      <dsp:spPr>
        <a:xfrm>
          <a:off x="1236"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FAE307-5521-4BC5-BA2C-90CE7889C693}">
      <dsp:nvSpPr>
        <dsp:cNvPr id="0" name=""/>
        <dsp:cNvSpPr/>
      </dsp:nvSpPr>
      <dsp:spPr>
        <a:xfrm>
          <a:off x="483567"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AS PER CUMMINGS AND HENRY'S DISENGAGEMENT THEORY OF AGEING, ELDERLY PEOPLE SYSTEMATICALLY WITHDRAW FROM MAINSTREAM SOCIETY BECOMING MORE INTROSPECTIVE AND SELF-FOCUSED.</a:t>
          </a:r>
          <a:endParaRPr lang="en-US" sz="2200" kern="1200"/>
        </a:p>
      </dsp:txBody>
      <dsp:txXfrm>
        <a:off x="564303" y="623981"/>
        <a:ext cx="4179507" cy="2595049"/>
      </dsp:txXfrm>
    </dsp:sp>
    <dsp:sp modelId="{C4F83055-D057-40DF-B252-F9F02126EF29}">
      <dsp:nvSpPr>
        <dsp:cNvPr id="0" name=""/>
        <dsp:cNvSpPr/>
      </dsp:nvSpPr>
      <dsp:spPr>
        <a:xfrm>
          <a:off x="5306878"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37BEB7-452D-42F0-9FD4-36E999225E75}">
      <dsp:nvSpPr>
        <dsp:cNvPr id="0" name=""/>
        <dsp:cNvSpPr/>
      </dsp:nvSpPr>
      <dsp:spPr>
        <a:xfrm>
          <a:off x="5789209"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 FURTHER POSTULATES THAT OLDER INDIVIDUALS ARE LIKELY TO BE EXCLUDED OR DISENGAGED FROM SOCIETY BECAUSE THEY ARE PERCEIVED TO BE LESS USEFUL.</a:t>
          </a:r>
          <a:endParaRPr lang="en-US" sz="2200" kern="1200"/>
        </a:p>
      </dsp:txBody>
      <dsp:txXfrm>
        <a:off x="5869945" y="623981"/>
        <a:ext cx="4179507" cy="259504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25D71C-923C-47E9-B0C6-09563C2A8336}">
      <dsp:nvSpPr>
        <dsp:cNvPr id="0" name=""/>
        <dsp:cNvSpPr/>
      </dsp:nvSpPr>
      <dsp:spPr>
        <a:xfrm>
          <a:off x="1236"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626F03-7CDF-4FBD-B831-CA2D66840BB0}">
      <dsp:nvSpPr>
        <dsp:cNvPr id="0" name=""/>
        <dsp:cNvSpPr/>
      </dsp:nvSpPr>
      <dsp:spPr>
        <a:xfrm>
          <a:off x="483567"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DEONTOLOGICAL THEORY OF ETHICS PERCESIVES ASSISTED SUICIDE AS WRONG DUE TO INFRINGING PRINCIPLES OF NOT INFLICTING HARM ON OTHERS.</a:t>
          </a:r>
          <a:endParaRPr lang="en-US" sz="2400" kern="1200"/>
        </a:p>
      </dsp:txBody>
      <dsp:txXfrm>
        <a:off x="564303" y="623981"/>
        <a:ext cx="4179507" cy="2595049"/>
      </dsp:txXfrm>
    </dsp:sp>
    <dsp:sp modelId="{07DFC529-F901-452B-873F-E60AA76E38AD}">
      <dsp:nvSpPr>
        <dsp:cNvPr id="0" name=""/>
        <dsp:cNvSpPr/>
      </dsp:nvSpPr>
      <dsp:spPr>
        <a:xfrm>
          <a:off x="5306878"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3B8A29-D26E-44FF-AC2D-893F22C099FE}">
      <dsp:nvSpPr>
        <dsp:cNvPr id="0" name=""/>
        <dsp:cNvSpPr/>
      </dsp:nvSpPr>
      <dsp:spPr>
        <a:xfrm>
          <a:off x="5789209"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AS ARGUED BY HAAK IN 2021, THIS ACT DEFIES THE PRINCIPLE OF NONMALEFICENCE AND JUSTICE.</a:t>
          </a:r>
          <a:endParaRPr lang="en-US" sz="2400" kern="1200"/>
        </a:p>
      </dsp:txBody>
      <dsp:txXfrm>
        <a:off x="5869945" y="623981"/>
        <a:ext cx="4179507" cy="25950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7A014-9C3D-4DD8-846A-B4A37FAA5577}">
      <dsp:nvSpPr>
        <dsp:cNvPr id="0" name=""/>
        <dsp:cNvSpPr/>
      </dsp:nvSpPr>
      <dsp:spPr>
        <a:xfrm>
          <a:off x="902330" y="1025"/>
          <a:ext cx="2602114" cy="156126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FOLLOWING ARE THE RECOMMANDATION FOR THE UK HEALTH CARE SYSTEM TO IMPROVE END-OF-LIFE CARE.</a:t>
          </a:r>
          <a:endParaRPr lang="en-US" sz="1400" kern="1200"/>
        </a:p>
      </dsp:txBody>
      <dsp:txXfrm>
        <a:off x="902330" y="1025"/>
        <a:ext cx="2602114" cy="1561268"/>
      </dsp:txXfrm>
    </dsp:sp>
    <dsp:sp modelId="{773E65F8-9D92-4B53-9186-5F5BB680D4E9}">
      <dsp:nvSpPr>
        <dsp:cNvPr id="0" name=""/>
        <dsp:cNvSpPr/>
      </dsp:nvSpPr>
      <dsp:spPr>
        <a:xfrm>
          <a:off x="3764655" y="1025"/>
          <a:ext cx="2602114" cy="1561268"/>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TO MAKE END-OF-LIFE CARE FACILITIESC MORE ACCESIBLE FOR BAME GROUPS WITH MORE PROMOTIONS AND SUPERVISION </a:t>
          </a:r>
          <a:endParaRPr lang="en-US" sz="1400" kern="1200"/>
        </a:p>
      </dsp:txBody>
      <dsp:txXfrm>
        <a:off x="3764655" y="1025"/>
        <a:ext cx="2602114" cy="1561268"/>
      </dsp:txXfrm>
    </dsp:sp>
    <dsp:sp modelId="{C11D3AE3-AB54-49A5-9A0F-5E1E6E35E921}">
      <dsp:nvSpPr>
        <dsp:cNvPr id="0" name=""/>
        <dsp:cNvSpPr/>
      </dsp:nvSpPr>
      <dsp:spPr>
        <a:xfrm>
          <a:off x="6626980" y="1025"/>
          <a:ext cx="2602114" cy="156126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TO LEGALISE ASSISTED SUICIDE FOR PATIENTS SUFFERING FROM CHRONIC ILLNESSES LIKE CANCER</a:t>
          </a:r>
          <a:endParaRPr lang="en-US" sz="1400" kern="1200"/>
        </a:p>
      </dsp:txBody>
      <dsp:txXfrm>
        <a:off x="6626980" y="1025"/>
        <a:ext cx="2602114" cy="1561268"/>
      </dsp:txXfrm>
    </dsp:sp>
    <dsp:sp modelId="{B0F60564-5FCA-4FE9-82B9-E6DC14395CEF}">
      <dsp:nvSpPr>
        <dsp:cNvPr id="0" name=""/>
        <dsp:cNvSpPr/>
      </dsp:nvSpPr>
      <dsp:spPr>
        <a:xfrm>
          <a:off x="902330" y="1822505"/>
          <a:ext cx="2602114" cy="156126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TO DEVELOP A MORE  COORDINATED SERVICE MODEL, ESPECIALLY FOR PEOPLE IN NON-CANCER PALLIATIVE CARE</a:t>
          </a:r>
          <a:endParaRPr lang="en-US" sz="1400" kern="1200"/>
        </a:p>
      </dsp:txBody>
      <dsp:txXfrm>
        <a:off x="902330" y="1822505"/>
        <a:ext cx="2602114" cy="1561268"/>
      </dsp:txXfrm>
    </dsp:sp>
    <dsp:sp modelId="{348F6F88-D67B-4A18-87DC-2B335DD39E8D}">
      <dsp:nvSpPr>
        <dsp:cNvPr id="0" name=""/>
        <dsp:cNvSpPr/>
      </dsp:nvSpPr>
      <dsp:spPr>
        <a:xfrm>
          <a:off x="3764655" y="1822505"/>
          <a:ext cx="2602114" cy="1561268"/>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TO  INCREASE GOVERNMENT INVESTMENT IN END-OF-LIFE CARE FOR ENHANCING THE CAPACITY OF CARE PROVISION</a:t>
          </a:r>
          <a:endParaRPr lang="en-US" sz="1400" kern="1200"/>
        </a:p>
      </dsp:txBody>
      <dsp:txXfrm>
        <a:off x="3764655" y="1822505"/>
        <a:ext cx="2602114" cy="1561268"/>
      </dsp:txXfrm>
    </dsp:sp>
    <dsp:sp modelId="{15E246F4-C2BA-4CF5-932F-96B0C2A1FE61}">
      <dsp:nvSpPr>
        <dsp:cNvPr id="0" name=""/>
        <dsp:cNvSpPr/>
      </dsp:nvSpPr>
      <dsp:spPr>
        <a:xfrm>
          <a:off x="6626980" y="1822505"/>
          <a:ext cx="2602114" cy="156126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RECOMANDATION FOR IMPROVEMENT IN END-OF-LIFE CARE IN UK ARE FOCUSED ON AREAS LIKE NON-CANCER END-LIFE-CARE, SERVICE MODEL, ASSISTED SUICIDE, AND GOVERNMENT INVESTMENT.</a:t>
          </a:r>
          <a:endParaRPr lang="en-US" sz="1400" kern="1200"/>
        </a:p>
      </dsp:txBody>
      <dsp:txXfrm>
        <a:off x="6626980" y="1822505"/>
        <a:ext cx="2602114" cy="156126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0F2220-A794-4D41-9185-0DE9EBD737B1}">
      <dsp:nvSpPr>
        <dsp:cNvPr id="0" name=""/>
        <dsp:cNvSpPr/>
      </dsp:nvSpPr>
      <dsp:spPr>
        <a:xfrm>
          <a:off x="0" y="0"/>
          <a:ext cx="8611711" cy="1015439"/>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TO CONCLUDE, THE ASSESSMENT HAS EXTENSIVELY STUDID THE CONDITION OF END-OF-LIFE CARE FOR ELDERLY PEOPLE IN THE UNITED KINGDOM.</a:t>
          </a:r>
          <a:endParaRPr lang="en-US" sz="1900" kern="1200"/>
        </a:p>
      </dsp:txBody>
      <dsp:txXfrm>
        <a:off x="29741" y="29741"/>
        <a:ext cx="7515973" cy="955957"/>
      </dsp:txXfrm>
    </dsp:sp>
    <dsp:sp modelId="{F816238A-0329-4F61-B588-2EB97D8E5C1C}">
      <dsp:nvSpPr>
        <dsp:cNvPr id="0" name=""/>
        <dsp:cNvSpPr/>
      </dsp:nvSpPr>
      <dsp:spPr>
        <a:xfrm>
          <a:off x="759856" y="1184679"/>
          <a:ext cx="8611711" cy="1015439"/>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PROVISION PALLIATIVE AND END-OF-LIFE CARE IN DISTINCT SETUPS HAS BEEN POSTULATED AND THE GAPS IN THE SYSTEM HAVE BEEN IDENTIFIED ALONG WITH THE THEORIES AND LAWS OF AGEING.</a:t>
          </a:r>
          <a:endParaRPr lang="en-US" sz="1900" kern="1200"/>
        </a:p>
      </dsp:txBody>
      <dsp:txXfrm>
        <a:off x="789597" y="1214420"/>
        <a:ext cx="7132336" cy="955957"/>
      </dsp:txXfrm>
    </dsp:sp>
    <dsp:sp modelId="{188FE740-4218-412B-8BD4-267459466B53}">
      <dsp:nvSpPr>
        <dsp:cNvPr id="0" name=""/>
        <dsp:cNvSpPr/>
      </dsp:nvSpPr>
      <dsp:spPr>
        <a:xfrm>
          <a:off x="1519713" y="2369359"/>
          <a:ext cx="8611711" cy="1015439"/>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FURTHER RECOMMANDATION HAVE BEEN MADE FOR IMPROVING END-OF-LIFE CARE WITH REFERENCE TO ASSISTED SUICIDE.</a:t>
          </a:r>
          <a:endParaRPr lang="en-US" sz="1900" kern="1200"/>
        </a:p>
      </dsp:txBody>
      <dsp:txXfrm>
        <a:off x="1549454" y="2399100"/>
        <a:ext cx="7132336" cy="955957"/>
      </dsp:txXfrm>
    </dsp:sp>
    <dsp:sp modelId="{61B5EFB3-7937-44D9-96D7-FBEE0628D378}">
      <dsp:nvSpPr>
        <dsp:cNvPr id="0" name=""/>
        <dsp:cNvSpPr/>
      </dsp:nvSpPr>
      <dsp:spPr>
        <a:xfrm>
          <a:off x="7951675" y="770041"/>
          <a:ext cx="660035" cy="660035"/>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100183" y="770041"/>
        <a:ext cx="363019" cy="496676"/>
      </dsp:txXfrm>
    </dsp:sp>
    <dsp:sp modelId="{EB00157B-E380-46D6-8372-8BE2BD73907F}">
      <dsp:nvSpPr>
        <dsp:cNvPr id="0" name=""/>
        <dsp:cNvSpPr/>
      </dsp:nvSpPr>
      <dsp:spPr>
        <a:xfrm>
          <a:off x="8711532" y="1947951"/>
          <a:ext cx="660035" cy="660035"/>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860040" y="1947951"/>
        <a:ext cx="363019" cy="49667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3/2/2023</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631807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48505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20635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10957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1797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27175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6277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5079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28109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7434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08975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4666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76643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8594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890152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17892492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05462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3/2/2023</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046983"/>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 id="2147483752"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www.emdocs.net/tag/palliative-care/" TargetMode="External"/><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7.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pn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9.png"/><Relationship Id="rId7" Type="http://schemas.openxmlformats.org/officeDocument/2006/relationships/diagramLayout" Target="../diagrams/layout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Data" Target="../diagrams/data4.xml"/><Relationship Id="rId11" Type="http://schemas.openxmlformats.org/officeDocument/2006/relationships/hyperlink" Target="https://creativecommons.org/licenses/by-nc-nd/3.0/" TargetMode="External"/><Relationship Id="rId5" Type="http://schemas.openxmlformats.org/officeDocument/2006/relationships/image" Target="../media/image3.png"/><Relationship Id="rId10" Type="http://schemas.microsoft.com/office/2007/relationships/diagramDrawing" Target="../diagrams/drawing4.xml"/><Relationship Id="rId4" Type="http://schemas.openxmlformats.org/officeDocument/2006/relationships/hyperlink" Target="https://patientdecisionaid.org/hospice/" TargetMode="External"/><Relationship Id="rId9" Type="http://schemas.openxmlformats.org/officeDocument/2006/relationships/diagramColors" Target="../diagrams/colors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www.vcbay.news/2021/03/23/top-10-medical-technology-startups-in-canada/"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1.jpeg"/><Relationship Id="rId7" Type="http://schemas.openxmlformats.org/officeDocument/2006/relationships/diagramQuickStyle" Target="../diagrams/quickStyle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hyperlink" Target="https://creativecommons.org/licenses/by-nd/3.0/" TargetMode="External"/><Relationship Id="rId4" Type="http://schemas.openxmlformats.org/officeDocument/2006/relationships/hyperlink" Target="https://pursuit.unimelb.edu.au/articles/keeping-aged-care-residents-connected" TargetMode="External"/><Relationship Id="rId9" Type="http://schemas.microsoft.com/office/2007/relationships/diagramDrawing" Target="../diagrams/drawing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revistas.urp.edu.pe/index.php/RFMH/article/view/2947"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9.xml.rels><?xml version="1.0" encoding="UTF-8" standalone="yes"?>
<Relationships xmlns="http://schemas.openxmlformats.org/package/2006/relationships"><Relationship Id="rId3" Type="http://schemas.openxmlformats.org/officeDocument/2006/relationships/hyperlink" Target="https://www.ageuk.org.uk/information-advice/money-legal/end-of-life-planning/" TargetMode="External"/><Relationship Id="rId2" Type="http://schemas.openxmlformats.org/officeDocument/2006/relationships/hyperlink" Target="https://books.google.com/books?hl=en&amp;lr=&amp;id=XmCpDwAAQBAJ&amp;oi=fnd&amp;pg=PP1&amp;dq=end+of+life+care+in+uk&amp;ots=5lpXGhk-5X&amp;sig=yD0RKwg3LqBs9du6BKoHeTA0Kns" TargetMode="External"/><Relationship Id="rId1" Type="http://schemas.openxmlformats.org/officeDocument/2006/relationships/slideLayout" Target="../slideLayouts/slideLayout2.xml"/><Relationship Id="rId4" Type="http://schemas.openxmlformats.org/officeDocument/2006/relationships/hyperlink" Target="http://psjd.icm.edu.pl/psjd/element/bwmeta1.element.psjd-57633356-26e8-4913-8914-affeebcdece5" TargetMode="External"/></Relationships>
</file>

<file path=ppt/slides/_rels/slide30.xml.rels><?xml version="1.0" encoding="UTF-8" standalone="yes"?>
<Relationships xmlns="http://schemas.openxmlformats.org/package/2006/relationships"><Relationship Id="rId2" Type="http://schemas.openxmlformats.org/officeDocument/2006/relationships/hyperlink" Target="https://journals.sagepub.com/doi/pdf/10.1177/0269216320911501"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hyperlink" Target="https://creativecommons.org/licenses/by-nc-nd/3.0/" TargetMode="External"/><Relationship Id="rId4" Type="http://schemas.openxmlformats.org/officeDocument/2006/relationships/hyperlink" Target="http://evergreenleaf.blogspot.com/2013/04/my-first-blog-award-liebster.html"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ageuk.org.uk/information-advice/money-legal/end-of-life-planning/" TargetMode="External"/><Relationship Id="rId2" Type="http://schemas.openxmlformats.org/officeDocument/2006/relationships/hyperlink" Target="https://link.springer.com/article/10.1007/s11199-020-01198-y" TargetMode="External"/><Relationship Id="rId1" Type="http://schemas.openxmlformats.org/officeDocument/2006/relationships/slideLayout" Target="../slideLayouts/slideLayout2.xml"/><Relationship Id="rId4" Type="http://schemas.openxmlformats.org/officeDocument/2006/relationships/hyperlink" Target="https://www.ons.gov.uk/peoplepopulationandcommunity/healthandsocialcare/healtcaresystem/bulletins/nationalsurveyofbereavedpeoplevoices/england20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99158" y="4760132"/>
            <a:ext cx="5093596" cy="1777829"/>
          </a:xfrm>
        </p:spPr>
        <p:txBody>
          <a:bodyPr vert="horz" lIns="228600" tIns="228600" rIns="228600" bIns="228600" rtlCol="0" anchor="ctr">
            <a:normAutofit/>
          </a:bodyPr>
          <a:lstStyle/>
          <a:p>
            <a:pPr algn="r">
              <a:lnSpc>
                <a:spcPct val="85000"/>
              </a:lnSpc>
            </a:pPr>
            <a:r>
              <a:rPr lang="en-US" sz="4000">
                <a:solidFill>
                  <a:schemeClr val="tx1"/>
                </a:solidFill>
              </a:rPr>
              <a:t>Living with Care: The Older Person </a:t>
            </a:r>
          </a:p>
        </p:txBody>
      </p:sp>
      <p:sp>
        <p:nvSpPr>
          <p:cNvPr id="3" name="Subtitle 2"/>
          <p:cNvSpPr>
            <a:spLocks noGrp="1"/>
          </p:cNvSpPr>
          <p:nvPr>
            <p:ph type="subTitle" idx="1"/>
          </p:nvPr>
        </p:nvSpPr>
        <p:spPr>
          <a:xfrm>
            <a:off x="5924781" y="5083962"/>
            <a:ext cx="5173613" cy="1770300"/>
          </a:xfrm>
        </p:spPr>
        <p:txBody>
          <a:bodyPr vert="horz" lIns="91440" tIns="45720" rIns="91440" bIns="45720" rtlCol="0" anchor="ctr">
            <a:noAutofit/>
          </a:bodyPr>
          <a:lstStyle/>
          <a:p>
            <a:pPr indent="-228600" algn="l">
              <a:lnSpc>
                <a:spcPct val="110000"/>
              </a:lnSpc>
              <a:buFont typeface="Wingdings" panose="05000000000000000000" pitchFamily="2" charset="2"/>
              <a:buChar char="§"/>
            </a:pPr>
            <a:r>
              <a:rPr lang="en-US" sz="1600">
                <a:solidFill>
                  <a:schemeClr val="tx1"/>
                </a:solidFill>
              </a:rPr>
              <a:t>Student name: Annelis-Daniela </a:t>
            </a:r>
            <a:r>
              <a:rPr lang="en-US" sz="1600" err="1">
                <a:solidFill>
                  <a:schemeClr val="tx1"/>
                </a:solidFill>
              </a:rPr>
              <a:t>Raportoru</a:t>
            </a:r>
            <a:r>
              <a:rPr lang="en-US" sz="1600" dirty="0">
                <a:solidFill>
                  <a:schemeClr val="tx1"/>
                </a:solidFill>
              </a:rPr>
              <a:t> </a:t>
            </a:r>
          </a:p>
          <a:p>
            <a:pPr indent="-228600" algn="l">
              <a:lnSpc>
                <a:spcPct val="110000"/>
              </a:lnSpc>
              <a:buFont typeface="Wingdings" panose="05000000000000000000" pitchFamily="2" charset="2"/>
              <a:buChar char="§"/>
            </a:pPr>
            <a:r>
              <a:rPr lang="en-US" sz="1600">
                <a:solidFill>
                  <a:schemeClr val="tx1"/>
                </a:solidFill>
              </a:rPr>
              <a:t>Student ID: 1912628</a:t>
            </a:r>
            <a:endParaRPr lang="en-US" sz="1600" dirty="0">
              <a:solidFill>
                <a:schemeClr val="tx1"/>
              </a:solidFill>
            </a:endParaRPr>
          </a:p>
          <a:p>
            <a:pPr indent="-228600" algn="l">
              <a:lnSpc>
                <a:spcPct val="110000"/>
              </a:lnSpc>
              <a:buFont typeface="Wingdings" panose="05000000000000000000" pitchFamily="2" charset="2"/>
              <a:buChar char="§"/>
            </a:pPr>
            <a:r>
              <a:rPr lang="en-US" sz="1600">
                <a:solidFill>
                  <a:schemeClr val="tx1"/>
                </a:solidFill>
              </a:rPr>
              <a:t>Lecture: Joanne Davies</a:t>
            </a:r>
            <a:endParaRPr lang="en-US" sz="1600" dirty="0">
              <a:solidFill>
                <a:schemeClr val="tx1"/>
              </a:solidFill>
            </a:endParaRPr>
          </a:p>
          <a:p>
            <a:pPr indent="-228600" algn="l">
              <a:lnSpc>
                <a:spcPct val="110000"/>
              </a:lnSpc>
              <a:buFont typeface="Wingdings" panose="05000000000000000000" pitchFamily="2" charset="2"/>
              <a:buChar char="§"/>
            </a:pPr>
            <a:r>
              <a:rPr lang="en-US" sz="1600">
                <a:solidFill>
                  <a:schemeClr val="tx1"/>
                </a:solidFill>
              </a:rPr>
              <a:t>Assignment Title:</a:t>
            </a:r>
            <a:endParaRPr lang="en-US" sz="1600" dirty="0">
              <a:solidFill>
                <a:schemeClr val="tx1"/>
              </a:solidFill>
            </a:endParaRPr>
          </a:p>
          <a:p>
            <a:pPr indent="-228600" algn="l">
              <a:lnSpc>
                <a:spcPct val="110000"/>
              </a:lnSpc>
              <a:buFont typeface="Wingdings" panose="05000000000000000000" pitchFamily="2" charset="2"/>
              <a:buChar char="§"/>
            </a:pPr>
            <a:r>
              <a:rPr lang="en-US" sz="1600">
                <a:solidFill>
                  <a:schemeClr val="tx1"/>
                </a:solidFill>
              </a:rPr>
              <a:t> Exploring end of life care and support that is available in the United Kingdom today </a:t>
            </a:r>
            <a:endParaRPr lang="en-US" sz="1600" dirty="0">
              <a:solidFill>
                <a:schemeClr val="tx1"/>
              </a:solidFill>
            </a:endParaRPr>
          </a:p>
          <a:p>
            <a:pPr indent="-228600" algn="l">
              <a:lnSpc>
                <a:spcPct val="110000"/>
              </a:lnSpc>
              <a:buFont typeface="Wingdings" panose="05000000000000000000" pitchFamily="2" charset="2"/>
              <a:buChar char="§"/>
            </a:pPr>
            <a:endParaRPr lang="en-US" sz="1100">
              <a:solidFill>
                <a:schemeClr val="tx1"/>
              </a:solidFill>
            </a:endParaRPr>
          </a:p>
          <a:p>
            <a:pPr indent="-228600" algn="l">
              <a:lnSpc>
                <a:spcPct val="110000"/>
              </a:lnSpc>
              <a:buFont typeface="Wingdings" panose="05000000000000000000" pitchFamily="2" charset="2"/>
              <a:buChar char="§"/>
            </a:pPr>
            <a:endParaRPr lang="en-US" sz="1100">
              <a:solidFill>
                <a:schemeClr val="tx1"/>
              </a:solidFill>
            </a:endParaRPr>
          </a:p>
        </p:txBody>
      </p:sp>
      <p:pic>
        <p:nvPicPr>
          <p:cNvPr id="4" name="Picture 3" descr="Two people holding each other's hands">
            <a:extLst>
              <a:ext uri="{FF2B5EF4-FFF2-40B4-BE49-F238E27FC236}">
                <a16:creationId xmlns:a16="http://schemas.microsoft.com/office/drawing/2014/main" id="{FE010D34-9C14-D653-C766-D8AF90994CA6}"/>
              </a:ext>
            </a:extLst>
          </p:cNvPr>
          <p:cNvPicPr>
            <a:picLocks noChangeAspect="1"/>
          </p:cNvPicPr>
          <p:nvPr/>
        </p:nvPicPr>
        <p:blipFill rotWithShape="1">
          <a:blip r:embed="rId2"/>
          <a:srcRect t="21140" b="22344"/>
          <a:stretch/>
        </p:blipFill>
        <p:spPr>
          <a:xfrm>
            <a:off x="20" y="10"/>
            <a:ext cx="12191980" cy="4599422"/>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F6CFB-4DE9-F250-A98B-E19E900B50AC}"/>
              </a:ext>
            </a:extLst>
          </p:cNvPr>
          <p:cNvSpPr>
            <a:spLocks noGrp="1"/>
          </p:cNvSpPr>
          <p:nvPr>
            <p:ph type="title"/>
          </p:nvPr>
        </p:nvSpPr>
        <p:spPr>
          <a:xfrm>
            <a:off x="1759287" y="798881"/>
            <a:ext cx="8673427" cy="1048945"/>
          </a:xfrm>
        </p:spPr>
        <p:txBody>
          <a:bodyPr>
            <a:normAutofit/>
          </a:bodyPr>
          <a:lstStyle/>
          <a:p>
            <a:r>
              <a:rPr lang="ro-RO" b="1">
                <a:solidFill>
                  <a:schemeClr val="tx1"/>
                </a:solidFill>
              </a:rPr>
              <a:t>  INTRODUCTION</a:t>
            </a:r>
            <a:endParaRPr lang="en-GB" b="1">
              <a:solidFill>
                <a:schemeClr val="tx1"/>
              </a:solidFill>
            </a:endParaRPr>
          </a:p>
        </p:txBody>
      </p:sp>
      <p:graphicFrame>
        <p:nvGraphicFramePr>
          <p:cNvPr id="10" name="Content Placeholder 7">
            <a:extLst>
              <a:ext uri="{FF2B5EF4-FFF2-40B4-BE49-F238E27FC236}">
                <a16:creationId xmlns:a16="http://schemas.microsoft.com/office/drawing/2014/main" id="{9B8CD89C-EEE4-C3A4-B39D-84205AD6164B}"/>
              </a:ext>
            </a:extLst>
          </p:cNvPr>
          <p:cNvGraphicFramePr>
            <a:graphicFrameLocks noGrp="1"/>
          </p:cNvGraphicFramePr>
          <p:nvPr>
            <p:ph idx="1"/>
            <p:extLst>
              <p:ext uri="{D42A27DB-BD31-4B8C-83A1-F6EECF244321}">
                <p14:modId xmlns:p14="http://schemas.microsoft.com/office/powerpoint/2010/main" val="2636814001"/>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10" descr="Text&#10;&#10;Description automatically generated">
            <a:extLst>
              <a:ext uri="{FF2B5EF4-FFF2-40B4-BE49-F238E27FC236}">
                <a16:creationId xmlns:a16="http://schemas.microsoft.com/office/drawing/2014/main" id="{BEA44084-4428-C14A-760C-B4021DEBD4B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85645" y="220647"/>
            <a:ext cx="3591463" cy="1614668"/>
          </a:xfrm>
          <a:prstGeom prst="rect">
            <a:avLst/>
          </a:prstGeom>
        </p:spPr>
      </p:pic>
      <p:sp>
        <p:nvSpPr>
          <p:cNvPr id="11" name="TextBox 10">
            <a:extLst>
              <a:ext uri="{FF2B5EF4-FFF2-40B4-BE49-F238E27FC236}">
                <a16:creationId xmlns:a16="http://schemas.microsoft.com/office/drawing/2014/main" id="{498534EF-E007-5886-4EDA-70246A70AC80}"/>
              </a:ext>
            </a:extLst>
          </p:cNvPr>
          <p:cNvSpPr txBox="1"/>
          <p:nvPr/>
        </p:nvSpPr>
        <p:spPr>
          <a:xfrm>
            <a:off x="4724400" y="4237038"/>
            <a:ext cx="2743200" cy="317500"/>
          </a:xfrm>
          <a:prstGeom prst="rect">
            <a:avLst/>
          </a:prstGeom>
        </p:spPr>
        <p:txBody>
          <a:bodyPr>
            <a:normAutofit fontScale="47500" lnSpcReduction="20000"/>
          </a:bodyPr>
          <a:lstStyle/>
          <a:p>
            <a:r>
              <a:rPr lang="en-US">
                <a:hlinkClick r:id="rId8"/>
              </a:rPr>
              <a:t>This Photo</a:t>
            </a:r>
            <a:r>
              <a:rPr lang="en-US"/>
              <a:t> by Unknown author is licensed under </a:t>
            </a:r>
            <a:r>
              <a:rPr lang="en-US">
                <a:hlinkClick r:id="rId9"/>
              </a:rPr>
              <a:t>CC BY</a:t>
            </a:r>
            <a:r>
              <a:rPr lang="en-US"/>
              <a:t>.</a:t>
            </a:r>
          </a:p>
        </p:txBody>
      </p:sp>
    </p:spTree>
    <p:extLst>
      <p:ext uri="{BB962C8B-B14F-4D97-AF65-F5344CB8AC3E}">
        <p14:creationId xmlns:p14="http://schemas.microsoft.com/office/powerpoint/2010/main" val="2087986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B2D11-BC16-2F9D-2FC9-A8AF5817E97A}"/>
              </a:ext>
            </a:extLst>
          </p:cNvPr>
          <p:cNvSpPr>
            <a:spLocks noGrp="1"/>
          </p:cNvSpPr>
          <p:nvPr>
            <p:ph type="title"/>
          </p:nvPr>
        </p:nvSpPr>
        <p:spPr>
          <a:xfrm>
            <a:off x="4754384" y="609599"/>
            <a:ext cx="6282266" cy="1456267"/>
          </a:xfrm>
        </p:spPr>
        <p:txBody>
          <a:bodyPr>
            <a:normAutofit/>
          </a:bodyPr>
          <a:lstStyle/>
          <a:p>
            <a:r>
              <a:rPr lang="en-GB">
                <a:ea typeface="Calibri Light"/>
                <a:cs typeface="Calibri Light"/>
              </a:rPr>
              <a:t>DEFINING THE END OF LIFE </a:t>
            </a:r>
            <a:endParaRPr lang="en-GB"/>
          </a:p>
        </p:txBody>
      </p:sp>
      <p:sp>
        <p:nvSpPr>
          <p:cNvPr id="3" name="Content Placeholder 2">
            <a:extLst>
              <a:ext uri="{FF2B5EF4-FFF2-40B4-BE49-F238E27FC236}">
                <a16:creationId xmlns:a16="http://schemas.microsoft.com/office/drawing/2014/main" id="{96670F35-17BB-1A5C-3FF9-474D576E70C3}"/>
              </a:ext>
            </a:extLst>
          </p:cNvPr>
          <p:cNvSpPr>
            <a:spLocks noGrp="1"/>
          </p:cNvSpPr>
          <p:nvPr>
            <p:ph idx="1"/>
          </p:nvPr>
        </p:nvSpPr>
        <p:spPr>
          <a:xfrm>
            <a:off x="4754384" y="2142066"/>
            <a:ext cx="6282266" cy="3649133"/>
          </a:xfrm>
        </p:spPr>
        <p:txBody>
          <a:bodyPr vert="horz" lIns="91440" tIns="45720" rIns="91440" bIns="45720" rtlCol="0">
            <a:normAutofit/>
          </a:bodyPr>
          <a:lstStyle/>
          <a:p>
            <a:r>
              <a:rPr lang="en-GB"/>
              <a:t>ACCORDING TO lIVNE, (2020), THE END OF LIFE IS THE TIME SURROUNDING THE DEATH OF AN INDIVIDUAL, AND PROVISION OF PHYSICAL, SOCIAL, SPIRITUAL, AND EMOTIONAL SUPORT TO PATIENTS DURING THIS TIME IS REFERRED TO AS END-OF-LIFE CARE.</a:t>
            </a:r>
          </a:p>
        </p:txBody>
      </p:sp>
      <p:pic>
        <p:nvPicPr>
          <p:cNvPr id="5" name="Picture 4" descr="Plant growing in a concrete crack">
            <a:extLst>
              <a:ext uri="{FF2B5EF4-FFF2-40B4-BE49-F238E27FC236}">
                <a16:creationId xmlns:a16="http://schemas.microsoft.com/office/drawing/2014/main" id="{199DE301-0003-0379-2987-072CEBC52690}"/>
              </a:ext>
            </a:extLst>
          </p:cNvPr>
          <p:cNvPicPr>
            <a:picLocks noChangeAspect="1"/>
          </p:cNvPicPr>
          <p:nvPr/>
        </p:nvPicPr>
        <p:blipFill rotWithShape="1">
          <a:blip r:embed="rId3"/>
          <a:srcRect l="16869" r="35221" b="1"/>
          <a:stretch/>
        </p:blipFill>
        <p:spPr>
          <a:xfrm>
            <a:off x="685800" y="1030288"/>
            <a:ext cx="3445714" cy="480059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97291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E001F-4F0F-4A33-EA62-E37464BCA880}"/>
              </a:ext>
            </a:extLst>
          </p:cNvPr>
          <p:cNvSpPr>
            <a:spLocks noGrp="1"/>
          </p:cNvSpPr>
          <p:nvPr>
            <p:ph type="title"/>
          </p:nvPr>
        </p:nvSpPr>
        <p:spPr>
          <a:xfrm>
            <a:off x="888630" y="4760132"/>
            <a:ext cx="5093596" cy="1777829"/>
          </a:xfrm>
        </p:spPr>
        <p:txBody>
          <a:bodyPr>
            <a:normAutofit/>
          </a:bodyPr>
          <a:lstStyle/>
          <a:p>
            <a:pPr algn="r"/>
            <a:r>
              <a:rPr lang="en-GB" sz="3100">
                <a:solidFill>
                  <a:schemeClr val="tx1"/>
                </a:solidFill>
                <a:ea typeface="Calibri Light"/>
                <a:cs typeface="Calibri Light"/>
              </a:rPr>
              <a:t>AVAILABLE SUPPORT AND CARE IN DIFFERENT SETTINGS </a:t>
            </a:r>
            <a:endParaRPr lang="en-GB" sz="3100">
              <a:solidFill>
                <a:schemeClr val="tx1"/>
              </a:solidFill>
            </a:endParaRPr>
          </a:p>
        </p:txBody>
      </p:sp>
      <p:graphicFrame>
        <p:nvGraphicFramePr>
          <p:cNvPr id="5" name="Content Placeholder 2">
            <a:extLst>
              <a:ext uri="{FF2B5EF4-FFF2-40B4-BE49-F238E27FC236}">
                <a16:creationId xmlns:a16="http://schemas.microsoft.com/office/drawing/2014/main" id="{863FB9CD-70A6-9E6E-CA43-105082FA579A}"/>
              </a:ext>
            </a:extLst>
          </p:cNvPr>
          <p:cNvGraphicFramePr>
            <a:graphicFrameLocks noGrp="1"/>
          </p:cNvGraphicFramePr>
          <p:nvPr>
            <p:ph idx="1"/>
            <p:extLst>
              <p:ext uri="{D42A27DB-BD31-4B8C-83A1-F6EECF244321}">
                <p14:modId xmlns:p14="http://schemas.microsoft.com/office/powerpoint/2010/main" val="2943406924"/>
              </p:ext>
            </p:extLst>
          </p:nvPr>
        </p:nvGraphicFramePr>
        <p:xfrm>
          <a:off x="6226706" y="4767660"/>
          <a:ext cx="5173613" cy="1770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7" name="Picture 47" descr="Gratis billeder : mand, mennesker, gammel, forår, grøn, barn, Hjælp ...">
            <a:extLst>
              <a:ext uri="{FF2B5EF4-FFF2-40B4-BE49-F238E27FC236}">
                <a16:creationId xmlns:a16="http://schemas.microsoft.com/office/drawing/2014/main" id="{C2CD87A2-AE93-D65F-F729-89BAFD731F06}"/>
              </a:ext>
            </a:extLst>
          </p:cNvPr>
          <p:cNvPicPr>
            <a:picLocks noChangeAspect="1"/>
          </p:cNvPicPr>
          <p:nvPr/>
        </p:nvPicPr>
        <p:blipFill rotWithShape="1">
          <a:blip r:embed="rId7"/>
          <a:srcRect t="18371" b="25112"/>
          <a:stretch/>
        </p:blipFill>
        <p:spPr>
          <a:xfrm>
            <a:off x="20" y="10"/>
            <a:ext cx="12191980" cy="4599422"/>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Tree>
    <p:extLst>
      <p:ext uri="{BB962C8B-B14F-4D97-AF65-F5344CB8AC3E}">
        <p14:creationId xmlns:p14="http://schemas.microsoft.com/office/powerpoint/2010/main" val="58833011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43DA-2637-D4F7-B1AC-8445471F2F35}"/>
              </a:ext>
            </a:extLst>
          </p:cNvPr>
          <p:cNvSpPr>
            <a:spLocks noGrp="1"/>
          </p:cNvSpPr>
          <p:nvPr>
            <p:ph type="title"/>
          </p:nvPr>
        </p:nvSpPr>
        <p:spPr>
          <a:xfrm>
            <a:off x="4754384" y="609599"/>
            <a:ext cx="6282266" cy="1456267"/>
          </a:xfrm>
        </p:spPr>
        <p:txBody>
          <a:bodyPr>
            <a:normAutofit/>
          </a:bodyPr>
          <a:lstStyle/>
          <a:p>
            <a:r>
              <a:rPr lang="ro-RO"/>
              <a:t>               </a:t>
            </a:r>
            <a:r>
              <a:rPr lang="en-GB"/>
              <a:t>CARE AT HOME</a:t>
            </a:r>
          </a:p>
        </p:txBody>
      </p:sp>
      <p:pic>
        <p:nvPicPr>
          <p:cNvPr id="35" name="Picture 35" descr="Free photo: Old People'S Home, Retirement Home - Free Image on Pixabay ...">
            <a:extLst>
              <a:ext uri="{FF2B5EF4-FFF2-40B4-BE49-F238E27FC236}">
                <a16:creationId xmlns:a16="http://schemas.microsoft.com/office/drawing/2014/main" id="{D31B7A52-4142-0911-089A-AEFC57A5EA5E}"/>
              </a:ext>
            </a:extLst>
          </p:cNvPr>
          <p:cNvPicPr>
            <a:picLocks noChangeAspect="1"/>
          </p:cNvPicPr>
          <p:nvPr/>
        </p:nvPicPr>
        <p:blipFill rotWithShape="1">
          <a:blip r:embed="rId3"/>
          <a:srcRect l="11950" r="16273"/>
          <a:stretch/>
        </p:blipFill>
        <p:spPr>
          <a:xfrm>
            <a:off x="685800" y="1030288"/>
            <a:ext cx="3445714" cy="480059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graphicFrame>
        <p:nvGraphicFramePr>
          <p:cNvPr id="5" name="Content Placeholder 2">
            <a:extLst>
              <a:ext uri="{FF2B5EF4-FFF2-40B4-BE49-F238E27FC236}">
                <a16:creationId xmlns:a16="http://schemas.microsoft.com/office/drawing/2014/main" id="{A3576BAA-9507-5D98-B40F-06B76B4B5416}"/>
              </a:ext>
            </a:extLst>
          </p:cNvPr>
          <p:cNvGraphicFramePr>
            <a:graphicFrameLocks noGrp="1"/>
          </p:cNvGraphicFramePr>
          <p:nvPr>
            <p:ph idx="1"/>
            <p:extLst>
              <p:ext uri="{D42A27DB-BD31-4B8C-83A1-F6EECF244321}">
                <p14:modId xmlns:p14="http://schemas.microsoft.com/office/powerpoint/2010/main" val="2217606814"/>
              </p:ext>
            </p:extLst>
          </p:nvPr>
        </p:nvGraphicFramePr>
        <p:xfrm>
          <a:off x="4754384" y="2142066"/>
          <a:ext cx="6282266" cy="36491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97807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6" name="Rectangle 8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3" name="Picture 83" descr="Diagram&#10;&#10;Description automatically generated">
            <a:extLst>
              <a:ext uri="{FF2B5EF4-FFF2-40B4-BE49-F238E27FC236}">
                <a16:creationId xmlns:a16="http://schemas.microsoft.com/office/drawing/2014/main" id="{BDF8C265-E96D-0FF6-3C5A-416712E8CA7F}"/>
              </a:ext>
            </a:extLst>
          </p:cNvPr>
          <p:cNvPicPr>
            <a:picLocks noChangeAspect="1"/>
          </p:cNvPicPr>
          <p:nvPr/>
        </p:nvPicPr>
        <p:blipFill rotWithShape="1">
          <a:blip r:embed="rId3">
            <a:alphaModFix amt="20000"/>
            <a:extLst>
              <a:ext uri="{837473B0-CC2E-450A-ABE3-18F120FF3D39}">
                <a1611:picAttrSrcUrl xmlns:a1611="http://schemas.microsoft.com/office/drawing/2016/11/main" r:id="rId4"/>
              </a:ext>
            </a:extLst>
          </a:blip>
          <a:srcRect t="21498" b="22252"/>
          <a:stretch/>
        </p:blipFill>
        <p:spPr>
          <a:xfrm>
            <a:off x="20" y="227"/>
            <a:ext cx="12191675" cy="6858000"/>
          </a:xfrm>
          <a:prstGeom prst="rect">
            <a:avLst/>
          </a:prstGeom>
        </p:spPr>
      </p:pic>
      <p:pic>
        <p:nvPicPr>
          <p:cNvPr id="87" name="Picture 9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D7F061A0-EDB5-A65B-3AA0-93BA05B5C358}"/>
              </a:ext>
            </a:extLst>
          </p:cNvPr>
          <p:cNvSpPr>
            <a:spLocks noGrp="1"/>
          </p:cNvSpPr>
          <p:nvPr>
            <p:ph type="title"/>
          </p:nvPr>
        </p:nvSpPr>
        <p:spPr>
          <a:xfrm>
            <a:off x="685801" y="609600"/>
            <a:ext cx="10131425" cy="1456267"/>
          </a:xfrm>
        </p:spPr>
        <p:txBody>
          <a:bodyPr>
            <a:normAutofit/>
          </a:bodyPr>
          <a:lstStyle/>
          <a:p>
            <a:r>
              <a:rPr lang="ro-RO"/>
              <a:t>   </a:t>
            </a:r>
            <a:r>
              <a:rPr lang="en-GB"/>
              <a:t>HOSPICE CARE</a:t>
            </a:r>
          </a:p>
        </p:txBody>
      </p:sp>
      <p:graphicFrame>
        <p:nvGraphicFramePr>
          <p:cNvPr id="5" name="Content Placeholder 2">
            <a:extLst>
              <a:ext uri="{FF2B5EF4-FFF2-40B4-BE49-F238E27FC236}">
                <a16:creationId xmlns:a16="http://schemas.microsoft.com/office/drawing/2014/main" id="{664599CE-BC4C-B5F0-C471-6395714FEA6F}"/>
              </a:ext>
            </a:extLst>
          </p:cNvPr>
          <p:cNvGraphicFramePr>
            <a:graphicFrameLocks noGrp="1"/>
          </p:cNvGraphicFramePr>
          <p:nvPr>
            <p:ph idx="1"/>
            <p:extLst>
              <p:ext uri="{D42A27DB-BD31-4B8C-83A1-F6EECF244321}">
                <p14:modId xmlns:p14="http://schemas.microsoft.com/office/powerpoint/2010/main" val="575398706"/>
              </p:ext>
            </p:extLst>
          </p:nvPr>
        </p:nvGraphicFramePr>
        <p:xfrm>
          <a:off x="685801" y="2142067"/>
          <a:ext cx="10131425" cy="364913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4" name="TextBox 83">
            <a:extLst>
              <a:ext uri="{FF2B5EF4-FFF2-40B4-BE49-F238E27FC236}">
                <a16:creationId xmlns:a16="http://schemas.microsoft.com/office/drawing/2014/main" id="{45F013E4-C2DC-3D53-9A44-FFA6DE7E1600}"/>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217393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AE7FE-34E3-EF21-889F-741B9AED1F4F}"/>
              </a:ext>
            </a:extLst>
          </p:cNvPr>
          <p:cNvSpPr>
            <a:spLocks noGrp="1"/>
          </p:cNvSpPr>
          <p:nvPr>
            <p:ph type="title"/>
          </p:nvPr>
        </p:nvSpPr>
        <p:spPr>
          <a:xfrm>
            <a:off x="685801" y="609600"/>
            <a:ext cx="10131425" cy="1456267"/>
          </a:xfrm>
        </p:spPr>
        <p:txBody>
          <a:bodyPr>
            <a:normAutofit/>
          </a:bodyPr>
          <a:lstStyle/>
          <a:p>
            <a:r>
              <a:rPr lang="ro-RO"/>
              <a:t> </a:t>
            </a:r>
            <a:r>
              <a:rPr lang="en-GB"/>
              <a:t>CARE HOMES</a:t>
            </a:r>
          </a:p>
        </p:txBody>
      </p:sp>
      <p:graphicFrame>
        <p:nvGraphicFramePr>
          <p:cNvPr id="5" name="Content Placeholder 2">
            <a:extLst>
              <a:ext uri="{FF2B5EF4-FFF2-40B4-BE49-F238E27FC236}">
                <a16:creationId xmlns:a16="http://schemas.microsoft.com/office/drawing/2014/main" id="{9C4BCEE9-EC34-2091-4917-925236875A38}"/>
              </a:ext>
            </a:extLst>
          </p:cNvPr>
          <p:cNvGraphicFramePr>
            <a:graphicFrameLocks noGrp="1"/>
          </p:cNvGraphicFramePr>
          <p:nvPr>
            <p:ph idx="1"/>
            <p:extLst>
              <p:ext uri="{D42A27DB-BD31-4B8C-83A1-F6EECF244321}">
                <p14:modId xmlns:p14="http://schemas.microsoft.com/office/powerpoint/2010/main" val="1460710752"/>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2939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0D1F6-6838-DCB8-1E69-4711DB799CFF}"/>
              </a:ext>
            </a:extLst>
          </p:cNvPr>
          <p:cNvSpPr>
            <a:spLocks noGrp="1"/>
          </p:cNvSpPr>
          <p:nvPr>
            <p:ph type="title"/>
          </p:nvPr>
        </p:nvSpPr>
        <p:spPr>
          <a:xfrm>
            <a:off x="685801" y="609600"/>
            <a:ext cx="10131425" cy="1456267"/>
          </a:xfrm>
        </p:spPr>
        <p:txBody>
          <a:bodyPr>
            <a:normAutofit/>
          </a:bodyPr>
          <a:lstStyle/>
          <a:p>
            <a:r>
              <a:rPr lang="en-GB"/>
              <a:t>                          CARE IN HOSPITALS</a:t>
            </a:r>
          </a:p>
        </p:txBody>
      </p:sp>
      <p:graphicFrame>
        <p:nvGraphicFramePr>
          <p:cNvPr id="5" name="Content Placeholder 2">
            <a:extLst>
              <a:ext uri="{FF2B5EF4-FFF2-40B4-BE49-F238E27FC236}">
                <a16:creationId xmlns:a16="http://schemas.microsoft.com/office/drawing/2014/main" id="{46094C68-2108-9D97-B9E6-56318D12CF0A}"/>
              </a:ext>
            </a:extLst>
          </p:cNvPr>
          <p:cNvGraphicFramePr>
            <a:graphicFrameLocks noGrp="1"/>
          </p:cNvGraphicFramePr>
          <p:nvPr>
            <p:ph idx="1"/>
            <p:extLst>
              <p:ext uri="{D42A27DB-BD31-4B8C-83A1-F6EECF244321}">
                <p14:modId xmlns:p14="http://schemas.microsoft.com/office/powerpoint/2010/main" val="3072847241"/>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8087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1">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DC8F9E09-FA79-D182-4BF1-6EBC5B3ABDDD}"/>
              </a:ext>
            </a:extLst>
          </p:cNvPr>
          <p:cNvSpPr>
            <a:spLocks noGrp="1"/>
          </p:cNvSpPr>
          <p:nvPr>
            <p:ph type="title"/>
          </p:nvPr>
        </p:nvSpPr>
        <p:spPr>
          <a:xfrm>
            <a:off x="825909" y="808055"/>
            <a:ext cx="3979205" cy="1453363"/>
          </a:xfrm>
        </p:spPr>
        <p:txBody>
          <a:bodyPr>
            <a:normAutofit/>
          </a:bodyPr>
          <a:lstStyle/>
          <a:p>
            <a:pPr>
              <a:lnSpc>
                <a:spcPct val="90000"/>
              </a:lnSpc>
            </a:pPr>
            <a:r>
              <a:rPr lang="en-GB" sz="3300"/>
              <a:t>TECHNOLOGIES USED IN END-OD-LIFE CARE SETTINGS</a:t>
            </a:r>
          </a:p>
        </p:txBody>
      </p:sp>
      <p:sp>
        <p:nvSpPr>
          <p:cNvPr id="3" name="Content Placeholder 2">
            <a:extLst>
              <a:ext uri="{FF2B5EF4-FFF2-40B4-BE49-F238E27FC236}">
                <a16:creationId xmlns:a16="http://schemas.microsoft.com/office/drawing/2014/main" id="{9C67BA77-8813-9AD2-7782-8EAA552E21BD}"/>
              </a:ext>
            </a:extLst>
          </p:cNvPr>
          <p:cNvSpPr>
            <a:spLocks noGrp="1"/>
          </p:cNvSpPr>
          <p:nvPr>
            <p:ph idx="1"/>
          </p:nvPr>
        </p:nvSpPr>
        <p:spPr>
          <a:xfrm>
            <a:off x="802178" y="2261420"/>
            <a:ext cx="4002936" cy="3637935"/>
          </a:xfrm>
        </p:spPr>
        <p:txBody>
          <a:bodyPr vert="horz" lIns="91440" tIns="45720" rIns="91440" bIns="45720" rtlCol="0">
            <a:normAutofit/>
          </a:bodyPr>
          <a:lstStyle/>
          <a:p>
            <a:r>
              <a:rPr lang="en-GB"/>
              <a:t>ACRDING TO  ETKIND, THE KEY TECHNOLOGIES UTILISED BY PALLIATIVE CARE, SUPPORTING CARE, AND HOSPICE CARE FACILITIES ARE PREDICTIVE ANALYTICS, ARTIFICIAL INTELIGENCE OR AI, VIRTUAL REALITY OR VR, AND TELEMEDICINE SYSTEMS.</a:t>
            </a:r>
          </a:p>
          <a:p>
            <a:endParaRPr lang="en-GB"/>
          </a:p>
          <a:p>
            <a:endParaRPr lang="en-GB"/>
          </a:p>
        </p:txBody>
      </p:sp>
      <p:pic>
        <p:nvPicPr>
          <p:cNvPr id="4" name="Picture 4" descr="Graphical user interface&#10;&#10;Description automatically generated">
            <a:extLst>
              <a:ext uri="{FF2B5EF4-FFF2-40B4-BE49-F238E27FC236}">
                <a16:creationId xmlns:a16="http://schemas.microsoft.com/office/drawing/2014/main" id="{8981A1B3-22D3-92B3-8071-843E35819BA7}"/>
              </a:ext>
            </a:extLst>
          </p:cNvPr>
          <p:cNvPicPr>
            <a:picLocks noChangeAspect="1"/>
          </p:cNvPicPr>
          <p:nvPr/>
        </p:nvPicPr>
        <p:blipFill rotWithShape="1">
          <a:blip r:embed="rId4">
            <a:alphaModFix amt="25000"/>
            <a:extLst>
              <a:ext uri="{837473B0-CC2E-450A-ABE3-18F120FF3D39}">
                <a1611:picAttrSrcUrl xmlns:a1611="http://schemas.microsoft.com/office/drawing/2016/11/main" r:id="rId5"/>
              </a:ext>
            </a:extLst>
          </a:blip>
          <a:srcRect t="14276" b="1138"/>
          <a:stretch/>
        </p:blipFill>
        <p:spPr>
          <a:xfrm>
            <a:off x="5289752" y="1633465"/>
            <a:ext cx="6095593" cy="342883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50B79D1B-D52D-CAC7-C543-83DD4CE014FF}"/>
              </a:ext>
            </a:extLst>
          </p:cNvPr>
          <p:cNvSpPr txBox="1"/>
          <p:nvPr/>
        </p:nvSpPr>
        <p:spPr>
          <a:xfrm>
            <a:off x="8911591" y="4862249"/>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412680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BAE8-E548-5E18-A4D3-9AED65F2CBA6}"/>
              </a:ext>
            </a:extLst>
          </p:cNvPr>
          <p:cNvSpPr>
            <a:spLocks noGrp="1"/>
          </p:cNvSpPr>
          <p:nvPr>
            <p:ph type="title"/>
          </p:nvPr>
        </p:nvSpPr>
        <p:spPr>
          <a:xfrm>
            <a:off x="825909" y="808055"/>
            <a:ext cx="3979205" cy="1453363"/>
          </a:xfrm>
        </p:spPr>
        <p:txBody>
          <a:bodyPr>
            <a:normAutofit/>
          </a:bodyPr>
          <a:lstStyle/>
          <a:p>
            <a:r>
              <a:rPr lang="en-GB" dirty="0"/>
              <a:t>VIRTUAL REALITY - VR</a:t>
            </a:r>
          </a:p>
        </p:txBody>
      </p:sp>
      <p:pic>
        <p:nvPicPr>
          <p:cNvPr id="79" name="Picture 79">
            <a:extLst>
              <a:ext uri="{FF2B5EF4-FFF2-40B4-BE49-F238E27FC236}">
                <a16:creationId xmlns:a16="http://schemas.microsoft.com/office/drawing/2014/main" id="{BABDAF59-6C37-C018-E20B-C9CA5C044B4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5728" r="-1" b="-1"/>
          <a:stretch/>
        </p:blipFill>
        <p:spPr>
          <a:xfrm>
            <a:off x="5289752" y="1633446"/>
            <a:ext cx="6095593" cy="3428877"/>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graphicFrame>
        <p:nvGraphicFramePr>
          <p:cNvPr id="5" name="Content Placeholder 2">
            <a:extLst>
              <a:ext uri="{FF2B5EF4-FFF2-40B4-BE49-F238E27FC236}">
                <a16:creationId xmlns:a16="http://schemas.microsoft.com/office/drawing/2014/main" id="{634060F7-294E-0B0B-7661-D2437C85DE0E}"/>
              </a:ext>
            </a:extLst>
          </p:cNvPr>
          <p:cNvGraphicFramePr>
            <a:graphicFrameLocks noGrp="1"/>
          </p:cNvGraphicFramePr>
          <p:nvPr>
            <p:ph idx="1"/>
            <p:extLst>
              <p:ext uri="{D42A27DB-BD31-4B8C-83A1-F6EECF244321}">
                <p14:modId xmlns:p14="http://schemas.microsoft.com/office/powerpoint/2010/main" val="83897788"/>
              </p:ext>
            </p:extLst>
          </p:nvPr>
        </p:nvGraphicFramePr>
        <p:xfrm>
          <a:off x="802178" y="2261420"/>
          <a:ext cx="4002936" cy="363793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0" name="TextBox 79">
            <a:extLst>
              <a:ext uri="{FF2B5EF4-FFF2-40B4-BE49-F238E27FC236}">
                <a16:creationId xmlns:a16="http://schemas.microsoft.com/office/drawing/2014/main" id="{C6F5323E-E545-F9EB-77E3-D58D31B27FCB}"/>
              </a:ext>
            </a:extLst>
          </p:cNvPr>
          <p:cNvSpPr txBox="1"/>
          <p:nvPr/>
        </p:nvSpPr>
        <p:spPr>
          <a:xfrm>
            <a:off x="9044641" y="4862268"/>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3251521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533D0-D698-54B1-8F9D-D3BC9175ACD5}"/>
              </a:ext>
            </a:extLst>
          </p:cNvPr>
          <p:cNvSpPr>
            <a:spLocks noGrp="1"/>
          </p:cNvSpPr>
          <p:nvPr>
            <p:ph type="title"/>
          </p:nvPr>
        </p:nvSpPr>
        <p:spPr>
          <a:xfrm>
            <a:off x="7865806" y="643463"/>
            <a:ext cx="3706762" cy="1608124"/>
          </a:xfrm>
        </p:spPr>
        <p:txBody>
          <a:bodyPr>
            <a:normAutofit/>
          </a:bodyPr>
          <a:lstStyle/>
          <a:p>
            <a:r>
              <a:rPr lang="en-GB"/>
              <a:t>TELEMEDICINE</a:t>
            </a:r>
          </a:p>
        </p:txBody>
      </p:sp>
      <p:pic>
        <p:nvPicPr>
          <p:cNvPr id="7" name="Picture 8">
            <a:extLst>
              <a:ext uri="{FF2B5EF4-FFF2-40B4-BE49-F238E27FC236}">
                <a16:creationId xmlns:a16="http://schemas.microsoft.com/office/drawing/2014/main" id="{6DFA5C21-9EAC-1F16-FC1E-CEF20DB52FD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
          <a:stretch/>
        </p:blipFill>
        <p:spPr>
          <a:xfrm>
            <a:off x="643464" y="1493555"/>
            <a:ext cx="6897878" cy="388017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FAC4D162-A8CD-E360-BE98-7944F1897EF9}"/>
              </a:ext>
            </a:extLst>
          </p:cNvPr>
          <p:cNvSpPr>
            <a:spLocks noGrp="1"/>
          </p:cNvSpPr>
          <p:nvPr>
            <p:ph idx="1"/>
          </p:nvPr>
        </p:nvSpPr>
        <p:spPr>
          <a:xfrm>
            <a:off x="7865806" y="2251587"/>
            <a:ext cx="3706762" cy="3972232"/>
          </a:xfrm>
        </p:spPr>
        <p:txBody>
          <a:bodyPr vert="horz" lIns="91440" tIns="45720" rIns="91440" bIns="45720" rtlCol="0">
            <a:normAutofit/>
          </a:bodyPr>
          <a:lstStyle/>
          <a:p>
            <a:r>
              <a:rPr lang="en-GB"/>
              <a:t>IN PALLIATIVE AND HOSPICE CARE, TELEMEDICINE HAS BEEN RECOGNISED TO BE IMMENSELY USEFULL, ESPECIALLY IN RURAL AREAS. IT REDUCES THE NEED FOR HEALTHY PROFESSIONALS TO COMMUTE LONG DISTANCE TO REACH PATIENTS IN INACCESSIBLE AREAS (PAYNE ET AL., 2020, P.442)</a:t>
            </a:r>
          </a:p>
        </p:txBody>
      </p:sp>
      <p:sp>
        <p:nvSpPr>
          <p:cNvPr id="9" name="TextBox 8">
            <a:extLst>
              <a:ext uri="{FF2B5EF4-FFF2-40B4-BE49-F238E27FC236}">
                <a16:creationId xmlns:a16="http://schemas.microsoft.com/office/drawing/2014/main" id="{38786566-E223-6982-DB29-5D7DAC84639B}"/>
              </a:ext>
            </a:extLst>
          </p:cNvPr>
          <p:cNvSpPr txBox="1"/>
          <p:nvPr/>
        </p:nvSpPr>
        <p:spPr>
          <a:xfrm>
            <a:off x="5340098" y="5173672"/>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009714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39AD1-80D4-E0C1-99B1-7BA88881272F}"/>
              </a:ext>
            </a:extLst>
          </p:cNvPr>
          <p:cNvSpPr>
            <a:spLocks noGrp="1"/>
          </p:cNvSpPr>
          <p:nvPr>
            <p:ph type="title"/>
          </p:nvPr>
        </p:nvSpPr>
        <p:spPr>
          <a:xfrm>
            <a:off x="685801" y="609600"/>
            <a:ext cx="10131425" cy="1456267"/>
          </a:xfrm>
        </p:spPr>
        <p:txBody>
          <a:bodyPr>
            <a:normAutofit/>
          </a:bodyPr>
          <a:lstStyle/>
          <a:p>
            <a:r>
              <a:rPr lang="en-GB" dirty="0"/>
              <a:t>ARTIFICIAL INTELIGENCE</a:t>
            </a:r>
          </a:p>
        </p:txBody>
      </p:sp>
      <p:graphicFrame>
        <p:nvGraphicFramePr>
          <p:cNvPr id="5" name="Content Placeholder 2">
            <a:extLst>
              <a:ext uri="{FF2B5EF4-FFF2-40B4-BE49-F238E27FC236}">
                <a16:creationId xmlns:a16="http://schemas.microsoft.com/office/drawing/2014/main" id="{B05E6CC4-E668-226F-CBDB-BC1BA403FB92}"/>
              </a:ext>
            </a:extLst>
          </p:cNvPr>
          <p:cNvGraphicFramePr>
            <a:graphicFrameLocks noGrp="1"/>
          </p:cNvGraphicFramePr>
          <p:nvPr>
            <p:ph idx="1"/>
            <p:extLst>
              <p:ext uri="{D42A27DB-BD31-4B8C-83A1-F6EECF244321}">
                <p14:modId xmlns:p14="http://schemas.microsoft.com/office/powerpoint/2010/main" val="565251203"/>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3355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20457-C1E7-4BD2-72D0-7E62387A1E53}"/>
              </a:ext>
            </a:extLst>
          </p:cNvPr>
          <p:cNvSpPr>
            <a:spLocks noGrp="1"/>
          </p:cNvSpPr>
          <p:nvPr>
            <p:ph type="title"/>
          </p:nvPr>
        </p:nvSpPr>
        <p:spPr>
          <a:xfrm>
            <a:off x="685801" y="609600"/>
            <a:ext cx="6143423" cy="1456267"/>
          </a:xfrm>
        </p:spPr>
        <p:txBody>
          <a:bodyPr>
            <a:normAutofit/>
          </a:bodyPr>
          <a:lstStyle/>
          <a:p>
            <a:r>
              <a:rPr lang="en-GB" sz="3300"/>
              <a:t>THE GAP BETWEEN THE NEED AND AVAILABILITY OF END-OF-LIFE CARE</a:t>
            </a:r>
          </a:p>
        </p:txBody>
      </p:sp>
      <p:sp>
        <p:nvSpPr>
          <p:cNvPr id="44" name="Content Placeholder 2">
            <a:extLst>
              <a:ext uri="{FF2B5EF4-FFF2-40B4-BE49-F238E27FC236}">
                <a16:creationId xmlns:a16="http://schemas.microsoft.com/office/drawing/2014/main" id="{928401CD-AEC9-F18C-61BA-8CB7C2BEF5B6}"/>
              </a:ext>
            </a:extLst>
          </p:cNvPr>
          <p:cNvSpPr>
            <a:spLocks noGrp="1"/>
          </p:cNvSpPr>
          <p:nvPr>
            <p:ph idx="1"/>
          </p:nvPr>
        </p:nvSpPr>
        <p:spPr>
          <a:xfrm>
            <a:off x="685801" y="2142067"/>
            <a:ext cx="6143423" cy="3649133"/>
          </a:xfrm>
        </p:spPr>
        <p:txBody>
          <a:bodyPr vert="horz" lIns="91440" tIns="45720" rIns="91440" bIns="45720" rtlCol="0">
            <a:normAutofit/>
          </a:bodyPr>
          <a:lstStyle/>
          <a:p>
            <a:pPr>
              <a:lnSpc>
                <a:spcPct val="90000"/>
              </a:lnSpc>
            </a:pPr>
            <a:r>
              <a:rPr lang="en-GB"/>
              <a:t>INEQUALITIES IN END-OF-LIFE CARE  .</a:t>
            </a:r>
          </a:p>
          <a:p>
            <a:pPr>
              <a:lnSpc>
                <a:spcPct val="90000"/>
              </a:lnSpc>
            </a:pPr>
            <a:r>
              <a:rPr lang="en-GB"/>
              <a:t>                 PEOPLE FROM BAME BACKGROUND HAVE BEEN REPORTED TO BE LESS LIKLEY TO RECIVE HIGH-QUALITY CARE IN THE FINAL MONTHS OF THEIR COMPARED TO THEIR WHITE COUNTERPARTS.</a:t>
            </a:r>
          </a:p>
          <a:p>
            <a:pPr>
              <a:lnSpc>
                <a:spcPct val="90000"/>
              </a:lnSpc>
            </a:pPr>
            <a:r>
              <a:rPr lang="en-GB"/>
              <a:t>                  DEPSITE THE UNITED KINGDOM BEING RECOGNISED TO HAVE A WELL-ESTABLISHED SYSTEM FOR PALLIATIVE AND HOSPICE CARE, INSTANCE OF UNEQUAL DISSEMINATION OF CARE ARE NOTICEABLE.BESIDE THAT, THERE ARE SEVERAL BARRIERS TO PROVIDING PALLIATIVE CARE TO BAME GROUPS DUE TO THE VARIED DISTRIBUTION OF THE COMMUNITY  IN DIFFERENT STATES(LOVELL ET AL., P.78).</a:t>
            </a:r>
          </a:p>
        </p:txBody>
      </p:sp>
      <p:pic>
        <p:nvPicPr>
          <p:cNvPr id="4" name="Picture 4" descr="Chart, bar chart&#10;&#10;Description automatically generated">
            <a:extLst>
              <a:ext uri="{FF2B5EF4-FFF2-40B4-BE49-F238E27FC236}">
                <a16:creationId xmlns:a16="http://schemas.microsoft.com/office/drawing/2014/main" id="{4EBE3C49-58DC-AEF6-E92A-53C59F4AF537}"/>
              </a:ext>
            </a:extLst>
          </p:cNvPr>
          <p:cNvPicPr>
            <a:picLocks noChangeAspect="1"/>
          </p:cNvPicPr>
          <p:nvPr/>
        </p:nvPicPr>
        <p:blipFill rotWithShape="1">
          <a:blip r:embed="rId3"/>
          <a:srcRect l="21226" r="21645" b="2"/>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46" name="Group 48">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50"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50">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52" name="Straight Connector 51">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73">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75">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77">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82">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84">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86">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107">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109">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113">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114">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117">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118">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119">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121">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123">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124">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126">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31" name="Group 130">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132"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3" name="Group 132">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34" name="Straight Connector 133">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3" name="Picture 3" descr="Diagram&#10;&#10;Description automatically generated">
            <a:extLst>
              <a:ext uri="{FF2B5EF4-FFF2-40B4-BE49-F238E27FC236}">
                <a16:creationId xmlns:a16="http://schemas.microsoft.com/office/drawing/2014/main" id="{FC66581C-3EAC-C379-F4D4-4FC28AF6E227}"/>
              </a:ext>
            </a:extLst>
          </p:cNvPr>
          <p:cNvPicPr>
            <a:picLocks noChangeAspect="1"/>
          </p:cNvPicPr>
          <p:nvPr/>
        </p:nvPicPr>
        <p:blipFill rotWithShape="1">
          <a:blip r:embed="rId4"/>
          <a:srcRect l="18159" r="20677" b="1"/>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670261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8EF95-EAE7-05C8-7685-8B9E43449C6A}"/>
              </a:ext>
            </a:extLst>
          </p:cNvPr>
          <p:cNvSpPr>
            <a:spLocks noGrp="1"/>
          </p:cNvSpPr>
          <p:nvPr>
            <p:ph type="title"/>
          </p:nvPr>
        </p:nvSpPr>
        <p:spPr>
          <a:xfrm>
            <a:off x="685801" y="609600"/>
            <a:ext cx="10131425" cy="1456267"/>
          </a:xfrm>
        </p:spPr>
        <p:txBody>
          <a:bodyPr>
            <a:normAutofit/>
          </a:bodyPr>
          <a:lstStyle/>
          <a:p>
            <a:r>
              <a:rPr lang="en-GB"/>
              <a:t>CONFUSION REGARDING ROLES AND RESPONSIBILITIES</a:t>
            </a:r>
          </a:p>
        </p:txBody>
      </p:sp>
      <p:graphicFrame>
        <p:nvGraphicFramePr>
          <p:cNvPr id="5" name="Content Placeholder 2">
            <a:extLst>
              <a:ext uri="{FF2B5EF4-FFF2-40B4-BE49-F238E27FC236}">
                <a16:creationId xmlns:a16="http://schemas.microsoft.com/office/drawing/2014/main" id="{AA8DC1D7-2E3B-4816-49D8-3F3BF6956E7E}"/>
              </a:ext>
            </a:extLst>
          </p:cNvPr>
          <p:cNvGraphicFramePr>
            <a:graphicFrameLocks noGrp="1"/>
          </p:cNvGraphicFramePr>
          <p:nvPr>
            <p:ph idx="1"/>
            <p:extLst>
              <p:ext uri="{D42A27DB-BD31-4B8C-83A1-F6EECF244321}">
                <p14:modId xmlns:p14="http://schemas.microsoft.com/office/powerpoint/2010/main" val="3655417383"/>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8953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BCD2D-700C-3B6C-CEBE-8117583CDEE1}"/>
              </a:ext>
            </a:extLst>
          </p:cNvPr>
          <p:cNvSpPr>
            <a:spLocks noGrp="1"/>
          </p:cNvSpPr>
          <p:nvPr>
            <p:ph type="title"/>
          </p:nvPr>
        </p:nvSpPr>
        <p:spPr>
          <a:xfrm>
            <a:off x="685801" y="609600"/>
            <a:ext cx="10131425" cy="1456267"/>
          </a:xfrm>
        </p:spPr>
        <p:txBody>
          <a:bodyPr>
            <a:normAutofit/>
          </a:bodyPr>
          <a:lstStyle/>
          <a:p>
            <a:r>
              <a:rPr lang="en-GB">
                <a:ea typeface="Calibri Light"/>
                <a:cs typeface="Calibri Light"/>
              </a:rPr>
              <a:t>UNDER-RESOURCING</a:t>
            </a:r>
            <a:endParaRPr lang="en-GB"/>
          </a:p>
        </p:txBody>
      </p:sp>
      <p:graphicFrame>
        <p:nvGraphicFramePr>
          <p:cNvPr id="5" name="Content Placeholder 2">
            <a:extLst>
              <a:ext uri="{FF2B5EF4-FFF2-40B4-BE49-F238E27FC236}">
                <a16:creationId xmlns:a16="http://schemas.microsoft.com/office/drawing/2014/main" id="{9FB90F7D-E244-A2BE-4E8C-BFBB42182AEF}"/>
              </a:ext>
            </a:extLst>
          </p:cNvPr>
          <p:cNvGraphicFramePr>
            <a:graphicFrameLocks noGrp="1"/>
          </p:cNvGraphicFramePr>
          <p:nvPr>
            <p:ph idx="1"/>
            <p:extLst>
              <p:ext uri="{D42A27DB-BD31-4B8C-83A1-F6EECF244321}">
                <p14:modId xmlns:p14="http://schemas.microsoft.com/office/powerpoint/2010/main" val="13336808"/>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8591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11445-07AE-48D3-2714-2033A6852E61}"/>
              </a:ext>
            </a:extLst>
          </p:cNvPr>
          <p:cNvSpPr>
            <a:spLocks noGrp="1"/>
          </p:cNvSpPr>
          <p:nvPr>
            <p:ph type="title"/>
          </p:nvPr>
        </p:nvSpPr>
        <p:spPr>
          <a:xfrm>
            <a:off x="685801" y="609600"/>
            <a:ext cx="10131425" cy="1456267"/>
          </a:xfrm>
        </p:spPr>
        <p:txBody>
          <a:bodyPr>
            <a:normAutofit/>
          </a:bodyPr>
          <a:lstStyle/>
          <a:p>
            <a:r>
              <a:rPr lang="en-GB">
                <a:ea typeface="Calibri Light"/>
                <a:cs typeface="Calibri Light"/>
              </a:rPr>
              <a:t>HIGH COST</a:t>
            </a:r>
            <a:endParaRPr lang="en-GB"/>
          </a:p>
        </p:txBody>
      </p:sp>
      <p:graphicFrame>
        <p:nvGraphicFramePr>
          <p:cNvPr id="5" name="Content Placeholder 2">
            <a:extLst>
              <a:ext uri="{FF2B5EF4-FFF2-40B4-BE49-F238E27FC236}">
                <a16:creationId xmlns:a16="http://schemas.microsoft.com/office/drawing/2014/main" id="{73C01CA5-3DC0-EA00-6A77-BFFB56EDFF04}"/>
              </a:ext>
            </a:extLst>
          </p:cNvPr>
          <p:cNvGraphicFramePr>
            <a:graphicFrameLocks noGrp="1"/>
          </p:cNvGraphicFramePr>
          <p:nvPr>
            <p:ph idx="1"/>
            <p:extLst>
              <p:ext uri="{D42A27DB-BD31-4B8C-83A1-F6EECF244321}">
                <p14:modId xmlns:p14="http://schemas.microsoft.com/office/powerpoint/2010/main" val="3019503470"/>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3349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D7670-D52B-B054-EBA5-610421902EB0}"/>
              </a:ext>
            </a:extLst>
          </p:cNvPr>
          <p:cNvSpPr>
            <a:spLocks noGrp="1"/>
          </p:cNvSpPr>
          <p:nvPr>
            <p:ph type="title"/>
          </p:nvPr>
        </p:nvSpPr>
        <p:spPr>
          <a:xfrm>
            <a:off x="4754384" y="609599"/>
            <a:ext cx="6282266" cy="1456267"/>
          </a:xfrm>
        </p:spPr>
        <p:txBody>
          <a:bodyPr>
            <a:normAutofit/>
          </a:bodyPr>
          <a:lstStyle/>
          <a:p>
            <a:br>
              <a:rPr lang="en-GB"/>
            </a:br>
            <a:r>
              <a:rPr lang="en-GB"/>
              <a:t>          THEORIES OF AGEING</a:t>
            </a:r>
          </a:p>
        </p:txBody>
      </p:sp>
      <p:sp>
        <p:nvSpPr>
          <p:cNvPr id="3" name="Content Placeholder 2">
            <a:extLst>
              <a:ext uri="{FF2B5EF4-FFF2-40B4-BE49-F238E27FC236}">
                <a16:creationId xmlns:a16="http://schemas.microsoft.com/office/drawing/2014/main" id="{DD021C6D-66D3-2A9A-B4B8-61C01795CBAB}"/>
              </a:ext>
            </a:extLst>
          </p:cNvPr>
          <p:cNvSpPr>
            <a:spLocks noGrp="1"/>
          </p:cNvSpPr>
          <p:nvPr>
            <p:ph idx="1"/>
          </p:nvPr>
        </p:nvSpPr>
        <p:spPr>
          <a:xfrm>
            <a:off x="4754384" y="2142066"/>
            <a:ext cx="6282266" cy="3649133"/>
          </a:xfrm>
        </p:spPr>
        <p:txBody>
          <a:bodyPr vert="horz" lIns="91440" tIns="45720" rIns="91440" bIns="45720" rtlCol="0">
            <a:normAutofit/>
          </a:bodyPr>
          <a:lstStyle/>
          <a:p>
            <a:r>
              <a:rPr lang="en-GB"/>
              <a:t>BIOLOGICAL CLOCK THEORY: ACORDINF TO THIS THEORY, THE BIOLOGICAL CLOCK OF EVERY INDIVIDUAL STARTS TICKING FROM THE TIME  OF THEIR CONCEPTION AND EACH PERSON HAS AN INDIVIDUAL GENETIC PROGRAMME SPECIFYING A PRE-DECIDED NUMBER OF CELL DIVISION.</a:t>
            </a:r>
            <a:endParaRPr lang="en-US"/>
          </a:p>
          <a:p>
            <a:endParaRPr lang="en-GB"/>
          </a:p>
        </p:txBody>
      </p:sp>
      <p:pic>
        <p:nvPicPr>
          <p:cNvPr id="4" name="Picture 4" descr="Text&#10;&#10;Description automatically generated">
            <a:extLst>
              <a:ext uri="{FF2B5EF4-FFF2-40B4-BE49-F238E27FC236}">
                <a16:creationId xmlns:a16="http://schemas.microsoft.com/office/drawing/2014/main" id="{ECC57365-2A14-E017-0023-C482FBDF9AE0}"/>
              </a:ext>
            </a:extLst>
          </p:cNvPr>
          <p:cNvPicPr>
            <a:picLocks noChangeAspect="1"/>
          </p:cNvPicPr>
          <p:nvPr/>
        </p:nvPicPr>
        <p:blipFill rotWithShape="1">
          <a:blip r:embed="rId3"/>
          <a:srcRect r="-4" b="3865"/>
          <a:stretch/>
        </p:blipFill>
        <p:spPr>
          <a:xfrm>
            <a:off x="685800" y="1030288"/>
            <a:ext cx="3445714" cy="480059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348858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3366B-F1E5-3340-A632-78567987DC10}"/>
              </a:ext>
            </a:extLst>
          </p:cNvPr>
          <p:cNvSpPr>
            <a:spLocks noGrp="1"/>
          </p:cNvSpPr>
          <p:nvPr>
            <p:ph type="title"/>
          </p:nvPr>
        </p:nvSpPr>
        <p:spPr>
          <a:xfrm>
            <a:off x="4955458" y="639097"/>
            <a:ext cx="6593075" cy="1612490"/>
          </a:xfrm>
        </p:spPr>
        <p:txBody>
          <a:bodyPr>
            <a:normAutofit/>
          </a:bodyPr>
          <a:lstStyle/>
          <a:p>
            <a:r>
              <a:rPr lang="en-GB"/>
              <a:t>WEAR AND TEAR THEORY</a:t>
            </a:r>
          </a:p>
        </p:txBody>
      </p:sp>
      <p:pic>
        <p:nvPicPr>
          <p:cNvPr id="162" name="Picture 161" descr="Scan of a human brain in a neurology clinic">
            <a:extLst>
              <a:ext uri="{FF2B5EF4-FFF2-40B4-BE49-F238E27FC236}">
                <a16:creationId xmlns:a16="http://schemas.microsoft.com/office/drawing/2014/main" id="{F06FAF17-1D50-5FE1-747E-C07D6B6B7D92}"/>
              </a:ext>
            </a:extLst>
          </p:cNvPr>
          <p:cNvPicPr>
            <a:picLocks noChangeAspect="1"/>
          </p:cNvPicPr>
          <p:nvPr/>
        </p:nvPicPr>
        <p:blipFill rotWithShape="1">
          <a:blip r:embed="rId3"/>
          <a:srcRect l="48965" r="335"/>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B82AA279-10C2-CC8A-63AD-F41B52F460E7}"/>
              </a:ext>
            </a:extLst>
          </p:cNvPr>
          <p:cNvSpPr>
            <a:spLocks noGrp="1"/>
          </p:cNvSpPr>
          <p:nvPr>
            <p:ph idx="1"/>
          </p:nvPr>
        </p:nvSpPr>
        <p:spPr>
          <a:xfrm>
            <a:off x="4955458" y="2251587"/>
            <a:ext cx="6593075" cy="3972232"/>
          </a:xfrm>
        </p:spPr>
        <p:txBody>
          <a:bodyPr vert="horz" lIns="91440" tIns="45720" rIns="91440" bIns="45720" rtlCol="0">
            <a:normAutofit/>
          </a:bodyPr>
          <a:lstStyle/>
          <a:p>
            <a:pPr>
              <a:buClr>
                <a:srgbClr val="A57C4B"/>
              </a:buClr>
            </a:pPr>
            <a:r>
              <a:rPr lang="en-GB"/>
              <a:t>THIS THEORY CONSIDERS THE HUMAN BODY TO BE A MACHINE THAT LOSES ITS  FUNCTION AFER ITS PARTS WEAR OUT.</a:t>
            </a:r>
          </a:p>
          <a:p>
            <a:pPr>
              <a:buClr>
                <a:srgbClr val="A57C4B"/>
              </a:buClr>
            </a:pPr>
            <a:r>
              <a:rPr lang="en-GB"/>
              <a:t>AS AN INDIVIDUAL STARTS AGEING,THE CELLS, ORGANS, AND TISSUES GET DAMAGED BY EXTERNAL AND INTERNAL STRESSORS-ACORDING TO ADETUY.</a:t>
            </a:r>
          </a:p>
          <a:p>
            <a:pPr>
              <a:buClr>
                <a:srgbClr val="A57C4B"/>
              </a:buClr>
            </a:pPr>
            <a:r>
              <a:rPr lang="en-GB"/>
              <a:t>THE RATE OF THIS WEAR AND TEAR CAN BE SLOWED THROUGH BEST HEALTH MAINTENANCE PRACTICES.</a:t>
            </a:r>
          </a:p>
        </p:txBody>
      </p:sp>
    </p:spTree>
    <p:extLst>
      <p:ext uri="{BB962C8B-B14F-4D97-AF65-F5344CB8AC3E}">
        <p14:creationId xmlns:p14="http://schemas.microsoft.com/office/powerpoint/2010/main" val="39176601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68F1C-C361-A7F4-15BA-24E50AFC70FC}"/>
              </a:ext>
            </a:extLst>
          </p:cNvPr>
          <p:cNvSpPr>
            <a:spLocks noGrp="1"/>
          </p:cNvSpPr>
          <p:nvPr>
            <p:ph type="title"/>
          </p:nvPr>
        </p:nvSpPr>
        <p:spPr>
          <a:xfrm>
            <a:off x="685801" y="609600"/>
            <a:ext cx="10131425" cy="1456267"/>
          </a:xfrm>
        </p:spPr>
        <p:txBody>
          <a:bodyPr>
            <a:normAutofit/>
          </a:bodyPr>
          <a:lstStyle/>
          <a:p>
            <a:r>
              <a:rPr lang="en-GB"/>
              <a:t>DISENGAGEMENT THEORY</a:t>
            </a:r>
          </a:p>
        </p:txBody>
      </p:sp>
      <p:graphicFrame>
        <p:nvGraphicFramePr>
          <p:cNvPr id="5" name="Content Placeholder 2">
            <a:extLst>
              <a:ext uri="{FF2B5EF4-FFF2-40B4-BE49-F238E27FC236}">
                <a16:creationId xmlns:a16="http://schemas.microsoft.com/office/drawing/2014/main" id="{29D76024-5BE9-063F-7E67-E2B65C0D83B3}"/>
              </a:ext>
            </a:extLst>
          </p:cNvPr>
          <p:cNvGraphicFramePr>
            <a:graphicFrameLocks noGrp="1"/>
          </p:cNvGraphicFramePr>
          <p:nvPr>
            <p:ph idx="1"/>
            <p:extLst>
              <p:ext uri="{D42A27DB-BD31-4B8C-83A1-F6EECF244321}">
                <p14:modId xmlns:p14="http://schemas.microsoft.com/office/powerpoint/2010/main" val="37319046"/>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18140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C59E6-8C83-1DCB-6E52-1DBBBDE28863}"/>
              </a:ext>
            </a:extLst>
          </p:cNvPr>
          <p:cNvSpPr>
            <a:spLocks noGrp="1"/>
          </p:cNvSpPr>
          <p:nvPr>
            <p:ph type="title"/>
          </p:nvPr>
        </p:nvSpPr>
        <p:spPr>
          <a:xfrm>
            <a:off x="4955458" y="639097"/>
            <a:ext cx="6593075" cy="1612490"/>
          </a:xfrm>
        </p:spPr>
        <p:txBody>
          <a:bodyPr>
            <a:normAutofit/>
          </a:bodyPr>
          <a:lstStyle/>
          <a:p>
            <a:r>
              <a:rPr lang="en-GB">
                <a:cs typeface="Calibri Light"/>
              </a:rPr>
              <a:t>THEORIES OF AGEING</a:t>
            </a:r>
            <a:endParaRPr lang="en-GB"/>
          </a:p>
        </p:txBody>
      </p:sp>
      <p:pic>
        <p:nvPicPr>
          <p:cNvPr id="4" name="Picture 5" descr="Diagram&#10;&#10;Description automatically generated">
            <a:extLst>
              <a:ext uri="{FF2B5EF4-FFF2-40B4-BE49-F238E27FC236}">
                <a16:creationId xmlns:a16="http://schemas.microsoft.com/office/drawing/2014/main" id="{F98ABF34-D109-16DA-3BB5-DB794A263634}"/>
              </a:ext>
            </a:extLst>
          </p:cNvPr>
          <p:cNvPicPr>
            <a:picLocks noChangeAspect="1"/>
          </p:cNvPicPr>
          <p:nvPr/>
        </p:nvPicPr>
        <p:blipFill>
          <a:blip r:embed="rId3"/>
          <a:stretch>
            <a:fillRect/>
          </a:stretch>
        </p:blipFill>
        <p:spPr>
          <a:xfrm>
            <a:off x="355917" y="1328057"/>
            <a:ext cx="4284909" cy="3608047"/>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FAB0AE8A-2F87-AB69-5EFD-98BF2A536A1E}"/>
              </a:ext>
            </a:extLst>
          </p:cNvPr>
          <p:cNvSpPr>
            <a:spLocks noGrp="1"/>
          </p:cNvSpPr>
          <p:nvPr>
            <p:ph idx="1"/>
          </p:nvPr>
        </p:nvSpPr>
        <p:spPr>
          <a:xfrm>
            <a:off x="4955458" y="1604606"/>
            <a:ext cx="6593075" cy="4619213"/>
          </a:xfrm>
        </p:spPr>
        <p:txBody>
          <a:bodyPr>
            <a:normAutofit/>
          </a:bodyPr>
          <a:lstStyle/>
          <a:p>
            <a:r>
              <a:rPr lang="en-GB"/>
              <a:t>ACTIVITY THEORY: ACCORDING TO KOOII 2020, THE ACTIVITY THEORY STATES THAT SUCCESFUL AGEING DEPENDS ON ACTIVITY AND HENCE PEOPLE NEED TO ENGAGE IN MENTAL AND PHYSICAL ACTIVITIES TO MAINTAIN GOOD HEALTH FUNCTIONS IN OLD AGE.</a:t>
            </a:r>
          </a:p>
          <a:p>
            <a:r>
              <a:rPr lang="en-GB"/>
              <a:t>HAVINGHURST'S DEVELOPMENT THEORY: AS PER THIS THEORY, THE PROCESS OF AGEING INVOLVES SPECIFIC TASK THAT OLDER PEOPLE NEED TO CONSIDER IN THEIR LATER LIFE </a:t>
            </a:r>
          </a:p>
        </p:txBody>
      </p:sp>
    </p:spTree>
    <p:extLst>
      <p:ext uri="{BB962C8B-B14F-4D97-AF65-F5344CB8AC3E}">
        <p14:creationId xmlns:p14="http://schemas.microsoft.com/office/powerpoint/2010/main" val="1699527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3A71A-D31A-09A0-6585-9ED46166C248}"/>
              </a:ext>
            </a:extLst>
          </p:cNvPr>
          <p:cNvSpPr>
            <a:spLocks noGrp="1"/>
          </p:cNvSpPr>
          <p:nvPr>
            <p:ph type="title"/>
          </p:nvPr>
        </p:nvSpPr>
        <p:spPr>
          <a:xfrm>
            <a:off x="4754384" y="609599"/>
            <a:ext cx="6282266" cy="1456267"/>
          </a:xfrm>
        </p:spPr>
        <p:txBody>
          <a:bodyPr>
            <a:normAutofit/>
          </a:bodyPr>
          <a:lstStyle/>
          <a:p>
            <a:r>
              <a:rPr lang="en-GB" dirty="0"/>
              <a:t>LEGISLATION AND POLICY</a:t>
            </a:r>
          </a:p>
        </p:txBody>
      </p:sp>
      <p:sp>
        <p:nvSpPr>
          <p:cNvPr id="3" name="Content Placeholder 2">
            <a:extLst>
              <a:ext uri="{FF2B5EF4-FFF2-40B4-BE49-F238E27FC236}">
                <a16:creationId xmlns:a16="http://schemas.microsoft.com/office/drawing/2014/main" id="{D64F449B-1A8A-6D13-F852-01027D1E7118}"/>
              </a:ext>
            </a:extLst>
          </p:cNvPr>
          <p:cNvSpPr>
            <a:spLocks noGrp="1"/>
          </p:cNvSpPr>
          <p:nvPr>
            <p:ph idx="1"/>
          </p:nvPr>
        </p:nvSpPr>
        <p:spPr>
          <a:xfrm>
            <a:off x="4754384" y="2142066"/>
            <a:ext cx="6282266" cy="3649133"/>
          </a:xfrm>
        </p:spPr>
        <p:txBody>
          <a:bodyPr vert="horz" lIns="91440" tIns="45720" rIns="91440" bIns="45720" rtlCol="0">
            <a:normAutofit/>
          </a:bodyPr>
          <a:lstStyle/>
          <a:p>
            <a:pPr>
              <a:lnSpc>
                <a:spcPct val="90000"/>
              </a:lnSpc>
            </a:pPr>
            <a:r>
              <a:rPr lang="en-GB" sz="1700"/>
              <a:t>THE HEALTH AND CARE ACT 2022 HAS MANDATATED THAT:</a:t>
            </a:r>
            <a:endParaRPr lang="en-US" sz="1700"/>
          </a:p>
          <a:p>
            <a:pPr>
              <a:lnSpc>
                <a:spcPct val="90000"/>
              </a:lnSpc>
            </a:pPr>
            <a:r>
              <a:rPr lang="en-GB" sz="1700"/>
              <a:t>PEOPLE IN END-OF-LIFE CARE MUST BE CARED FOR BY QUALIFIED PROFESSIONALS.</a:t>
            </a:r>
          </a:p>
          <a:p>
            <a:pPr>
              <a:lnSpc>
                <a:spcPct val="90000"/>
              </a:lnSpc>
            </a:pPr>
            <a:r>
              <a:rPr lang="en-GB" sz="1700"/>
              <a:t>ACORDING TO NHS ENGLAND,2022, PERSONALISED CARE SHOULD BE DESIGNED IN COLLABORATION AMONG THE PRIMARY, ACUTE, COMMUNITY AND URGENT CARE SERVICE.</a:t>
            </a:r>
          </a:p>
          <a:p>
            <a:pPr>
              <a:lnSpc>
                <a:spcPct val="90000"/>
              </a:lnSpc>
            </a:pPr>
            <a:r>
              <a:rPr lang="en-GB" sz="1700"/>
              <a:t>PALLIATIVE CARE SERVICES SHOULD BE PROVIDED TO PEOPLE OF ALL AGES.</a:t>
            </a:r>
          </a:p>
          <a:p>
            <a:pPr>
              <a:lnSpc>
                <a:spcPct val="90000"/>
              </a:lnSpc>
            </a:pPr>
            <a:r>
              <a:rPr lang="en-GB" sz="1700"/>
              <a:t>ALL SETTINGS MUST HAVE AN ADEQUATE WORKFORCE.</a:t>
            </a:r>
          </a:p>
          <a:p>
            <a:pPr>
              <a:lnSpc>
                <a:spcPct val="90000"/>
              </a:lnSpc>
            </a:pPr>
            <a:r>
              <a:rPr lang="en-GB" sz="1700"/>
              <a:t>INTEGRATED CARE BOARD(ICB) SHOULD CREATE AND IMPLEMENT A SPECIFICATION FOR PEOLC SERVICE ALIGNED CLOSELY WITH THE SPECIFICATIONS OF NATIONAL PEOLC SERVICE.</a:t>
            </a:r>
          </a:p>
        </p:txBody>
      </p:sp>
      <p:pic>
        <p:nvPicPr>
          <p:cNvPr id="4" name="Picture 4" descr="A picture containing text&#10;&#10;Description automatically generated">
            <a:extLst>
              <a:ext uri="{FF2B5EF4-FFF2-40B4-BE49-F238E27FC236}">
                <a16:creationId xmlns:a16="http://schemas.microsoft.com/office/drawing/2014/main" id="{2B5321AA-CB72-4F61-AA88-356CD3DA5D5F}"/>
              </a:ext>
            </a:extLst>
          </p:cNvPr>
          <p:cNvPicPr>
            <a:picLocks noChangeAspect="1"/>
          </p:cNvPicPr>
          <p:nvPr/>
        </p:nvPicPr>
        <p:blipFill>
          <a:blip r:embed="rId3"/>
          <a:stretch>
            <a:fillRect/>
          </a:stretch>
        </p:blipFill>
        <p:spPr>
          <a:xfrm>
            <a:off x="685800" y="1699073"/>
            <a:ext cx="3445714" cy="346302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8347407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C72C1-1E6F-3E73-6E88-7D34FA541E64}"/>
              </a:ext>
            </a:extLst>
          </p:cNvPr>
          <p:cNvSpPr>
            <a:spLocks noGrp="1"/>
          </p:cNvSpPr>
          <p:nvPr>
            <p:ph type="title"/>
          </p:nvPr>
        </p:nvSpPr>
        <p:spPr>
          <a:xfrm>
            <a:off x="685801" y="609600"/>
            <a:ext cx="6143423" cy="1456267"/>
          </a:xfrm>
        </p:spPr>
        <p:txBody>
          <a:bodyPr>
            <a:normAutofit/>
          </a:bodyPr>
          <a:lstStyle/>
          <a:p>
            <a:r>
              <a:rPr lang="en-GB" dirty="0"/>
              <a:t>PLANNING FOR THE END OF LIFE</a:t>
            </a:r>
          </a:p>
        </p:txBody>
      </p:sp>
      <p:sp>
        <p:nvSpPr>
          <p:cNvPr id="3" name="Content Placeholder 2">
            <a:extLst>
              <a:ext uri="{FF2B5EF4-FFF2-40B4-BE49-F238E27FC236}">
                <a16:creationId xmlns:a16="http://schemas.microsoft.com/office/drawing/2014/main" id="{3BE328CA-F8DA-B487-8DE6-11D8F7DE676C}"/>
              </a:ext>
            </a:extLst>
          </p:cNvPr>
          <p:cNvSpPr>
            <a:spLocks noGrp="1"/>
          </p:cNvSpPr>
          <p:nvPr>
            <p:ph idx="1"/>
          </p:nvPr>
        </p:nvSpPr>
        <p:spPr>
          <a:xfrm>
            <a:off x="685801" y="2142067"/>
            <a:ext cx="6143423" cy="3649133"/>
          </a:xfrm>
        </p:spPr>
        <p:txBody>
          <a:bodyPr vert="horz" lIns="91440" tIns="45720" rIns="91440" bIns="45720" rtlCol="0">
            <a:normAutofit/>
          </a:bodyPr>
          <a:lstStyle/>
          <a:p>
            <a:pPr>
              <a:lnSpc>
                <a:spcPct val="90000"/>
              </a:lnSpc>
            </a:pPr>
            <a:r>
              <a:rPr lang="en-GB" sz="1500"/>
              <a:t>LIVING WILL</a:t>
            </a:r>
          </a:p>
          <a:p>
            <a:pPr>
              <a:lnSpc>
                <a:spcPct val="90000"/>
              </a:lnSpc>
            </a:pPr>
            <a:r>
              <a:rPr lang="en-GB" sz="1500"/>
              <a:t>IN A LIVING WILL, THE PERSON CAN STATE THE WISHES REGARDING MEDICAL TREATMENTS, PROCEDURES, AND  MEDICATIONS THAT THEY PREFER AND REFUSE TO RECIVE.</a:t>
            </a:r>
          </a:p>
          <a:p>
            <a:pPr>
              <a:lnSpc>
                <a:spcPct val="90000"/>
              </a:lnSpc>
            </a:pPr>
            <a:r>
              <a:rPr lang="en-GB" sz="1500"/>
              <a:t>ACORDING TO AGEUK,2023 A LIVING WILL IS A DOCUMENT ALLOWING THE PERSON APPROCHING THE END-OF-LIFE CARE TO OUTLINE THE HEALTCARE PREFERENCES IN THE EVENT WHEN THE PERSON MAY BE UNABLE TO COMMUNICATE THEIR OWN.</a:t>
            </a:r>
          </a:p>
          <a:p>
            <a:pPr>
              <a:lnSpc>
                <a:spcPct val="90000"/>
              </a:lnSpc>
            </a:pPr>
            <a:r>
              <a:rPr lang="en-GB" sz="1500"/>
              <a:t>D.N.R IT IS AN IMPORTANT DOCUMENT STATING THE WISHES OF THE PERSON RECIVING END-OF-LIFE CARE ABOUT THEIR PREFERENCES RELATED TO LIFE-SAVING TREATMENT.</a:t>
            </a:r>
          </a:p>
          <a:p>
            <a:pPr>
              <a:lnSpc>
                <a:spcPct val="90000"/>
              </a:lnSpc>
            </a:pPr>
            <a:r>
              <a:rPr lang="en-GB" sz="1500"/>
              <a:t>ACORDING TO AGE UK, 2023, DO NOT RESUSCITATE ORDER ADVISES HEALTHCARE PROFESSIONALS TO AVOID RESUSCITATING THE INDIVIDUAL IN CASE OF AN EMERGENCY.</a:t>
            </a:r>
          </a:p>
          <a:p>
            <a:pPr>
              <a:lnSpc>
                <a:spcPct val="90000"/>
              </a:lnSpc>
            </a:pPr>
            <a:endParaRPr lang="en-GB" sz="1500"/>
          </a:p>
        </p:txBody>
      </p:sp>
      <p:pic>
        <p:nvPicPr>
          <p:cNvPr id="5" name="Picture 5" descr="Graphical user interface, application&#10;&#10;Description automatically generated">
            <a:extLst>
              <a:ext uri="{FF2B5EF4-FFF2-40B4-BE49-F238E27FC236}">
                <a16:creationId xmlns:a16="http://schemas.microsoft.com/office/drawing/2014/main" id="{CB1D37FF-820D-4BFE-DBE4-D866781F0C25}"/>
              </a:ext>
            </a:extLst>
          </p:cNvPr>
          <p:cNvPicPr>
            <a:picLocks noChangeAspect="1"/>
          </p:cNvPicPr>
          <p:nvPr/>
        </p:nvPicPr>
        <p:blipFill rotWithShape="1">
          <a:blip r:embed="rId3"/>
          <a:srcRect t="274" r="-6" b="22389"/>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0" name="Group 9">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1"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3" name="Straight Connector 12">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2" name="Group 91">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3"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4" name="Group 93">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5" name="Straight Connector 94">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4" descr="Text&#10;&#10;Description automatically generated">
            <a:extLst>
              <a:ext uri="{FF2B5EF4-FFF2-40B4-BE49-F238E27FC236}">
                <a16:creationId xmlns:a16="http://schemas.microsoft.com/office/drawing/2014/main" id="{6A86AC14-E6A4-EE33-C790-B3D11AFF07FF}"/>
              </a:ext>
            </a:extLst>
          </p:cNvPr>
          <p:cNvPicPr>
            <a:picLocks noChangeAspect="1"/>
          </p:cNvPicPr>
          <p:nvPr/>
        </p:nvPicPr>
        <p:blipFill rotWithShape="1">
          <a:blip r:embed="rId4"/>
          <a:srcRect t="4835" b="43051"/>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29012260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indoor, putting&#10;&#10;Description automatically generated">
            <a:extLst>
              <a:ext uri="{FF2B5EF4-FFF2-40B4-BE49-F238E27FC236}">
                <a16:creationId xmlns:a16="http://schemas.microsoft.com/office/drawing/2014/main" id="{AAB0F15F-9DA7-628E-5918-2C774685B110}"/>
              </a:ext>
            </a:extLst>
          </p:cNvPr>
          <p:cNvPicPr>
            <a:picLocks noChangeAspect="1"/>
          </p:cNvPicPr>
          <p:nvPr/>
        </p:nvPicPr>
        <p:blipFill rotWithShape="1">
          <a:blip r:embed="rId2">
            <a:alphaModFix amt="25000"/>
          </a:blip>
          <a:srcRect t="9197" b="41444"/>
          <a:stretch/>
        </p:blipFill>
        <p:spPr>
          <a:xfrm>
            <a:off x="20" y="10"/>
            <a:ext cx="12191980" cy="6857990"/>
          </a:xfrm>
          <a:prstGeom prst="rect">
            <a:avLst/>
          </a:prstGeom>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6337B22F-6418-DCDF-ED98-6C06934CB1E0}"/>
              </a:ext>
            </a:extLst>
          </p:cNvPr>
          <p:cNvSpPr>
            <a:spLocks noGrp="1"/>
          </p:cNvSpPr>
          <p:nvPr>
            <p:ph type="title"/>
          </p:nvPr>
        </p:nvSpPr>
        <p:spPr>
          <a:xfrm>
            <a:off x="685801" y="609600"/>
            <a:ext cx="10131425" cy="1456267"/>
          </a:xfrm>
        </p:spPr>
        <p:txBody>
          <a:bodyPr>
            <a:normAutofit/>
          </a:bodyPr>
          <a:lstStyle/>
          <a:p>
            <a:r>
              <a:rPr lang="en-GB"/>
              <a:t>WHAT IS ASSISTED SUICIDE?</a:t>
            </a:r>
          </a:p>
        </p:txBody>
      </p:sp>
      <p:sp>
        <p:nvSpPr>
          <p:cNvPr id="3" name="Content Placeholder 2">
            <a:extLst>
              <a:ext uri="{FF2B5EF4-FFF2-40B4-BE49-F238E27FC236}">
                <a16:creationId xmlns:a16="http://schemas.microsoft.com/office/drawing/2014/main" id="{F4511501-F96F-587F-C12E-9BB0E09921E9}"/>
              </a:ext>
            </a:extLst>
          </p:cNvPr>
          <p:cNvSpPr>
            <a:spLocks noGrp="1"/>
          </p:cNvSpPr>
          <p:nvPr>
            <p:ph idx="1"/>
          </p:nvPr>
        </p:nvSpPr>
        <p:spPr>
          <a:xfrm>
            <a:off x="685801" y="2142067"/>
            <a:ext cx="10131425" cy="3649133"/>
          </a:xfrm>
        </p:spPr>
        <p:txBody>
          <a:bodyPr vert="horz" lIns="91440" tIns="45720" rIns="91440" bIns="45720" rtlCol="0">
            <a:normAutofit/>
          </a:bodyPr>
          <a:lstStyle/>
          <a:p>
            <a:r>
              <a:rPr lang="en-GB" dirty="0"/>
              <a:t>ACORDING TO NHS CHOICES IN 2023, EUTHANASIA OR ASSISTED SUICIDE IS THE DELIBERATE ENDING OF AN INDIVIDUAL'S SUFFERING WITH THE PURPOSE OF RELIEVING THEIR SUFFERING </a:t>
            </a:r>
          </a:p>
          <a:p>
            <a:r>
              <a:rPr lang="en-GB"/>
              <a:t>EUTHANASIA IS OF TWO TYPES VOLUNTARY AND NONVOLUNTARY.</a:t>
            </a:r>
            <a:endParaRPr lang="en-GB" dirty="0"/>
          </a:p>
          <a:p>
            <a:r>
              <a:rPr lang="en-GB"/>
              <a:t>VOLUNTARY EUTHANASIA OR ASSISTED SUICIDE REFERS TO A PERSON MAKING A DECISION ON THEYR OWN TO END LIFE, WHILE IN NON-VOLUNTARY EUTHANASIA, THE INDIVIDUAL IS UNABLE TO CONSENT TO END OF LIFE AND HENCE ANOTHER PERSON ON BEHALF OF THE PATIENT ADVOCATES THE DECISION.</a:t>
            </a:r>
            <a:endParaRPr lang="en-GB" dirty="0"/>
          </a:p>
        </p:txBody>
      </p:sp>
    </p:spTree>
    <p:extLst>
      <p:ext uri="{BB962C8B-B14F-4D97-AF65-F5344CB8AC3E}">
        <p14:creationId xmlns:p14="http://schemas.microsoft.com/office/powerpoint/2010/main" val="33879198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7648B-0351-6C92-3ECC-36A713277A1F}"/>
              </a:ext>
            </a:extLst>
          </p:cNvPr>
          <p:cNvSpPr>
            <a:spLocks noGrp="1"/>
          </p:cNvSpPr>
          <p:nvPr>
            <p:ph type="title"/>
          </p:nvPr>
        </p:nvSpPr>
        <p:spPr>
          <a:xfrm>
            <a:off x="685802" y="609600"/>
            <a:ext cx="6282266" cy="1456267"/>
          </a:xfrm>
        </p:spPr>
        <p:txBody>
          <a:bodyPr>
            <a:normAutofit/>
          </a:bodyPr>
          <a:lstStyle/>
          <a:p>
            <a:r>
              <a:rPr lang="en-GB"/>
              <a:t>ARGUMENTS FOR ASSISTED SUICIDE</a:t>
            </a:r>
          </a:p>
        </p:txBody>
      </p:sp>
      <p:sp>
        <p:nvSpPr>
          <p:cNvPr id="3" name="Content Placeholder 2">
            <a:extLst>
              <a:ext uri="{FF2B5EF4-FFF2-40B4-BE49-F238E27FC236}">
                <a16:creationId xmlns:a16="http://schemas.microsoft.com/office/drawing/2014/main" id="{E40056FD-1068-AACD-CE99-316600729B7A}"/>
              </a:ext>
            </a:extLst>
          </p:cNvPr>
          <p:cNvSpPr>
            <a:spLocks noGrp="1"/>
          </p:cNvSpPr>
          <p:nvPr>
            <p:ph idx="1"/>
          </p:nvPr>
        </p:nvSpPr>
        <p:spPr>
          <a:xfrm>
            <a:off x="685802" y="2142067"/>
            <a:ext cx="6282266" cy="3649133"/>
          </a:xfrm>
        </p:spPr>
        <p:txBody>
          <a:bodyPr vert="horz" lIns="91440" tIns="45720" rIns="91440" bIns="45720" rtlCol="0">
            <a:normAutofit/>
          </a:bodyPr>
          <a:lstStyle/>
          <a:p>
            <a:r>
              <a:rPr lang="en-GB"/>
              <a:t>AS PER OPINION OF PESUT IN 2020, ASSISTED SUICIDE PROTECTS INDIVIDUALS RIGHT TO DIE AND THE ETICHAL PRINCIPLE OF AUTONOMY IN MEDICAL PRACTICE.</a:t>
            </a:r>
          </a:p>
          <a:p>
            <a:r>
              <a:rPr lang="en-GB"/>
              <a:t>PATIENTS MUST BE GIVEN THE INDEPENDENCE TO DECIDE ABOUT THEIR LIFE CHOICES.</a:t>
            </a:r>
          </a:p>
          <a:p>
            <a:r>
              <a:rPr lang="en-GB"/>
              <a:t>ACCORDING TO THE THEORY OF UTILITARIANISM, EUTHANASIA OR ASSISTED SUICIDE IS CONSIDERED RIGHT IF IT MAKES THE PATIENT HAPPY.</a:t>
            </a:r>
            <a:endParaRPr lang="en-GB" dirty="0"/>
          </a:p>
        </p:txBody>
      </p:sp>
      <p:pic>
        <p:nvPicPr>
          <p:cNvPr id="4" name="Picture 4" descr="Logo, company name&#10;&#10;Description automatically generated">
            <a:extLst>
              <a:ext uri="{FF2B5EF4-FFF2-40B4-BE49-F238E27FC236}">
                <a16:creationId xmlns:a16="http://schemas.microsoft.com/office/drawing/2014/main" id="{CFA568C2-F708-0575-AD95-4FC9FF5B111E}"/>
              </a:ext>
            </a:extLst>
          </p:cNvPr>
          <p:cNvPicPr>
            <a:picLocks noChangeAspect="1"/>
          </p:cNvPicPr>
          <p:nvPr/>
        </p:nvPicPr>
        <p:blipFill>
          <a:blip r:embed="rId3"/>
          <a:stretch>
            <a:fillRect/>
          </a:stretch>
        </p:blipFill>
        <p:spPr>
          <a:xfrm>
            <a:off x="7590936" y="2137521"/>
            <a:ext cx="3445714" cy="2506757"/>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6716402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9EB04-BC96-B81F-A049-D2CBC2A030DB}"/>
              </a:ext>
            </a:extLst>
          </p:cNvPr>
          <p:cNvSpPr>
            <a:spLocks noGrp="1"/>
          </p:cNvSpPr>
          <p:nvPr>
            <p:ph type="title"/>
          </p:nvPr>
        </p:nvSpPr>
        <p:spPr>
          <a:xfrm>
            <a:off x="685801" y="609600"/>
            <a:ext cx="10131425" cy="1456267"/>
          </a:xfrm>
        </p:spPr>
        <p:txBody>
          <a:bodyPr>
            <a:normAutofit/>
          </a:bodyPr>
          <a:lstStyle/>
          <a:p>
            <a:r>
              <a:rPr lang="en-GB"/>
              <a:t>ARGUMENTS AGAINST ASSISTED SUICIDE</a:t>
            </a:r>
          </a:p>
        </p:txBody>
      </p:sp>
      <p:graphicFrame>
        <p:nvGraphicFramePr>
          <p:cNvPr id="5" name="Content Placeholder 2">
            <a:extLst>
              <a:ext uri="{FF2B5EF4-FFF2-40B4-BE49-F238E27FC236}">
                <a16:creationId xmlns:a16="http://schemas.microsoft.com/office/drawing/2014/main" id="{8E29A20F-A7D9-3019-AC6E-A20704CC45DD}"/>
              </a:ext>
            </a:extLst>
          </p:cNvPr>
          <p:cNvGraphicFramePr>
            <a:graphicFrameLocks noGrp="1"/>
          </p:cNvGraphicFramePr>
          <p:nvPr>
            <p:ph idx="1"/>
            <p:extLst>
              <p:ext uri="{D42A27DB-BD31-4B8C-83A1-F6EECF244321}">
                <p14:modId xmlns:p14="http://schemas.microsoft.com/office/powerpoint/2010/main" val="2525682811"/>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52773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8F180-F095-48F5-42F0-CBCFD90803EE}"/>
              </a:ext>
            </a:extLst>
          </p:cNvPr>
          <p:cNvSpPr>
            <a:spLocks noGrp="1"/>
          </p:cNvSpPr>
          <p:nvPr>
            <p:ph type="title"/>
          </p:nvPr>
        </p:nvSpPr>
        <p:spPr>
          <a:xfrm>
            <a:off x="685801" y="609600"/>
            <a:ext cx="6143423" cy="1456267"/>
          </a:xfrm>
        </p:spPr>
        <p:txBody>
          <a:bodyPr>
            <a:normAutofit/>
          </a:bodyPr>
          <a:lstStyle/>
          <a:p>
            <a:r>
              <a:rPr lang="en-GB"/>
              <a:t>LAWS GOVERING ASSISTED SUICIDE IN THE UK</a:t>
            </a:r>
          </a:p>
        </p:txBody>
      </p:sp>
      <p:sp>
        <p:nvSpPr>
          <p:cNvPr id="3" name="Content Placeholder 2">
            <a:extLst>
              <a:ext uri="{FF2B5EF4-FFF2-40B4-BE49-F238E27FC236}">
                <a16:creationId xmlns:a16="http://schemas.microsoft.com/office/drawing/2014/main" id="{A746911B-8A6B-B510-FD03-94CA44E4641D}"/>
              </a:ext>
            </a:extLst>
          </p:cNvPr>
          <p:cNvSpPr>
            <a:spLocks noGrp="1"/>
          </p:cNvSpPr>
          <p:nvPr>
            <p:ph idx="1"/>
          </p:nvPr>
        </p:nvSpPr>
        <p:spPr>
          <a:xfrm>
            <a:off x="685801" y="2142067"/>
            <a:ext cx="6143423" cy="3649133"/>
          </a:xfrm>
        </p:spPr>
        <p:txBody>
          <a:bodyPr vert="horz" lIns="91440" tIns="45720" rIns="91440" bIns="45720" rtlCol="0">
            <a:normAutofit/>
          </a:bodyPr>
          <a:lstStyle/>
          <a:p>
            <a:r>
              <a:rPr lang="en-GB"/>
              <a:t>ACORDING TO SUICIDE ACT 1961, ALL FORMS OF EUTHANASIA OR ASSISTED SUICIDE ARE CONSIDERED ILLEGAL IN THE UK PARLIAMENT 2023.</a:t>
            </a:r>
          </a:p>
          <a:p>
            <a:r>
              <a:rPr lang="en-GB"/>
              <a:t>IN EUROPE, ASSISTED SUICIDE HAS BEEN MADE LEGAL IN FIVE  COUNTRIES INCLUDING THE NETHERLANDS, SPAIN, GERMANY, BELGIUM, AND LUXEMBRUG ACORDING TO EURONUWS IN 2022.</a:t>
            </a:r>
          </a:p>
          <a:p>
            <a:r>
              <a:rPr lang="en-GB"/>
              <a:t>IN THE UNITED  STATE OF AMERICA SUICIDE IS RECOGNISED AS LEGAL IN 10 JURISDICTIONS INCLUDING WASHINGTON DC, CALIFORNIA, NEW MEXICO, AND OTHERS WHILE OTHER 50 STATES CONSIDE IT ILLEGAL.</a:t>
            </a:r>
            <a:endParaRPr lang="en-GB" dirty="0"/>
          </a:p>
        </p:txBody>
      </p:sp>
      <p:pic>
        <p:nvPicPr>
          <p:cNvPr id="5" name="Picture 5">
            <a:extLst>
              <a:ext uri="{FF2B5EF4-FFF2-40B4-BE49-F238E27FC236}">
                <a16:creationId xmlns:a16="http://schemas.microsoft.com/office/drawing/2014/main" id="{3C01619D-EB68-5E27-112A-3010B501CBCD}"/>
              </a:ext>
            </a:extLst>
          </p:cNvPr>
          <p:cNvPicPr>
            <a:picLocks noChangeAspect="1"/>
          </p:cNvPicPr>
          <p:nvPr/>
        </p:nvPicPr>
        <p:blipFill rotWithShape="1">
          <a:blip r:embed="rId3"/>
          <a:srcRect l="23301" r="8630" b="2"/>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0" name="Group 9">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1"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3" name="Straight Connector 12">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2" name="Group 91">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3"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4" name="Group 93">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5" name="Straight Connector 94">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4" descr="Map&#10;&#10;Description automatically generated">
            <a:extLst>
              <a:ext uri="{FF2B5EF4-FFF2-40B4-BE49-F238E27FC236}">
                <a16:creationId xmlns:a16="http://schemas.microsoft.com/office/drawing/2014/main" id="{592C0CC9-0187-1363-7721-A65E412E7F7E}"/>
              </a:ext>
            </a:extLst>
          </p:cNvPr>
          <p:cNvPicPr>
            <a:picLocks noChangeAspect="1"/>
          </p:cNvPicPr>
          <p:nvPr/>
        </p:nvPicPr>
        <p:blipFill rotWithShape="1">
          <a:blip r:embed="rId4"/>
          <a:srcRect t="4986" r="1" b="11633"/>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2168289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5E970-50D7-7D0D-3E54-9F550D49BA20}"/>
              </a:ext>
            </a:extLst>
          </p:cNvPr>
          <p:cNvSpPr>
            <a:spLocks noGrp="1"/>
          </p:cNvSpPr>
          <p:nvPr>
            <p:ph type="title"/>
          </p:nvPr>
        </p:nvSpPr>
        <p:spPr>
          <a:xfrm>
            <a:off x="685801" y="609600"/>
            <a:ext cx="10131425" cy="1456267"/>
          </a:xfrm>
        </p:spPr>
        <p:txBody>
          <a:bodyPr>
            <a:normAutofit/>
          </a:bodyPr>
          <a:lstStyle/>
          <a:p>
            <a:r>
              <a:rPr lang="en-GB"/>
              <a:t>RECOMANDATION FOR IMPROVEMENT</a:t>
            </a:r>
          </a:p>
        </p:txBody>
      </p:sp>
      <p:graphicFrame>
        <p:nvGraphicFramePr>
          <p:cNvPr id="17" name="Content Placeholder 2">
            <a:extLst>
              <a:ext uri="{FF2B5EF4-FFF2-40B4-BE49-F238E27FC236}">
                <a16:creationId xmlns:a16="http://schemas.microsoft.com/office/drawing/2014/main" id="{44A623B2-DBD8-2A14-75C2-1977BC44B223}"/>
              </a:ext>
            </a:extLst>
          </p:cNvPr>
          <p:cNvGraphicFramePr>
            <a:graphicFrameLocks noGrp="1"/>
          </p:cNvGraphicFramePr>
          <p:nvPr>
            <p:ph idx="1"/>
            <p:extLst>
              <p:ext uri="{D42A27DB-BD31-4B8C-83A1-F6EECF244321}">
                <p14:modId xmlns:p14="http://schemas.microsoft.com/office/powerpoint/2010/main" val="1359432107"/>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31810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7301D-C189-CFAF-46B5-7DDA176DE550}"/>
              </a:ext>
            </a:extLst>
          </p:cNvPr>
          <p:cNvSpPr>
            <a:spLocks noGrp="1"/>
          </p:cNvSpPr>
          <p:nvPr>
            <p:ph type="title"/>
          </p:nvPr>
        </p:nvSpPr>
        <p:spPr>
          <a:xfrm>
            <a:off x="685801" y="609600"/>
            <a:ext cx="10131425" cy="1456267"/>
          </a:xfrm>
        </p:spPr>
        <p:txBody>
          <a:bodyPr>
            <a:normAutofit/>
          </a:bodyPr>
          <a:lstStyle/>
          <a:p>
            <a:r>
              <a:rPr lang="en-GB"/>
              <a:t>CONCLUSION</a:t>
            </a:r>
          </a:p>
        </p:txBody>
      </p:sp>
      <p:graphicFrame>
        <p:nvGraphicFramePr>
          <p:cNvPr id="7" name="Content Placeholder 2">
            <a:extLst>
              <a:ext uri="{FF2B5EF4-FFF2-40B4-BE49-F238E27FC236}">
                <a16:creationId xmlns:a16="http://schemas.microsoft.com/office/drawing/2014/main" id="{5012A59B-336F-103A-A0E4-3030CCD8387A}"/>
              </a:ext>
            </a:extLst>
          </p:cNvPr>
          <p:cNvGraphicFramePr>
            <a:graphicFrameLocks noGrp="1"/>
          </p:cNvGraphicFramePr>
          <p:nvPr>
            <p:ph idx="1"/>
            <p:extLst>
              <p:ext uri="{D42A27DB-BD31-4B8C-83A1-F6EECF244321}">
                <p14:modId xmlns:p14="http://schemas.microsoft.com/office/powerpoint/2010/main" val="2194558156"/>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0441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85083-54AF-AAF3-3F24-C76D597B40C9}"/>
              </a:ext>
            </a:extLst>
          </p:cNvPr>
          <p:cNvSpPr>
            <a:spLocks noGrp="1"/>
          </p:cNvSpPr>
          <p:nvPr>
            <p:ph type="title"/>
          </p:nvPr>
        </p:nvSpPr>
        <p:spPr>
          <a:xfrm>
            <a:off x="1108552" y="-717"/>
            <a:ext cx="10427840" cy="1086056"/>
          </a:xfrm>
        </p:spPr>
        <p:txBody>
          <a:bodyPr/>
          <a:lstStyle/>
          <a:p>
            <a:r>
              <a:rPr lang="en-GB" dirty="0"/>
              <a:t>                 REFERENCE LIST:</a:t>
            </a:r>
          </a:p>
        </p:txBody>
      </p:sp>
      <p:sp>
        <p:nvSpPr>
          <p:cNvPr id="3" name="Content Placeholder 2">
            <a:extLst>
              <a:ext uri="{FF2B5EF4-FFF2-40B4-BE49-F238E27FC236}">
                <a16:creationId xmlns:a16="http://schemas.microsoft.com/office/drawing/2014/main" id="{9729C8FB-8FA6-FFC4-BC78-CDA6023AB8EF}"/>
              </a:ext>
            </a:extLst>
          </p:cNvPr>
          <p:cNvSpPr>
            <a:spLocks noGrp="1"/>
          </p:cNvSpPr>
          <p:nvPr>
            <p:ph idx="1"/>
          </p:nvPr>
        </p:nvSpPr>
        <p:spPr>
          <a:xfrm>
            <a:off x="777871" y="1217720"/>
            <a:ext cx="10427841" cy="4895335"/>
          </a:xfrm>
        </p:spPr>
        <p:txBody>
          <a:bodyPr vert="horz" lIns="91440" tIns="45720" rIns="91440" bIns="45720" rtlCol="0" anchor="t">
            <a:normAutofit fontScale="77500" lnSpcReduction="20000"/>
          </a:bodyPr>
          <a:lstStyle/>
          <a:p>
            <a:r>
              <a:rPr lang="en-GB" sz="1600" dirty="0">
                <a:ea typeface="+mn-lt"/>
                <a:cs typeface="+mn-lt"/>
              </a:rPr>
              <a:t>Watson, M., Campbell, R., Vallath, N., Ward, S. and Wells, J. eds., 2019. Oxford handbook of palliative care. Oxford University Press, USA. </a:t>
            </a:r>
            <a:r>
              <a:rPr lang="en-GB" sz="1600" dirty="0">
                <a:ea typeface="+mn-lt"/>
                <a:cs typeface="+mn-lt"/>
                <a:hlinkClick r:id="rId2"/>
              </a:rPr>
              <a:t>https://books.google.com/books?hl=en&amp;lr=&amp;id=XmCpDwAAQBAJ&amp;oi=fnd&amp;pg=PP1&amp;dq=end+of+life+care+in+uk&amp;ots=5lpXGhk-5X&amp;sig=yD0RKwg3LqBs9du6BKoHeTA0Kns</a:t>
            </a:r>
            <a:endParaRPr lang="en-GB" sz="1600" dirty="0">
              <a:ea typeface="+mn-lt"/>
              <a:cs typeface="+mn-lt"/>
            </a:endParaRPr>
          </a:p>
          <a:p>
            <a:r>
              <a:rPr lang="en-GB" sz="1600" dirty="0">
                <a:ea typeface="+mn-lt"/>
                <a:cs typeface="+mn-lt"/>
              </a:rPr>
              <a:t>Age UK (2023) </a:t>
            </a:r>
            <a:r>
              <a:rPr lang="en-GB" sz="1600" i="1" dirty="0">
                <a:ea typeface="+mn-lt"/>
                <a:cs typeface="+mn-lt"/>
              </a:rPr>
              <a:t>End of life planning</a:t>
            </a:r>
            <a:r>
              <a:rPr lang="en-GB" sz="1600" dirty="0">
                <a:ea typeface="+mn-lt"/>
                <a:cs typeface="+mn-lt"/>
              </a:rPr>
              <a:t>, </a:t>
            </a:r>
            <a:r>
              <a:rPr lang="en-GB" sz="1600" i="1" dirty="0">
                <a:ea typeface="+mn-lt"/>
                <a:cs typeface="+mn-lt"/>
              </a:rPr>
              <a:t>Age UK</a:t>
            </a:r>
            <a:r>
              <a:rPr lang="en-GB" sz="1600" dirty="0">
                <a:ea typeface="+mn-lt"/>
                <a:cs typeface="+mn-lt"/>
              </a:rPr>
              <a:t>. Available at: </a:t>
            </a:r>
            <a:r>
              <a:rPr lang="en-GB" sz="1600" dirty="0">
                <a:ea typeface="+mn-lt"/>
                <a:cs typeface="+mn-lt"/>
                <a:hlinkClick r:id="rId3"/>
              </a:rPr>
              <a:t>https://www.ageuk.org.uk/information-advice/money-legal/end-of-life-planning/</a:t>
            </a:r>
            <a:r>
              <a:rPr lang="en-GB" sz="1600" dirty="0">
                <a:ea typeface="+mn-lt"/>
                <a:cs typeface="+mn-lt"/>
              </a:rPr>
              <a:t> </a:t>
            </a:r>
          </a:p>
          <a:p>
            <a:r>
              <a:rPr lang="en-GB" sz="1600" dirty="0" err="1">
                <a:ea typeface="+mn-lt"/>
                <a:cs typeface="+mn-lt"/>
              </a:rPr>
              <a:t>Adetuyi</a:t>
            </a:r>
            <a:r>
              <a:rPr lang="en-GB" sz="1600" dirty="0">
                <a:ea typeface="+mn-lt"/>
                <a:cs typeface="+mn-lt"/>
              </a:rPr>
              <a:t>, B.O., Adebayo, P.F., Olajide, P.A., Atanda, O.O. and </a:t>
            </a:r>
            <a:r>
              <a:rPr lang="en-GB" sz="1600" dirty="0" err="1">
                <a:ea typeface="+mn-lt"/>
                <a:cs typeface="+mn-lt"/>
              </a:rPr>
              <a:t>Oloke</a:t>
            </a:r>
            <a:r>
              <a:rPr lang="en-GB" sz="1600" dirty="0">
                <a:ea typeface="+mn-lt"/>
                <a:cs typeface="+mn-lt"/>
              </a:rPr>
              <a:t>, J.K., 2022. Involvement of free radicals in the ageing of cutaneous membrane. World News of Natural Sciences, 43, pp.11-37. </a:t>
            </a:r>
            <a:r>
              <a:rPr lang="en-GB" sz="1600" dirty="0">
                <a:ea typeface="+mn-lt"/>
                <a:cs typeface="+mn-lt"/>
                <a:hlinkClick r:id="rId4"/>
              </a:rPr>
              <a:t>http://psjd.icm.edu.pl/psjd/element/bwmeta1.element.psjd-57633356-26e8-4913-8914-affeebcdece5</a:t>
            </a:r>
            <a:endParaRPr lang="en-GB" sz="1600">
              <a:ea typeface="+mn-lt"/>
              <a:cs typeface="+mn-lt"/>
            </a:endParaRPr>
          </a:p>
          <a:p>
            <a:r>
              <a:rPr lang="en-GB" sz="1600" dirty="0" err="1">
                <a:ea typeface="+mn-lt"/>
                <a:cs typeface="+mn-lt"/>
              </a:rPr>
              <a:t>euronews</a:t>
            </a:r>
            <a:r>
              <a:rPr lang="en-GB" sz="1600" dirty="0">
                <a:ea typeface="+mn-lt"/>
                <a:cs typeface="+mn-lt"/>
              </a:rPr>
              <a:t>, L.H. (2022) Where in Europe is Assisted Dying Legal?, </a:t>
            </a:r>
            <a:r>
              <a:rPr lang="en-GB" sz="1600" dirty="0" err="1">
                <a:ea typeface="+mn-lt"/>
                <a:cs typeface="+mn-lt"/>
              </a:rPr>
              <a:t>euronews</a:t>
            </a:r>
            <a:r>
              <a:rPr lang="en-GB" sz="1600" dirty="0">
                <a:ea typeface="+mn-lt"/>
                <a:cs typeface="+mn-lt"/>
              </a:rPr>
              <a:t>. Available at: https://www.euronews.com/next/2022/12/10/where-in-europe-is-assisted-dying-legal-#:~:text=Euthanasia%20is%20legal%20in%20five,more%20recently%20Germany%20and%20Spain. </a:t>
            </a:r>
          </a:p>
          <a:p>
            <a:r>
              <a:rPr lang="en-GB" sz="1600" dirty="0">
                <a:ea typeface="+mn-lt"/>
                <a:cs typeface="+mn-lt"/>
              </a:rPr>
              <a:t>NHS choices (2023) NHS choices. NHS. Available at: https://www.nhs.uk/conditions/euthanasia-and-assisted-suicide/#:~:text=Euthanasia%20is%20the%20act%20of,person's%20life%20to%20relieve%20suffering. </a:t>
            </a:r>
            <a:endParaRPr lang="en-GB"/>
          </a:p>
          <a:p>
            <a:r>
              <a:rPr lang="en-GB" sz="1600" dirty="0">
                <a:ea typeface="+mn-lt"/>
                <a:cs typeface="+mn-lt"/>
              </a:rPr>
              <a:t>NHS England (2022) Palliative and end of life care - england.nhs.uk, NHS England. Available at: https://www.england.nhs.uk/wp-content/uploads/2022/07/Palliative-and-End-of-Life-Care-Statutory-Guidance-for-Integrated-Care-Boards-ICBs-September-2022.pdf </a:t>
            </a:r>
          </a:p>
          <a:p>
            <a:r>
              <a:rPr lang="en-GB" sz="1600" dirty="0">
                <a:ea typeface="+mn-lt"/>
                <a:cs typeface="+mn-lt"/>
              </a:rPr>
              <a:t>UK Parliament (2023) The right to die and assisted suicide - UK parliament, UK Parliament. Available at: https://www.parliament.uk/business/publications/research/key-issues-parliament-2015/social-change/debating-assisted-suicide/ </a:t>
            </a:r>
          </a:p>
          <a:p>
            <a:pPr>
              <a:lnSpc>
                <a:spcPct val="100000"/>
              </a:lnSpc>
            </a:pPr>
            <a:r>
              <a:rPr lang="en-GB" sz="1600" dirty="0" err="1">
                <a:ea typeface="+mn-lt"/>
                <a:cs typeface="+mn-lt"/>
              </a:rPr>
              <a:t>Adetuyi</a:t>
            </a:r>
            <a:r>
              <a:rPr lang="en-GB" sz="1600" dirty="0">
                <a:ea typeface="+mn-lt"/>
                <a:cs typeface="+mn-lt"/>
              </a:rPr>
              <a:t>, B.O., Adebayo, P.F., Olajide, P.A., Atanda, O.O. and </a:t>
            </a:r>
            <a:r>
              <a:rPr lang="en-GB" sz="1600" dirty="0" err="1">
                <a:ea typeface="+mn-lt"/>
                <a:cs typeface="+mn-lt"/>
              </a:rPr>
              <a:t>Oloke</a:t>
            </a:r>
            <a:r>
              <a:rPr lang="en-GB" sz="1600" dirty="0">
                <a:ea typeface="+mn-lt"/>
                <a:cs typeface="+mn-lt"/>
              </a:rPr>
              <a:t>, J.K., 2022. Involvement of free radicals in the ageing of cutaneous membrane. World News of Natural Sciences, 43, pp.11-37. http://psjd.icm.edu.pl/psjd/element/bwmeta1.element.psjd-57633356-26e8-4913-8914-affeebcdece5</a:t>
            </a:r>
          </a:p>
          <a:p>
            <a:pPr>
              <a:lnSpc>
                <a:spcPct val="100000"/>
              </a:lnSpc>
            </a:pPr>
            <a:r>
              <a:rPr lang="en-GB" sz="1600" dirty="0" err="1">
                <a:ea typeface="+mn-lt"/>
                <a:cs typeface="+mn-lt"/>
              </a:rPr>
              <a:t>Etkind</a:t>
            </a:r>
            <a:r>
              <a:rPr lang="en-GB" sz="1600" dirty="0">
                <a:ea typeface="+mn-lt"/>
                <a:cs typeface="+mn-lt"/>
              </a:rPr>
              <a:t>, S.N., Bone, A.E., Lovell, N., Cripps, R.L., Harding, R., Higginson, I.J. and Sleeman, K.E., 2020. The role and response of palliative care and hospice services in epidemics and pandemics: a rapid review to inform practice during the COVID-19 pandemic. Journal of pain and symptom management, 60(1), pp.e31-e40. https://www.sciencedirect.com/science/article/pii/S0885392420301822</a:t>
            </a:r>
            <a:endParaRPr lang="en-GB" dirty="0"/>
          </a:p>
          <a:p>
            <a:endParaRPr lang="en-GB" sz="1600" dirty="0">
              <a:ea typeface="+mn-lt"/>
              <a:cs typeface="+mn-lt"/>
            </a:endParaRPr>
          </a:p>
          <a:p>
            <a:endParaRPr lang="en-GB" sz="1600" dirty="0">
              <a:ea typeface="+mn-lt"/>
              <a:cs typeface="+mn-lt"/>
            </a:endParaRPr>
          </a:p>
          <a:p>
            <a:endParaRPr lang="en-GB" sz="1600" dirty="0">
              <a:ea typeface="+mn-lt"/>
              <a:cs typeface="+mn-lt"/>
            </a:endParaRPr>
          </a:p>
          <a:p>
            <a:endParaRPr lang="en-GB" sz="1600" dirty="0">
              <a:ea typeface="+mn-lt"/>
              <a:cs typeface="+mn-lt"/>
            </a:endParaRPr>
          </a:p>
          <a:p>
            <a:endParaRPr lang="en-GB" sz="1600" dirty="0">
              <a:ea typeface="+mn-lt"/>
              <a:cs typeface="+mn-lt"/>
            </a:endParaRPr>
          </a:p>
          <a:p>
            <a:endParaRPr lang="en-GB" sz="1600" dirty="0">
              <a:ea typeface="+mn-lt"/>
              <a:cs typeface="+mn-lt"/>
            </a:endParaRPr>
          </a:p>
          <a:p>
            <a:endParaRPr lang="en-GB" sz="1600" dirty="0">
              <a:ea typeface="+mn-lt"/>
              <a:cs typeface="+mn-lt"/>
            </a:endParaRP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17394693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B4DB2-8A4F-20CD-FEB4-22FAA0077144}"/>
              </a:ext>
            </a:extLst>
          </p:cNvPr>
          <p:cNvSpPr>
            <a:spLocks noGrp="1"/>
          </p:cNvSpPr>
          <p:nvPr>
            <p:ph type="title"/>
          </p:nvPr>
        </p:nvSpPr>
        <p:spPr/>
        <p:txBody>
          <a:bodyPr/>
          <a:lstStyle/>
          <a:p>
            <a:r>
              <a:rPr lang="en-GB" dirty="0"/>
              <a:t>               REFERENCE LIST</a:t>
            </a:r>
          </a:p>
        </p:txBody>
      </p:sp>
      <p:sp>
        <p:nvSpPr>
          <p:cNvPr id="3" name="Content Placeholder 2">
            <a:extLst>
              <a:ext uri="{FF2B5EF4-FFF2-40B4-BE49-F238E27FC236}">
                <a16:creationId xmlns:a16="http://schemas.microsoft.com/office/drawing/2014/main" id="{88C5C7B2-5A47-C692-FDEA-E62F799F9064}"/>
              </a:ext>
            </a:extLst>
          </p:cNvPr>
          <p:cNvSpPr>
            <a:spLocks noGrp="1"/>
          </p:cNvSpPr>
          <p:nvPr>
            <p:ph idx="1"/>
          </p:nvPr>
        </p:nvSpPr>
        <p:spPr/>
        <p:txBody>
          <a:bodyPr vert="horz" lIns="91440" tIns="45720" rIns="91440" bIns="45720" rtlCol="0" anchor="t">
            <a:normAutofit fontScale="55000" lnSpcReduction="20000"/>
          </a:bodyPr>
          <a:lstStyle/>
          <a:p>
            <a:r>
              <a:rPr lang="en-GB" dirty="0" err="1"/>
              <a:t>Kooij</a:t>
            </a:r>
            <a:r>
              <a:rPr lang="en-GB" dirty="0"/>
              <a:t>, D.T., Zacher, H., Wang, M. and </a:t>
            </a:r>
            <a:r>
              <a:rPr lang="en-GB" dirty="0" err="1"/>
              <a:t>Heckhausen</a:t>
            </a:r>
            <a:r>
              <a:rPr lang="en-GB" dirty="0"/>
              <a:t>, J., 2020. Successful aging at work: A process model to guide future research and practice. Industrial and Organizational Psychology, 13(3), pp.345-365. https://www.cambridge.org/core/journals/industrial-and-organizational-psychology/article/successful-aging-at-work-a-process-model-to-guide-future-research-and-practice/33022E1F77F6BDC6DEAEA2773973D8B5</a:t>
            </a:r>
            <a:endParaRPr lang="en-GB"/>
          </a:p>
          <a:p>
            <a:r>
              <a:rPr lang="en-GB" dirty="0" err="1"/>
              <a:t>Livne</a:t>
            </a:r>
            <a:r>
              <a:rPr lang="en-GB" dirty="0"/>
              <a:t>, R., 2020. Values at the end of life: The logic of palliative care. https://academic.oup.com/sf/article-pdf/doi/10.1093/sf/soz139/33381956/soz139.pdf</a:t>
            </a:r>
          </a:p>
          <a:p>
            <a:r>
              <a:rPr lang="en-GB" dirty="0"/>
              <a:t>Lovell, N., Maddocks, M., </a:t>
            </a:r>
            <a:r>
              <a:rPr lang="en-GB" dirty="0" err="1"/>
              <a:t>Etkind</a:t>
            </a:r>
            <a:r>
              <a:rPr lang="en-GB" dirty="0"/>
              <a:t>, S.N., Taylor, K., Carey, I., Vora, V., Marsh, L., Higginson, I.J., Prentice, W., Edmonds, P. and Sleeman, K.E., 2020. Characteristics, symptom management, and outcomes of 101 patients with COVID-19 referred for hospital palliative care. Journal of Pain and Symptom Management, 60(1), pp.e77-e81. https://www.sciencedirect.com/science/article/pii/S0885392420302116</a:t>
            </a:r>
          </a:p>
          <a:p>
            <a:r>
              <a:rPr lang="en-GB" dirty="0"/>
              <a:t>Payne, S., Tanner, M. and Hughes, S., 2020. Digitisation and the patient–professional relationship in palliative care. Palliative medicine, 34(4), pp.441-443. </a:t>
            </a:r>
            <a:r>
              <a:rPr lang="en-GB" dirty="0">
                <a:hlinkClick r:id="rId2"/>
              </a:rPr>
              <a:t>https://journals.sagepub.com/doi/pdf/10.1177/0269216320911501</a:t>
            </a:r>
          </a:p>
          <a:p>
            <a:pPr>
              <a:lnSpc>
                <a:spcPct val="100000"/>
              </a:lnSpc>
            </a:pPr>
            <a:r>
              <a:rPr lang="en-GB" dirty="0"/>
              <a:t>Pesut, B., Greig, M., Thorne, S., Storch, J., Burgess, M., </a:t>
            </a:r>
            <a:r>
              <a:rPr lang="en-GB" dirty="0" err="1"/>
              <a:t>Tishelman</a:t>
            </a:r>
            <a:r>
              <a:rPr lang="en-GB" dirty="0"/>
              <a:t>, C., </a:t>
            </a:r>
            <a:r>
              <a:rPr lang="en-GB" dirty="0" err="1"/>
              <a:t>Chambaere</a:t>
            </a:r>
            <a:r>
              <a:rPr lang="en-GB" dirty="0"/>
              <a:t>, K. and Janke, R., 2020. Nursing and euthanasia: A narrative review of the nursing ethics literature. Nursing ethics, 27(1), pp.152-167. https://journals.sagepub.com/doi/pdf/10.1177/0969733019845127</a:t>
            </a:r>
          </a:p>
          <a:p>
            <a:pPr>
              <a:lnSpc>
                <a:spcPct val="100000"/>
              </a:lnSpc>
            </a:pPr>
            <a:r>
              <a:rPr lang="en-GB" dirty="0"/>
              <a:t>Shepperd, S., Gonçalves-Bradley, D.C., Straus, S.E. and Wee, B., 2021. Hospital at home: home‐based end‐of‐life care. Cochrane Database of Systematic Reviews, (3). https://www.cochranelibrary.com/cdsr/doi/10.1002/14651858.CD009231.pub3/abstract</a:t>
            </a:r>
          </a:p>
          <a:p>
            <a:pPr>
              <a:lnSpc>
                <a:spcPct val="100000"/>
              </a:lnSpc>
            </a:pPr>
            <a:r>
              <a:rPr lang="en-GB" dirty="0"/>
              <a:t>Suitor, J., Gilligan, M., Rurka, M., Hou, Y. and Con, G., 2019. Social gerontology theories: Past, present, and future. In Oxford Research </a:t>
            </a:r>
            <a:r>
              <a:rPr lang="en-GB" dirty="0" err="1"/>
              <a:t>Encyclopedia</a:t>
            </a:r>
            <a:r>
              <a:rPr lang="en-GB" dirty="0"/>
              <a:t> of Psychology. https://oxfordre.com/psychology/view/10.1093/acrefore/9780190236557.001.0001/acrefore-9780190236557-e-335</a:t>
            </a:r>
          </a:p>
          <a:p>
            <a:pPr>
              <a:lnSpc>
                <a:spcPct val="100000"/>
              </a:lnSpc>
            </a:pPr>
            <a:r>
              <a:rPr lang="en-GB" dirty="0"/>
              <a:t>Trevisan, K., Cristina-Pereira, R., Silva-Amaral, D. and </a:t>
            </a:r>
            <a:r>
              <a:rPr lang="en-GB" dirty="0" err="1"/>
              <a:t>Aversi</a:t>
            </a:r>
            <a:r>
              <a:rPr lang="en-GB" dirty="0"/>
              <a:t>-Ferreira, T.A., 2019. Theories of Aging and the Prevalence of Alzheimer’s Disease. BioMed research international, 2019. https://www.hindawi.com/journals/bmri/2019/9171424/</a:t>
            </a:r>
          </a:p>
          <a:p>
            <a:endParaRPr lang="en-GB" dirty="0"/>
          </a:p>
          <a:p>
            <a:endParaRPr lang="en-GB" dirty="0"/>
          </a:p>
        </p:txBody>
      </p:sp>
    </p:spTree>
    <p:extLst>
      <p:ext uri="{BB962C8B-B14F-4D97-AF65-F5344CB8AC3E}">
        <p14:creationId xmlns:p14="http://schemas.microsoft.com/office/powerpoint/2010/main" val="32935669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FB946D-2326-449B-B771-9EDB01C8D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9224A0EC-9334-468D-849F-BF1FF8C6FF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0EFFC263-7EB0-4842-BE9B-3176A41A7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ext&#10;&#10;Description automatically generated">
            <a:extLst>
              <a:ext uri="{FF2B5EF4-FFF2-40B4-BE49-F238E27FC236}">
                <a16:creationId xmlns:a16="http://schemas.microsoft.com/office/drawing/2014/main" id="{E250125F-49C1-E223-E3FF-683E8872A27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0780" r="1" b="13089"/>
          <a:stretch/>
        </p:blipFill>
        <p:spPr>
          <a:xfrm>
            <a:off x="643467" y="643467"/>
            <a:ext cx="10905066" cy="5571066"/>
          </a:xfrm>
          <a:prstGeom prst="rect">
            <a:avLst/>
          </a:prstGeom>
        </p:spPr>
      </p:pic>
      <p:sp>
        <p:nvSpPr>
          <p:cNvPr id="3" name="TextBox 2">
            <a:extLst>
              <a:ext uri="{FF2B5EF4-FFF2-40B4-BE49-F238E27FC236}">
                <a16:creationId xmlns:a16="http://schemas.microsoft.com/office/drawing/2014/main" id="{7FB2D54F-B38B-A1FF-E945-9407D9B3F50E}"/>
              </a:ext>
            </a:extLst>
          </p:cNvPr>
          <p:cNvSpPr txBox="1"/>
          <p:nvPr/>
        </p:nvSpPr>
        <p:spPr>
          <a:xfrm>
            <a:off x="9074779" y="6014478"/>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954886396"/>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4D28C-BDA9-8116-7221-0009C79FB3E1}"/>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EB225A2-C6D7-A1B0-C7C5-CE5917E9BC99}"/>
              </a:ext>
            </a:extLst>
          </p:cNvPr>
          <p:cNvSpPr>
            <a:spLocks noGrp="1"/>
          </p:cNvSpPr>
          <p:nvPr>
            <p:ph idx="1"/>
          </p:nvPr>
        </p:nvSpPr>
        <p:spPr/>
        <p:txBody>
          <a:bodyPr vert="horz" lIns="91440" tIns="45720" rIns="91440" bIns="45720" rtlCol="0" anchor="t">
            <a:normAutofit lnSpcReduction="10000"/>
          </a:bodyPr>
          <a:lstStyle/>
          <a:p>
            <a:r>
              <a:rPr lang="en-GB" dirty="0"/>
              <a:t>Van der Haak, D., 2021. Death Anxiety, Immortality Projects and Happiness: A Utilitarian Argument Against the Legalization of Euthanasia. Conatus-Journal of Philosophy, 6(1), pp.159-174. https://ejournals.epublishing.ekt.gr/index.php/Conatus/article/view/24316</a:t>
            </a:r>
            <a:endParaRPr lang="en-GB"/>
          </a:p>
          <a:p>
            <a:r>
              <a:rPr lang="en-GB" dirty="0" err="1"/>
              <a:t>Yopo</a:t>
            </a:r>
            <a:r>
              <a:rPr lang="en-GB" dirty="0"/>
              <a:t> Díaz, M., 2021. The biological clock: Age, risk, and the biopolitics of reproductive time. Sex Roles, 84(11-12), pp.765-778. </a:t>
            </a:r>
            <a:r>
              <a:rPr lang="en-GB" dirty="0">
                <a:hlinkClick r:id="rId2"/>
              </a:rPr>
              <a:t>https://link.springer.com/article/10.1007/s11199-020-01198-y</a:t>
            </a:r>
          </a:p>
          <a:p>
            <a:r>
              <a:rPr lang="en-GB" dirty="0"/>
              <a:t>Age </a:t>
            </a:r>
            <a:r>
              <a:rPr lang="en-GB" dirty="0" err="1"/>
              <a:t>uk</a:t>
            </a:r>
            <a:r>
              <a:rPr lang="en-GB" dirty="0"/>
              <a:t> 92022) Thinking about end of life – age UK, Age </a:t>
            </a:r>
            <a:r>
              <a:rPr lang="en-GB" dirty="0" err="1"/>
              <a:t>uk</a:t>
            </a:r>
            <a:r>
              <a:rPr lang="en-GB" dirty="0"/>
              <a:t>. Available at: </a:t>
            </a:r>
            <a:r>
              <a:rPr lang="en-GB" dirty="0">
                <a:hlinkClick r:id="rId3"/>
              </a:rPr>
              <a:t>https://www.ageuk.org.uk/information-advice/money-legal/end-of-life-planning/</a:t>
            </a:r>
            <a:r>
              <a:rPr lang="en-GB" dirty="0"/>
              <a:t> </a:t>
            </a:r>
          </a:p>
          <a:p>
            <a:r>
              <a:rPr lang="en-GB" dirty="0">
                <a:hlinkClick r:id="rId4"/>
              </a:rPr>
              <a:t>https://www.ons.gov.uk/peoplepopulationandcommunity/healthandsocialcare/healtcaresystem/bulletins/nationalsurveyofbereavedpeoplevoices/england2015</a:t>
            </a:r>
            <a:endParaRPr lang="en-GB" dirty="0"/>
          </a:p>
          <a:p>
            <a:endParaRPr lang="en-GB" dirty="0"/>
          </a:p>
          <a:p>
            <a:endParaRPr lang="en-GB" dirty="0"/>
          </a:p>
        </p:txBody>
      </p:sp>
    </p:spTree>
    <p:extLst>
      <p:ext uri="{BB962C8B-B14F-4D97-AF65-F5344CB8AC3E}">
        <p14:creationId xmlns:p14="http://schemas.microsoft.com/office/powerpoint/2010/main" val="13160831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Celestial</vt:lpstr>
      <vt:lpstr>Living with Care: The Older Person </vt:lpstr>
      <vt:lpstr>  INTRODUCTION</vt:lpstr>
      <vt:lpstr>DEFINING THE END OF LIFE </vt:lpstr>
      <vt:lpstr>AVAILABLE SUPPORT AND CARE IN DIFFERENT SETTINGS </vt:lpstr>
      <vt:lpstr>               CARE AT HOME</vt:lpstr>
      <vt:lpstr>   HOSPICE CARE</vt:lpstr>
      <vt:lpstr> CARE HOMES</vt:lpstr>
      <vt:lpstr>                          CARE IN HOSPITALS</vt:lpstr>
      <vt:lpstr>TECHNOLOGIES USED IN END-OD-LIFE CARE SETTINGS</vt:lpstr>
      <vt:lpstr>VIRTUAL REALITY - VR</vt:lpstr>
      <vt:lpstr>TELEMEDICINE</vt:lpstr>
      <vt:lpstr>ARTIFICIAL INTELIGENCE</vt:lpstr>
      <vt:lpstr>THE GAP BETWEEN THE NEED AND AVAILABILITY OF END-OF-LIFE CARE</vt:lpstr>
      <vt:lpstr>CONFUSION REGARDING ROLES AND RESPONSIBILITIES</vt:lpstr>
      <vt:lpstr>UNDER-RESOURCING</vt:lpstr>
      <vt:lpstr>HIGH COST</vt:lpstr>
      <vt:lpstr>           THEORIES OF AGEING</vt:lpstr>
      <vt:lpstr>WEAR AND TEAR THEORY</vt:lpstr>
      <vt:lpstr>DISENGAGEMENT THEORY</vt:lpstr>
      <vt:lpstr>THEORIES OF AGEING</vt:lpstr>
      <vt:lpstr>LEGISLATION AND POLICY</vt:lpstr>
      <vt:lpstr>PLANNING FOR THE END OF LIFE</vt:lpstr>
      <vt:lpstr>WHAT IS ASSISTED SUICIDE?</vt:lpstr>
      <vt:lpstr>ARGUMENTS FOR ASSISTED SUICIDE</vt:lpstr>
      <vt:lpstr>ARGUMENTS AGAINST ASSISTED SUICIDE</vt:lpstr>
      <vt:lpstr>LAWS GOVERING ASSISTED SUICIDE IN THE UK</vt:lpstr>
      <vt:lpstr>RECOMANDATION FOR IMPROVEMENT</vt:lpstr>
      <vt:lpstr>CONCLUSION</vt:lpstr>
      <vt:lpstr>                 REFERENCE LIST:</vt:lpstr>
      <vt:lpstr>               REFERENCE LIST</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Annelis Raportoru (1912628)</cp:lastModifiedBy>
  <cp:revision>1549</cp:revision>
  <dcterms:created xsi:type="dcterms:W3CDTF">2023-02-16T18:20:03Z</dcterms:created>
  <dcterms:modified xsi:type="dcterms:W3CDTF">2023-03-02T23:52:16Z</dcterms:modified>
</cp:coreProperties>
</file>