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6"/>
  </p:notesMasterIdLst>
  <p:sldIdLst>
    <p:sldId id="256" r:id="rId4"/>
    <p:sldId id="257" r:id="rId5"/>
    <p:sldId id="590" r:id="rId6"/>
    <p:sldId id="428" r:id="rId7"/>
    <p:sldId id="2677" r:id="rId8"/>
    <p:sldId id="2692" r:id="rId9"/>
    <p:sldId id="2691" r:id="rId10"/>
    <p:sldId id="2679" r:id="rId11"/>
    <p:sldId id="2693" r:id="rId12"/>
    <p:sldId id="2681" r:id="rId13"/>
    <p:sldId id="2694" r:id="rId14"/>
    <p:sldId id="2695" r:id="rId15"/>
    <p:sldId id="2696" r:id="rId16"/>
    <p:sldId id="2697" r:id="rId17"/>
    <p:sldId id="2683" r:id="rId18"/>
    <p:sldId id="2698" r:id="rId19"/>
    <p:sldId id="2685" r:id="rId20"/>
    <p:sldId id="2700" r:id="rId21"/>
    <p:sldId id="2699" r:id="rId22"/>
    <p:sldId id="2675" r:id="rId23"/>
    <p:sldId id="2701" r:id="rId24"/>
    <p:sldId id="26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ECF584B-024D-472D-9082-6BD5BDDCB543}">
          <p14:sldIdLst>
            <p14:sldId id="256"/>
            <p14:sldId id="257"/>
            <p14:sldId id="590"/>
            <p14:sldId id="428"/>
            <p14:sldId id="2677"/>
            <p14:sldId id="2692"/>
            <p14:sldId id="2691"/>
            <p14:sldId id="2679"/>
            <p14:sldId id="2693"/>
            <p14:sldId id="2681"/>
            <p14:sldId id="2694"/>
            <p14:sldId id="2695"/>
            <p14:sldId id="2696"/>
            <p14:sldId id="2697"/>
            <p14:sldId id="2683"/>
            <p14:sldId id="2698"/>
            <p14:sldId id="2685"/>
            <p14:sldId id="2700"/>
            <p14:sldId id="2699"/>
            <p14:sldId id="2675"/>
            <p14:sldId id="2701"/>
            <p14:sldId id="26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D29BB0-10C3-4239-9628-29F2335CD92C}" v="49" dt="2026-07-02T10:20:05.4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56" autoAdjust="0"/>
    <p:restoredTop sz="65707" autoAdjust="0"/>
  </p:normalViewPr>
  <p:slideViewPr>
    <p:cSldViewPr snapToGrid="0">
      <p:cViewPr varScale="1">
        <p:scale>
          <a:sx n="73" d="100"/>
          <a:sy n="73" d="100"/>
        </p:scale>
        <p:origin x="20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redo custSel addSld delSld modSld sldOrd modMainMaster modSection">
      <pc:chgData name="Rhiannon Akers" userId="fb3c9d12-5c8c-42d7-8dc7-d872d7a3d202" providerId="ADAL" clId="{80AABDCA-A693-4F09-99FD-F26609E442FC}" dt="2026-07-02T10:29:36.462" v="1603" actId="20577"/>
      <pc:docMkLst>
        <pc:docMk/>
      </pc:docMkLst>
      <pc:sldChg chg="modSp mod">
        <pc:chgData name="Rhiannon Akers" userId="fb3c9d12-5c8c-42d7-8dc7-d872d7a3d202" providerId="ADAL" clId="{80AABDCA-A693-4F09-99FD-F26609E442FC}" dt="2026-07-02T10:20:29.170" v="1513" actId="20577"/>
        <pc:sldMkLst>
          <pc:docMk/>
          <pc:sldMk cId="621330718" sldId="256"/>
        </pc:sldMkLst>
        <pc:spChg chg="mod">
          <ac:chgData name="Rhiannon Akers" userId="fb3c9d12-5c8c-42d7-8dc7-d872d7a3d202" providerId="ADAL" clId="{80AABDCA-A693-4F09-99FD-F26609E442FC}" dt="2026-07-02T10:20:29.170" v="1513" actId="20577"/>
          <ac:spMkLst>
            <pc:docMk/>
            <pc:sldMk cId="621330718" sldId="256"/>
            <ac:spMk id="3" creationId="{54411887-1C80-260F-D87D-7AC07129A70B}"/>
          </ac:spMkLst>
        </pc:spChg>
      </pc:sldChg>
      <pc:sldChg chg="addSp modSp mod">
        <pc:chgData name="Rhiannon Akers" userId="fb3c9d12-5c8c-42d7-8dc7-d872d7a3d202" providerId="ADAL" clId="{80AABDCA-A693-4F09-99FD-F26609E442FC}" dt="2026-07-02T09:32:21.305" v="74" actId="20577"/>
        <pc:sldMkLst>
          <pc:docMk/>
          <pc:sldMk cId="1001982862" sldId="428"/>
        </pc:sldMkLst>
        <pc:spChg chg="mod">
          <ac:chgData name="Rhiannon Akers" userId="fb3c9d12-5c8c-42d7-8dc7-d872d7a3d202" providerId="ADAL" clId="{80AABDCA-A693-4F09-99FD-F26609E442FC}" dt="2026-07-02T09:32:21.305" v="74" actId="20577"/>
          <ac:spMkLst>
            <pc:docMk/>
            <pc:sldMk cId="1001982862" sldId="428"/>
            <ac:spMk id="3" creationId="{6DE7BC28-D973-63E9-417B-AFD97333ED40}"/>
          </ac:spMkLst>
        </pc:spChg>
        <pc:graphicFrameChg chg="add mod">
          <ac:chgData name="Rhiannon Akers" userId="fb3c9d12-5c8c-42d7-8dc7-d872d7a3d202" providerId="ADAL" clId="{80AABDCA-A693-4F09-99FD-F26609E442FC}" dt="2026-07-02T09:31:16.261" v="70"/>
          <ac:graphicFrameMkLst>
            <pc:docMk/>
            <pc:sldMk cId="1001982862" sldId="428"/>
            <ac:graphicFrameMk id="4" creationId="{66337544-66E6-4246-A7B4-DE51F1B7B49B}"/>
          </ac:graphicFrameMkLst>
        </pc:graphicFrameChg>
      </pc:sldChg>
      <pc:sldChg chg="modSp mod modAnim">
        <pc:chgData name="Rhiannon Akers" userId="fb3c9d12-5c8c-42d7-8dc7-d872d7a3d202" providerId="ADAL" clId="{80AABDCA-A693-4F09-99FD-F26609E442FC}" dt="2026-07-02T09:30:05.711" v="58" actId="20577"/>
        <pc:sldMkLst>
          <pc:docMk/>
          <pc:sldMk cId="1644099738" sldId="590"/>
        </pc:sldMkLst>
        <pc:spChg chg="mod">
          <ac:chgData name="Rhiannon Akers" userId="fb3c9d12-5c8c-42d7-8dc7-d872d7a3d202" providerId="ADAL" clId="{80AABDCA-A693-4F09-99FD-F26609E442FC}" dt="2026-07-02T09:30:05.711" v="58" actId="20577"/>
          <ac:spMkLst>
            <pc:docMk/>
            <pc:sldMk cId="1644099738" sldId="590"/>
            <ac:spMk id="2" creationId="{D0C18CE4-E8EA-7FE1-374B-A7D36782545C}"/>
          </ac:spMkLst>
        </pc:spChg>
        <pc:spChg chg="mod">
          <ac:chgData name="Rhiannon Akers" userId="fb3c9d12-5c8c-42d7-8dc7-d872d7a3d202" providerId="ADAL" clId="{80AABDCA-A693-4F09-99FD-F26609E442FC}" dt="2026-07-02T09:29:48.983" v="11" actId="5793"/>
          <ac:spMkLst>
            <pc:docMk/>
            <pc:sldMk cId="1644099738" sldId="590"/>
            <ac:spMk id="3" creationId="{AE194EA0-F942-0DEE-ADD3-EB6122B11000}"/>
          </ac:spMkLst>
        </pc:spChg>
      </pc:sldChg>
      <pc:sldChg chg="addSp delSp modSp mod modNotesTx">
        <pc:chgData name="Rhiannon Akers" userId="fb3c9d12-5c8c-42d7-8dc7-d872d7a3d202" providerId="ADAL" clId="{80AABDCA-A693-4F09-99FD-F26609E442FC}" dt="2026-07-02T09:35:31.744" v="131" actId="20577"/>
        <pc:sldMkLst>
          <pc:docMk/>
          <pc:sldMk cId="686720034" sldId="2677"/>
        </pc:sldMkLst>
        <pc:spChg chg="add del mod">
          <ac:chgData name="Rhiannon Akers" userId="fb3c9d12-5c8c-42d7-8dc7-d872d7a3d202" providerId="ADAL" clId="{80AABDCA-A693-4F09-99FD-F26609E442FC}" dt="2026-07-02T09:35:13.232" v="111" actId="22"/>
          <ac:spMkLst>
            <pc:docMk/>
            <pc:sldMk cId="686720034" sldId="2677"/>
            <ac:spMk id="3" creationId="{21606441-38B5-F27E-42B8-8878F3A73461}"/>
          </ac:spMkLst>
        </pc:spChg>
        <pc:spChg chg="mod">
          <ac:chgData name="Rhiannon Akers" userId="fb3c9d12-5c8c-42d7-8dc7-d872d7a3d202" providerId="ADAL" clId="{80AABDCA-A693-4F09-99FD-F26609E442FC}" dt="2026-07-02T09:33:00.965" v="84" actId="20577"/>
          <ac:spMkLst>
            <pc:docMk/>
            <pc:sldMk cId="686720034" sldId="2677"/>
            <ac:spMk id="11" creationId="{72663C2C-54A6-914C-52A8-82A166579F16}"/>
          </ac:spMkLst>
        </pc:spChg>
        <pc:picChg chg="del">
          <ac:chgData name="Rhiannon Akers" userId="fb3c9d12-5c8c-42d7-8dc7-d872d7a3d202" providerId="ADAL" clId="{80AABDCA-A693-4F09-99FD-F26609E442FC}" dt="2026-07-02T09:32:27.860" v="75" actId="478"/>
          <ac:picMkLst>
            <pc:docMk/>
            <pc:sldMk cId="686720034" sldId="2677"/>
            <ac:picMk id="4" creationId="{75DCEB0D-B418-F99A-5378-C14B1D038D33}"/>
          </ac:picMkLst>
        </pc:picChg>
        <pc:picChg chg="add mod ord">
          <ac:chgData name="Rhiannon Akers" userId="fb3c9d12-5c8c-42d7-8dc7-d872d7a3d202" providerId="ADAL" clId="{80AABDCA-A693-4F09-99FD-F26609E442FC}" dt="2026-07-02T09:35:13.232" v="111" actId="22"/>
          <ac:picMkLst>
            <pc:docMk/>
            <pc:sldMk cId="686720034" sldId="2677"/>
            <ac:picMk id="6" creationId="{8AD337E5-E204-4B0A-F36C-B3A5CDC98CA8}"/>
          </ac:picMkLst>
        </pc:picChg>
      </pc:sldChg>
      <pc:sldChg chg="del">
        <pc:chgData name="Rhiannon Akers" userId="fb3c9d12-5c8c-42d7-8dc7-d872d7a3d202" providerId="ADAL" clId="{80AABDCA-A693-4F09-99FD-F26609E442FC}" dt="2026-07-02T09:43:10.620" v="449" actId="47"/>
        <pc:sldMkLst>
          <pc:docMk/>
          <pc:sldMk cId="4027592697" sldId="2678"/>
        </pc:sldMkLst>
      </pc:sldChg>
      <pc:sldChg chg="addSp delSp modSp mod modNotesTx">
        <pc:chgData name="Rhiannon Akers" userId="fb3c9d12-5c8c-42d7-8dc7-d872d7a3d202" providerId="ADAL" clId="{80AABDCA-A693-4F09-99FD-F26609E442FC}" dt="2026-07-02T09:36:42.048" v="168" actId="20577"/>
        <pc:sldMkLst>
          <pc:docMk/>
          <pc:sldMk cId="2891454381" sldId="2679"/>
        </pc:sldMkLst>
        <pc:spChg chg="add del mod">
          <ac:chgData name="Rhiannon Akers" userId="fb3c9d12-5c8c-42d7-8dc7-d872d7a3d202" providerId="ADAL" clId="{80AABDCA-A693-4F09-99FD-F26609E442FC}" dt="2026-07-02T09:35:50.895" v="132" actId="22"/>
          <ac:spMkLst>
            <pc:docMk/>
            <pc:sldMk cId="2891454381" sldId="2679"/>
            <ac:spMk id="3" creationId="{48683F20-AE12-908C-EE4D-2A9B022AC6B8}"/>
          </ac:spMkLst>
        </pc:spChg>
        <pc:spChg chg="mod">
          <ac:chgData name="Rhiannon Akers" userId="fb3c9d12-5c8c-42d7-8dc7-d872d7a3d202" providerId="ADAL" clId="{80AABDCA-A693-4F09-99FD-F26609E442FC}" dt="2026-07-02T09:33:09.853" v="88" actId="20577"/>
          <ac:spMkLst>
            <pc:docMk/>
            <pc:sldMk cId="2891454381" sldId="2679"/>
            <ac:spMk id="9" creationId="{90EDBF61-878E-FD38-6944-0E512BFBABAA}"/>
          </ac:spMkLst>
        </pc:spChg>
        <pc:picChg chg="del">
          <ac:chgData name="Rhiannon Akers" userId="fb3c9d12-5c8c-42d7-8dc7-d872d7a3d202" providerId="ADAL" clId="{80AABDCA-A693-4F09-99FD-F26609E442FC}" dt="2026-07-02T09:32:32.303" v="76" actId="478"/>
          <ac:picMkLst>
            <pc:docMk/>
            <pc:sldMk cId="2891454381" sldId="2679"/>
            <ac:picMk id="4" creationId="{2BD24C6E-53D6-7C9B-C3A4-3A7F8DBC06F1}"/>
          </ac:picMkLst>
        </pc:picChg>
        <pc:picChg chg="add mod ord">
          <ac:chgData name="Rhiannon Akers" userId="fb3c9d12-5c8c-42d7-8dc7-d872d7a3d202" providerId="ADAL" clId="{80AABDCA-A693-4F09-99FD-F26609E442FC}" dt="2026-07-02T09:35:50.895" v="132" actId="22"/>
          <ac:picMkLst>
            <pc:docMk/>
            <pc:sldMk cId="2891454381" sldId="2679"/>
            <ac:picMk id="6" creationId="{739DFCC1-E094-3DF1-B71F-5A643A32C05D}"/>
          </ac:picMkLst>
        </pc:picChg>
      </pc:sldChg>
      <pc:sldChg chg="del">
        <pc:chgData name="Rhiannon Akers" userId="fb3c9d12-5c8c-42d7-8dc7-d872d7a3d202" providerId="ADAL" clId="{80AABDCA-A693-4F09-99FD-F26609E442FC}" dt="2026-07-02T09:43:14.174" v="452" actId="47"/>
        <pc:sldMkLst>
          <pc:docMk/>
          <pc:sldMk cId="3553226875" sldId="2680"/>
        </pc:sldMkLst>
      </pc:sldChg>
      <pc:sldChg chg="addSp delSp modSp mod modNotesTx">
        <pc:chgData name="Rhiannon Akers" userId="fb3c9d12-5c8c-42d7-8dc7-d872d7a3d202" providerId="ADAL" clId="{80AABDCA-A693-4F09-99FD-F26609E442FC}" dt="2026-07-02T09:37:44.810" v="247" actId="20577"/>
        <pc:sldMkLst>
          <pc:docMk/>
          <pc:sldMk cId="3316232377" sldId="2681"/>
        </pc:sldMkLst>
        <pc:spChg chg="mod">
          <ac:chgData name="Rhiannon Akers" userId="fb3c9d12-5c8c-42d7-8dc7-d872d7a3d202" providerId="ADAL" clId="{80AABDCA-A693-4F09-99FD-F26609E442FC}" dt="2026-07-02T09:33:17.006" v="98" actId="20577"/>
          <ac:spMkLst>
            <pc:docMk/>
            <pc:sldMk cId="3316232377" sldId="2681"/>
            <ac:spMk id="2" creationId="{AE7298D6-2F36-5514-FEAD-16B75BA96A66}"/>
          </ac:spMkLst>
        </pc:spChg>
        <pc:spChg chg="add del mod">
          <ac:chgData name="Rhiannon Akers" userId="fb3c9d12-5c8c-42d7-8dc7-d872d7a3d202" providerId="ADAL" clId="{80AABDCA-A693-4F09-99FD-F26609E442FC}" dt="2026-07-02T09:37:10.654" v="169" actId="22"/>
          <ac:spMkLst>
            <pc:docMk/>
            <pc:sldMk cId="3316232377" sldId="2681"/>
            <ac:spMk id="5" creationId="{33B317D4-2465-FE97-1E0A-1EE90FD6467F}"/>
          </ac:spMkLst>
        </pc:spChg>
        <pc:picChg chg="del">
          <ac:chgData name="Rhiannon Akers" userId="fb3c9d12-5c8c-42d7-8dc7-d872d7a3d202" providerId="ADAL" clId="{80AABDCA-A693-4F09-99FD-F26609E442FC}" dt="2026-07-02T09:32:35.355" v="77" actId="478"/>
          <ac:picMkLst>
            <pc:docMk/>
            <pc:sldMk cId="3316232377" sldId="2681"/>
            <ac:picMk id="4" creationId="{30C98795-2CE7-116D-8512-29CE5304C553}"/>
          </ac:picMkLst>
        </pc:picChg>
        <pc:picChg chg="add mod ord">
          <ac:chgData name="Rhiannon Akers" userId="fb3c9d12-5c8c-42d7-8dc7-d872d7a3d202" providerId="ADAL" clId="{80AABDCA-A693-4F09-99FD-F26609E442FC}" dt="2026-07-02T09:37:10.654" v="169" actId="22"/>
          <ac:picMkLst>
            <pc:docMk/>
            <pc:sldMk cId="3316232377" sldId="2681"/>
            <ac:picMk id="7" creationId="{7798BC34-1926-FF56-8039-019E08DDD514}"/>
          </ac:picMkLst>
        </pc:picChg>
      </pc:sldChg>
      <pc:sldChg chg="del">
        <pc:chgData name="Rhiannon Akers" userId="fb3c9d12-5c8c-42d7-8dc7-d872d7a3d202" providerId="ADAL" clId="{80AABDCA-A693-4F09-99FD-F26609E442FC}" dt="2026-07-02T09:43:17.452" v="455" actId="47"/>
        <pc:sldMkLst>
          <pc:docMk/>
          <pc:sldMk cId="3993427928" sldId="2682"/>
        </pc:sldMkLst>
      </pc:sldChg>
      <pc:sldChg chg="addSp delSp modSp mod modNotesTx">
        <pc:chgData name="Rhiannon Akers" userId="fb3c9d12-5c8c-42d7-8dc7-d872d7a3d202" providerId="ADAL" clId="{80AABDCA-A693-4F09-99FD-F26609E442FC}" dt="2026-07-02T09:53:19.911" v="776" actId="20577"/>
        <pc:sldMkLst>
          <pc:docMk/>
          <pc:sldMk cId="1641046999" sldId="2683"/>
        </pc:sldMkLst>
        <pc:spChg chg="mod">
          <ac:chgData name="Rhiannon Akers" userId="fb3c9d12-5c8c-42d7-8dc7-d872d7a3d202" providerId="ADAL" clId="{80AABDCA-A693-4F09-99FD-F26609E442FC}" dt="2026-07-02T09:33:23.030" v="102" actId="20577"/>
          <ac:spMkLst>
            <pc:docMk/>
            <pc:sldMk cId="1641046999" sldId="2683"/>
            <ac:spMk id="2" creationId="{21F3A9B3-6AEE-E9AC-99AC-2C74C0DE636E}"/>
          </ac:spMkLst>
        </pc:spChg>
        <pc:spChg chg="add del mod">
          <ac:chgData name="Rhiannon Akers" userId="fb3c9d12-5c8c-42d7-8dc7-d872d7a3d202" providerId="ADAL" clId="{80AABDCA-A693-4F09-99FD-F26609E442FC}" dt="2026-07-02T09:38:04.225" v="248" actId="22"/>
          <ac:spMkLst>
            <pc:docMk/>
            <pc:sldMk cId="1641046999" sldId="2683"/>
            <ac:spMk id="5" creationId="{D2428843-2AE1-5306-A836-DDC3287F9920}"/>
          </ac:spMkLst>
        </pc:spChg>
        <pc:picChg chg="del">
          <ac:chgData name="Rhiannon Akers" userId="fb3c9d12-5c8c-42d7-8dc7-d872d7a3d202" providerId="ADAL" clId="{80AABDCA-A693-4F09-99FD-F26609E442FC}" dt="2026-07-02T09:32:39.022" v="78" actId="478"/>
          <ac:picMkLst>
            <pc:docMk/>
            <pc:sldMk cId="1641046999" sldId="2683"/>
            <ac:picMk id="4" creationId="{76D8F56A-7E41-4F9C-66F7-1D62C2A7E612}"/>
          </ac:picMkLst>
        </pc:picChg>
        <pc:picChg chg="add mod ord">
          <ac:chgData name="Rhiannon Akers" userId="fb3c9d12-5c8c-42d7-8dc7-d872d7a3d202" providerId="ADAL" clId="{80AABDCA-A693-4F09-99FD-F26609E442FC}" dt="2026-07-02T09:38:04.225" v="248" actId="22"/>
          <ac:picMkLst>
            <pc:docMk/>
            <pc:sldMk cId="1641046999" sldId="2683"/>
            <ac:picMk id="7" creationId="{15C33C59-60E3-468E-94C4-42D0ACE8E1AC}"/>
          </ac:picMkLst>
        </pc:picChg>
      </pc:sldChg>
      <pc:sldChg chg="del">
        <pc:chgData name="Rhiannon Akers" userId="fb3c9d12-5c8c-42d7-8dc7-d872d7a3d202" providerId="ADAL" clId="{80AABDCA-A693-4F09-99FD-F26609E442FC}" dt="2026-07-02T09:43:20.922" v="458" actId="47"/>
        <pc:sldMkLst>
          <pc:docMk/>
          <pc:sldMk cId="3183547398" sldId="2684"/>
        </pc:sldMkLst>
      </pc:sldChg>
      <pc:sldChg chg="addSp delSp modSp mod modNotesTx">
        <pc:chgData name="Rhiannon Akers" userId="fb3c9d12-5c8c-42d7-8dc7-d872d7a3d202" providerId="ADAL" clId="{80AABDCA-A693-4F09-99FD-F26609E442FC}" dt="2026-07-02T09:39:08.474" v="408" actId="20577"/>
        <pc:sldMkLst>
          <pc:docMk/>
          <pc:sldMk cId="2748542403" sldId="2685"/>
        </pc:sldMkLst>
        <pc:spChg chg="mod">
          <ac:chgData name="Rhiannon Akers" userId="fb3c9d12-5c8c-42d7-8dc7-d872d7a3d202" providerId="ADAL" clId="{80AABDCA-A693-4F09-99FD-F26609E442FC}" dt="2026-07-02T09:33:26.851" v="106" actId="20577"/>
          <ac:spMkLst>
            <pc:docMk/>
            <pc:sldMk cId="2748542403" sldId="2685"/>
            <ac:spMk id="2" creationId="{7C509AA9-075B-56D2-0D17-589C2F86D5B7}"/>
          </ac:spMkLst>
        </pc:spChg>
        <pc:spChg chg="add del mod">
          <ac:chgData name="Rhiannon Akers" userId="fb3c9d12-5c8c-42d7-8dc7-d872d7a3d202" providerId="ADAL" clId="{80AABDCA-A693-4F09-99FD-F26609E442FC}" dt="2026-07-02T09:38:55.751" v="366" actId="22"/>
          <ac:spMkLst>
            <pc:docMk/>
            <pc:sldMk cId="2748542403" sldId="2685"/>
            <ac:spMk id="5" creationId="{8BC61AFE-5CC0-84D0-F2CA-B9A9BA15D8D0}"/>
          </ac:spMkLst>
        </pc:spChg>
        <pc:picChg chg="del">
          <ac:chgData name="Rhiannon Akers" userId="fb3c9d12-5c8c-42d7-8dc7-d872d7a3d202" providerId="ADAL" clId="{80AABDCA-A693-4F09-99FD-F26609E442FC}" dt="2026-07-02T09:32:40.947" v="79" actId="478"/>
          <ac:picMkLst>
            <pc:docMk/>
            <pc:sldMk cId="2748542403" sldId="2685"/>
            <ac:picMk id="4" creationId="{03F3DD04-4860-181E-569B-33F140FD3ABC}"/>
          </ac:picMkLst>
        </pc:picChg>
        <pc:picChg chg="add mod ord">
          <ac:chgData name="Rhiannon Akers" userId="fb3c9d12-5c8c-42d7-8dc7-d872d7a3d202" providerId="ADAL" clId="{80AABDCA-A693-4F09-99FD-F26609E442FC}" dt="2026-07-02T09:38:55.751" v="366" actId="22"/>
          <ac:picMkLst>
            <pc:docMk/>
            <pc:sldMk cId="2748542403" sldId="2685"/>
            <ac:picMk id="7" creationId="{8331FBE3-51D1-A376-92D9-2F97B4C69766}"/>
          </ac:picMkLst>
        </pc:picChg>
      </pc:sldChg>
      <pc:sldChg chg="del">
        <pc:chgData name="Rhiannon Akers" userId="fb3c9d12-5c8c-42d7-8dc7-d872d7a3d202" providerId="ADAL" clId="{80AABDCA-A693-4F09-99FD-F26609E442FC}" dt="2026-07-02T09:54:31.432" v="823" actId="47"/>
        <pc:sldMkLst>
          <pc:docMk/>
          <pc:sldMk cId="480741928" sldId="2686"/>
        </pc:sldMkLst>
      </pc:sldChg>
      <pc:sldChg chg="addSp delSp modSp del mod">
        <pc:chgData name="Rhiannon Akers" userId="fb3c9d12-5c8c-42d7-8dc7-d872d7a3d202" providerId="ADAL" clId="{80AABDCA-A693-4F09-99FD-F26609E442FC}" dt="2026-07-02T09:33:40.080" v="107" actId="47"/>
        <pc:sldMkLst>
          <pc:docMk/>
          <pc:sldMk cId="2318852201" sldId="2687"/>
        </pc:sldMkLst>
        <pc:spChg chg="add mod">
          <ac:chgData name="Rhiannon Akers" userId="fb3c9d12-5c8c-42d7-8dc7-d872d7a3d202" providerId="ADAL" clId="{80AABDCA-A693-4F09-99FD-F26609E442FC}" dt="2026-07-02T09:32:43.897" v="80" actId="478"/>
          <ac:spMkLst>
            <pc:docMk/>
            <pc:sldMk cId="2318852201" sldId="2687"/>
            <ac:spMk id="5" creationId="{221AD00E-7A55-44DB-F247-9F213C41DC95}"/>
          </ac:spMkLst>
        </pc:spChg>
        <pc:picChg chg="del">
          <ac:chgData name="Rhiannon Akers" userId="fb3c9d12-5c8c-42d7-8dc7-d872d7a3d202" providerId="ADAL" clId="{80AABDCA-A693-4F09-99FD-F26609E442FC}" dt="2026-07-02T09:32:43.897" v="80" actId="478"/>
          <ac:picMkLst>
            <pc:docMk/>
            <pc:sldMk cId="2318852201" sldId="2687"/>
            <ac:picMk id="4" creationId="{2966FDA5-64BB-065C-AB75-25AC8ADADA92}"/>
          </ac:picMkLst>
        </pc:picChg>
      </pc:sldChg>
      <pc:sldChg chg="del">
        <pc:chgData name="Rhiannon Akers" userId="fb3c9d12-5c8c-42d7-8dc7-d872d7a3d202" providerId="ADAL" clId="{80AABDCA-A693-4F09-99FD-F26609E442FC}" dt="2026-07-02T09:33:40.900" v="108" actId="47"/>
        <pc:sldMkLst>
          <pc:docMk/>
          <pc:sldMk cId="4240090161" sldId="2688"/>
        </pc:sldMkLst>
      </pc:sldChg>
      <pc:sldChg chg="del">
        <pc:chgData name="Rhiannon Akers" userId="fb3c9d12-5c8c-42d7-8dc7-d872d7a3d202" providerId="ADAL" clId="{80AABDCA-A693-4F09-99FD-F26609E442FC}" dt="2026-07-02T09:54:32.287" v="824" actId="47"/>
        <pc:sldMkLst>
          <pc:docMk/>
          <pc:sldMk cId="156630412" sldId="2689"/>
        </pc:sldMkLst>
      </pc:sldChg>
      <pc:sldChg chg="del">
        <pc:chgData name="Rhiannon Akers" userId="fb3c9d12-5c8c-42d7-8dc7-d872d7a3d202" providerId="ADAL" clId="{80AABDCA-A693-4F09-99FD-F26609E442FC}" dt="2026-07-02T09:54:33.287" v="825" actId="47"/>
        <pc:sldMkLst>
          <pc:docMk/>
          <pc:sldMk cId="2136336085" sldId="2690"/>
        </pc:sldMkLst>
      </pc:sldChg>
      <pc:sldChg chg="addSp delSp modSp new mod modClrScheme modAnim chgLayout">
        <pc:chgData name="Rhiannon Akers" userId="fb3c9d12-5c8c-42d7-8dc7-d872d7a3d202" providerId="ADAL" clId="{80AABDCA-A693-4F09-99FD-F26609E442FC}" dt="2026-07-02T10:20:05.457" v="1505"/>
        <pc:sldMkLst>
          <pc:docMk/>
          <pc:sldMk cId="154658402" sldId="2691"/>
        </pc:sldMkLst>
        <pc:spChg chg="mod ord">
          <ac:chgData name="Rhiannon Akers" userId="fb3c9d12-5c8c-42d7-8dc7-d872d7a3d202" providerId="ADAL" clId="{80AABDCA-A693-4F09-99FD-F26609E442FC}" dt="2026-07-02T10:13:51.328" v="1468" actId="700"/>
          <ac:spMkLst>
            <pc:docMk/>
            <pc:sldMk cId="154658402" sldId="2691"/>
            <ac:spMk id="2" creationId="{F6565242-4F0F-00EF-8587-8F610D29503B}"/>
          </ac:spMkLst>
        </pc:spChg>
        <pc:spChg chg="del mod">
          <ac:chgData name="Rhiannon Akers" userId="fb3c9d12-5c8c-42d7-8dc7-d872d7a3d202" providerId="ADAL" clId="{80AABDCA-A693-4F09-99FD-F26609E442FC}" dt="2026-07-02T10:13:20.111" v="1465" actId="26606"/>
          <ac:spMkLst>
            <pc:docMk/>
            <pc:sldMk cId="154658402" sldId="2691"/>
            <ac:spMk id="3" creationId="{80054BF7-0C23-2592-796A-1BD31BABB4E6}"/>
          </ac:spMkLst>
        </pc:spChg>
        <pc:graphicFrameChg chg="add mod ord modGraphic">
          <ac:chgData name="Rhiannon Akers" userId="fb3c9d12-5c8c-42d7-8dc7-d872d7a3d202" providerId="ADAL" clId="{80AABDCA-A693-4F09-99FD-F26609E442FC}" dt="2026-07-02T10:13:51.328" v="1468" actId="700"/>
          <ac:graphicFrameMkLst>
            <pc:docMk/>
            <pc:sldMk cId="154658402" sldId="2691"/>
            <ac:graphicFrameMk id="5" creationId="{566D1D4F-8319-17D5-F695-E6AE6D1E9DF8}"/>
          </ac:graphicFrameMkLst>
        </pc:graphicFrameChg>
      </pc:sldChg>
      <pc:sldChg chg="del">
        <pc:chgData name="Rhiannon Akers" userId="fb3c9d12-5c8c-42d7-8dc7-d872d7a3d202" providerId="ADAL" clId="{80AABDCA-A693-4F09-99FD-F26609E442FC}" dt="2026-07-02T09:33:41.672" v="109" actId="47"/>
        <pc:sldMkLst>
          <pc:docMk/>
          <pc:sldMk cId="4112802281" sldId="2691"/>
        </pc:sldMkLst>
      </pc:sldChg>
      <pc:sldChg chg="del">
        <pc:chgData name="Rhiannon Akers" userId="fb3c9d12-5c8c-42d7-8dc7-d872d7a3d202" providerId="ADAL" clId="{80AABDCA-A693-4F09-99FD-F26609E442FC}" dt="2026-07-02T09:33:42.589" v="110" actId="47"/>
        <pc:sldMkLst>
          <pc:docMk/>
          <pc:sldMk cId="3421872080" sldId="2692"/>
        </pc:sldMkLst>
      </pc:sldChg>
      <pc:sldChg chg="addSp delSp modSp new mod ord modClrScheme modAnim chgLayout">
        <pc:chgData name="Rhiannon Akers" userId="fb3c9d12-5c8c-42d7-8dc7-d872d7a3d202" providerId="ADAL" clId="{80AABDCA-A693-4F09-99FD-F26609E442FC}" dt="2026-07-02T10:20:05.457" v="1505"/>
        <pc:sldMkLst>
          <pc:docMk/>
          <pc:sldMk cId="4055250230" sldId="2692"/>
        </pc:sldMkLst>
        <pc:spChg chg="mod">
          <ac:chgData name="Rhiannon Akers" userId="fb3c9d12-5c8c-42d7-8dc7-d872d7a3d202" providerId="ADAL" clId="{80AABDCA-A693-4F09-99FD-F26609E442FC}" dt="2026-07-02T10:13:06.007" v="1464" actId="26606"/>
          <ac:spMkLst>
            <pc:docMk/>
            <pc:sldMk cId="4055250230" sldId="2692"/>
            <ac:spMk id="2" creationId="{C39B76B4-E010-1BCD-E614-E2CEABE67BB4}"/>
          </ac:spMkLst>
        </pc:spChg>
        <pc:spChg chg="add del mod">
          <ac:chgData name="Rhiannon Akers" userId="fb3c9d12-5c8c-42d7-8dc7-d872d7a3d202" providerId="ADAL" clId="{80AABDCA-A693-4F09-99FD-F26609E442FC}" dt="2026-07-02T10:13:06.007" v="1464" actId="26606"/>
          <ac:spMkLst>
            <pc:docMk/>
            <pc:sldMk cId="4055250230" sldId="2692"/>
            <ac:spMk id="3" creationId="{7F302A6D-0A64-CD37-2A33-B36CCAB948BA}"/>
          </ac:spMkLst>
        </pc:spChg>
        <pc:spChg chg="add mod">
          <ac:chgData name="Rhiannon Akers" userId="fb3c9d12-5c8c-42d7-8dc7-d872d7a3d202" providerId="ADAL" clId="{80AABDCA-A693-4F09-99FD-F26609E442FC}" dt="2026-07-02T09:44:03.751" v="490"/>
          <ac:spMkLst>
            <pc:docMk/>
            <pc:sldMk cId="4055250230" sldId="2692"/>
            <ac:spMk id="4" creationId="{6C7239DE-029B-42DB-05EF-335EC1CD1EC7}"/>
          </ac:spMkLst>
        </pc:spChg>
        <pc:graphicFrameChg chg="add mod">
          <ac:chgData name="Rhiannon Akers" userId="fb3c9d12-5c8c-42d7-8dc7-d872d7a3d202" providerId="ADAL" clId="{80AABDCA-A693-4F09-99FD-F26609E442FC}" dt="2026-07-02T10:13:06.007" v="1464" actId="26606"/>
          <ac:graphicFrameMkLst>
            <pc:docMk/>
            <pc:sldMk cId="4055250230" sldId="2692"/>
            <ac:graphicFrameMk id="5" creationId="{A71DF705-8B01-1651-E76E-939DDE12419E}"/>
          </ac:graphicFrameMkLst>
        </pc:graphicFrameChg>
      </pc:sldChg>
      <pc:sldChg chg="addSp delSp modSp new mod modNotesTx">
        <pc:chgData name="Rhiannon Akers" userId="fb3c9d12-5c8c-42d7-8dc7-d872d7a3d202" providerId="ADAL" clId="{80AABDCA-A693-4F09-99FD-F26609E442FC}" dt="2026-07-02T10:13:32.207" v="1466" actId="26606"/>
        <pc:sldMkLst>
          <pc:docMk/>
          <pc:sldMk cId="929647101" sldId="2693"/>
        </pc:sldMkLst>
        <pc:spChg chg="mod">
          <ac:chgData name="Rhiannon Akers" userId="fb3c9d12-5c8c-42d7-8dc7-d872d7a3d202" providerId="ADAL" clId="{80AABDCA-A693-4F09-99FD-F26609E442FC}" dt="2026-07-02T10:13:32.207" v="1466" actId="26606"/>
          <ac:spMkLst>
            <pc:docMk/>
            <pc:sldMk cId="929647101" sldId="2693"/>
            <ac:spMk id="2" creationId="{BD5D81D9-D20A-5D19-B75E-C8187888FCCD}"/>
          </ac:spMkLst>
        </pc:spChg>
        <pc:spChg chg="del mod">
          <ac:chgData name="Rhiannon Akers" userId="fb3c9d12-5c8c-42d7-8dc7-d872d7a3d202" providerId="ADAL" clId="{80AABDCA-A693-4F09-99FD-F26609E442FC}" dt="2026-07-02T10:13:32.207" v="1466" actId="26606"/>
          <ac:spMkLst>
            <pc:docMk/>
            <pc:sldMk cId="929647101" sldId="2693"/>
            <ac:spMk id="3" creationId="{0DE0A997-6DFE-5339-48BA-1D658A290CC8}"/>
          </ac:spMkLst>
        </pc:spChg>
        <pc:graphicFrameChg chg="add">
          <ac:chgData name="Rhiannon Akers" userId="fb3c9d12-5c8c-42d7-8dc7-d872d7a3d202" providerId="ADAL" clId="{80AABDCA-A693-4F09-99FD-F26609E442FC}" dt="2026-07-02T10:13:32.207" v="1466" actId="26606"/>
          <ac:graphicFrameMkLst>
            <pc:docMk/>
            <pc:sldMk cId="929647101" sldId="2693"/>
            <ac:graphicFrameMk id="5" creationId="{070E8C35-0EC3-7CB8-18B7-89CF98051B2A}"/>
          </ac:graphicFrameMkLst>
        </pc:graphicFrameChg>
      </pc:sldChg>
      <pc:sldChg chg="del">
        <pc:chgData name="Rhiannon Akers" userId="fb3c9d12-5c8c-42d7-8dc7-d872d7a3d202" providerId="ADAL" clId="{80AABDCA-A693-4F09-99FD-F26609E442FC}" dt="2026-07-02T09:43:21.928" v="459" actId="47"/>
        <pc:sldMkLst>
          <pc:docMk/>
          <pc:sldMk cId="3115384057" sldId="2693"/>
        </pc:sldMkLst>
      </pc:sldChg>
      <pc:sldChg chg="del">
        <pc:chgData name="Rhiannon Akers" userId="fb3c9d12-5c8c-42d7-8dc7-d872d7a3d202" providerId="ADAL" clId="{80AABDCA-A693-4F09-99FD-F26609E442FC}" dt="2026-07-02T09:43:22.771" v="460" actId="47"/>
        <pc:sldMkLst>
          <pc:docMk/>
          <pc:sldMk cId="530241068" sldId="2694"/>
        </pc:sldMkLst>
      </pc:sldChg>
      <pc:sldChg chg="addSp delSp modSp new mod modClrScheme modAnim chgLayout">
        <pc:chgData name="Rhiannon Akers" userId="fb3c9d12-5c8c-42d7-8dc7-d872d7a3d202" providerId="ADAL" clId="{80AABDCA-A693-4F09-99FD-F26609E442FC}" dt="2026-07-02T10:20:05.457" v="1505"/>
        <pc:sldMkLst>
          <pc:docMk/>
          <pc:sldMk cId="2839040564" sldId="2694"/>
        </pc:sldMkLst>
        <pc:spChg chg="mod">
          <ac:chgData name="Rhiannon Akers" userId="fb3c9d12-5c8c-42d7-8dc7-d872d7a3d202" providerId="ADAL" clId="{80AABDCA-A693-4F09-99FD-F26609E442FC}" dt="2026-07-02T10:13:58.775" v="1469" actId="26606"/>
          <ac:spMkLst>
            <pc:docMk/>
            <pc:sldMk cId="2839040564" sldId="2694"/>
            <ac:spMk id="2" creationId="{99CE3460-ED55-697F-8F59-4E02CCD973B5}"/>
          </ac:spMkLst>
        </pc:spChg>
        <pc:spChg chg="mod">
          <ac:chgData name="Rhiannon Akers" userId="fb3c9d12-5c8c-42d7-8dc7-d872d7a3d202" providerId="ADAL" clId="{80AABDCA-A693-4F09-99FD-F26609E442FC}" dt="2026-07-02T10:14:47.322" v="1480" actId="26606"/>
          <ac:spMkLst>
            <pc:docMk/>
            <pc:sldMk cId="2839040564" sldId="2694"/>
            <ac:spMk id="3" creationId="{C60D5B8B-A981-FC8E-212E-A8B27B63964C}"/>
          </ac:spMkLst>
        </pc:spChg>
        <pc:picChg chg="add del mod">
          <ac:chgData name="Rhiannon Akers" userId="fb3c9d12-5c8c-42d7-8dc7-d872d7a3d202" providerId="ADAL" clId="{80AABDCA-A693-4F09-99FD-F26609E442FC}" dt="2026-07-02T10:15:50.295" v="1483" actId="478"/>
          <ac:picMkLst>
            <pc:docMk/>
            <pc:sldMk cId="2839040564" sldId="2694"/>
            <ac:picMk id="4098" creationId="{531B52BA-2B08-36B9-3CF4-661A3D17098D}"/>
          </ac:picMkLst>
        </pc:picChg>
        <pc:picChg chg="add mod">
          <ac:chgData name="Rhiannon Akers" userId="fb3c9d12-5c8c-42d7-8dc7-d872d7a3d202" providerId="ADAL" clId="{80AABDCA-A693-4F09-99FD-F26609E442FC}" dt="2026-07-02T10:15:53.327" v="1485" actId="26606"/>
          <ac:picMkLst>
            <pc:docMk/>
            <pc:sldMk cId="2839040564" sldId="2694"/>
            <ac:picMk id="4100" creationId="{7C7FD2A2-1938-E184-99B8-FE73C4961C72}"/>
          </ac:picMkLst>
        </pc:picChg>
      </pc:sldChg>
      <pc:sldChg chg="addSp modSp new mod modClrScheme modAnim chgLayout">
        <pc:chgData name="Rhiannon Akers" userId="fb3c9d12-5c8c-42d7-8dc7-d872d7a3d202" providerId="ADAL" clId="{80AABDCA-A693-4F09-99FD-F26609E442FC}" dt="2026-07-02T10:20:05.457" v="1505"/>
        <pc:sldMkLst>
          <pc:docMk/>
          <pc:sldMk cId="2340429683" sldId="2695"/>
        </pc:sldMkLst>
        <pc:spChg chg="mod">
          <ac:chgData name="Rhiannon Akers" userId="fb3c9d12-5c8c-42d7-8dc7-d872d7a3d202" providerId="ADAL" clId="{80AABDCA-A693-4F09-99FD-F26609E442FC}" dt="2026-07-02T10:14:05.451" v="1472" actId="26606"/>
          <ac:spMkLst>
            <pc:docMk/>
            <pc:sldMk cId="2340429683" sldId="2695"/>
            <ac:spMk id="2" creationId="{7FBBD602-4EE4-17EA-297B-66CC3969A097}"/>
          </ac:spMkLst>
        </pc:spChg>
        <pc:spChg chg="mod">
          <ac:chgData name="Rhiannon Akers" userId="fb3c9d12-5c8c-42d7-8dc7-d872d7a3d202" providerId="ADAL" clId="{80AABDCA-A693-4F09-99FD-F26609E442FC}" dt="2026-07-02T10:15:12.310" v="1482" actId="26606"/>
          <ac:spMkLst>
            <pc:docMk/>
            <pc:sldMk cId="2340429683" sldId="2695"/>
            <ac:spMk id="3" creationId="{79ABF623-1812-E04C-F0BF-F25176BBB5FA}"/>
          </ac:spMkLst>
        </pc:spChg>
        <pc:picChg chg="add mod">
          <ac:chgData name="Rhiannon Akers" userId="fb3c9d12-5c8c-42d7-8dc7-d872d7a3d202" providerId="ADAL" clId="{80AABDCA-A693-4F09-99FD-F26609E442FC}" dt="2026-07-02T10:15:12.310" v="1482" actId="26606"/>
          <ac:picMkLst>
            <pc:docMk/>
            <pc:sldMk cId="2340429683" sldId="2695"/>
            <ac:picMk id="5122" creationId="{B87589F7-B2B6-6E8C-2957-3FCEA6A18465}"/>
          </ac:picMkLst>
        </pc:picChg>
      </pc:sldChg>
      <pc:sldChg chg="del">
        <pc:chgData name="Rhiannon Akers" userId="fb3c9d12-5c8c-42d7-8dc7-d872d7a3d202" providerId="ADAL" clId="{80AABDCA-A693-4F09-99FD-F26609E442FC}" dt="2026-07-02T09:43:18.718" v="456" actId="47"/>
        <pc:sldMkLst>
          <pc:docMk/>
          <pc:sldMk cId="3291441762" sldId="2695"/>
        </pc:sldMkLst>
      </pc:sldChg>
      <pc:sldChg chg="del">
        <pc:chgData name="Rhiannon Akers" userId="fb3c9d12-5c8c-42d7-8dc7-d872d7a3d202" providerId="ADAL" clId="{80AABDCA-A693-4F09-99FD-F26609E442FC}" dt="2026-07-02T09:43:19.818" v="457" actId="47"/>
        <pc:sldMkLst>
          <pc:docMk/>
          <pc:sldMk cId="2710770634" sldId="2696"/>
        </pc:sldMkLst>
      </pc:sldChg>
      <pc:sldChg chg="addSp modSp new mod modClrScheme modAnim chgLayout">
        <pc:chgData name="Rhiannon Akers" userId="fb3c9d12-5c8c-42d7-8dc7-d872d7a3d202" providerId="ADAL" clId="{80AABDCA-A693-4F09-99FD-F26609E442FC}" dt="2026-07-02T10:20:05.457" v="1505"/>
        <pc:sldMkLst>
          <pc:docMk/>
          <pc:sldMk cId="4036041821" sldId="2696"/>
        </pc:sldMkLst>
        <pc:spChg chg="mod">
          <ac:chgData name="Rhiannon Akers" userId="fb3c9d12-5c8c-42d7-8dc7-d872d7a3d202" providerId="ADAL" clId="{80AABDCA-A693-4F09-99FD-F26609E442FC}" dt="2026-07-02T10:14:12.782" v="1477" actId="26606"/>
          <ac:spMkLst>
            <pc:docMk/>
            <pc:sldMk cId="4036041821" sldId="2696"/>
            <ac:spMk id="2" creationId="{92DE4743-61B4-9777-9CE8-E99DE879E2BC}"/>
          </ac:spMkLst>
        </pc:spChg>
        <pc:spChg chg="mod">
          <ac:chgData name="Rhiannon Akers" userId="fb3c9d12-5c8c-42d7-8dc7-d872d7a3d202" providerId="ADAL" clId="{80AABDCA-A693-4F09-99FD-F26609E442FC}" dt="2026-07-02T10:16:16.119" v="1487" actId="26606"/>
          <ac:spMkLst>
            <pc:docMk/>
            <pc:sldMk cId="4036041821" sldId="2696"/>
            <ac:spMk id="3" creationId="{926A1921-8D5E-697C-D13C-8B7A776CB2A8}"/>
          </ac:spMkLst>
        </pc:spChg>
        <pc:picChg chg="add mod">
          <ac:chgData name="Rhiannon Akers" userId="fb3c9d12-5c8c-42d7-8dc7-d872d7a3d202" providerId="ADAL" clId="{80AABDCA-A693-4F09-99FD-F26609E442FC}" dt="2026-07-02T10:16:16.119" v="1487" actId="26606"/>
          <ac:picMkLst>
            <pc:docMk/>
            <pc:sldMk cId="4036041821" sldId="2696"/>
            <ac:picMk id="6146" creationId="{EE0EB487-2876-D813-0DA2-6104E08AC537}"/>
          </ac:picMkLst>
        </pc:picChg>
      </pc:sldChg>
      <pc:sldChg chg="addSp modSp new mod modClrScheme modAnim chgLayout">
        <pc:chgData name="Rhiannon Akers" userId="fb3c9d12-5c8c-42d7-8dc7-d872d7a3d202" providerId="ADAL" clId="{80AABDCA-A693-4F09-99FD-F26609E442FC}" dt="2026-07-02T10:20:05.457" v="1505"/>
        <pc:sldMkLst>
          <pc:docMk/>
          <pc:sldMk cId="2757099047" sldId="2697"/>
        </pc:sldMkLst>
        <pc:spChg chg="mod">
          <ac:chgData name="Rhiannon Akers" userId="fb3c9d12-5c8c-42d7-8dc7-d872d7a3d202" providerId="ADAL" clId="{80AABDCA-A693-4F09-99FD-F26609E442FC}" dt="2026-07-02T10:17:25.572" v="1493" actId="20577"/>
          <ac:spMkLst>
            <pc:docMk/>
            <pc:sldMk cId="2757099047" sldId="2697"/>
            <ac:spMk id="2" creationId="{34DB1CB0-E166-E571-F793-B8A8FAD82A8D}"/>
          </ac:spMkLst>
        </pc:spChg>
        <pc:spChg chg="mod">
          <ac:chgData name="Rhiannon Akers" userId="fb3c9d12-5c8c-42d7-8dc7-d872d7a3d202" providerId="ADAL" clId="{80AABDCA-A693-4F09-99FD-F26609E442FC}" dt="2026-07-02T10:17:03.331" v="1491" actId="26606"/>
          <ac:spMkLst>
            <pc:docMk/>
            <pc:sldMk cId="2757099047" sldId="2697"/>
            <ac:spMk id="3" creationId="{EE40DBB5-CEA1-9761-9CC3-307DB85576EA}"/>
          </ac:spMkLst>
        </pc:spChg>
        <pc:picChg chg="add mod">
          <ac:chgData name="Rhiannon Akers" userId="fb3c9d12-5c8c-42d7-8dc7-d872d7a3d202" providerId="ADAL" clId="{80AABDCA-A693-4F09-99FD-F26609E442FC}" dt="2026-07-02T10:17:03.331" v="1491" actId="26606"/>
          <ac:picMkLst>
            <pc:docMk/>
            <pc:sldMk cId="2757099047" sldId="2697"/>
            <ac:picMk id="7170" creationId="{DC424838-4B1C-8D6A-5C81-D36ABE0C8E43}"/>
          </ac:picMkLst>
        </pc:picChg>
      </pc:sldChg>
      <pc:sldChg chg="del">
        <pc:chgData name="Rhiannon Akers" userId="fb3c9d12-5c8c-42d7-8dc7-d872d7a3d202" providerId="ADAL" clId="{80AABDCA-A693-4F09-99FD-F26609E442FC}" dt="2026-07-02T09:43:15.571" v="453" actId="47"/>
        <pc:sldMkLst>
          <pc:docMk/>
          <pc:sldMk cId="3849526001" sldId="2697"/>
        </pc:sldMkLst>
      </pc:sldChg>
      <pc:sldChg chg="addSp delSp modSp new mod modClrScheme modAnim chgLayout">
        <pc:chgData name="Rhiannon Akers" userId="fb3c9d12-5c8c-42d7-8dc7-d872d7a3d202" providerId="ADAL" clId="{80AABDCA-A693-4F09-99FD-F26609E442FC}" dt="2026-07-02T10:20:05.457" v="1505"/>
        <pc:sldMkLst>
          <pc:docMk/>
          <pc:sldMk cId="790103698" sldId="2698"/>
        </pc:sldMkLst>
        <pc:spChg chg="mod ord">
          <ac:chgData name="Rhiannon Akers" userId="fb3c9d12-5c8c-42d7-8dc7-d872d7a3d202" providerId="ADAL" clId="{80AABDCA-A693-4F09-99FD-F26609E442FC}" dt="2026-07-02T10:17:46.331" v="1497" actId="700"/>
          <ac:spMkLst>
            <pc:docMk/>
            <pc:sldMk cId="790103698" sldId="2698"/>
            <ac:spMk id="2" creationId="{ADC5D030-9A15-B350-E1FA-9D3BCC823603}"/>
          </ac:spMkLst>
        </pc:spChg>
        <pc:spChg chg="add del mod">
          <ac:chgData name="Rhiannon Akers" userId="fb3c9d12-5c8c-42d7-8dc7-d872d7a3d202" providerId="ADAL" clId="{80AABDCA-A693-4F09-99FD-F26609E442FC}" dt="2026-07-02T10:17:43.171" v="1496" actId="26606"/>
          <ac:spMkLst>
            <pc:docMk/>
            <pc:sldMk cId="790103698" sldId="2698"/>
            <ac:spMk id="3" creationId="{9DA86135-8761-A065-1457-601643E56C5F}"/>
          </ac:spMkLst>
        </pc:spChg>
        <pc:graphicFrameChg chg="add del mod">
          <ac:chgData name="Rhiannon Akers" userId="fb3c9d12-5c8c-42d7-8dc7-d872d7a3d202" providerId="ADAL" clId="{80AABDCA-A693-4F09-99FD-F26609E442FC}" dt="2026-07-02T10:17:43.131" v="1495" actId="26606"/>
          <ac:graphicFrameMkLst>
            <pc:docMk/>
            <pc:sldMk cId="790103698" sldId="2698"/>
            <ac:graphicFrameMk id="5" creationId="{62AEE891-185E-5201-4308-D2159CE2D98D}"/>
          </ac:graphicFrameMkLst>
        </pc:graphicFrameChg>
        <pc:graphicFrameChg chg="add mod ord">
          <ac:chgData name="Rhiannon Akers" userId="fb3c9d12-5c8c-42d7-8dc7-d872d7a3d202" providerId="ADAL" clId="{80AABDCA-A693-4F09-99FD-F26609E442FC}" dt="2026-07-02T10:17:46.331" v="1497" actId="700"/>
          <ac:graphicFrameMkLst>
            <pc:docMk/>
            <pc:sldMk cId="790103698" sldId="2698"/>
            <ac:graphicFrameMk id="7" creationId="{AB198DFF-5BB4-7466-0C6B-AFEE07C82FBB}"/>
          </ac:graphicFrameMkLst>
        </pc:graphicFrameChg>
      </pc:sldChg>
      <pc:sldChg chg="del">
        <pc:chgData name="Rhiannon Akers" userId="fb3c9d12-5c8c-42d7-8dc7-d872d7a3d202" providerId="ADAL" clId="{80AABDCA-A693-4F09-99FD-F26609E442FC}" dt="2026-07-02T09:43:16.546" v="454" actId="47"/>
        <pc:sldMkLst>
          <pc:docMk/>
          <pc:sldMk cId="1019983086" sldId="2698"/>
        </pc:sldMkLst>
      </pc:sldChg>
      <pc:sldChg chg="addSp delSp modSp new mod modClrScheme modAnim chgLayout">
        <pc:chgData name="Rhiannon Akers" userId="fb3c9d12-5c8c-42d7-8dc7-d872d7a3d202" providerId="ADAL" clId="{80AABDCA-A693-4F09-99FD-F26609E442FC}" dt="2026-07-02T10:20:11.083" v="1508" actId="700"/>
        <pc:sldMkLst>
          <pc:docMk/>
          <pc:sldMk cId="2423748484" sldId="2699"/>
        </pc:sldMkLst>
        <pc:spChg chg="mod ord">
          <ac:chgData name="Rhiannon Akers" userId="fb3c9d12-5c8c-42d7-8dc7-d872d7a3d202" providerId="ADAL" clId="{80AABDCA-A693-4F09-99FD-F26609E442FC}" dt="2026-07-02T10:20:11.083" v="1508" actId="700"/>
          <ac:spMkLst>
            <pc:docMk/>
            <pc:sldMk cId="2423748484" sldId="2699"/>
            <ac:spMk id="2" creationId="{DE8B5DB2-D793-A6EA-CCF2-E36DA39414D5}"/>
          </ac:spMkLst>
        </pc:spChg>
        <pc:spChg chg="del mod">
          <ac:chgData name="Rhiannon Akers" userId="fb3c9d12-5c8c-42d7-8dc7-d872d7a3d202" providerId="ADAL" clId="{80AABDCA-A693-4F09-99FD-F26609E442FC}" dt="2026-07-02T10:17:57.621" v="1499" actId="26606"/>
          <ac:spMkLst>
            <pc:docMk/>
            <pc:sldMk cId="2423748484" sldId="2699"/>
            <ac:spMk id="3" creationId="{10AFAE36-EBF6-F7D2-8148-BC7DE1735868}"/>
          </ac:spMkLst>
        </pc:spChg>
        <pc:graphicFrameChg chg="add mod ord">
          <ac:chgData name="Rhiannon Akers" userId="fb3c9d12-5c8c-42d7-8dc7-d872d7a3d202" providerId="ADAL" clId="{80AABDCA-A693-4F09-99FD-F26609E442FC}" dt="2026-07-02T10:20:11.083" v="1508" actId="700"/>
          <ac:graphicFrameMkLst>
            <pc:docMk/>
            <pc:sldMk cId="2423748484" sldId="2699"/>
            <ac:graphicFrameMk id="5" creationId="{A3E28FDC-6703-CF2A-5E5C-5CC5BCDF3C6E}"/>
          </ac:graphicFrameMkLst>
        </pc:graphicFrameChg>
      </pc:sldChg>
      <pc:sldChg chg="del">
        <pc:chgData name="Rhiannon Akers" userId="fb3c9d12-5c8c-42d7-8dc7-d872d7a3d202" providerId="ADAL" clId="{80AABDCA-A693-4F09-99FD-F26609E442FC}" dt="2026-07-02T09:43:11.585" v="450" actId="47"/>
        <pc:sldMkLst>
          <pc:docMk/>
          <pc:sldMk cId="3658086300" sldId="2699"/>
        </pc:sldMkLst>
      </pc:sldChg>
      <pc:sldChg chg="addSp delSp modSp new mod modNotesTx">
        <pc:chgData name="Rhiannon Akers" userId="fb3c9d12-5c8c-42d7-8dc7-d872d7a3d202" providerId="ADAL" clId="{80AABDCA-A693-4F09-99FD-F26609E442FC}" dt="2026-07-02T10:29:36.462" v="1603" actId="20577"/>
        <pc:sldMkLst>
          <pc:docMk/>
          <pc:sldMk cId="892383267" sldId="2700"/>
        </pc:sldMkLst>
        <pc:spChg chg="mod">
          <ac:chgData name="Rhiannon Akers" userId="fb3c9d12-5c8c-42d7-8dc7-d872d7a3d202" providerId="ADAL" clId="{80AABDCA-A693-4F09-99FD-F26609E442FC}" dt="2026-07-02T10:17:52.258" v="1498" actId="26606"/>
          <ac:spMkLst>
            <pc:docMk/>
            <pc:sldMk cId="892383267" sldId="2700"/>
            <ac:spMk id="2" creationId="{BBEB6AFB-6432-12FE-9055-7959D63C34DF}"/>
          </ac:spMkLst>
        </pc:spChg>
        <pc:spChg chg="del">
          <ac:chgData name="Rhiannon Akers" userId="fb3c9d12-5c8c-42d7-8dc7-d872d7a3d202" providerId="ADAL" clId="{80AABDCA-A693-4F09-99FD-F26609E442FC}" dt="2026-07-02T10:00:23.154" v="995"/>
          <ac:spMkLst>
            <pc:docMk/>
            <pc:sldMk cId="892383267" sldId="2700"/>
            <ac:spMk id="3" creationId="{7021D221-E51A-0ECE-1F15-2DA1A25A86BF}"/>
          </ac:spMkLst>
        </pc:spChg>
        <pc:picChg chg="add mod">
          <ac:chgData name="Rhiannon Akers" userId="fb3c9d12-5c8c-42d7-8dc7-d872d7a3d202" providerId="ADAL" clId="{80AABDCA-A693-4F09-99FD-F26609E442FC}" dt="2026-07-02T10:17:52.258" v="1498" actId="26606"/>
          <ac:picMkLst>
            <pc:docMk/>
            <pc:sldMk cId="892383267" sldId="2700"/>
            <ac:picMk id="3074" creationId="{DBE10E1E-91FD-6AA4-FBAF-D1B1C2D3230E}"/>
          </ac:picMkLst>
        </pc:picChg>
      </pc:sldChg>
      <pc:sldChg chg="del">
        <pc:chgData name="Rhiannon Akers" userId="fb3c9d12-5c8c-42d7-8dc7-d872d7a3d202" providerId="ADAL" clId="{80AABDCA-A693-4F09-99FD-F26609E442FC}" dt="2026-07-02T09:43:12.737" v="451" actId="47"/>
        <pc:sldMkLst>
          <pc:docMk/>
          <pc:sldMk cId="3399520387" sldId="2700"/>
        </pc:sldMkLst>
      </pc:sldChg>
      <pc:sldChg chg="addSp delSp modSp new mod">
        <pc:chgData name="Rhiannon Akers" userId="fb3c9d12-5c8c-42d7-8dc7-d872d7a3d202" providerId="ADAL" clId="{80AABDCA-A693-4F09-99FD-F26609E442FC}" dt="2026-07-02T10:20:12.312" v="1509" actId="26606"/>
        <pc:sldMkLst>
          <pc:docMk/>
          <pc:sldMk cId="1254111957" sldId="2701"/>
        </pc:sldMkLst>
        <pc:spChg chg="mod">
          <ac:chgData name="Rhiannon Akers" userId="fb3c9d12-5c8c-42d7-8dc7-d872d7a3d202" providerId="ADAL" clId="{80AABDCA-A693-4F09-99FD-F26609E442FC}" dt="2026-07-02T10:20:12.312" v="1509" actId="26606"/>
          <ac:spMkLst>
            <pc:docMk/>
            <pc:sldMk cId="1254111957" sldId="2701"/>
            <ac:spMk id="2" creationId="{BA6D869B-69BA-EE7F-56A4-7D34E1D96679}"/>
          </ac:spMkLst>
        </pc:spChg>
        <pc:spChg chg="add del mod">
          <ac:chgData name="Rhiannon Akers" userId="fb3c9d12-5c8c-42d7-8dc7-d872d7a3d202" providerId="ADAL" clId="{80AABDCA-A693-4F09-99FD-F26609E442FC}" dt="2026-07-02T10:20:12.312" v="1509" actId="26606"/>
          <ac:spMkLst>
            <pc:docMk/>
            <pc:sldMk cId="1254111957" sldId="2701"/>
            <ac:spMk id="3" creationId="{DFF6BEEF-FEE5-558A-3320-B955658956DD}"/>
          </ac:spMkLst>
        </pc:spChg>
        <pc:graphicFrameChg chg="add del">
          <ac:chgData name="Rhiannon Akers" userId="fb3c9d12-5c8c-42d7-8dc7-d872d7a3d202" providerId="ADAL" clId="{80AABDCA-A693-4F09-99FD-F26609E442FC}" dt="2026-07-02T10:20:12.312" v="1509" actId="26606"/>
          <ac:graphicFrameMkLst>
            <pc:docMk/>
            <pc:sldMk cId="1254111957" sldId="2701"/>
            <ac:graphicFrameMk id="5" creationId="{558508CB-D7FB-528A-8DE3-FFDD54A3BBB9}"/>
          </ac:graphicFrameMkLst>
        </pc:graphicFrameChg>
      </pc:sldChg>
      <pc:sldChg chg="modSp new del mod">
        <pc:chgData name="Rhiannon Akers" userId="fb3c9d12-5c8c-42d7-8dc7-d872d7a3d202" providerId="ADAL" clId="{80AABDCA-A693-4F09-99FD-F26609E442FC}" dt="2026-07-02T09:40:04.868" v="448" actId="47"/>
        <pc:sldMkLst>
          <pc:docMk/>
          <pc:sldMk cId="2474195811" sldId="2701"/>
        </pc:sldMkLst>
        <pc:spChg chg="mod">
          <ac:chgData name="Rhiannon Akers" userId="fb3c9d12-5c8c-42d7-8dc7-d872d7a3d202" providerId="ADAL" clId="{80AABDCA-A693-4F09-99FD-F26609E442FC}" dt="2026-07-02T09:39:52.315" v="435" actId="20577"/>
          <ac:spMkLst>
            <pc:docMk/>
            <pc:sldMk cId="2474195811" sldId="2701"/>
            <ac:spMk id="2" creationId="{6146763D-8F56-4200-5A6E-707AA973F78D}"/>
          </ac:spMkLst>
        </pc:spChg>
        <pc:spChg chg="mod">
          <ac:chgData name="Rhiannon Akers" userId="fb3c9d12-5c8c-42d7-8dc7-d872d7a3d202" providerId="ADAL" clId="{80AABDCA-A693-4F09-99FD-F26609E442FC}" dt="2026-07-02T09:40:00.386" v="447" actId="20577"/>
          <ac:spMkLst>
            <pc:docMk/>
            <pc:sldMk cId="2474195811" sldId="2701"/>
            <ac:spMk id="3" creationId="{9A5F9891-0D6B-BA06-2D0F-50954C4D8408}"/>
          </ac:spMkLst>
        </pc:spChg>
      </pc:sldChg>
      <pc:sldMasterChg chg="modSldLayout">
        <pc:chgData name="Rhiannon Akers" userId="fb3c9d12-5c8c-42d7-8dc7-d872d7a3d202" providerId="ADAL" clId="{80AABDCA-A693-4F09-99FD-F26609E442FC}" dt="2026-07-02T10:20:05.457" v="1505"/>
        <pc:sldMasterMkLst>
          <pc:docMk/>
          <pc:sldMasterMk cId="3042308997" sldId="2147483665"/>
        </pc:sldMasterMkLst>
        <pc:sldLayoutChg chg="modAnim">
          <pc:chgData name="Rhiannon Akers" userId="fb3c9d12-5c8c-42d7-8dc7-d872d7a3d202" providerId="ADAL" clId="{80AABDCA-A693-4F09-99FD-F26609E442FC}" dt="2026-07-02T10:20:05.457" v="1505"/>
          <pc:sldLayoutMkLst>
            <pc:docMk/>
            <pc:sldMasterMk cId="3042308997" sldId="2147483665"/>
            <pc:sldLayoutMk cId="2060106676" sldId="2147483666"/>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6" Type="http://schemas.openxmlformats.org/officeDocument/2006/relationships/image" Target="../media/image32.svg"/><Relationship Id="rId5" Type="http://schemas.openxmlformats.org/officeDocument/2006/relationships/image" Target="../media/image31.svg"/><Relationship Id="rId4"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6" Type="http://schemas.openxmlformats.org/officeDocument/2006/relationships/image" Target="../media/image32.svg"/><Relationship Id="rId5" Type="http://schemas.openxmlformats.org/officeDocument/2006/relationships/image" Target="../media/image31.sv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9CD18-CB81-42D1-B229-CF0BDD7D930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9B9D09E-8491-4072-81E4-D21F5C6E4730}">
      <dgm:prSet/>
      <dgm:spPr/>
      <dgm:t>
        <a:bodyPr/>
        <a:lstStyle/>
        <a:p>
          <a:r>
            <a:rPr lang="en-GB"/>
            <a:t>Gives them the product, system, communication, empathy, and regulatory knowledge needed to do the job confidently and accurately.</a:t>
          </a:r>
          <a:endParaRPr lang="en-US"/>
        </a:p>
      </dgm:t>
    </dgm:pt>
    <dgm:pt modelId="{C8B3DE9B-F968-4F5C-9039-21698F165D93}" type="parTrans" cxnId="{BE0E7506-E532-43D1-B381-4C0F2B801C91}">
      <dgm:prSet/>
      <dgm:spPr/>
      <dgm:t>
        <a:bodyPr/>
        <a:lstStyle/>
        <a:p>
          <a:endParaRPr lang="en-US"/>
        </a:p>
      </dgm:t>
    </dgm:pt>
    <dgm:pt modelId="{222536A2-10FB-4686-80FF-4AA0DB8CF1D5}" type="sibTrans" cxnId="{BE0E7506-E532-43D1-B381-4C0F2B801C91}">
      <dgm:prSet/>
      <dgm:spPr/>
      <dgm:t>
        <a:bodyPr/>
        <a:lstStyle/>
        <a:p>
          <a:endParaRPr lang="en-US"/>
        </a:p>
      </dgm:t>
    </dgm:pt>
    <dgm:pt modelId="{E8B16189-645E-4124-854E-B935C6F98074}">
      <dgm:prSet/>
      <dgm:spPr/>
      <dgm:t>
        <a:bodyPr/>
        <a:lstStyle/>
        <a:p>
          <a:r>
            <a:rPr lang="en-GB"/>
            <a:t>Reduces anxiety at the start of the role because expectations, procedures, and standards are made clear from the outset.</a:t>
          </a:r>
          <a:endParaRPr lang="en-US"/>
        </a:p>
      </dgm:t>
    </dgm:pt>
    <dgm:pt modelId="{4B38B87F-8E0C-4490-B235-4065B26CE7F7}" type="parTrans" cxnId="{265FCAF1-B9C3-4FD4-8A91-19E0D84F55EB}">
      <dgm:prSet/>
      <dgm:spPr/>
      <dgm:t>
        <a:bodyPr/>
        <a:lstStyle/>
        <a:p>
          <a:endParaRPr lang="en-US"/>
        </a:p>
      </dgm:t>
    </dgm:pt>
    <dgm:pt modelId="{F90C31A9-9473-40FC-B95A-4399F4A452B5}" type="sibTrans" cxnId="{265FCAF1-B9C3-4FD4-8A91-19E0D84F55EB}">
      <dgm:prSet/>
      <dgm:spPr/>
      <dgm:t>
        <a:bodyPr/>
        <a:lstStyle/>
        <a:p>
          <a:endParaRPr lang="en-US"/>
        </a:p>
      </dgm:t>
    </dgm:pt>
    <dgm:pt modelId="{DFE8DF9B-1856-456F-947E-34323868D269}">
      <dgm:prSet/>
      <dgm:spPr/>
      <dgm:t>
        <a:bodyPr/>
        <a:lstStyle/>
        <a:p>
          <a:r>
            <a:rPr lang="en-GB"/>
            <a:t>Helps new staff reach competence faster by giving them a structured route into the role rather than relying on trial and error.</a:t>
          </a:r>
          <a:endParaRPr lang="en-US"/>
        </a:p>
      </dgm:t>
    </dgm:pt>
    <dgm:pt modelId="{C0828840-3C3D-4CED-8D6F-19A499A97806}" type="parTrans" cxnId="{64F91D66-4F87-40FC-BE01-8F837D960BB8}">
      <dgm:prSet/>
      <dgm:spPr/>
      <dgm:t>
        <a:bodyPr/>
        <a:lstStyle/>
        <a:p>
          <a:endParaRPr lang="en-US"/>
        </a:p>
      </dgm:t>
    </dgm:pt>
    <dgm:pt modelId="{65788787-D398-430D-B0BD-9D35A2607339}" type="sibTrans" cxnId="{64F91D66-4F87-40FC-BE01-8F837D960BB8}">
      <dgm:prSet/>
      <dgm:spPr/>
      <dgm:t>
        <a:bodyPr/>
        <a:lstStyle/>
        <a:p>
          <a:endParaRPr lang="en-US"/>
        </a:p>
      </dgm:t>
    </dgm:pt>
    <dgm:pt modelId="{9656D4FD-899B-48D4-8143-F18709CB578A}">
      <dgm:prSet/>
      <dgm:spPr/>
      <dgm:t>
        <a:bodyPr/>
        <a:lstStyle/>
        <a:p>
          <a:r>
            <a:rPr lang="en-GB"/>
            <a:t>Improves confidence in handling customer queries and claims because they have practice before dealing with live calls.</a:t>
          </a:r>
          <a:endParaRPr lang="en-US"/>
        </a:p>
      </dgm:t>
    </dgm:pt>
    <dgm:pt modelId="{57A75416-1415-4E7C-9C4A-32244B1A3938}" type="parTrans" cxnId="{F3B2284B-448D-4651-8CD8-73F27C50BE84}">
      <dgm:prSet/>
      <dgm:spPr/>
      <dgm:t>
        <a:bodyPr/>
        <a:lstStyle/>
        <a:p>
          <a:endParaRPr lang="en-US"/>
        </a:p>
      </dgm:t>
    </dgm:pt>
    <dgm:pt modelId="{CA0DBD1E-ABF7-4896-B0A0-74CE4FD33795}" type="sibTrans" cxnId="{F3B2284B-448D-4651-8CD8-73F27C50BE84}">
      <dgm:prSet/>
      <dgm:spPr/>
      <dgm:t>
        <a:bodyPr/>
        <a:lstStyle/>
        <a:p>
          <a:endParaRPr lang="en-US"/>
        </a:p>
      </dgm:t>
    </dgm:pt>
    <dgm:pt modelId="{97CEEAAF-6886-41D2-B531-27D44100B98E}" type="pres">
      <dgm:prSet presAssocID="{B4C9CD18-CB81-42D1-B229-CF0BDD7D9306}" presName="linear" presStyleCnt="0">
        <dgm:presLayoutVars>
          <dgm:animLvl val="lvl"/>
          <dgm:resizeHandles val="exact"/>
        </dgm:presLayoutVars>
      </dgm:prSet>
      <dgm:spPr/>
    </dgm:pt>
    <dgm:pt modelId="{C1C0BC87-B434-41B7-AE0A-CA4BF12DA596}" type="pres">
      <dgm:prSet presAssocID="{79B9D09E-8491-4072-81E4-D21F5C6E4730}" presName="parentText" presStyleLbl="node1" presStyleIdx="0" presStyleCnt="4">
        <dgm:presLayoutVars>
          <dgm:chMax val="0"/>
          <dgm:bulletEnabled val="1"/>
        </dgm:presLayoutVars>
      </dgm:prSet>
      <dgm:spPr/>
    </dgm:pt>
    <dgm:pt modelId="{9283EE32-D1A6-434A-AC63-CEA0D822EB20}" type="pres">
      <dgm:prSet presAssocID="{222536A2-10FB-4686-80FF-4AA0DB8CF1D5}" presName="spacer" presStyleCnt="0"/>
      <dgm:spPr/>
    </dgm:pt>
    <dgm:pt modelId="{42FCC11A-6736-45AE-AD66-FE126D6221C9}" type="pres">
      <dgm:prSet presAssocID="{E8B16189-645E-4124-854E-B935C6F98074}" presName="parentText" presStyleLbl="node1" presStyleIdx="1" presStyleCnt="4">
        <dgm:presLayoutVars>
          <dgm:chMax val="0"/>
          <dgm:bulletEnabled val="1"/>
        </dgm:presLayoutVars>
      </dgm:prSet>
      <dgm:spPr/>
    </dgm:pt>
    <dgm:pt modelId="{1BA88D32-6E87-4005-84C3-283327CF4D04}" type="pres">
      <dgm:prSet presAssocID="{F90C31A9-9473-40FC-B95A-4399F4A452B5}" presName="spacer" presStyleCnt="0"/>
      <dgm:spPr/>
    </dgm:pt>
    <dgm:pt modelId="{B2D280F8-9490-4D2C-BAE0-BEFB85BB17C8}" type="pres">
      <dgm:prSet presAssocID="{DFE8DF9B-1856-456F-947E-34323868D269}" presName="parentText" presStyleLbl="node1" presStyleIdx="2" presStyleCnt="4">
        <dgm:presLayoutVars>
          <dgm:chMax val="0"/>
          <dgm:bulletEnabled val="1"/>
        </dgm:presLayoutVars>
      </dgm:prSet>
      <dgm:spPr/>
    </dgm:pt>
    <dgm:pt modelId="{9BC6CE74-88D4-47E8-A273-F2D2B6C207E6}" type="pres">
      <dgm:prSet presAssocID="{65788787-D398-430D-B0BD-9D35A2607339}" presName="spacer" presStyleCnt="0"/>
      <dgm:spPr/>
    </dgm:pt>
    <dgm:pt modelId="{131E9091-D1C7-4B82-9CA0-4C3BC583DDE1}" type="pres">
      <dgm:prSet presAssocID="{9656D4FD-899B-48D4-8143-F18709CB578A}" presName="parentText" presStyleLbl="node1" presStyleIdx="3" presStyleCnt="4">
        <dgm:presLayoutVars>
          <dgm:chMax val="0"/>
          <dgm:bulletEnabled val="1"/>
        </dgm:presLayoutVars>
      </dgm:prSet>
      <dgm:spPr/>
    </dgm:pt>
  </dgm:ptLst>
  <dgm:cxnLst>
    <dgm:cxn modelId="{BE0E7506-E532-43D1-B381-4C0F2B801C91}" srcId="{B4C9CD18-CB81-42D1-B229-CF0BDD7D9306}" destId="{79B9D09E-8491-4072-81E4-D21F5C6E4730}" srcOrd="0" destOrd="0" parTransId="{C8B3DE9B-F968-4F5C-9039-21698F165D93}" sibTransId="{222536A2-10FB-4686-80FF-4AA0DB8CF1D5}"/>
    <dgm:cxn modelId="{BA38BB0D-E2B5-4F79-9C12-6F0B5053B9E9}" type="presOf" srcId="{9656D4FD-899B-48D4-8143-F18709CB578A}" destId="{131E9091-D1C7-4B82-9CA0-4C3BC583DDE1}" srcOrd="0" destOrd="0" presId="urn:microsoft.com/office/officeart/2005/8/layout/vList2"/>
    <dgm:cxn modelId="{1881253A-87FD-4A8B-9043-28A3887D0236}" type="presOf" srcId="{DFE8DF9B-1856-456F-947E-34323868D269}" destId="{B2D280F8-9490-4D2C-BAE0-BEFB85BB17C8}" srcOrd="0" destOrd="0" presId="urn:microsoft.com/office/officeart/2005/8/layout/vList2"/>
    <dgm:cxn modelId="{DB67733B-5466-42AD-A71A-7441033432FA}" type="presOf" srcId="{B4C9CD18-CB81-42D1-B229-CF0BDD7D9306}" destId="{97CEEAAF-6886-41D2-B531-27D44100B98E}" srcOrd="0" destOrd="0" presId="urn:microsoft.com/office/officeart/2005/8/layout/vList2"/>
    <dgm:cxn modelId="{9093693F-EEBF-4CF2-AE7A-CE33F08B2818}" type="presOf" srcId="{E8B16189-645E-4124-854E-B935C6F98074}" destId="{42FCC11A-6736-45AE-AD66-FE126D6221C9}" srcOrd="0" destOrd="0" presId="urn:microsoft.com/office/officeart/2005/8/layout/vList2"/>
    <dgm:cxn modelId="{64F91D66-4F87-40FC-BE01-8F837D960BB8}" srcId="{B4C9CD18-CB81-42D1-B229-CF0BDD7D9306}" destId="{DFE8DF9B-1856-456F-947E-34323868D269}" srcOrd="2" destOrd="0" parTransId="{C0828840-3C3D-4CED-8D6F-19A499A97806}" sibTransId="{65788787-D398-430D-B0BD-9D35A2607339}"/>
    <dgm:cxn modelId="{F3B2284B-448D-4651-8CD8-73F27C50BE84}" srcId="{B4C9CD18-CB81-42D1-B229-CF0BDD7D9306}" destId="{9656D4FD-899B-48D4-8143-F18709CB578A}" srcOrd="3" destOrd="0" parTransId="{57A75416-1415-4E7C-9C4A-32244B1A3938}" sibTransId="{CA0DBD1E-ABF7-4896-B0A0-74CE4FD33795}"/>
    <dgm:cxn modelId="{32C75559-6F1C-480F-8F4F-B55A12A48FAC}" type="presOf" srcId="{79B9D09E-8491-4072-81E4-D21F5C6E4730}" destId="{C1C0BC87-B434-41B7-AE0A-CA4BF12DA596}" srcOrd="0" destOrd="0" presId="urn:microsoft.com/office/officeart/2005/8/layout/vList2"/>
    <dgm:cxn modelId="{265FCAF1-B9C3-4FD4-8A91-19E0D84F55EB}" srcId="{B4C9CD18-CB81-42D1-B229-CF0BDD7D9306}" destId="{E8B16189-645E-4124-854E-B935C6F98074}" srcOrd="1" destOrd="0" parTransId="{4B38B87F-8E0C-4490-B235-4065B26CE7F7}" sibTransId="{F90C31A9-9473-40FC-B95A-4399F4A452B5}"/>
    <dgm:cxn modelId="{C2D31CEE-7E49-4396-8683-4A0EAF58B3AA}" type="presParOf" srcId="{97CEEAAF-6886-41D2-B531-27D44100B98E}" destId="{C1C0BC87-B434-41B7-AE0A-CA4BF12DA596}" srcOrd="0" destOrd="0" presId="urn:microsoft.com/office/officeart/2005/8/layout/vList2"/>
    <dgm:cxn modelId="{52832A83-62B9-48E8-AFC6-51DC7EA2AAFB}" type="presParOf" srcId="{97CEEAAF-6886-41D2-B531-27D44100B98E}" destId="{9283EE32-D1A6-434A-AC63-CEA0D822EB20}" srcOrd="1" destOrd="0" presId="urn:microsoft.com/office/officeart/2005/8/layout/vList2"/>
    <dgm:cxn modelId="{77502BD3-61CA-4756-A4FC-F79E6DA3D0C0}" type="presParOf" srcId="{97CEEAAF-6886-41D2-B531-27D44100B98E}" destId="{42FCC11A-6736-45AE-AD66-FE126D6221C9}" srcOrd="2" destOrd="0" presId="urn:microsoft.com/office/officeart/2005/8/layout/vList2"/>
    <dgm:cxn modelId="{BA94A913-AC60-411B-8E92-71F59CFD3869}" type="presParOf" srcId="{97CEEAAF-6886-41D2-B531-27D44100B98E}" destId="{1BA88D32-6E87-4005-84C3-283327CF4D04}" srcOrd="3" destOrd="0" presId="urn:microsoft.com/office/officeart/2005/8/layout/vList2"/>
    <dgm:cxn modelId="{41115F80-1C38-4B86-87D3-D90F57CC7224}" type="presParOf" srcId="{97CEEAAF-6886-41D2-B531-27D44100B98E}" destId="{B2D280F8-9490-4D2C-BAE0-BEFB85BB17C8}" srcOrd="4" destOrd="0" presId="urn:microsoft.com/office/officeart/2005/8/layout/vList2"/>
    <dgm:cxn modelId="{BF2F1CA7-7F4D-42D6-96A8-E902974152DF}" type="presParOf" srcId="{97CEEAAF-6886-41D2-B531-27D44100B98E}" destId="{9BC6CE74-88D4-47E8-A273-F2D2B6C207E6}" srcOrd="5" destOrd="0" presId="urn:microsoft.com/office/officeart/2005/8/layout/vList2"/>
    <dgm:cxn modelId="{AF6F18A3-B52C-498C-BE90-1EC86CB3E472}" type="presParOf" srcId="{97CEEAAF-6886-41D2-B531-27D44100B98E}" destId="{131E9091-D1C7-4B82-9CA0-4C3BC583DDE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8BABE-2F7A-4A90-9343-D5326F758B6B}"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F36418C0-DBED-4E7C-8BD7-31381A38EAFE}">
      <dgm:prSet/>
      <dgm:spPr/>
      <dgm:t>
        <a:bodyPr/>
        <a:lstStyle/>
        <a:p>
          <a:r>
            <a:rPr lang="en-GB"/>
            <a:t>Improves service quality and consistency because all new starters are trained to the same standard.</a:t>
          </a:r>
          <a:endParaRPr lang="en-US"/>
        </a:p>
      </dgm:t>
    </dgm:pt>
    <dgm:pt modelId="{F97D5761-E8BD-45FA-95FE-7801FF3B946E}" type="parTrans" cxnId="{EE72F809-3420-4BE5-BCE2-BD1BAF76FF7E}">
      <dgm:prSet/>
      <dgm:spPr/>
      <dgm:t>
        <a:bodyPr/>
        <a:lstStyle/>
        <a:p>
          <a:endParaRPr lang="en-US"/>
        </a:p>
      </dgm:t>
    </dgm:pt>
    <dgm:pt modelId="{68A8D9E9-1988-4C6B-B230-566AEA6C9AC1}" type="sibTrans" cxnId="{EE72F809-3420-4BE5-BCE2-BD1BAF76FF7E}">
      <dgm:prSet/>
      <dgm:spPr/>
      <dgm:t>
        <a:bodyPr/>
        <a:lstStyle/>
        <a:p>
          <a:endParaRPr lang="en-US"/>
        </a:p>
      </dgm:t>
    </dgm:pt>
    <dgm:pt modelId="{50F467C8-996A-4059-B049-C276E945BF18}">
      <dgm:prSet/>
      <dgm:spPr/>
      <dgm:t>
        <a:bodyPr/>
        <a:lstStyle/>
        <a:p>
          <a:r>
            <a:rPr lang="en-GB"/>
            <a:t>Supports compliance by ensuring staff understand regulatory requirements from day one, reducing the risk of errors and breaches.</a:t>
          </a:r>
          <a:endParaRPr lang="en-US"/>
        </a:p>
      </dgm:t>
    </dgm:pt>
    <dgm:pt modelId="{1E19FFD6-9BA1-4E5D-AEC0-9CDAF8CAE41A}" type="parTrans" cxnId="{60D6A670-F43B-488A-8C0F-5F41D48E0FB3}">
      <dgm:prSet/>
      <dgm:spPr/>
      <dgm:t>
        <a:bodyPr/>
        <a:lstStyle/>
        <a:p>
          <a:endParaRPr lang="en-US"/>
        </a:p>
      </dgm:t>
    </dgm:pt>
    <dgm:pt modelId="{50049A76-259F-4111-8AA0-D0DCC6C41FDF}" type="sibTrans" cxnId="{60D6A670-F43B-488A-8C0F-5F41D48E0FB3}">
      <dgm:prSet/>
      <dgm:spPr/>
      <dgm:t>
        <a:bodyPr/>
        <a:lstStyle/>
        <a:p>
          <a:endParaRPr lang="en-US"/>
        </a:p>
      </dgm:t>
    </dgm:pt>
    <dgm:pt modelId="{CA6F4105-E05C-4050-8D92-8CC76F4D20D6}">
      <dgm:prSet/>
      <dgm:spPr/>
      <dgm:t>
        <a:bodyPr/>
        <a:lstStyle/>
        <a:p>
          <a:r>
            <a:rPr lang="en-GB"/>
            <a:t>Helps performance by building capability in the areas most closely linked to the call centre’s job outcomes.</a:t>
          </a:r>
          <a:endParaRPr lang="en-US"/>
        </a:p>
      </dgm:t>
    </dgm:pt>
    <dgm:pt modelId="{6A345033-F47C-4E13-92CA-FCBF5E920155}" type="parTrans" cxnId="{47A550A7-F5BB-46C8-B305-B4DC043A4320}">
      <dgm:prSet/>
      <dgm:spPr/>
      <dgm:t>
        <a:bodyPr/>
        <a:lstStyle/>
        <a:p>
          <a:endParaRPr lang="en-US"/>
        </a:p>
      </dgm:t>
    </dgm:pt>
    <dgm:pt modelId="{29586DD9-A242-47B6-90D1-8E5ED6354C48}" type="sibTrans" cxnId="{47A550A7-F5BB-46C8-B305-B4DC043A4320}">
      <dgm:prSet/>
      <dgm:spPr/>
      <dgm:t>
        <a:bodyPr/>
        <a:lstStyle/>
        <a:p>
          <a:endParaRPr lang="en-US"/>
        </a:p>
      </dgm:t>
    </dgm:pt>
    <dgm:pt modelId="{C58BBC76-6E3D-4561-AE64-C8EFC4AC285D}">
      <dgm:prSet/>
      <dgm:spPr/>
      <dgm:t>
        <a:bodyPr/>
        <a:lstStyle/>
        <a:p>
          <a:r>
            <a:rPr lang="en-GB"/>
            <a:t>Can reduce complaints, rework, and escalation of calls because employees are better prepared to respond correctly.</a:t>
          </a:r>
          <a:endParaRPr lang="en-US"/>
        </a:p>
      </dgm:t>
    </dgm:pt>
    <dgm:pt modelId="{695007C3-1018-47AE-BCB7-12092BCDCCD4}" type="parTrans" cxnId="{4E4639E8-5FC6-4FDD-AB1A-169DA3B59D6C}">
      <dgm:prSet/>
      <dgm:spPr/>
      <dgm:t>
        <a:bodyPr/>
        <a:lstStyle/>
        <a:p>
          <a:endParaRPr lang="en-US"/>
        </a:p>
      </dgm:t>
    </dgm:pt>
    <dgm:pt modelId="{25699BCA-74C5-4656-822C-22699BCC3D8E}" type="sibTrans" cxnId="{4E4639E8-5FC6-4FDD-AB1A-169DA3B59D6C}">
      <dgm:prSet/>
      <dgm:spPr/>
      <dgm:t>
        <a:bodyPr/>
        <a:lstStyle/>
        <a:p>
          <a:endParaRPr lang="en-US"/>
        </a:p>
      </dgm:t>
    </dgm:pt>
    <dgm:pt modelId="{B6E16691-47BE-49BB-8AA1-DBCB7E8D377C}">
      <dgm:prSet/>
      <dgm:spPr/>
      <dgm:t>
        <a:bodyPr/>
        <a:lstStyle/>
        <a:p>
          <a:r>
            <a:rPr lang="en-GB"/>
            <a:t>Supports retention and engagement because employees are more likely to feel supported and valued when development is invested in early.</a:t>
          </a:r>
          <a:endParaRPr lang="en-US"/>
        </a:p>
      </dgm:t>
    </dgm:pt>
    <dgm:pt modelId="{D665A6BA-F77B-422D-BD4F-9E63AC4AA62F}" type="parTrans" cxnId="{ABB41111-7FB8-4E0B-9997-87B868D839B3}">
      <dgm:prSet/>
      <dgm:spPr/>
      <dgm:t>
        <a:bodyPr/>
        <a:lstStyle/>
        <a:p>
          <a:endParaRPr lang="en-US"/>
        </a:p>
      </dgm:t>
    </dgm:pt>
    <dgm:pt modelId="{43C6B3CB-853A-4A2C-A4BC-C5BB7878124E}" type="sibTrans" cxnId="{ABB41111-7FB8-4E0B-9997-87B868D839B3}">
      <dgm:prSet/>
      <dgm:spPr/>
      <dgm:t>
        <a:bodyPr/>
        <a:lstStyle/>
        <a:p>
          <a:endParaRPr lang="en-US"/>
        </a:p>
      </dgm:t>
    </dgm:pt>
    <dgm:pt modelId="{A72E87D0-36BC-4AD1-8F0E-1938A30E9EF5}" type="pres">
      <dgm:prSet presAssocID="{ECA8BABE-2F7A-4A90-9343-D5326F758B6B}" presName="linear" presStyleCnt="0">
        <dgm:presLayoutVars>
          <dgm:animLvl val="lvl"/>
          <dgm:resizeHandles val="exact"/>
        </dgm:presLayoutVars>
      </dgm:prSet>
      <dgm:spPr/>
    </dgm:pt>
    <dgm:pt modelId="{B8519CEC-B47E-472E-B6C5-75010DD45145}" type="pres">
      <dgm:prSet presAssocID="{F36418C0-DBED-4E7C-8BD7-31381A38EAFE}" presName="parentText" presStyleLbl="node1" presStyleIdx="0" presStyleCnt="5">
        <dgm:presLayoutVars>
          <dgm:chMax val="0"/>
          <dgm:bulletEnabled val="1"/>
        </dgm:presLayoutVars>
      </dgm:prSet>
      <dgm:spPr/>
    </dgm:pt>
    <dgm:pt modelId="{DE659557-6295-45BE-91A6-E962C31EB70C}" type="pres">
      <dgm:prSet presAssocID="{68A8D9E9-1988-4C6B-B230-566AEA6C9AC1}" presName="spacer" presStyleCnt="0"/>
      <dgm:spPr/>
    </dgm:pt>
    <dgm:pt modelId="{6E42E786-A268-491F-A9B4-98452DDC19E9}" type="pres">
      <dgm:prSet presAssocID="{50F467C8-996A-4059-B049-C276E945BF18}" presName="parentText" presStyleLbl="node1" presStyleIdx="1" presStyleCnt="5">
        <dgm:presLayoutVars>
          <dgm:chMax val="0"/>
          <dgm:bulletEnabled val="1"/>
        </dgm:presLayoutVars>
      </dgm:prSet>
      <dgm:spPr/>
    </dgm:pt>
    <dgm:pt modelId="{F3CB662D-8AEB-4445-A1EF-0B8625998D2C}" type="pres">
      <dgm:prSet presAssocID="{50049A76-259F-4111-8AA0-D0DCC6C41FDF}" presName="spacer" presStyleCnt="0"/>
      <dgm:spPr/>
    </dgm:pt>
    <dgm:pt modelId="{3814CDB4-F97B-4DE9-A204-750117576B85}" type="pres">
      <dgm:prSet presAssocID="{CA6F4105-E05C-4050-8D92-8CC76F4D20D6}" presName="parentText" presStyleLbl="node1" presStyleIdx="2" presStyleCnt="5">
        <dgm:presLayoutVars>
          <dgm:chMax val="0"/>
          <dgm:bulletEnabled val="1"/>
        </dgm:presLayoutVars>
      </dgm:prSet>
      <dgm:spPr/>
    </dgm:pt>
    <dgm:pt modelId="{07466846-B6CF-48F5-9978-57966900B126}" type="pres">
      <dgm:prSet presAssocID="{29586DD9-A242-47B6-90D1-8E5ED6354C48}" presName="spacer" presStyleCnt="0"/>
      <dgm:spPr/>
    </dgm:pt>
    <dgm:pt modelId="{9E998C1A-E2EC-446D-BC8E-AFFD7F3CAE2B}" type="pres">
      <dgm:prSet presAssocID="{C58BBC76-6E3D-4561-AE64-C8EFC4AC285D}" presName="parentText" presStyleLbl="node1" presStyleIdx="3" presStyleCnt="5">
        <dgm:presLayoutVars>
          <dgm:chMax val="0"/>
          <dgm:bulletEnabled val="1"/>
        </dgm:presLayoutVars>
      </dgm:prSet>
      <dgm:spPr/>
    </dgm:pt>
    <dgm:pt modelId="{FC985635-242F-4500-957A-34368DD6C242}" type="pres">
      <dgm:prSet presAssocID="{25699BCA-74C5-4656-822C-22699BCC3D8E}" presName="spacer" presStyleCnt="0"/>
      <dgm:spPr/>
    </dgm:pt>
    <dgm:pt modelId="{163119A6-A806-4E9B-9D2A-20F2759FE571}" type="pres">
      <dgm:prSet presAssocID="{B6E16691-47BE-49BB-8AA1-DBCB7E8D377C}" presName="parentText" presStyleLbl="node1" presStyleIdx="4" presStyleCnt="5">
        <dgm:presLayoutVars>
          <dgm:chMax val="0"/>
          <dgm:bulletEnabled val="1"/>
        </dgm:presLayoutVars>
      </dgm:prSet>
      <dgm:spPr/>
    </dgm:pt>
  </dgm:ptLst>
  <dgm:cxnLst>
    <dgm:cxn modelId="{EE72F809-3420-4BE5-BCE2-BD1BAF76FF7E}" srcId="{ECA8BABE-2F7A-4A90-9343-D5326F758B6B}" destId="{F36418C0-DBED-4E7C-8BD7-31381A38EAFE}" srcOrd="0" destOrd="0" parTransId="{F97D5761-E8BD-45FA-95FE-7801FF3B946E}" sibTransId="{68A8D9E9-1988-4C6B-B230-566AEA6C9AC1}"/>
    <dgm:cxn modelId="{9DA34B0F-1F32-41E8-B777-0BB996E46079}" type="presOf" srcId="{C58BBC76-6E3D-4561-AE64-C8EFC4AC285D}" destId="{9E998C1A-E2EC-446D-BC8E-AFFD7F3CAE2B}" srcOrd="0" destOrd="0" presId="urn:microsoft.com/office/officeart/2005/8/layout/vList2"/>
    <dgm:cxn modelId="{ABB41111-7FB8-4E0B-9997-87B868D839B3}" srcId="{ECA8BABE-2F7A-4A90-9343-D5326F758B6B}" destId="{B6E16691-47BE-49BB-8AA1-DBCB7E8D377C}" srcOrd="4" destOrd="0" parTransId="{D665A6BA-F77B-422D-BD4F-9E63AC4AA62F}" sibTransId="{43C6B3CB-853A-4A2C-A4BC-C5BB7878124E}"/>
    <dgm:cxn modelId="{5CD8A425-10CF-47A9-8B1A-3B8900E9375C}" type="presOf" srcId="{ECA8BABE-2F7A-4A90-9343-D5326F758B6B}" destId="{A72E87D0-36BC-4AD1-8F0E-1938A30E9EF5}" srcOrd="0" destOrd="0" presId="urn:microsoft.com/office/officeart/2005/8/layout/vList2"/>
    <dgm:cxn modelId="{421C0164-2EDF-4920-BE8C-EC7BEB0A06D6}" type="presOf" srcId="{CA6F4105-E05C-4050-8D92-8CC76F4D20D6}" destId="{3814CDB4-F97B-4DE9-A204-750117576B85}" srcOrd="0" destOrd="0" presId="urn:microsoft.com/office/officeart/2005/8/layout/vList2"/>
    <dgm:cxn modelId="{60D6A670-F43B-488A-8C0F-5F41D48E0FB3}" srcId="{ECA8BABE-2F7A-4A90-9343-D5326F758B6B}" destId="{50F467C8-996A-4059-B049-C276E945BF18}" srcOrd="1" destOrd="0" parTransId="{1E19FFD6-9BA1-4E5D-AEC0-9CDAF8CAE41A}" sibTransId="{50049A76-259F-4111-8AA0-D0DCC6C41FDF}"/>
    <dgm:cxn modelId="{228C48A0-8687-4703-B949-3E3EFEC92043}" type="presOf" srcId="{B6E16691-47BE-49BB-8AA1-DBCB7E8D377C}" destId="{163119A6-A806-4E9B-9D2A-20F2759FE571}" srcOrd="0" destOrd="0" presId="urn:microsoft.com/office/officeart/2005/8/layout/vList2"/>
    <dgm:cxn modelId="{47A550A7-F5BB-46C8-B305-B4DC043A4320}" srcId="{ECA8BABE-2F7A-4A90-9343-D5326F758B6B}" destId="{CA6F4105-E05C-4050-8D92-8CC76F4D20D6}" srcOrd="2" destOrd="0" parTransId="{6A345033-F47C-4E13-92CA-FCBF5E920155}" sibTransId="{29586DD9-A242-47B6-90D1-8E5ED6354C48}"/>
    <dgm:cxn modelId="{22FC48C5-EE72-4E5D-8A94-DE59AA4ACF9A}" type="presOf" srcId="{F36418C0-DBED-4E7C-8BD7-31381A38EAFE}" destId="{B8519CEC-B47E-472E-B6C5-75010DD45145}" srcOrd="0" destOrd="0" presId="urn:microsoft.com/office/officeart/2005/8/layout/vList2"/>
    <dgm:cxn modelId="{4E4639E8-5FC6-4FDD-AB1A-169DA3B59D6C}" srcId="{ECA8BABE-2F7A-4A90-9343-D5326F758B6B}" destId="{C58BBC76-6E3D-4561-AE64-C8EFC4AC285D}" srcOrd="3" destOrd="0" parTransId="{695007C3-1018-47AE-BCB7-12092BCDCCD4}" sibTransId="{25699BCA-74C5-4656-822C-22699BCC3D8E}"/>
    <dgm:cxn modelId="{F4FCA5E8-7558-449F-92D2-3657A4D9CF69}" type="presOf" srcId="{50F467C8-996A-4059-B049-C276E945BF18}" destId="{6E42E786-A268-491F-A9B4-98452DDC19E9}" srcOrd="0" destOrd="0" presId="urn:microsoft.com/office/officeart/2005/8/layout/vList2"/>
    <dgm:cxn modelId="{4450767E-83C9-414B-8227-B133A1791977}" type="presParOf" srcId="{A72E87D0-36BC-4AD1-8F0E-1938A30E9EF5}" destId="{B8519CEC-B47E-472E-B6C5-75010DD45145}" srcOrd="0" destOrd="0" presId="urn:microsoft.com/office/officeart/2005/8/layout/vList2"/>
    <dgm:cxn modelId="{DE18581B-D2EE-45F9-9382-02E28BAEF460}" type="presParOf" srcId="{A72E87D0-36BC-4AD1-8F0E-1938A30E9EF5}" destId="{DE659557-6295-45BE-91A6-E962C31EB70C}" srcOrd="1" destOrd="0" presId="urn:microsoft.com/office/officeart/2005/8/layout/vList2"/>
    <dgm:cxn modelId="{0C35039F-F7D4-4691-9523-79B4DA3C111B}" type="presParOf" srcId="{A72E87D0-36BC-4AD1-8F0E-1938A30E9EF5}" destId="{6E42E786-A268-491F-A9B4-98452DDC19E9}" srcOrd="2" destOrd="0" presId="urn:microsoft.com/office/officeart/2005/8/layout/vList2"/>
    <dgm:cxn modelId="{46E75A67-4BB7-481E-A758-E8EC12368F47}" type="presParOf" srcId="{A72E87D0-36BC-4AD1-8F0E-1938A30E9EF5}" destId="{F3CB662D-8AEB-4445-A1EF-0B8625998D2C}" srcOrd="3" destOrd="0" presId="urn:microsoft.com/office/officeart/2005/8/layout/vList2"/>
    <dgm:cxn modelId="{6A8D7967-4FE2-4CE9-912C-1EB6F3AD4E15}" type="presParOf" srcId="{A72E87D0-36BC-4AD1-8F0E-1938A30E9EF5}" destId="{3814CDB4-F97B-4DE9-A204-750117576B85}" srcOrd="4" destOrd="0" presId="urn:microsoft.com/office/officeart/2005/8/layout/vList2"/>
    <dgm:cxn modelId="{E0EC492E-2A09-4306-941B-73F0809C569C}" type="presParOf" srcId="{A72E87D0-36BC-4AD1-8F0E-1938A30E9EF5}" destId="{07466846-B6CF-48F5-9978-57966900B126}" srcOrd="5" destOrd="0" presId="urn:microsoft.com/office/officeart/2005/8/layout/vList2"/>
    <dgm:cxn modelId="{1603C50E-65F1-4FD4-99D0-0C7B036D5E37}" type="presParOf" srcId="{A72E87D0-36BC-4AD1-8F0E-1938A30E9EF5}" destId="{9E998C1A-E2EC-446D-BC8E-AFFD7F3CAE2B}" srcOrd="6" destOrd="0" presId="urn:microsoft.com/office/officeart/2005/8/layout/vList2"/>
    <dgm:cxn modelId="{5505C673-7828-498A-956B-FAC6222563B0}" type="presParOf" srcId="{A72E87D0-36BC-4AD1-8F0E-1938A30E9EF5}" destId="{FC985635-242F-4500-957A-34368DD6C242}" srcOrd="7" destOrd="0" presId="urn:microsoft.com/office/officeart/2005/8/layout/vList2"/>
    <dgm:cxn modelId="{023AA871-C18C-44B8-9337-02AA295F2F36}" type="presParOf" srcId="{A72E87D0-36BC-4AD1-8F0E-1938A30E9EF5}" destId="{163119A6-A806-4E9B-9D2A-20F2759FE57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89D791-94C3-477B-9336-CB2D0681A7B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60407D6-6943-4AFB-B00A-D607A42E4783}">
      <dgm:prSet/>
      <dgm:spPr/>
      <dgm:t>
        <a:bodyPr/>
        <a:lstStyle/>
        <a:p>
          <a:r>
            <a:rPr lang="en-GB" b="1"/>
            <a:t>Additional product knowledge</a:t>
          </a:r>
          <a:endParaRPr lang="en-US"/>
        </a:p>
      </dgm:t>
    </dgm:pt>
    <dgm:pt modelId="{A48025C6-8CA6-446C-BFAA-255618F1FF81}" type="parTrans" cxnId="{11300399-5D0A-4831-80BD-FDCC71E75BD9}">
      <dgm:prSet/>
      <dgm:spPr/>
      <dgm:t>
        <a:bodyPr/>
        <a:lstStyle/>
        <a:p>
          <a:endParaRPr lang="en-US"/>
        </a:p>
      </dgm:t>
    </dgm:pt>
    <dgm:pt modelId="{F721353F-AE72-4808-8D54-F411DA5D26D8}" type="sibTrans" cxnId="{11300399-5D0A-4831-80BD-FDCC71E75BD9}">
      <dgm:prSet/>
      <dgm:spPr/>
      <dgm:t>
        <a:bodyPr/>
        <a:lstStyle/>
        <a:p>
          <a:endParaRPr lang="en-US"/>
        </a:p>
      </dgm:t>
    </dgm:pt>
    <dgm:pt modelId="{2FA30EBD-C73C-414A-B0AA-5C45C18C5AEE}">
      <dgm:prSet/>
      <dgm:spPr/>
      <dgm:t>
        <a:bodyPr/>
        <a:lstStyle/>
        <a:p>
          <a:r>
            <a:rPr lang="en-GB" b="1"/>
            <a:t>System and process learning</a:t>
          </a:r>
          <a:endParaRPr lang="en-US"/>
        </a:p>
      </dgm:t>
    </dgm:pt>
    <dgm:pt modelId="{E693D607-10A2-4646-9A35-B7D41EA2234F}" type="parTrans" cxnId="{9804D750-5197-42C2-BBD5-507AA7535ABA}">
      <dgm:prSet/>
      <dgm:spPr/>
      <dgm:t>
        <a:bodyPr/>
        <a:lstStyle/>
        <a:p>
          <a:endParaRPr lang="en-US"/>
        </a:p>
      </dgm:t>
    </dgm:pt>
    <dgm:pt modelId="{87D29816-8CBA-4AEE-9F61-F569EA444E93}" type="sibTrans" cxnId="{9804D750-5197-42C2-BBD5-507AA7535ABA}">
      <dgm:prSet/>
      <dgm:spPr/>
      <dgm:t>
        <a:bodyPr/>
        <a:lstStyle/>
        <a:p>
          <a:endParaRPr lang="en-US"/>
        </a:p>
      </dgm:t>
    </dgm:pt>
    <dgm:pt modelId="{AFBAB9F6-2869-4B98-95D5-D3866755A201}">
      <dgm:prSet/>
      <dgm:spPr/>
      <dgm:t>
        <a:bodyPr/>
        <a:lstStyle/>
        <a:p>
          <a:r>
            <a:rPr lang="en-GB" b="1"/>
            <a:t>Regulatory and compliance</a:t>
          </a:r>
          <a:endParaRPr lang="en-US"/>
        </a:p>
      </dgm:t>
    </dgm:pt>
    <dgm:pt modelId="{A4DE9D01-E142-4855-B5D1-E1953A027098}" type="parTrans" cxnId="{6B99407C-C547-46FC-9B21-9266FC79ED8D}">
      <dgm:prSet/>
      <dgm:spPr/>
      <dgm:t>
        <a:bodyPr/>
        <a:lstStyle/>
        <a:p>
          <a:endParaRPr lang="en-US"/>
        </a:p>
      </dgm:t>
    </dgm:pt>
    <dgm:pt modelId="{3E0A0980-8548-4F79-BA78-1A59A7ECEBA0}" type="sibTrans" cxnId="{6B99407C-C547-46FC-9B21-9266FC79ED8D}">
      <dgm:prSet/>
      <dgm:spPr/>
      <dgm:t>
        <a:bodyPr/>
        <a:lstStyle/>
        <a:p>
          <a:endParaRPr lang="en-US"/>
        </a:p>
      </dgm:t>
    </dgm:pt>
    <dgm:pt modelId="{93B967DD-C96C-4A26-ADCF-BCCDB0FF3687}">
      <dgm:prSet/>
      <dgm:spPr/>
      <dgm:t>
        <a:bodyPr/>
        <a:lstStyle/>
        <a:p>
          <a:r>
            <a:rPr lang="en-GB" b="1"/>
            <a:t>Customer service and communication</a:t>
          </a:r>
          <a:endParaRPr lang="en-US"/>
        </a:p>
      </dgm:t>
    </dgm:pt>
    <dgm:pt modelId="{DACA43FA-9E6C-4CB8-94AC-4BBEC84A87CF}" type="parTrans" cxnId="{156E2F3D-2E8F-49E2-BDAB-031CEBD23323}">
      <dgm:prSet/>
      <dgm:spPr/>
      <dgm:t>
        <a:bodyPr/>
        <a:lstStyle/>
        <a:p>
          <a:endParaRPr lang="en-US"/>
        </a:p>
      </dgm:t>
    </dgm:pt>
    <dgm:pt modelId="{324F3F19-546B-4E58-8035-C2E0ACCDB50A}" type="sibTrans" cxnId="{156E2F3D-2E8F-49E2-BDAB-031CEBD23323}">
      <dgm:prSet/>
      <dgm:spPr/>
      <dgm:t>
        <a:bodyPr/>
        <a:lstStyle/>
        <a:p>
          <a:endParaRPr lang="en-US"/>
        </a:p>
      </dgm:t>
    </dgm:pt>
    <dgm:pt modelId="{16816434-DC85-4BB9-80D7-E3E2A57E8B0E}">
      <dgm:prSet/>
      <dgm:spPr/>
      <dgm:t>
        <a:bodyPr/>
        <a:lstStyle/>
        <a:p>
          <a:r>
            <a:rPr lang="en-GB" b="1"/>
            <a:t>Emotional intelligence and empathy</a:t>
          </a:r>
          <a:endParaRPr lang="en-US"/>
        </a:p>
      </dgm:t>
    </dgm:pt>
    <dgm:pt modelId="{BA0568C6-8C41-4F14-8D9E-FD71FE13518B}" type="parTrans" cxnId="{0B602C9D-7FBA-4FDF-AFA0-9D163F042A01}">
      <dgm:prSet/>
      <dgm:spPr/>
      <dgm:t>
        <a:bodyPr/>
        <a:lstStyle/>
        <a:p>
          <a:endParaRPr lang="en-US"/>
        </a:p>
      </dgm:t>
    </dgm:pt>
    <dgm:pt modelId="{338F9FD6-1D76-4523-903B-A058EE39EF94}" type="sibTrans" cxnId="{0B602C9D-7FBA-4FDF-AFA0-9D163F042A01}">
      <dgm:prSet/>
      <dgm:spPr/>
      <dgm:t>
        <a:bodyPr/>
        <a:lstStyle/>
        <a:p>
          <a:endParaRPr lang="en-US"/>
        </a:p>
      </dgm:t>
    </dgm:pt>
    <dgm:pt modelId="{83E14BF0-9D3C-4B3A-9F35-B205EB7B4C42}">
      <dgm:prSet/>
      <dgm:spPr/>
      <dgm:t>
        <a:bodyPr/>
        <a:lstStyle/>
        <a:p>
          <a:r>
            <a:rPr lang="en-GB" b="1"/>
            <a:t>Role-specific or progression  </a:t>
          </a:r>
          <a:endParaRPr lang="en-US"/>
        </a:p>
      </dgm:t>
    </dgm:pt>
    <dgm:pt modelId="{8FCA27B1-4212-4E58-945D-A516DFC127A4}" type="parTrans" cxnId="{A55DACC2-F2B2-466D-876F-B12C2D7C8085}">
      <dgm:prSet/>
      <dgm:spPr/>
      <dgm:t>
        <a:bodyPr/>
        <a:lstStyle/>
        <a:p>
          <a:endParaRPr lang="en-US"/>
        </a:p>
      </dgm:t>
    </dgm:pt>
    <dgm:pt modelId="{B443DEDC-B08F-4189-9774-20D230DE80DC}" type="sibTrans" cxnId="{A55DACC2-F2B2-466D-876F-B12C2D7C8085}">
      <dgm:prSet/>
      <dgm:spPr/>
      <dgm:t>
        <a:bodyPr/>
        <a:lstStyle/>
        <a:p>
          <a:endParaRPr lang="en-US"/>
        </a:p>
      </dgm:t>
    </dgm:pt>
    <dgm:pt modelId="{BDE0C4E0-7D81-4CAB-A642-6BF737C64CB3}" type="pres">
      <dgm:prSet presAssocID="{FA89D791-94C3-477B-9336-CB2D0681A7B8}" presName="root" presStyleCnt="0">
        <dgm:presLayoutVars>
          <dgm:dir/>
          <dgm:resizeHandles val="exact"/>
        </dgm:presLayoutVars>
      </dgm:prSet>
      <dgm:spPr/>
    </dgm:pt>
    <dgm:pt modelId="{27152311-F0E9-441B-A34E-328998075B06}" type="pres">
      <dgm:prSet presAssocID="{B60407D6-6943-4AFB-B00A-D607A42E4783}" presName="compNode" presStyleCnt="0"/>
      <dgm:spPr/>
    </dgm:pt>
    <dgm:pt modelId="{CF2D518D-2A1E-4FCF-B3F3-A27B2E605BB5}" type="pres">
      <dgm:prSet presAssocID="{B60407D6-6943-4AFB-B00A-D607A42E4783}" presName="bgRect" presStyleLbl="bgShp" presStyleIdx="0" presStyleCnt="6"/>
      <dgm:spPr/>
    </dgm:pt>
    <dgm:pt modelId="{C837A8F0-499B-4193-B48F-C0CF9766DDF8}" type="pres">
      <dgm:prSet presAssocID="{B60407D6-6943-4AFB-B00A-D607A42E478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3EF36F5F-83E7-4971-9D51-D797C405F62F}" type="pres">
      <dgm:prSet presAssocID="{B60407D6-6943-4AFB-B00A-D607A42E4783}" presName="spaceRect" presStyleCnt="0"/>
      <dgm:spPr/>
    </dgm:pt>
    <dgm:pt modelId="{D05F6B58-CA30-4AE4-9E66-C574D14C852B}" type="pres">
      <dgm:prSet presAssocID="{B60407D6-6943-4AFB-B00A-D607A42E4783}" presName="parTx" presStyleLbl="revTx" presStyleIdx="0" presStyleCnt="6">
        <dgm:presLayoutVars>
          <dgm:chMax val="0"/>
          <dgm:chPref val="0"/>
        </dgm:presLayoutVars>
      </dgm:prSet>
      <dgm:spPr/>
    </dgm:pt>
    <dgm:pt modelId="{D8C74ABF-4C5D-4EB4-8E56-8F511A15ADC1}" type="pres">
      <dgm:prSet presAssocID="{F721353F-AE72-4808-8D54-F411DA5D26D8}" presName="sibTrans" presStyleCnt="0"/>
      <dgm:spPr/>
    </dgm:pt>
    <dgm:pt modelId="{FBC6E676-E950-441D-B265-F2B4B1422657}" type="pres">
      <dgm:prSet presAssocID="{2FA30EBD-C73C-414A-B0AA-5C45C18C5AEE}" presName="compNode" presStyleCnt="0"/>
      <dgm:spPr/>
    </dgm:pt>
    <dgm:pt modelId="{ABE213F6-4714-4FBC-8710-B392ED96857D}" type="pres">
      <dgm:prSet presAssocID="{2FA30EBD-C73C-414A-B0AA-5C45C18C5AEE}" presName="bgRect" presStyleLbl="bgShp" presStyleIdx="1" presStyleCnt="6"/>
      <dgm:spPr/>
    </dgm:pt>
    <dgm:pt modelId="{4B4755D3-CD56-4ED3-A28D-F8B28DC0F43F}" type="pres">
      <dgm:prSet presAssocID="{2FA30EBD-C73C-414A-B0AA-5C45C18C5AE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158C70D-D66C-443B-8C81-4B2887A638DF}" type="pres">
      <dgm:prSet presAssocID="{2FA30EBD-C73C-414A-B0AA-5C45C18C5AEE}" presName="spaceRect" presStyleCnt="0"/>
      <dgm:spPr/>
    </dgm:pt>
    <dgm:pt modelId="{E648499D-E3BC-456F-92E7-A45A4593C5DF}" type="pres">
      <dgm:prSet presAssocID="{2FA30EBD-C73C-414A-B0AA-5C45C18C5AEE}" presName="parTx" presStyleLbl="revTx" presStyleIdx="1" presStyleCnt="6">
        <dgm:presLayoutVars>
          <dgm:chMax val="0"/>
          <dgm:chPref val="0"/>
        </dgm:presLayoutVars>
      </dgm:prSet>
      <dgm:spPr/>
    </dgm:pt>
    <dgm:pt modelId="{57D975D8-B6E3-493C-B0BA-BF67FE41CAFC}" type="pres">
      <dgm:prSet presAssocID="{87D29816-8CBA-4AEE-9F61-F569EA444E93}" presName="sibTrans" presStyleCnt="0"/>
      <dgm:spPr/>
    </dgm:pt>
    <dgm:pt modelId="{C80DFF6C-E7C2-4D95-8BCB-3CE4AD36E126}" type="pres">
      <dgm:prSet presAssocID="{AFBAB9F6-2869-4B98-95D5-D3866755A201}" presName="compNode" presStyleCnt="0"/>
      <dgm:spPr/>
    </dgm:pt>
    <dgm:pt modelId="{5D9DB20F-58D1-4CBD-B103-579AD6F55AC4}" type="pres">
      <dgm:prSet presAssocID="{AFBAB9F6-2869-4B98-95D5-D3866755A201}" presName="bgRect" presStyleLbl="bgShp" presStyleIdx="2" presStyleCnt="6"/>
      <dgm:spPr/>
    </dgm:pt>
    <dgm:pt modelId="{A86B39CF-F99E-4B69-B085-5410FD0F55CD}" type="pres">
      <dgm:prSet presAssocID="{AFBAB9F6-2869-4B98-95D5-D3866755A20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FE125914-BD5B-4273-AEB5-F7DD91882250}" type="pres">
      <dgm:prSet presAssocID="{AFBAB9F6-2869-4B98-95D5-D3866755A201}" presName="spaceRect" presStyleCnt="0"/>
      <dgm:spPr/>
    </dgm:pt>
    <dgm:pt modelId="{43241D6A-B915-4EC7-9551-7F16EDDC8E27}" type="pres">
      <dgm:prSet presAssocID="{AFBAB9F6-2869-4B98-95D5-D3866755A201}" presName="parTx" presStyleLbl="revTx" presStyleIdx="2" presStyleCnt="6">
        <dgm:presLayoutVars>
          <dgm:chMax val="0"/>
          <dgm:chPref val="0"/>
        </dgm:presLayoutVars>
      </dgm:prSet>
      <dgm:spPr/>
    </dgm:pt>
    <dgm:pt modelId="{5E73CC34-71D0-4F37-93B7-5B6B479CAA80}" type="pres">
      <dgm:prSet presAssocID="{3E0A0980-8548-4F79-BA78-1A59A7ECEBA0}" presName="sibTrans" presStyleCnt="0"/>
      <dgm:spPr/>
    </dgm:pt>
    <dgm:pt modelId="{D1C43980-18FC-4886-94AD-1D7D6C023EF2}" type="pres">
      <dgm:prSet presAssocID="{93B967DD-C96C-4A26-ADCF-BCCDB0FF3687}" presName="compNode" presStyleCnt="0"/>
      <dgm:spPr/>
    </dgm:pt>
    <dgm:pt modelId="{2DBCA1A5-3094-4D42-B82C-DA17F652E478}" type="pres">
      <dgm:prSet presAssocID="{93B967DD-C96C-4A26-ADCF-BCCDB0FF3687}" presName="bgRect" presStyleLbl="bgShp" presStyleIdx="3" presStyleCnt="6"/>
      <dgm:spPr/>
    </dgm:pt>
    <dgm:pt modelId="{C2614DF9-F6B4-44EF-AAE2-5C0D92CF4059}" type="pres">
      <dgm:prSet presAssocID="{93B967DD-C96C-4A26-ADCF-BCCDB0FF368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2F1A6F83-34B7-40F0-AD66-389020629E8F}" type="pres">
      <dgm:prSet presAssocID="{93B967DD-C96C-4A26-ADCF-BCCDB0FF3687}" presName="spaceRect" presStyleCnt="0"/>
      <dgm:spPr/>
    </dgm:pt>
    <dgm:pt modelId="{05E4495B-B54F-4581-8491-38D8F41948F1}" type="pres">
      <dgm:prSet presAssocID="{93B967DD-C96C-4A26-ADCF-BCCDB0FF3687}" presName="parTx" presStyleLbl="revTx" presStyleIdx="3" presStyleCnt="6">
        <dgm:presLayoutVars>
          <dgm:chMax val="0"/>
          <dgm:chPref val="0"/>
        </dgm:presLayoutVars>
      </dgm:prSet>
      <dgm:spPr/>
    </dgm:pt>
    <dgm:pt modelId="{F406DC95-AA6C-4C84-8D6C-032435FBC51B}" type="pres">
      <dgm:prSet presAssocID="{324F3F19-546B-4E58-8035-C2E0ACCDB50A}" presName="sibTrans" presStyleCnt="0"/>
      <dgm:spPr/>
    </dgm:pt>
    <dgm:pt modelId="{4D14F61B-D1BC-41C9-AE53-33C76F4AE4B5}" type="pres">
      <dgm:prSet presAssocID="{16816434-DC85-4BB9-80D7-E3E2A57E8B0E}" presName="compNode" presStyleCnt="0"/>
      <dgm:spPr/>
    </dgm:pt>
    <dgm:pt modelId="{629A9F6E-61F4-4BA1-A53E-F73E8D05A63C}" type="pres">
      <dgm:prSet presAssocID="{16816434-DC85-4BB9-80D7-E3E2A57E8B0E}" presName="bgRect" presStyleLbl="bgShp" presStyleIdx="4" presStyleCnt="6"/>
      <dgm:spPr/>
    </dgm:pt>
    <dgm:pt modelId="{5E985EA1-9057-4DD4-8B7C-999AA411FAA1}" type="pres">
      <dgm:prSet presAssocID="{16816434-DC85-4BB9-80D7-E3E2A57E8B0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rt"/>
        </a:ext>
      </dgm:extLst>
    </dgm:pt>
    <dgm:pt modelId="{4ED69C56-BDE3-4109-93BA-D376136DF3B8}" type="pres">
      <dgm:prSet presAssocID="{16816434-DC85-4BB9-80D7-E3E2A57E8B0E}" presName="spaceRect" presStyleCnt="0"/>
      <dgm:spPr/>
    </dgm:pt>
    <dgm:pt modelId="{A45C1D88-FF92-4831-B7BA-A946264505EC}" type="pres">
      <dgm:prSet presAssocID="{16816434-DC85-4BB9-80D7-E3E2A57E8B0E}" presName="parTx" presStyleLbl="revTx" presStyleIdx="4" presStyleCnt="6">
        <dgm:presLayoutVars>
          <dgm:chMax val="0"/>
          <dgm:chPref val="0"/>
        </dgm:presLayoutVars>
      </dgm:prSet>
      <dgm:spPr/>
    </dgm:pt>
    <dgm:pt modelId="{701C41D0-52EB-4E8C-A943-696A1B0F5E9F}" type="pres">
      <dgm:prSet presAssocID="{338F9FD6-1D76-4523-903B-A058EE39EF94}" presName="sibTrans" presStyleCnt="0"/>
      <dgm:spPr/>
    </dgm:pt>
    <dgm:pt modelId="{99C29AAE-9E70-43C9-8BF7-7E84583484DD}" type="pres">
      <dgm:prSet presAssocID="{83E14BF0-9D3C-4B3A-9F35-B205EB7B4C42}" presName="compNode" presStyleCnt="0"/>
      <dgm:spPr/>
    </dgm:pt>
    <dgm:pt modelId="{5EA693B4-160C-4292-B65A-341C0748CD50}" type="pres">
      <dgm:prSet presAssocID="{83E14BF0-9D3C-4B3A-9F35-B205EB7B4C42}" presName="bgRect" presStyleLbl="bgShp" presStyleIdx="5" presStyleCnt="6"/>
      <dgm:spPr/>
    </dgm:pt>
    <dgm:pt modelId="{0988A73D-CE8B-4680-8B72-9716764104ED}" type="pres">
      <dgm:prSet presAssocID="{83E14BF0-9D3C-4B3A-9F35-B205EB7B4C4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C3A356D-EE02-4FF3-AD66-145C8FEA8EE4}" type="pres">
      <dgm:prSet presAssocID="{83E14BF0-9D3C-4B3A-9F35-B205EB7B4C42}" presName="spaceRect" presStyleCnt="0"/>
      <dgm:spPr/>
    </dgm:pt>
    <dgm:pt modelId="{92837B51-04F4-4B49-8139-A278F5E117F6}" type="pres">
      <dgm:prSet presAssocID="{83E14BF0-9D3C-4B3A-9F35-B205EB7B4C42}" presName="parTx" presStyleLbl="revTx" presStyleIdx="5" presStyleCnt="6">
        <dgm:presLayoutVars>
          <dgm:chMax val="0"/>
          <dgm:chPref val="0"/>
        </dgm:presLayoutVars>
      </dgm:prSet>
      <dgm:spPr/>
    </dgm:pt>
  </dgm:ptLst>
  <dgm:cxnLst>
    <dgm:cxn modelId="{1B743228-34BA-40F7-B6C2-7CC499DEFC0A}" type="presOf" srcId="{83E14BF0-9D3C-4B3A-9F35-B205EB7B4C42}" destId="{92837B51-04F4-4B49-8139-A278F5E117F6}" srcOrd="0" destOrd="0" presId="urn:microsoft.com/office/officeart/2018/2/layout/IconVerticalSolidList"/>
    <dgm:cxn modelId="{156E2F3D-2E8F-49E2-BDAB-031CEBD23323}" srcId="{FA89D791-94C3-477B-9336-CB2D0681A7B8}" destId="{93B967DD-C96C-4A26-ADCF-BCCDB0FF3687}" srcOrd="3" destOrd="0" parTransId="{DACA43FA-9E6C-4CB8-94AC-4BBEC84A87CF}" sibTransId="{324F3F19-546B-4E58-8035-C2E0ACCDB50A}"/>
    <dgm:cxn modelId="{517A225D-E387-44BF-9C59-8B8EE313C153}" type="presOf" srcId="{93B967DD-C96C-4A26-ADCF-BCCDB0FF3687}" destId="{05E4495B-B54F-4581-8491-38D8F41948F1}" srcOrd="0" destOrd="0" presId="urn:microsoft.com/office/officeart/2018/2/layout/IconVerticalSolidList"/>
    <dgm:cxn modelId="{9804D750-5197-42C2-BBD5-507AA7535ABA}" srcId="{FA89D791-94C3-477B-9336-CB2D0681A7B8}" destId="{2FA30EBD-C73C-414A-B0AA-5C45C18C5AEE}" srcOrd="1" destOrd="0" parTransId="{E693D607-10A2-4646-9A35-B7D41EA2234F}" sibTransId="{87D29816-8CBA-4AEE-9F61-F569EA444E93}"/>
    <dgm:cxn modelId="{FC3CE252-4935-49C3-8A9B-019779808F0F}" type="presOf" srcId="{B60407D6-6943-4AFB-B00A-D607A42E4783}" destId="{D05F6B58-CA30-4AE4-9E66-C574D14C852B}" srcOrd="0" destOrd="0" presId="urn:microsoft.com/office/officeart/2018/2/layout/IconVerticalSolidList"/>
    <dgm:cxn modelId="{82CF2477-055E-41D7-99AE-4C151B94A463}" type="presOf" srcId="{AFBAB9F6-2869-4B98-95D5-D3866755A201}" destId="{43241D6A-B915-4EC7-9551-7F16EDDC8E27}" srcOrd="0" destOrd="0" presId="urn:microsoft.com/office/officeart/2018/2/layout/IconVerticalSolidList"/>
    <dgm:cxn modelId="{BA663E57-1EDA-45AC-9951-1EA58D75C7DA}" type="presOf" srcId="{FA89D791-94C3-477B-9336-CB2D0681A7B8}" destId="{BDE0C4E0-7D81-4CAB-A642-6BF737C64CB3}" srcOrd="0" destOrd="0" presId="urn:microsoft.com/office/officeart/2018/2/layout/IconVerticalSolidList"/>
    <dgm:cxn modelId="{6B99407C-C547-46FC-9B21-9266FC79ED8D}" srcId="{FA89D791-94C3-477B-9336-CB2D0681A7B8}" destId="{AFBAB9F6-2869-4B98-95D5-D3866755A201}" srcOrd="2" destOrd="0" parTransId="{A4DE9D01-E142-4855-B5D1-E1953A027098}" sibTransId="{3E0A0980-8548-4F79-BA78-1A59A7ECEBA0}"/>
    <dgm:cxn modelId="{BA66628F-DF20-4C4F-8290-D756121F5DE4}" type="presOf" srcId="{2FA30EBD-C73C-414A-B0AA-5C45C18C5AEE}" destId="{E648499D-E3BC-456F-92E7-A45A4593C5DF}" srcOrd="0" destOrd="0" presId="urn:microsoft.com/office/officeart/2018/2/layout/IconVerticalSolidList"/>
    <dgm:cxn modelId="{11300399-5D0A-4831-80BD-FDCC71E75BD9}" srcId="{FA89D791-94C3-477B-9336-CB2D0681A7B8}" destId="{B60407D6-6943-4AFB-B00A-D607A42E4783}" srcOrd="0" destOrd="0" parTransId="{A48025C6-8CA6-446C-BFAA-255618F1FF81}" sibTransId="{F721353F-AE72-4808-8D54-F411DA5D26D8}"/>
    <dgm:cxn modelId="{0B602C9D-7FBA-4FDF-AFA0-9D163F042A01}" srcId="{FA89D791-94C3-477B-9336-CB2D0681A7B8}" destId="{16816434-DC85-4BB9-80D7-E3E2A57E8B0E}" srcOrd="4" destOrd="0" parTransId="{BA0568C6-8C41-4F14-8D9E-FD71FE13518B}" sibTransId="{338F9FD6-1D76-4523-903B-A058EE39EF94}"/>
    <dgm:cxn modelId="{A55DACC2-F2B2-466D-876F-B12C2D7C8085}" srcId="{FA89D791-94C3-477B-9336-CB2D0681A7B8}" destId="{83E14BF0-9D3C-4B3A-9F35-B205EB7B4C42}" srcOrd="5" destOrd="0" parTransId="{8FCA27B1-4212-4E58-945D-A516DFC127A4}" sibTransId="{B443DEDC-B08F-4189-9774-20D230DE80DC}"/>
    <dgm:cxn modelId="{C46E49D0-1838-46CC-B2FA-2B1CA8D624E5}" type="presOf" srcId="{16816434-DC85-4BB9-80D7-E3E2A57E8B0E}" destId="{A45C1D88-FF92-4831-B7BA-A946264505EC}" srcOrd="0" destOrd="0" presId="urn:microsoft.com/office/officeart/2018/2/layout/IconVerticalSolidList"/>
    <dgm:cxn modelId="{055C2D61-B1B6-4282-9AFE-841B48F333A4}" type="presParOf" srcId="{BDE0C4E0-7D81-4CAB-A642-6BF737C64CB3}" destId="{27152311-F0E9-441B-A34E-328998075B06}" srcOrd="0" destOrd="0" presId="urn:microsoft.com/office/officeart/2018/2/layout/IconVerticalSolidList"/>
    <dgm:cxn modelId="{EC593839-6574-4BCB-A9CC-10B7C9F285BF}" type="presParOf" srcId="{27152311-F0E9-441B-A34E-328998075B06}" destId="{CF2D518D-2A1E-4FCF-B3F3-A27B2E605BB5}" srcOrd="0" destOrd="0" presId="urn:microsoft.com/office/officeart/2018/2/layout/IconVerticalSolidList"/>
    <dgm:cxn modelId="{AEC040BA-70AE-4D9E-A182-1E55145A59F3}" type="presParOf" srcId="{27152311-F0E9-441B-A34E-328998075B06}" destId="{C837A8F0-499B-4193-B48F-C0CF9766DDF8}" srcOrd="1" destOrd="0" presId="urn:microsoft.com/office/officeart/2018/2/layout/IconVerticalSolidList"/>
    <dgm:cxn modelId="{BED4DC0C-6F6B-4B49-BD0C-C11B15598DF7}" type="presParOf" srcId="{27152311-F0E9-441B-A34E-328998075B06}" destId="{3EF36F5F-83E7-4971-9D51-D797C405F62F}" srcOrd="2" destOrd="0" presId="urn:microsoft.com/office/officeart/2018/2/layout/IconVerticalSolidList"/>
    <dgm:cxn modelId="{337FBD16-17A3-46AB-BE8B-1A66DC545BEC}" type="presParOf" srcId="{27152311-F0E9-441B-A34E-328998075B06}" destId="{D05F6B58-CA30-4AE4-9E66-C574D14C852B}" srcOrd="3" destOrd="0" presId="urn:microsoft.com/office/officeart/2018/2/layout/IconVerticalSolidList"/>
    <dgm:cxn modelId="{B7870AD7-A0DE-4248-A2A4-2B3EC59C0B83}" type="presParOf" srcId="{BDE0C4E0-7D81-4CAB-A642-6BF737C64CB3}" destId="{D8C74ABF-4C5D-4EB4-8E56-8F511A15ADC1}" srcOrd="1" destOrd="0" presId="urn:microsoft.com/office/officeart/2018/2/layout/IconVerticalSolidList"/>
    <dgm:cxn modelId="{B0120345-E85D-4155-B550-83ABDA628369}" type="presParOf" srcId="{BDE0C4E0-7D81-4CAB-A642-6BF737C64CB3}" destId="{FBC6E676-E950-441D-B265-F2B4B1422657}" srcOrd="2" destOrd="0" presId="urn:microsoft.com/office/officeart/2018/2/layout/IconVerticalSolidList"/>
    <dgm:cxn modelId="{1A9D6242-A1FC-40DB-8E47-8CDC64D88992}" type="presParOf" srcId="{FBC6E676-E950-441D-B265-F2B4B1422657}" destId="{ABE213F6-4714-4FBC-8710-B392ED96857D}" srcOrd="0" destOrd="0" presId="urn:microsoft.com/office/officeart/2018/2/layout/IconVerticalSolidList"/>
    <dgm:cxn modelId="{2ED4DC28-3825-4B89-B0C5-F6FCD3816B8B}" type="presParOf" srcId="{FBC6E676-E950-441D-B265-F2B4B1422657}" destId="{4B4755D3-CD56-4ED3-A28D-F8B28DC0F43F}" srcOrd="1" destOrd="0" presId="urn:microsoft.com/office/officeart/2018/2/layout/IconVerticalSolidList"/>
    <dgm:cxn modelId="{1D38F338-6DBE-412C-B286-07797BFB0CF7}" type="presParOf" srcId="{FBC6E676-E950-441D-B265-F2B4B1422657}" destId="{6158C70D-D66C-443B-8C81-4B2887A638DF}" srcOrd="2" destOrd="0" presId="urn:microsoft.com/office/officeart/2018/2/layout/IconVerticalSolidList"/>
    <dgm:cxn modelId="{296FABB9-B337-4438-8FA1-33C90D374E70}" type="presParOf" srcId="{FBC6E676-E950-441D-B265-F2B4B1422657}" destId="{E648499D-E3BC-456F-92E7-A45A4593C5DF}" srcOrd="3" destOrd="0" presId="urn:microsoft.com/office/officeart/2018/2/layout/IconVerticalSolidList"/>
    <dgm:cxn modelId="{C4024968-74BC-4F17-B0FF-C8C9A9300424}" type="presParOf" srcId="{BDE0C4E0-7D81-4CAB-A642-6BF737C64CB3}" destId="{57D975D8-B6E3-493C-B0BA-BF67FE41CAFC}" srcOrd="3" destOrd="0" presId="urn:microsoft.com/office/officeart/2018/2/layout/IconVerticalSolidList"/>
    <dgm:cxn modelId="{D22E21E5-12BA-4E88-8D98-3A7494A48E27}" type="presParOf" srcId="{BDE0C4E0-7D81-4CAB-A642-6BF737C64CB3}" destId="{C80DFF6C-E7C2-4D95-8BCB-3CE4AD36E126}" srcOrd="4" destOrd="0" presId="urn:microsoft.com/office/officeart/2018/2/layout/IconVerticalSolidList"/>
    <dgm:cxn modelId="{52A5020D-8B05-411D-B898-3EF85C3C1E15}" type="presParOf" srcId="{C80DFF6C-E7C2-4D95-8BCB-3CE4AD36E126}" destId="{5D9DB20F-58D1-4CBD-B103-579AD6F55AC4}" srcOrd="0" destOrd="0" presId="urn:microsoft.com/office/officeart/2018/2/layout/IconVerticalSolidList"/>
    <dgm:cxn modelId="{A237F1FB-701D-4720-A71F-51FEF1370945}" type="presParOf" srcId="{C80DFF6C-E7C2-4D95-8BCB-3CE4AD36E126}" destId="{A86B39CF-F99E-4B69-B085-5410FD0F55CD}" srcOrd="1" destOrd="0" presId="urn:microsoft.com/office/officeart/2018/2/layout/IconVerticalSolidList"/>
    <dgm:cxn modelId="{25BBBF5B-BCAE-41FE-9DED-9A9057303179}" type="presParOf" srcId="{C80DFF6C-E7C2-4D95-8BCB-3CE4AD36E126}" destId="{FE125914-BD5B-4273-AEB5-F7DD91882250}" srcOrd="2" destOrd="0" presId="urn:microsoft.com/office/officeart/2018/2/layout/IconVerticalSolidList"/>
    <dgm:cxn modelId="{57D6C617-B0B2-4650-8A4A-FBF2F2FD93A0}" type="presParOf" srcId="{C80DFF6C-E7C2-4D95-8BCB-3CE4AD36E126}" destId="{43241D6A-B915-4EC7-9551-7F16EDDC8E27}" srcOrd="3" destOrd="0" presId="urn:microsoft.com/office/officeart/2018/2/layout/IconVerticalSolidList"/>
    <dgm:cxn modelId="{C26C63ED-05E5-4943-AA38-78391D82046C}" type="presParOf" srcId="{BDE0C4E0-7D81-4CAB-A642-6BF737C64CB3}" destId="{5E73CC34-71D0-4F37-93B7-5B6B479CAA80}" srcOrd="5" destOrd="0" presId="urn:microsoft.com/office/officeart/2018/2/layout/IconVerticalSolidList"/>
    <dgm:cxn modelId="{B9F1C9E8-4539-4394-812B-19782A0B3214}" type="presParOf" srcId="{BDE0C4E0-7D81-4CAB-A642-6BF737C64CB3}" destId="{D1C43980-18FC-4886-94AD-1D7D6C023EF2}" srcOrd="6" destOrd="0" presId="urn:microsoft.com/office/officeart/2018/2/layout/IconVerticalSolidList"/>
    <dgm:cxn modelId="{EFA20569-311E-42E2-B371-D09E3B3DDE68}" type="presParOf" srcId="{D1C43980-18FC-4886-94AD-1D7D6C023EF2}" destId="{2DBCA1A5-3094-4D42-B82C-DA17F652E478}" srcOrd="0" destOrd="0" presId="urn:microsoft.com/office/officeart/2018/2/layout/IconVerticalSolidList"/>
    <dgm:cxn modelId="{E966AAB9-347B-448D-8B1C-C9B11ADDD4E5}" type="presParOf" srcId="{D1C43980-18FC-4886-94AD-1D7D6C023EF2}" destId="{C2614DF9-F6B4-44EF-AAE2-5C0D92CF4059}" srcOrd="1" destOrd="0" presId="urn:microsoft.com/office/officeart/2018/2/layout/IconVerticalSolidList"/>
    <dgm:cxn modelId="{B04CC858-1AEC-4316-9E93-E3D64B3B0E58}" type="presParOf" srcId="{D1C43980-18FC-4886-94AD-1D7D6C023EF2}" destId="{2F1A6F83-34B7-40F0-AD66-389020629E8F}" srcOrd="2" destOrd="0" presId="urn:microsoft.com/office/officeart/2018/2/layout/IconVerticalSolidList"/>
    <dgm:cxn modelId="{9D8CD0DD-2633-4A83-8FAC-D668B383B6DB}" type="presParOf" srcId="{D1C43980-18FC-4886-94AD-1D7D6C023EF2}" destId="{05E4495B-B54F-4581-8491-38D8F41948F1}" srcOrd="3" destOrd="0" presId="urn:microsoft.com/office/officeart/2018/2/layout/IconVerticalSolidList"/>
    <dgm:cxn modelId="{8C265212-9AFA-445F-A5CE-72C4D26EB9A3}" type="presParOf" srcId="{BDE0C4E0-7D81-4CAB-A642-6BF737C64CB3}" destId="{F406DC95-AA6C-4C84-8D6C-032435FBC51B}" srcOrd="7" destOrd="0" presId="urn:microsoft.com/office/officeart/2018/2/layout/IconVerticalSolidList"/>
    <dgm:cxn modelId="{D707E720-6227-4034-8342-9D426B65F1A0}" type="presParOf" srcId="{BDE0C4E0-7D81-4CAB-A642-6BF737C64CB3}" destId="{4D14F61B-D1BC-41C9-AE53-33C76F4AE4B5}" srcOrd="8" destOrd="0" presId="urn:microsoft.com/office/officeart/2018/2/layout/IconVerticalSolidList"/>
    <dgm:cxn modelId="{1486F805-51EF-40A0-8B38-9335B263801B}" type="presParOf" srcId="{4D14F61B-D1BC-41C9-AE53-33C76F4AE4B5}" destId="{629A9F6E-61F4-4BA1-A53E-F73E8D05A63C}" srcOrd="0" destOrd="0" presId="urn:microsoft.com/office/officeart/2018/2/layout/IconVerticalSolidList"/>
    <dgm:cxn modelId="{0E89EEA1-ECD1-4F5C-AC32-082760DE1ECD}" type="presParOf" srcId="{4D14F61B-D1BC-41C9-AE53-33C76F4AE4B5}" destId="{5E985EA1-9057-4DD4-8B7C-999AA411FAA1}" srcOrd="1" destOrd="0" presId="urn:microsoft.com/office/officeart/2018/2/layout/IconVerticalSolidList"/>
    <dgm:cxn modelId="{94B145D4-8EF2-4171-8181-3B0B1F1BEB34}" type="presParOf" srcId="{4D14F61B-D1BC-41C9-AE53-33C76F4AE4B5}" destId="{4ED69C56-BDE3-4109-93BA-D376136DF3B8}" srcOrd="2" destOrd="0" presId="urn:microsoft.com/office/officeart/2018/2/layout/IconVerticalSolidList"/>
    <dgm:cxn modelId="{4426BACB-A3A0-4998-8B54-4E858EA1D7BA}" type="presParOf" srcId="{4D14F61B-D1BC-41C9-AE53-33C76F4AE4B5}" destId="{A45C1D88-FF92-4831-B7BA-A946264505EC}" srcOrd="3" destOrd="0" presId="urn:microsoft.com/office/officeart/2018/2/layout/IconVerticalSolidList"/>
    <dgm:cxn modelId="{FC11C12F-09F8-4758-AEFC-83125B0A9164}" type="presParOf" srcId="{BDE0C4E0-7D81-4CAB-A642-6BF737C64CB3}" destId="{701C41D0-52EB-4E8C-A943-696A1B0F5E9F}" srcOrd="9" destOrd="0" presId="urn:microsoft.com/office/officeart/2018/2/layout/IconVerticalSolidList"/>
    <dgm:cxn modelId="{8C6469DF-7F04-4EB9-9658-7B75263AA544}" type="presParOf" srcId="{BDE0C4E0-7D81-4CAB-A642-6BF737C64CB3}" destId="{99C29AAE-9E70-43C9-8BF7-7E84583484DD}" srcOrd="10" destOrd="0" presId="urn:microsoft.com/office/officeart/2018/2/layout/IconVerticalSolidList"/>
    <dgm:cxn modelId="{200FFE4B-8502-43D4-BD2E-7DB675D7870E}" type="presParOf" srcId="{99C29AAE-9E70-43C9-8BF7-7E84583484DD}" destId="{5EA693B4-160C-4292-B65A-341C0748CD50}" srcOrd="0" destOrd="0" presId="urn:microsoft.com/office/officeart/2018/2/layout/IconVerticalSolidList"/>
    <dgm:cxn modelId="{54045F25-1A91-4375-9AD6-536BA10109FB}" type="presParOf" srcId="{99C29AAE-9E70-43C9-8BF7-7E84583484DD}" destId="{0988A73D-CE8B-4680-8B72-9716764104ED}" srcOrd="1" destOrd="0" presId="urn:microsoft.com/office/officeart/2018/2/layout/IconVerticalSolidList"/>
    <dgm:cxn modelId="{526B69EA-DDCD-469A-AD76-6D4B787FD5D2}" type="presParOf" srcId="{99C29AAE-9E70-43C9-8BF7-7E84583484DD}" destId="{2C3A356D-EE02-4FF3-AD66-145C8FEA8EE4}" srcOrd="2" destOrd="0" presId="urn:microsoft.com/office/officeart/2018/2/layout/IconVerticalSolidList"/>
    <dgm:cxn modelId="{AE530C99-B5FC-4DED-B1D0-69AB26ACFE49}" type="presParOf" srcId="{99C29AAE-9E70-43C9-8BF7-7E84583484DD}" destId="{92837B51-04F4-4B49-8139-A278F5E117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61CD1E-1435-4EE1-B194-A5D0C7A67B9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78FA503-594E-47E1-95E7-3654E086675D}">
      <dgm:prSet/>
      <dgm:spPr/>
      <dgm:t>
        <a:bodyPr/>
        <a:lstStyle/>
        <a:p>
          <a:r>
            <a:rPr lang="en-GB" b="1"/>
            <a:t>Use a learning needs analysis</a:t>
          </a:r>
          <a:endParaRPr lang="en-US"/>
        </a:p>
      </dgm:t>
    </dgm:pt>
    <dgm:pt modelId="{4DA74E46-3D6A-4D46-BBA0-8138C4D11F05}" type="parTrans" cxnId="{A0BA6AB0-6769-4FAC-916F-63FA1B24C9EE}">
      <dgm:prSet/>
      <dgm:spPr/>
      <dgm:t>
        <a:bodyPr/>
        <a:lstStyle/>
        <a:p>
          <a:endParaRPr lang="en-US"/>
        </a:p>
      </dgm:t>
    </dgm:pt>
    <dgm:pt modelId="{756A5B84-3521-406C-8815-387630E73431}" type="sibTrans" cxnId="{A0BA6AB0-6769-4FAC-916F-63FA1B24C9EE}">
      <dgm:prSet/>
      <dgm:spPr/>
      <dgm:t>
        <a:bodyPr/>
        <a:lstStyle/>
        <a:p>
          <a:endParaRPr lang="en-US"/>
        </a:p>
      </dgm:t>
    </dgm:pt>
    <dgm:pt modelId="{52E98B7C-5354-4DAF-9B2B-45B0608C4D8F}">
      <dgm:prSet/>
      <dgm:spPr/>
      <dgm:t>
        <a:bodyPr/>
        <a:lstStyle/>
        <a:p>
          <a:r>
            <a:rPr lang="en-GB" b="1"/>
            <a:t>Offer varied learning methods</a:t>
          </a:r>
          <a:endParaRPr lang="en-US"/>
        </a:p>
      </dgm:t>
    </dgm:pt>
    <dgm:pt modelId="{CA2EDED3-AAE6-41C1-8012-84A673925F20}" type="parTrans" cxnId="{BCDCA5AD-0316-44DE-910C-856EDCD04F2D}">
      <dgm:prSet/>
      <dgm:spPr/>
      <dgm:t>
        <a:bodyPr/>
        <a:lstStyle/>
        <a:p>
          <a:endParaRPr lang="en-US"/>
        </a:p>
      </dgm:t>
    </dgm:pt>
    <dgm:pt modelId="{B1C26F0E-B0B6-4066-A63E-7EC6F38F98E9}" type="sibTrans" cxnId="{BCDCA5AD-0316-44DE-910C-856EDCD04F2D}">
      <dgm:prSet/>
      <dgm:spPr/>
      <dgm:t>
        <a:bodyPr/>
        <a:lstStyle/>
        <a:p>
          <a:endParaRPr lang="en-US"/>
        </a:p>
      </dgm:t>
    </dgm:pt>
    <dgm:pt modelId="{BA156D9D-6EF7-4A49-8129-3BAFE819624D}">
      <dgm:prSet/>
      <dgm:spPr/>
      <dgm:t>
        <a:bodyPr/>
        <a:lstStyle/>
        <a:p>
          <a:r>
            <a:rPr lang="en-GB" b="1"/>
            <a:t>Adjust pace and support</a:t>
          </a:r>
          <a:endParaRPr lang="en-US"/>
        </a:p>
      </dgm:t>
    </dgm:pt>
    <dgm:pt modelId="{18D60A1E-4F38-4349-8E98-DAD9ED672432}" type="parTrans" cxnId="{5A679968-447D-4C6E-9952-461F20835692}">
      <dgm:prSet/>
      <dgm:spPr/>
      <dgm:t>
        <a:bodyPr/>
        <a:lstStyle/>
        <a:p>
          <a:endParaRPr lang="en-US"/>
        </a:p>
      </dgm:t>
    </dgm:pt>
    <dgm:pt modelId="{A07FEDAD-2EF5-4AFE-89DC-FDCA76C3B463}" type="sibTrans" cxnId="{5A679968-447D-4C6E-9952-461F20835692}">
      <dgm:prSet/>
      <dgm:spPr/>
      <dgm:t>
        <a:bodyPr/>
        <a:lstStyle/>
        <a:p>
          <a:endParaRPr lang="en-US"/>
        </a:p>
      </dgm:t>
    </dgm:pt>
    <dgm:pt modelId="{3719DF9E-8FA8-4708-B03A-16B621818177}">
      <dgm:prSet/>
      <dgm:spPr/>
      <dgm:t>
        <a:bodyPr/>
        <a:lstStyle/>
        <a:p>
          <a:r>
            <a:rPr lang="en-GB" b="1"/>
            <a:t>Make materials accessible</a:t>
          </a:r>
          <a:endParaRPr lang="en-US"/>
        </a:p>
      </dgm:t>
    </dgm:pt>
    <dgm:pt modelId="{119C22FA-536B-4912-AE40-58D9C0A31598}" type="parTrans" cxnId="{F56D30D4-0B22-4C05-95AC-1DC0BCFFC5E7}">
      <dgm:prSet/>
      <dgm:spPr/>
      <dgm:t>
        <a:bodyPr/>
        <a:lstStyle/>
        <a:p>
          <a:endParaRPr lang="en-US"/>
        </a:p>
      </dgm:t>
    </dgm:pt>
    <dgm:pt modelId="{48466164-51FE-494E-BB51-52314EE4670F}" type="sibTrans" cxnId="{F56D30D4-0B22-4C05-95AC-1DC0BCFFC5E7}">
      <dgm:prSet/>
      <dgm:spPr/>
      <dgm:t>
        <a:bodyPr/>
        <a:lstStyle/>
        <a:p>
          <a:endParaRPr lang="en-US"/>
        </a:p>
      </dgm:t>
    </dgm:pt>
    <dgm:pt modelId="{F1817F27-9C33-4D09-8945-92449F0BB274}">
      <dgm:prSet/>
      <dgm:spPr/>
      <dgm:t>
        <a:bodyPr/>
        <a:lstStyle/>
        <a:p>
          <a:r>
            <a:rPr lang="en-GB" b="1"/>
            <a:t>Support equality and reasonable adjustments</a:t>
          </a:r>
          <a:endParaRPr lang="en-US"/>
        </a:p>
      </dgm:t>
    </dgm:pt>
    <dgm:pt modelId="{4388A5B7-3AA0-4442-9412-C4E9BD4BBCB7}" type="parTrans" cxnId="{3A9C33DC-C547-40E0-93C5-BB44AC8E2683}">
      <dgm:prSet/>
      <dgm:spPr/>
      <dgm:t>
        <a:bodyPr/>
        <a:lstStyle/>
        <a:p>
          <a:endParaRPr lang="en-US"/>
        </a:p>
      </dgm:t>
    </dgm:pt>
    <dgm:pt modelId="{AFD3AA57-6E5D-45F9-AA2C-51ABF90943AF}" type="sibTrans" cxnId="{3A9C33DC-C547-40E0-93C5-BB44AC8E2683}">
      <dgm:prSet/>
      <dgm:spPr/>
      <dgm:t>
        <a:bodyPr/>
        <a:lstStyle/>
        <a:p>
          <a:endParaRPr lang="en-US"/>
        </a:p>
      </dgm:t>
    </dgm:pt>
    <dgm:pt modelId="{15D34079-FE95-4DBA-A28A-3971297E566F}">
      <dgm:prSet/>
      <dgm:spPr/>
      <dgm:t>
        <a:bodyPr/>
        <a:lstStyle/>
        <a:p>
          <a:r>
            <a:rPr lang="en-GB" b="1"/>
            <a:t>Create a supportive environment</a:t>
          </a:r>
          <a:endParaRPr lang="en-US"/>
        </a:p>
      </dgm:t>
    </dgm:pt>
    <dgm:pt modelId="{65B305EF-D6FE-42E2-B890-2CF4D08CBD34}" type="parTrans" cxnId="{180182F1-4F6A-4631-9B7B-7985AE02791D}">
      <dgm:prSet/>
      <dgm:spPr/>
      <dgm:t>
        <a:bodyPr/>
        <a:lstStyle/>
        <a:p>
          <a:endParaRPr lang="en-US"/>
        </a:p>
      </dgm:t>
    </dgm:pt>
    <dgm:pt modelId="{9AEDBFD3-D595-4C60-B0A4-3B93E3DB11DA}" type="sibTrans" cxnId="{180182F1-4F6A-4631-9B7B-7985AE02791D}">
      <dgm:prSet/>
      <dgm:spPr/>
      <dgm:t>
        <a:bodyPr/>
        <a:lstStyle/>
        <a:p>
          <a:endParaRPr lang="en-US"/>
        </a:p>
      </dgm:t>
    </dgm:pt>
    <dgm:pt modelId="{4B904C37-1E42-474B-9F9D-02F5B0A65918}" type="pres">
      <dgm:prSet presAssocID="{1261CD1E-1435-4EE1-B194-A5D0C7A67B98}" presName="Name0" presStyleCnt="0">
        <dgm:presLayoutVars>
          <dgm:dir/>
          <dgm:resizeHandles val="exact"/>
        </dgm:presLayoutVars>
      </dgm:prSet>
      <dgm:spPr/>
    </dgm:pt>
    <dgm:pt modelId="{6DF99C69-8431-43EF-BE91-19F7C75298DF}" type="pres">
      <dgm:prSet presAssocID="{A78FA503-594E-47E1-95E7-3654E086675D}" presName="node" presStyleLbl="node1" presStyleIdx="0" presStyleCnt="6">
        <dgm:presLayoutVars>
          <dgm:bulletEnabled val="1"/>
        </dgm:presLayoutVars>
      </dgm:prSet>
      <dgm:spPr/>
    </dgm:pt>
    <dgm:pt modelId="{F89AAD48-D6DF-48A5-B552-4FE19C19192D}" type="pres">
      <dgm:prSet presAssocID="{756A5B84-3521-406C-8815-387630E73431}" presName="sibTrans" presStyleLbl="sibTrans1D1" presStyleIdx="0" presStyleCnt="5"/>
      <dgm:spPr/>
    </dgm:pt>
    <dgm:pt modelId="{9C998CCD-7E25-4585-BDA6-AABB65FF2092}" type="pres">
      <dgm:prSet presAssocID="{756A5B84-3521-406C-8815-387630E73431}" presName="connectorText" presStyleLbl="sibTrans1D1" presStyleIdx="0" presStyleCnt="5"/>
      <dgm:spPr/>
    </dgm:pt>
    <dgm:pt modelId="{B7FA327C-0106-446C-8BC4-F35B59068F10}" type="pres">
      <dgm:prSet presAssocID="{52E98B7C-5354-4DAF-9B2B-45B0608C4D8F}" presName="node" presStyleLbl="node1" presStyleIdx="1" presStyleCnt="6">
        <dgm:presLayoutVars>
          <dgm:bulletEnabled val="1"/>
        </dgm:presLayoutVars>
      </dgm:prSet>
      <dgm:spPr/>
    </dgm:pt>
    <dgm:pt modelId="{E1F5559D-F7A3-43F9-A6A0-86D8499D1E78}" type="pres">
      <dgm:prSet presAssocID="{B1C26F0E-B0B6-4066-A63E-7EC6F38F98E9}" presName="sibTrans" presStyleLbl="sibTrans1D1" presStyleIdx="1" presStyleCnt="5"/>
      <dgm:spPr/>
    </dgm:pt>
    <dgm:pt modelId="{D507434D-799C-4387-93BF-CB2D76B4F77B}" type="pres">
      <dgm:prSet presAssocID="{B1C26F0E-B0B6-4066-A63E-7EC6F38F98E9}" presName="connectorText" presStyleLbl="sibTrans1D1" presStyleIdx="1" presStyleCnt="5"/>
      <dgm:spPr/>
    </dgm:pt>
    <dgm:pt modelId="{0E3C65E2-D1D1-44A3-9859-CE1F54B08520}" type="pres">
      <dgm:prSet presAssocID="{BA156D9D-6EF7-4A49-8129-3BAFE819624D}" presName="node" presStyleLbl="node1" presStyleIdx="2" presStyleCnt="6">
        <dgm:presLayoutVars>
          <dgm:bulletEnabled val="1"/>
        </dgm:presLayoutVars>
      </dgm:prSet>
      <dgm:spPr/>
    </dgm:pt>
    <dgm:pt modelId="{CBE24B0A-5929-45F3-9BBD-817B409400CE}" type="pres">
      <dgm:prSet presAssocID="{A07FEDAD-2EF5-4AFE-89DC-FDCA76C3B463}" presName="sibTrans" presStyleLbl="sibTrans1D1" presStyleIdx="2" presStyleCnt="5"/>
      <dgm:spPr/>
    </dgm:pt>
    <dgm:pt modelId="{50D540AF-8705-4880-ADA9-8F438CCD4C6E}" type="pres">
      <dgm:prSet presAssocID="{A07FEDAD-2EF5-4AFE-89DC-FDCA76C3B463}" presName="connectorText" presStyleLbl="sibTrans1D1" presStyleIdx="2" presStyleCnt="5"/>
      <dgm:spPr/>
    </dgm:pt>
    <dgm:pt modelId="{0BB2D44E-9074-429C-9222-AE8419054737}" type="pres">
      <dgm:prSet presAssocID="{3719DF9E-8FA8-4708-B03A-16B621818177}" presName="node" presStyleLbl="node1" presStyleIdx="3" presStyleCnt="6">
        <dgm:presLayoutVars>
          <dgm:bulletEnabled val="1"/>
        </dgm:presLayoutVars>
      </dgm:prSet>
      <dgm:spPr/>
    </dgm:pt>
    <dgm:pt modelId="{119E20B3-C8ED-4A2A-84DF-6325AE3A8182}" type="pres">
      <dgm:prSet presAssocID="{48466164-51FE-494E-BB51-52314EE4670F}" presName="sibTrans" presStyleLbl="sibTrans1D1" presStyleIdx="3" presStyleCnt="5"/>
      <dgm:spPr/>
    </dgm:pt>
    <dgm:pt modelId="{98EA62EF-BC61-488D-BB41-3E14D40DD112}" type="pres">
      <dgm:prSet presAssocID="{48466164-51FE-494E-BB51-52314EE4670F}" presName="connectorText" presStyleLbl="sibTrans1D1" presStyleIdx="3" presStyleCnt="5"/>
      <dgm:spPr/>
    </dgm:pt>
    <dgm:pt modelId="{D782A940-0A47-4900-B969-ADD4789042CD}" type="pres">
      <dgm:prSet presAssocID="{F1817F27-9C33-4D09-8945-92449F0BB274}" presName="node" presStyleLbl="node1" presStyleIdx="4" presStyleCnt="6">
        <dgm:presLayoutVars>
          <dgm:bulletEnabled val="1"/>
        </dgm:presLayoutVars>
      </dgm:prSet>
      <dgm:spPr/>
    </dgm:pt>
    <dgm:pt modelId="{EE930675-54D1-4BC1-A372-1F2624F170A5}" type="pres">
      <dgm:prSet presAssocID="{AFD3AA57-6E5D-45F9-AA2C-51ABF90943AF}" presName="sibTrans" presStyleLbl="sibTrans1D1" presStyleIdx="4" presStyleCnt="5"/>
      <dgm:spPr/>
    </dgm:pt>
    <dgm:pt modelId="{DF1FC92F-D574-4368-8192-512CB844A397}" type="pres">
      <dgm:prSet presAssocID="{AFD3AA57-6E5D-45F9-AA2C-51ABF90943AF}" presName="connectorText" presStyleLbl="sibTrans1D1" presStyleIdx="4" presStyleCnt="5"/>
      <dgm:spPr/>
    </dgm:pt>
    <dgm:pt modelId="{F5E17A55-8043-434C-AD69-C1362B250135}" type="pres">
      <dgm:prSet presAssocID="{15D34079-FE95-4DBA-A28A-3971297E566F}" presName="node" presStyleLbl="node1" presStyleIdx="5" presStyleCnt="6">
        <dgm:presLayoutVars>
          <dgm:bulletEnabled val="1"/>
        </dgm:presLayoutVars>
      </dgm:prSet>
      <dgm:spPr/>
    </dgm:pt>
  </dgm:ptLst>
  <dgm:cxnLst>
    <dgm:cxn modelId="{7CD42501-104C-4267-99E3-993C5755067C}" type="presOf" srcId="{F1817F27-9C33-4D09-8945-92449F0BB274}" destId="{D782A940-0A47-4900-B969-ADD4789042CD}" srcOrd="0" destOrd="0" presId="urn:microsoft.com/office/officeart/2016/7/layout/RepeatingBendingProcessNew"/>
    <dgm:cxn modelId="{6A33B706-F5CA-42EE-A00F-099504B84B74}" type="presOf" srcId="{3719DF9E-8FA8-4708-B03A-16B621818177}" destId="{0BB2D44E-9074-429C-9222-AE8419054737}" srcOrd="0" destOrd="0" presId="urn:microsoft.com/office/officeart/2016/7/layout/RepeatingBendingProcessNew"/>
    <dgm:cxn modelId="{75CE4610-EE2E-4403-AC1D-BA58BA1B9103}" type="presOf" srcId="{B1C26F0E-B0B6-4066-A63E-7EC6F38F98E9}" destId="{E1F5559D-F7A3-43F9-A6A0-86D8499D1E78}" srcOrd="0" destOrd="0" presId="urn:microsoft.com/office/officeart/2016/7/layout/RepeatingBendingProcessNew"/>
    <dgm:cxn modelId="{8375751E-87BA-46DC-A502-8ABF82A0D0F8}" type="presOf" srcId="{A07FEDAD-2EF5-4AFE-89DC-FDCA76C3B463}" destId="{CBE24B0A-5929-45F3-9BBD-817B409400CE}" srcOrd="0" destOrd="0" presId="urn:microsoft.com/office/officeart/2016/7/layout/RepeatingBendingProcessNew"/>
    <dgm:cxn modelId="{DCEB5223-0AED-498A-9CE5-C834DE8D885B}" type="presOf" srcId="{1261CD1E-1435-4EE1-B194-A5D0C7A67B98}" destId="{4B904C37-1E42-474B-9F9D-02F5B0A65918}" srcOrd="0" destOrd="0" presId="urn:microsoft.com/office/officeart/2016/7/layout/RepeatingBendingProcessNew"/>
    <dgm:cxn modelId="{31516D2A-7276-4D57-B438-0033334792E6}" type="presOf" srcId="{AFD3AA57-6E5D-45F9-AA2C-51ABF90943AF}" destId="{EE930675-54D1-4BC1-A372-1F2624F170A5}" srcOrd="0" destOrd="0" presId="urn:microsoft.com/office/officeart/2016/7/layout/RepeatingBendingProcessNew"/>
    <dgm:cxn modelId="{5A679968-447D-4C6E-9952-461F20835692}" srcId="{1261CD1E-1435-4EE1-B194-A5D0C7A67B98}" destId="{BA156D9D-6EF7-4A49-8129-3BAFE819624D}" srcOrd="2" destOrd="0" parTransId="{18D60A1E-4F38-4349-8E98-DAD9ED672432}" sibTransId="{A07FEDAD-2EF5-4AFE-89DC-FDCA76C3B463}"/>
    <dgm:cxn modelId="{AF869975-DF90-4E5A-AF25-50D1926382BA}" type="presOf" srcId="{48466164-51FE-494E-BB51-52314EE4670F}" destId="{98EA62EF-BC61-488D-BB41-3E14D40DD112}" srcOrd="1" destOrd="0" presId="urn:microsoft.com/office/officeart/2016/7/layout/RepeatingBendingProcessNew"/>
    <dgm:cxn modelId="{CEADA275-4041-48FC-9D8F-C59CFBD773EA}" type="presOf" srcId="{B1C26F0E-B0B6-4066-A63E-7EC6F38F98E9}" destId="{D507434D-799C-4387-93BF-CB2D76B4F77B}" srcOrd="1" destOrd="0" presId="urn:microsoft.com/office/officeart/2016/7/layout/RepeatingBendingProcessNew"/>
    <dgm:cxn modelId="{E1C98276-19F2-4E69-A2D7-7DAF38E4F7BB}" type="presOf" srcId="{15D34079-FE95-4DBA-A28A-3971297E566F}" destId="{F5E17A55-8043-434C-AD69-C1362B250135}" srcOrd="0" destOrd="0" presId="urn:microsoft.com/office/officeart/2016/7/layout/RepeatingBendingProcessNew"/>
    <dgm:cxn modelId="{1A93B75A-2A21-4C53-BAB0-67F497A7DD1C}" type="presOf" srcId="{756A5B84-3521-406C-8815-387630E73431}" destId="{F89AAD48-D6DF-48A5-B552-4FE19C19192D}" srcOrd="0" destOrd="0" presId="urn:microsoft.com/office/officeart/2016/7/layout/RepeatingBendingProcessNew"/>
    <dgm:cxn modelId="{387ACB8E-1F98-435C-B8D3-40FBC60170F6}" type="presOf" srcId="{A78FA503-594E-47E1-95E7-3654E086675D}" destId="{6DF99C69-8431-43EF-BE91-19F7C75298DF}" srcOrd="0" destOrd="0" presId="urn:microsoft.com/office/officeart/2016/7/layout/RepeatingBendingProcessNew"/>
    <dgm:cxn modelId="{4DA9B496-6080-42B7-9DA3-FDD675EB3B6E}" type="presOf" srcId="{756A5B84-3521-406C-8815-387630E73431}" destId="{9C998CCD-7E25-4585-BDA6-AABB65FF2092}" srcOrd="1" destOrd="0" presId="urn:microsoft.com/office/officeart/2016/7/layout/RepeatingBendingProcessNew"/>
    <dgm:cxn modelId="{515C1597-8981-4AC9-A4A1-3193A897AB17}" type="presOf" srcId="{52E98B7C-5354-4DAF-9B2B-45B0608C4D8F}" destId="{B7FA327C-0106-446C-8BC4-F35B59068F10}" srcOrd="0" destOrd="0" presId="urn:microsoft.com/office/officeart/2016/7/layout/RepeatingBendingProcessNew"/>
    <dgm:cxn modelId="{BCDCA5AD-0316-44DE-910C-856EDCD04F2D}" srcId="{1261CD1E-1435-4EE1-B194-A5D0C7A67B98}" destId="{52E98B7C-5354-4DAF-9B2B-45B0608C4D8F}" srcOrd="1" destOrd="0" parTransId="{CA2EDED3-AAE6-41C1-8012-84A673925F20}" sibTransId="{B1C26F0E-B0B6-4066-A63E-7EC6F38F98E9}"/>
    <dgm:cxn modelId="{A0BA6AB0-6769-4FAC-916F-63FA1B24C9EE}" srcId="{1261CD1E-1435-4EE1-B194-A5D0C7A67B98}" destId="{A78FA503-594E-47E1-95E7-3654E086675D}" srcOrd="0" destOrd="0" parTransId="{4DA74E46-3D6A-4D46-BBA0-8138C4D11F05}" sibTransId="{756A5B84-3521-406C-8815-387630E73431}"/>
    <dgm:cxn modelId="{67FC9DB0-1F32-4359-B1EE-A19DE431AEEF}" type="presOf" srcId="{BA156D9D-6EF7-4A49-8129-3BAFE819624D}" destId="{0E3C65E2-D1D1-44A3-9859-CE1F54B08520}" srcOrd="0" destOrd="0" presId="urn:microsoft.com/office/officeart/2016/7/layout/RepeatingBendingProcessNew"/>
    <dgm:cxn modelId="{5CCAE3C5-B27A-40D0-AD25-2C117979EEE9}" type="presOf" srcId="{AFD3AA57-6E5D-45F9-AA2C-51ABF90943AF}" destId="{DF1FC92F-D574-4368-8192-512CB844A397}" srcOrd="1" destOrd="0" presId="urn:microsoft.com/office/officeart/2016/7/layout/RepeatingBendingProcessNew"/>
    <dgm:cxn modelId="{F56D30D4-0B22-4C05-95AC-1DC0BCFFC5E7}" srcId="{1261CD1E-1435-4EE1-B194-A5D0C7A67B98}" destId="{3719DF9E-8FA8-4708-B03A-16B621818177}" srcOrd="3" destOrd="0" parTransId="{119C22FA-536B-4912-AE40-58D9C0A31598}" sibTransId="{48466164-51FE-494E-BB51-52314EE4670F}"/>
    <dgm:cxn modelId="{051FE6D9-6A1E-487B-A53D-C36F013FB41C}" type="presOf" srcId="{A07FEDAD-2EF5-4AFE-89DC-FDCA76C3B463}" destId="{50D540AF-8705-4880-ADA9-8F438CCD4C6E}" srcOrd="1" destOrd="0" presId="urn:microsoft.com/office/officeart/2016/7/layout/RepeatingBendingProcessNew"/>
    <dgm:cxn modelId="{3A9C33DC-C547-40E0-93C5-BB44AC8E2683}" srcId="{1261CD1E-1435-4EE1-B194-A5D0C7A67B98}" destId="{F1817F27-9C33-4D09-8945-92449F0BB274}" srcOrd="4" destOrd="0" parTransId="{4388A5B7-3AA0-4442-9412-C4E9BD4BBCB7}" sibTransId="{AFD3AA57-6E5D-45F9-AA2C-51ABF90943AF}"/>
    <dgm:cxn modelId="{90A334E5-E748-4D9D-B832-C0ED02B0650A}" type="presOf" srcId="{48466164-51FE-494E-BB51-52314EE4670F}" destId="{119E20B3-C8ED-4A2A-84DF-6325AE3A8182}" srcOrd="0" destOrd="0" presId="urn:microsoft.com/office/officeart/2016/7/layout/RepeatingBendingProcessNew"/>
    <dgm:cxn modelId="{180182F1-4F6A-4631-9B7B-7985AE02791D}" srcId="{1261CD1E-1435-4EE1-B194-A5D0C7A67B98}" destId="{15D34079-FE95-4DBA-A28A-3971297E566F}" srcOrd="5" destOrd="0" parTransId="{65B305EF-D6FE-42E2-B890-2CF4D08CBD34}" sibTransId="{9AEDBFD3-D595-4C60-B0A4-3B93E3DB11DA}"/>
    <dgm:cxn modelId="{46A1C78A-345D-4F10-BE4E-530CE55892AC}" type="presParOf" srcId="{4B904C37-1E42-474B-9F9D-02F5B0A65918}" destId="{6DF99C69-8431-43EF-BE91-19F7C75298DF}" srcOrd="0" destOrd="0" presId="urn:microsoft.com/office/officeart/2016/7/layout/RepeatingBendingProcessNew"/>
    <dgm:cxn modelId="{6B19B22C-6421-4008-ACA2-B42198552058}" type="presParOf" srcId="{4B904C37-1E42-474B-9F9D-02F5B0A65918}" destId="{F89AAD48-D6DF-48A5-B552-4FE19C19192D}" srcOrd="1" destOrd="0" presId="urn:microsoft.com/office/officeart/2016/7/layout/RepeatingBendingProcessNew"/>
    <dgm:cxn modelId="{AB9EB9D6-1E3B-4BAD-BB36-1DD2096EEEC7}" type="presParOf" srcId="{F89AAD48-D6DF-48A5-B552-4FE19C19192D}" destId="{9C998CCD-7E25-4585-BDA6-AABB65FF2092}" srcOrd="0" destOrd="0" presId="urn:microsoft.com/office/officeart/2016/7/layout/RepeatingBendingProcessNew"/>
    <dgm:cxn modelId="{648615E6-E3CF-4272-80D2-D8F61316B9AF}" type="presParOf" srcId="{4B904C37-1E42-474B-9F9D-02F5B0A65918}" destId="{B7FA327C-0106-446C-8BC4-F35B59068F10}" srcOrd="2" destOrd="0" presId="urn:microsoft.com/office/officeart/2016/7/layout/RepeatingBendingProcessNew"/>
    <dgm:cxn modelId="{DC1ECDE0-3B75-45D1-A42B-F1E962BC59D9}" type="presParOf" srcId="{4B904C37-1E42-474B-9F9D-02F5B0A65918}" destId="{E1F5559D-F7A3-43F9-A6A0-86D8499D1E78}" srcOrd="3" destOrd="0" presId="urn:microsoft.com/office/officeart/2016/7/layout/RepeatingBendingProcessNew"/>
    <dgm:cxn modelId="{3806A6D2-5217-42BD-8756-60DBBA1D399E}" type="presParOf" srcId="{E1F5559D-F7A3-43F9-A6A0-86D8499D1E78}" destId="{D507434D-799C-4387-93BF-CB2D76B4F77B}" srcOrd="0" destOrd="0" presId="urn:microsoft.com/office/officeart/2016/7/layout/RepeatingBendingProcessNew"/>
    <dgm:cxn modelId="{F6E75FC1-AD49-4FA1-9D74-A776A2BFC301}" type="presParOf" srcId="{4B904C37-1E42-474B-9F9D-02F5B0A65918}" destId="{0E3C65E2-D1D1-44A3-9859-CE1F54B08520}" srcOrd="4" destOrd="0" presId="urn:microsoft.com/office/officeart/2016/7/layout/RepeatingBendingProcessNew"/>
    <dgm:cxn modelId="{C0BA9972-C08A-4B55-B1D5-D87B0309D311}" type="presParOf" srcId="{4B904C37-1E42-474B-9F9D-02F5B0A65918}" destId="{CBE24B0A-5929-45F3-9BBD-817B409400CE}" srcOrd="5" destOrd="0" presId="urn:microsoft.com/office/officeart/2016/7/layout/RepeatingBendingProcessNew"/>
    <dgm:cxn modelId="{1C0286FA-EDE3-41ED-9333-BB2ECA37789C}" type="presParOf" srcId="{CBE24B0A-5929-45F3-9BBD-817B409400CE}" destId="{50D540AF-8705-4880-ADA9-8F438CCD4C6E}" srcOrd="0" destOrd="0" presId="urn:microsoft.com/office/officeart/2016/7/layout/RepeatingBendingProcessNew"/>
    <dgm:cxn modelId="{B52FCBE1-DD9C-4275-8499-9D8D68F814F5}" type="presParOf" srcId="{4B904C37-1E42-474B-9F9D-02F5B0A65918}" destId="{0BB2D44E-9074-429C-9222-AE8419054737}" srcOrd="6" destOrd="0" presId="urn:microsoft.com/office/officeart/2016/7/layout/RepeatingBendingProcessNew"/>
    <dgm:cxn modelId="{C818D61A-9A64-4E28-9760-71BE3DB84D79}" type="presParOf" srcId="{4B904C37-1E42-474B-9F9D-02F5B0A65918}" destId="{119E20B3-C8ED-4A2A-84DF-6325AE3A8182}" srcOrd="7" destOrd="0" presId="urn:microsoft.com/office/officeart/2016/7/layout/RepeatingBendingProcessNew"/>
    <dgm:cxn modelId="{5C649B73-EC31-4F20-B755-EE500C9C3A81}" type="presParOf" srcId="{119E20B3-C8ED-4A2A-84DF-6325AE3A8182}" destId="{98EA62EF-BC61-488D-BB41-3E14D40DD112}" srcOrd="0" destOrd="0" presId="urn:microsoft.com/office/officeart/2016/7/layout/RepeatingBendingProcessNew"/>
    <dgm:cxn modelId="{0219C0D1-1BAA-4CDB-A42D-71697545C5B4}" type="presParOf" srcId="{4B904C37-1E42-474B-9F9D-02F5B0A65918}" destId="{D782A940-0A47-4900-B969-ADD4789042CD}" srcOrd="8" destOrd="0" presId="urn:microsoft.com/office/officeart/2016/7/layout/RepeatingBendingProcessNew"/>
    <dgm:cxn modelId="{76190080-191E-44CA-88F0-C088C27D6768}" type="presParOf" srcId="{4B904C37-1E42-474B-9F9D-02F5B0A65918}" destId="{EE930675-54D1-4BC1-A372-1F2624F170A5}" srcOrd="9" destOrd="0" presId="urn:microsoft.com/office/officeart/2016/7/layout/RepeatingBendingProcessNew"/>
    <dgm:cxn modelId="{0CE25C1A-3AF5-4FEA-B0BC-EA9D2EDAB82C}" type="presParOf" srcId="{EE930675-54D1-4BC1-A372-1F2624F170A5}" destId="{DF1FC92F-D574-4368-8192-512CB844A397}" srcOrd="0" destOrd="0" presId="urn:microsoft.com/office/officeart/2016/7/layout/RepeatingBendingProcessNew"/>
    <dgm:cxn modelId="{2EAB7EB0-86C6-428B-8AFA-256B811DE058}" type="presParOf" srcId="{4B904C37-1E42-474B-9F9D-02F5B0A65918}" destId="{F5E17A55-8043-434C-AD69-C1362B25013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ABD6C4-1BBB-4983-9470-AE62141E726C}"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AD1466BA-7684-435F-93D1-283AAF94575C}">
      <dgm:prSet/>
      <dgm:spPr/>
      <dgm:t>
        <a:bodyPr/>
        <a:lstStyle/>
        <a:p>
          <a:r>
            <a:rPr lang="en-GB"/>
            <a:t>Reaction</a:t>
          </a:r>
          <a:endParaRPr lang="en-US"/>
        </a:p>
      </dgm:t>
    </dgm:pt>
    <dgm:pt modelId="{05905796-05DE-451F-B4A9-34397CB8CE49}" type="parTrans" cxnId="{8B399597-9AE8-431B-8663-AF69290E7C00}">
      <dgm:prSet/>
      <dgm:spPr/>
      <dgm:t>
        <a:bodyPr/>
        <a:lstStyle/>
        <a:p>
          <a:endParaRPr lang="en-US"/>
        </a:p>
      </dgm:t>
    </dgm:pt>
    <dgm:pt modelId="{E1A222A2-78EF-4E53-9E08-DF900791251F}" type="sibTrans" cxnId="{8B399597-9AE8-431B-8663-AF69290E7C00}">
      <dgm:prSet/>
      <dgm:spPr/>
      <dgm:t>
        <a:bodyPr/>
        <a:lstStyle/>
        <a:p>
          <a:endParaRPr lang="en-US"/>
        </a:p>
      </dgm:t>
    </dgm:pt>
    <dgm:pt modelId="{0F563B64-B64E-4E40-8015-E67202F775F0}">
      <dgm:prSet/>
      <dgm:spPr/>
      <dgm:t>
        <a:bodyPr/>
        <a:lstStyle/>
        <a:p>
          <a:r>
            <a:rPr lang="en-GB"/>
            <a:t>Learning</a:t>
          </a:r>
          <a:endParaRPr lang="en-US"/>
        </a:p>
      </dgm:t>
    </dgm:pt>
    <dgm:pt modelId="{5B17E8C4-A2BE-48A1-AF8B-732B7A5603FF}" type="parTrans" cxnId="{50B91C57-56EE-44AB-B8E0-BED661818DC5}">
      <dgm:prSet/>
      <dgm:spPr/>
      <dgm:t>
        <a:bodyPr/>
        <a:lstStyle/>
        <a:p>
          <a:endParaRPr lang="en-US"/>
        </a:p>
      </dgm:t>
    </dgm:pt>
    <dgm:pt modelId="{9E379EFA-C35D-4B7B-8276-E7FEC65CC23C}" type="sibTrans" cxnId="{50B91C57-56EE-44AB-B8E0-BED661818DC5}">
      <dgm:prSet/>
      <dgm:spPr/>
      <dgm:t>
        <a:bodyPr/>
        <a:lstStyle/>
        <a:p>
          <a:endParaRPr lang="en-US"/>
        </a:p>
      </dgm:t>
    </dgm:pt>
    <dgm:pt modelId="{CB6E4E3C-8DDA-48DB-BDD1-7274ABC9FBC3}">
      <dgm:prSet/>
      <dgm:spPr/>
      <dgm:t>
        <a:bodyPr/>
        <a:lstStyle/>
        <a:p>
          <a:r>
            <a:rPr lang="en-GB"/>
            <a:t>Behaviour</a:t>
          </a:r>
          <a:endParaRPr lang="en-US"/>
        </a:p>
      </dgm:t>
    </dgm:pt>
    <dgm:pt modelId="{0241AD41-B065-4A74-9F04-057F77C372C3}" type="parTrans" cxnId="{7909F13D-7355-4DBC-8B54-3EE35056D774}">
      <dgm:prSet/>
      <dgm:spPr/>
      <dgm:t>
        <a:bodyPr/>
        <a:lstStyle/>
        <a:p>
          <a:endParaRPr lang="en-US"/>
        </a:p>
      </dgm:t>
    </dgm:pt>
    <dgm:pt modelId="{250ECC28-DDAC-497C-B841-ADD36613440F}" type="sibTrans" cxnId="{7909F13D-7355-4DBC-8B54-3EE35056D774}">
      <dgm:prSet/>
      <dgm:spPr/>
      <dgm:t>
        <a:bodyPr/>
        <a:lstStyle/>
        <a:p>
          <a:endParaRPr lang="en-US"/>
        </a:p>
      </dgm:t>
    </dgm:pt>
    <dgm:pt modelId="{3DEC9A87-4086-4A04-BAEA-3EC0A3BFD28B}">
      <dgm:prSet/>
      <dgm:spPr/>
      <dgm:t>
        <a:bodyPr/>
        <a:lstStyle/>
        <a:p>
          <a:r>
            <a:rPr lang="en-GB"/>
            <a:t>Performance</a:t>
          </a:r>
          <a:endParaRPr lang="en-US"/>
        </a:p>
      </dgm:t>
    </dgm:pt>
    <dgm:pt modelId="{EA7AF947-1EAD-4293-9454-4D4B0CDA8972}" type="parTrans" cxnId="{01E3136A-B3D9-4D12-8CAF-55CB77383AE3}">
      <dgm:prSet/>
      <dgm:spPr/>
      <dgm:t>
        <a:bodyPr/>
        <a:lstStyle/>
        <a:p>
          <a:endParaRPr lang="en-US"/>
        </a:p>
      </dgm:t>
    </dgm:pt>
    <dgm:pt modelId="{60C103A9-196C-483E-976E-8C6A5B728AE5}" type="sibTrans" cxnId="{01E3136A-B3D9-4D12-8CAF-55CB77383AE3}">
      <dgm:prSet/>
      <dgm:spPr/>
      <dgm:t>
        <a:bodyPr/>
        <a:lstStyle/>
        <a:p>
          <a:endParaRPr lang="en-US"/>
        </a:p>
      </dgm:t>
    </dgm:pt>
    <dgm:pt modelId="{0A710A6C-ED00-4E7C-BD0B-A32CFE6DB8D8}">
      <dgm:prSet/>
      <dgm:spPr/>
      <dgm:t>
        <a:bodyPr/>
        <a:lstStyle/>
        <a:p>
          <a:r>
            <a:rPr lang="en-GB"/>
            <a:t>Business Impact</a:t>
          </a:r>
          <a:endParaRPr lang="en-US"/>
        </a:p>
      </dgm:t>
    </dgm:pt>
    <dgm:pt modelId="{B02C1496-2E92-420E-900A-69208E3C07A7}" type="parTrans" cxnId="{E9BDF53E-B324-4399-862B-88801DBC1CF7}">
      <dgm:prSet/>
      <dgm:spPr/>
      <dgm:t>
        <a:bodyPr/>
        <a:lstStyle/>
        <a:p>
          <a:endParaRPr lang="en-US"/>
        </a:p>
      </dgm:t>
    </dgm:pt>
    <dgm:pt modelId="{07BCC0AF-CD34-4E6B-9911-E55EE83103C9}" type="sibTrans" cxnId="{E9BDF53E-B324-4399-862B-88801DBC1CF7}">
      <dgm:prSet/>
      <dgm:spPr/>
      <dgm:t>
        <a:bodyPr/>
        <a:lstStyle/>
        <a:p>
          <a:endParaRPr lang="en-US"/>
        </a:p>
      </dgm:t>
    </dgm:pt>
    <dgm:pt modelId="{1F239DD6-8718-4A22-892F-2248C396BED2}">
      <dgm:prSet/>
      <dgm:spPr/>
      <dgm:t>
        <a:bodyPr/>
        <a:lstStyle/>
        <a:p>
          <a:r>
            <a:rPr lang="en-GB"/>
            <a:t>Follow up and review data</a:t>
          </a:r>
          <a:endParaRPr lang="en-US"/>
        </a:p>
      </dgm:t>
    </dgm:pt>
    <dgm:pt modelId="{3FE98759-776A-41EF-B42D-BE99351210CC}" type="parTrans" cxnId="{A650C983-79FB-4A32-B9CC-024725314F95}">
      <dgm:prSet/>
      <dgm:spPr/>
      <dgm:t>
        <a:bodyPr/>
        <a:lstStyle/>
        <a:p>
          <a:endParaRPr lang="en-US"/>
        </a:p>
      </dgm:t>
    </dgm:pt>
    <dgm:pt modelId="{F9E8D74B-4357-4263-9DBD-28790AC5BF5B}" type="sibTrans" cxnId="{A650C983-79FB-4A32-B9CC-024725314F95}">
      <dgm:prSet/>
      <dgm:spPr/>
      <dgm:t>
        <a:bodyPr/>
        <a:lstStyle/>
        <a:p>
          <a:endParaRPr lang="en-US"/>
        </a:p>
      </dgm:t>
    </dgm:pt>
    <dgm:pt modelId="{AE36751D-8195-41CA-B185-6155B9813AA0}" type="pres">
      <dgm:prSet presAssocID="{3AABD6C4-1BBB-4983-9470-AE62141E726C}" presName="root" presStyleCnt="0">
        <dgm:presLayoutVars>
          <dgm:dir/>
          <dgm:resizeHandles val="exact"/>
        </dgm:presLayoutVars>
      </dgm:prSet>
      <dgm:spPr/>
    </dgm:pt>
    <dgm:pt modelId="{BBB91177-010A-465F-B923-2FCA50CBEE03}" type="pres">
      <dgm:prSet presAssocID="{AD1466BA-7684-435F-93D1-283AAF94575C}" presName="compNode" presStyleCnt="0"/>
      <dgm:spPr/>
    </dgm:pt>
    <dgm:pt modelId="{31DB5F89-D94F-4ACD-A220-E10B5B2673C3}" type="pres">
      <dgm:prSet presAssocID="{AD1466BA-7684-435F-93D1-283AAF94575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lask"/>
        </a:ext>
      </dgm:extLst>
    </dgm:pt>
    <dgm:pt modelId="{5871823C-4372-4231-8837-CB796755FEB6}" type="pres">
      <dgm:prSet presAssocID="{AD1466BA-7684-435F-93D1-283AAF94575C}" presName="spaceRect" presStyleCnt="0"/>
      <dgm:spPr/>
    </dgm:pt>
    <dgm:pt modelId="{2A9E6216-ED28-4DF0-90F1-99E1C0ABBCA2}" type="pres">
      <dgm:prSet presAssocID="{AD1466BA-7684-435F-93D1-283AAF94575C}" presName="textRect" presStyleLbl="revTx" presStyleIdx="0" presStyleCnt="6">
        <dgm:presLayoutVars>
          <dgm:chMax val="1"/>
          <dgm:chPref val="1"/>
        </dgm:presLayoutVars>
      </dgm:prSet>
      <dgm:spPr/>
    </dgm:pt>
    <dgm:pt modelId="{27CE8F41-D9C9-427A-9A70-AC4F3FB1E265}" type="pres">
      <dgm:prSet presAssocID="{E1A222A2-78EF-4E53-9E08-DF900791251F}" presName="sibTrans" presStyleCnt="0"/>
      <dgm:spPr/>
    </dgm:pt>
    <dgm:pt modelId="{1D7D64A1-FD1D-4A74-840D-6DE605AB36E2}" type="pres">
      <dgm:prSet presAssocID="{0F563B64-B64E-4E40-8015-E67202F775F0}" presName="compNode" presStyleCnt="0"/>
      <dgm:spPr/>
    </dgm:pt>
    <dgm:pt modelId="{9C8B5E4F-3BDD-45E5-8C79-54920B4470DE}" type="pres">
      <dgm:prSet presAssocID="{0F563B64-B64E-4E40-8015-E67202F775F0}"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F1D536BD-B896-4003-8C34-62BE691B4227}" type="pres">
      <dgm:prSet presAssocID="{0F563B64-B64E-4E40-8015-E67202F775F0}" presName="spaceRect" presStyleCnt="0"/>
      <dgm:spPr/>
    </dgm:pt>
    <dgm:pt modelId="{A481B9D1-52DF-4878-B858-935720F5514D}" type="pres">
      <dgm:prSet presAssocID="{0F563B64-B64E-4E40-8015-E67202F775F0}" presName="textRect" presStyleLbl="revTx" presStyleIdx="1" presStyleCnt="6">
        <dgm:presLayoutVars>
          <dgm:chMax val="1"/>
          <dgm:chPref val="1"/>
        </dgm:presLayoutVars>
      </dgm:prSet>
      <dgm:spPr/>
    </dgm:pt>
    <dgm:pt modelId="{6C23375B-ED3F-4432-9BA5-C76D53392A39}" type="pres">
      <dgm:prSet presAssocID="{9E379EFA-C35D-4B7B-8276-E7FEC65CC23C}" presName="sibTrans" presStyleCnt="0"/>
      <dgm:spPr/>
    </dgm:pt>
    <dgm:pt modelId="{82AB66BF-F888-4DBC-B372-1E51BABCE37C}" type="pres">
      <dgm:prSet presAssocID="{CB6E4E3C-8DDA-48DB-BDD1-7274ABC9FBC3}" presName="compNode" presStyleCnt="0"/>
      <dgm:spPr/>
    </dgm:pt>
    <dgm:pt modelId="{90CE7E29-7DDF-45FD-94BA-560A11AF8125}" type="pres">
      <dgm:prSet presAssocID="{CB6E4E3C-8DDA-48DB-BDD1-7274ABC9FBC3}"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miling Face with No Fill"/>
        </a:ext>
      </dgm:extLst>
    </dgm:pt>
    <dgm:pt modelId="{B1A55F37-35E1-4A7F-B3BC-3F0AD7FC0E12}" type="pres">
      <dgm:prSet presAssocID="{CB6E4E3C-8DDA-48DB-BDD1-7274ABC9FBC3}" presName="spaceRect" presStyleCnt="0"/>
      <dgm:spPr/>
    </dgm:pt>
    <dgm:pt modelId="{C763521F-4C43-4A1D-A582-5AF2910B91C6}" type="pres">
      <dgm:prSet presAssocID="{CB6E4E3C-8DDA-48DB-BDD1-7274ABC9FBC3}" presName="textRect" presStyleLbl="revTx" presStyleIdx="2" presStyleCnt="6">
        <dgm:presLayoutVars>
          <dgm:chMax val="1"/>
          <dgm:chPref val="1"/>
        </dgm:presLayoutVars>
      </dgm:prSet>
      <dgm:spPr/>
    </dgm:pt>
    <dgm:pt modelId="{987AFCA7-5629-4DC8-89ED-DB22B520570B}" type="pres">
      <dgm:prSet presAssocID="{250ECC28-DDAC-497C-B841-ADD36613440F}" presName="sibTrans" presStyleCnt="0"/>
      <dgm:spPr/>
    </dgm:pt>
    <dgm:pt modelId="{03F78CAC-2416-436C-A736-634F5E4B392A}" type="pres">
      <dgm:prSet presAssocID="{3DEC9A87-4086-4A04-BAEA-3EC0A3BFD28B}" presName="compNode" presStyleCnt="0"/>
      <dgm:spPr/>
    </dgm:pt>
    <dgm:pt modelId="{636E94A4-C31C-4030-AB27-E6562F40CC3F}" type="pres">
      <dgm:prSet presAssocID="{3DEC9A87-4086-4A04-BAEA-3EC0A3BFD28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77D04604-71E8-42FF-92A7-E6ADA18F0408}" type="pres">
      <dgm:prSet presAssocID="{3DEC9A87-4086-4A04-BAEA-3EC0A3BFD28B}" presName="spaceRect" presStyleCnt="0"/>
      <dgm:spPr/>
    </dgm:pt>
    <dgm:pt modelId="{209D9426-9347-467F-B02C-0BD41F18F8CF}" type="pres">
      <dgm:prSet presAssocID="{3DEC9A87-4086-4A04-BAEA-3EC0A3BFD28B}" presName="textRect" presStyleLbl="revTx" presStyleIdx="3" presStyleCnt="6">
        <dgm:presLayoutVars>
          <dgm:chMax val="1"/>
          <dgm:chPref val="1"/>
        </dgm:presLayoutVars>
      </dgm:prSet>
      <dgm:spPr/>
    </dgm:pt>
    <dgm:pt modelId="{66471424-783D-45A6-B041-AB68AAD1B944}" type="pres">
      <dgm:prSet presAssocID="{60C103A9-196C-483E-976E-8C6A5B728AE5}" presName="sibTrans" presStyleCnt="0"/>
      <dgm:spPr/>
    </dgm:pt>
    <dgm:pt modelId="{051E0203-69E6-4F8B-A0EE-A087B6ECC759}" type="pres">
      <dgm:prSet presAssocID="{0A710A6C-ED00-4E7C-BD0B-A32CFE6DB8D8}" presName="compNode" presStyleCnt="0"/>
      <dgm:spPr/>
    </dgm:pt>
    <dgm:pt modelId="{EAFF3B91-A2C3-4C02-83C3-13B3CF38C7FF}" type="pres">
      <dgm:prSet presAssocID="{0A710A6C-ED00-4E7C-BD0B-A32CFE6DB8D8}"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F1ABA0C3-31E4-4ADC-8EA3-CF879AF8533F}" type="pres">
      <dgm:prSet presAssocID="{0A710A6C-ED00-4E7C-BD0B-A32CFE6DB8D8}" presName="spaceRect" presStyleCnt="0"/>
      <dgm:spPr/>
    </dgm:pt>
    <dgm:pt modelId="{35FBA109-0D58-4B4B-BCFB-AFA39A6FCEDD}" type="pres">
      <dgm:prSet presAssocID="{0A710A6C-ED00-4E7C-BD0B-A32CFE6DB8D8}" presName="textRect" presStyleLbl="revTx" presStyleIdx="4" presStyleCnt="6">
        <dgm:presLayoutVars>
          <dgm:chMax val="1"/>
          <dgm:chPref val="1"/>
        </dgm:presLayoutVars>
      </dgm:prSet>
      <dgm:spPr/>
    </dgm:pt>
    <dgm:pt modelId="{7F19725B-9052-40D2-ABFA-7974D440F06C}" type="pres">
      <dgm:prSet presAssocID="{07BCC0AF-CD34-4E6B-9911-E55EE83103C9}" presName="sibTrans" presStyleCnt="0"/>
      <dgm:spPr/>
    </dgm:pt>
    <dgm:pt modelId="{92B0FF46-CD16-4932-9A52-CE9B53E6E3F9}" type="pres">
      <dgm:prSet presAssocID="{1F239DD6-8718-4A22-892F-2248C396BED2}" presName="compNode" presStyleCnt="0"/>
      <dgm:spPr/>
    </dgm:pt>
    <dgm:pt modelId="{EF5BDE3F-0588-4288-8B97-11A7B308A88F}" type="pres">
      <dgm:prSet presAssocID="{1F239DD6-8718-4A22-892F-2248C396BED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E506AB40-240F-4342-BA6E-C5C82F988B5E}" type="pres">
      <dgm:prSet presAssocID="{1F239DD6-8718-4A22-892F-2248C396BED2}" presName="spaceRect" presStyleCnt="0"/>
      <dgm:spPr/>
    </dgm:pt>
    <dgm:pt modelId="{E91EBAC0-1AA9-49C5-A9F6-ECED12878457}" type="pres">
      <dgm:prSet presAssocID="{1F239DD6-8718-4A22-892F-2248C396BED2}" presName="textRect" presStyleLbl="revTx" presStyleIdx="5" presStyleCnt="6">
        <dgm:presLayoutVars>
          <dgm:chMax val="1"/>
          <dgm:chPref val="1"/>
        </dgm:presLayoutVars>
      </dgm:prSet>
      <dgm:spPr/>
    </dgm:pt>
  </dgm:ptLst>
  <dgm:cxnLst>
    <dgm:cxn modelId="{C285062A-817D-427C-A99F-E3396D67F76C}" type="presOf" srcId="{0F563B64-B64E-4E40-8015-E67202F775F0}" destId="{A481B9D1-52DF-4878-B858-935720F5514D}" srcOrd="0" destOrd="0" presId="urn:microsoft.com/office/officeart/2018/2/layout/IconLabelList"/>
    <dgm:cxn modelId="{9555B236-5B0E-4FC0-8048-65D4350B8360}" type="presOf" srcId="{AD1466BA-7684-435F-93D1-283AAF94575C}" destId="{2A9E6216-ED28-4DF0-90F1-99E1C0ABBCA2}" srcOrd="0" destOrd="0" presId="urn:microsoft.com/office/officeart/2018/2/layout/IconLabelList"/>
    <dgm:cxn modelId="{7909F13D-7355-4DBC-8B54-3EE35056D774}" srcId="{3AABD6C4-1BBB-4983-9470-AE62141E726C}" destId="{CB6E4E3C-8DDA-48DB-BDD1-7274ABC9FBC3}" srcOrd="2" destOrd="0" parTransId="{0241AD41-B065-4A74-9F04-057F77C372C3}" sibTransId="{250ECC28-DDAC-497C-B841-ADD36613440F}"/>
    <dgm:cxn modelId="{E9BDF53E-B324-4399-862B-88801DBC1CF7}" srcId="{3AABD6C4-1BBB-4983-9470-AE62141E726C}" destId="{0A710A6C-ED00-4E7C-BD0B-A32CFE6DB8D8}" srcOrd="4" destOrd="0" parTransId="{B02C1496-2E92-420E-900A-69208E3C07A7}" sibTransId="{07BCC0AF-CD34-4E6B-9911-E55EE83103C9}"/>
    <dgm:cxn modelId="{F1C5685E-116A-41E2-AFED-641654866CBF}" type="presOf" srcId="{1F239DD6-8718-4A22-892F-2248C396BED2}" destId="{E91EBAC0-1AA9-49C5-A9F6-ECED12878457}" srcOrd="0" destOrd="0" presId="urn:microsoft.com/office/officeart/2018/2/layout/IconLabelList"/>
    <dgm:cxn modelId="{B3A8C568-28CE-4FA0-8244-EA3E94798986}" type="presOf" srcId="{3AABD6C4-1BBB-4983-9470-AE62141E726C}" destId="{AE36751D-8195-41CA-B185-6155B9813AA0}" srcOrd="0" destOrd="0" presId="urn:microsoft.com/office/officeart/2018/2/layout/IconLabelList"/>
    <dgm:cxn modelId="{01E3136A-B3D9-4D12-8CAF-55CB77383AE3}" srcId="{3AABD6C4-1BBB-4983-9470-AE62141E726C}" destId="{3DEC9A87-4086-4A04-BAEA-3EC0A3BFD28B}" srcOrd="3" destOrd="0" parTransId="{EA7AF947-1EAD-4293-9454-4D4B0CDA8972}" sibTransId="{60C103A9-196C-483E-976E-8C6A5B728AE5}"/>
    <dgm:cxn modelId="{DDFF1651-2152-44BC-8BE1-C185A9E91F45}" type="presOf" srcId="{3DEC9A87-4086-4A04-BAEA-3EC0A3BFD28B}" destId="{209D9426-9347-467F-B02C-0BD41F18F8CF}" srcOrd="0" destOrd="0" presId="urn:microsoft.com/office/officeart/2018/2/layout/IconLabelList"/>
    <dgm:cxn modelId="{50B91C57-56EE-44AB-B8E0-BED661818DC5}" srcId="{3AABD6C4-1BBB-4983-9470-AE62141E726C}" destId="{0F563B64-B64E-4E40-8015-E67202F775F0}" srcOrd="1" destOrd="0" parTransId="{5B17E8C4-A2BE-48A1-AF8B-732B7A5603FF}" sibTransId="{9E379EFA-C35D-4B7B-8276-E7FEC65CC23C}"/>
    <dgm:cxn modelId="{FD6D7659-3529-46BA-BCFE-B26767E4A813}" type="presOf" srcId="{0A710A6C-ED00-4E7C-BD0B-A32CFE6DB8D8}" destId="{35FBA109-0D58-4B4B-BCFB-AFA39A6FCEDD}" srcOrd="0" destOrd="0" presId="urn:microsoft.com/office/officeart/2018/2/layout/IconLabelList"/>
    <dgm:cxn modelId="{A650C983-79FB-4A32-B9CC-024725314F95}" srcId="{3AABD6C4-1BBB-4983-9470-AE62141E726C}" destId="{1F239DD6-8718-4A22-892F-2248C396BED2}" srcOrd="5" destOrd="0" parTransId="{3FE98759-776A-41EF-B42D-BE99351210CC}" sibTransId="{F9E8D74B-4357-4263-9DBD-28790AC5BF5B}"/>
    <dgm:cxn modelId="{C5DCB196-424A-4C24-82D2-CC970EECE5FA}" type="presOf" srcId="{CB6E4E3C-8DDA-48DB-BDD1-7274ABC9FBC3}" destId="{C763521F-4C43-4A1D-A582-5AF2910B91C6}" srcOrd="0" destOrd="0" presId="urn:microsoft.com/office/officeart/2018/2/layout/IconLabelList"/>
    <dgm:cxn modelId="{8B399597-9AE8-431B-8663-AF69290E7C00}" srcId="{3AABD6C4-1BBB-4983-9470-AE62141E726C}" destId="{AD1466BA-7684-435F-93D1-283AAF94575C}" srcOrd="0" destOrd="0" parTransId="{05905796-05DE-451F-B4A9-34397CB8CE49}" sibTransId="{E1A222A2-78EF-4E53-9E08-DF900791251F}"/>
    <dgm:cxn modelId="{1ACB5353-10DE-4FD5-9C5D-A760FA1A6D88}" type="presParOf" srcId="{AE36751D-8195-41CA-B185-6155B9813AA0}" destId="{BBB91177-010A-465F-B923-2FCA50CBEE03}" srcOrd="0" destOrd="0" presId="urn:microsoft.com/office/officeart/2018/2/layout/IconLabelList"/>
    <dgm:cxn modelId="{98136DAB-806A-49C1-BD9E-3B0A2A8BC43B}" type="presParOf" srcId="{BBB91177-010A-465F-B923-2FCA50CBEE03}" destId="{31DB5F89-D94F-4ACD-A220-E10B5B2673C3}" srcOrd="0" destOrd="0" presId="urn:microsoft.com/office/officeart/2018/2/layout/IconLabelList"/>
    <dgm:cxn modelId="{F74EB119-9C80-4841-B0AC-6C7E873D1D7F}" type="presParOf" srcId="{BBB91177-010A-465F-B923-2FCA50CBEE03}" destId="{5871823C-4372-4231-8837-CB796755FEB6}" srcOrd="1" destOrd="0" presId="urn:microsoft.com/office/officeart/2018/2/layout/IconLabelList"/>
    <dgm:cxn modelId="{5B60CE38-325E-44EF-8A49-D36E0CA111BE}" type="presParOf" srcId="{BBB91177-010A-465F-B923-2FCA50CBEE03}" destId="{2A9E6216-ED28-4DF0-90F1-99E1C0ABBCA2}" srcOrd="2" destOrd="0" presId="urn:microsoft.com/office/officeart/2018/2/layout/IconLabelList"/>
    <dgm:cxn modelId="{B99FCFAF-D6A9-4987-B4EF-0424FF9A4328}" type="presParOf" srcId="{AE36751D-8195-41CA-B185-6155B9813AA0}" destId="{27CE8F41-D9C9-427A-9A70-AC4F3FB1E265}" srcOrd="1" destOrd="0" presId="urn:microsoft.com/office/officeart/2018/2/layout/IconLabelList"/>
    <dgm:cxn modelId="{108B605A-18C2-4648-8401-4D863E86CCD7}" type="presParOf" srcId="{AE36751D-8195-41CA-B185-6155B9813AA0}" destId="{1D7D64A1-FD1D-4A74-840D-6DE605AB36E2}" srcOrd="2" destOrd="0" presId="urn:microsoft.com/office/officeart/2018/2/layout/IconLabelList"/>
    <dgm:cxn modelId="{9917E2D1-3CFF-4670-90B1-E087F5DB1021}" type="presParOf" srcId="{1D7D64A1-FD1D-4A74-840D-6DE605AB36E2}" destId="{9C8B5E4F-3BDD-45E5-8C79-54920B4470DE}" srcOrd="0" destOrd="0" presId="urn:microsoft.com/office/officeart/2018/2/layout/IconLabelList"/>
    <dgm:cxn modelId="{A53E5952-120A-4964-9511-2DF14633BFDB}" type="presParOf" srcId="{1D7D64A1-FD1D-4A74-840D-6DE605AB36E2}" destId="{F1D536BD-B896-4003-8C34-62BE691B4227}" srcOrd="1" destOrd="0" presId="urn:microsoft.com/office/officeart/2018/2/layout/IconLabelList"/>
    <dgm:cxn modelId="{EBD3B61A-9D92-4CD0-B886-5DF928F8B52D}" type="presParOf" srcId="{1D7D64A1-FD1D-4A74-840D-6DE605AB36E2}" destId="{A481B9D1-52DF-4878-B858-935720F5514D}" srcOrd="2" destOrd="0" presId="urn:microsoft.com/office/officeart/2018/2/layout/IconLabelList"/>
    <dgm:cxn modelId="{31C7A489-B511-4A8F-9ECC-77A3E0DEB4BE}" type="presParOf" srcId="{AE36751D-8195-41CA-B185-6155B9813AA0}" destId="{6C23375B-ED3F-4432-9BA5-C76D53392A39}" srcOrd="3" destOrd="0" presId="urn:microsoft.com/office/officeart/2018/2/layout/IconLabelList"/>
    <dgm:cxn modelId="{DBD19952-B3F4-4424-A749-5CBFD25B167D}" type="presParOf" srcId="{AE36751D-8195-41CA-B185-6155B9813AA0}" destId="{82AB66BF-F888-4DBC-B372-1E51BABCE37C}" srcOrd="4" destOrd="0" presId="urn:microsoft.com/office/officeart/2018/2/layout/IconLabelList"/>
    <dgm:cxn modelId="{3AC25AA6-BE9B-4386-8EE2-E9E3D34D352D}" type="presParOf" srcId="{82AB66BF-F888-4DBC-B372-1E51BABCE37C}" destId="{90CE7E29-7DDF-45FD-94BA-560A11AF8125}" srcOrd="0" destOrd="0" presId="urn:microsoft.com/office/officeart/2018/2/layout/IconLabelList"/>
    <dgm:cxn modelId="{B6288FEB-1A62-48A1-9FF8-CF102987A4B5}" type="presParOf" srcId="{82AB66BF-F888-4DBC-B372-1E51BABCE37C}" destId="{B1A55F37-35E1-4A7F-B3BC-3F0AD7FC0E12}" srcOrd="1" destOrd="0" presId="urn:microsoft.com/office/officeart/2018/2/layout/IconLabelList"/>
    <dgm:cxn modelId="{32A2D9BF-14F5-4813-B005-8AE82401BE1E}" type="presParOf" srcId="{82AB66BF-F888-4DBC-B372-1E51BABCE37C}" destId="{C763521F-4C43-4A1D-A582-5AF2910B91C6}" srcOrd="2" destOrd="0" presId="urn:microsoft.com/office/officeart/2018/2/layout/IconLabelList"/>
    <dgm:cxn modelId="{53494454-4A95-47B1-A168-1F31A7D213B1}" type="presParOf" srcId="{AE36751D-8195-41CA-B185-6155B9813AA0}" destId="{987AFCA7-5629-4DC8-89ED-DB22B520570B}" srcOrd="5" destOrd="0" presId="urn:microsoft.com/office/officeart/2018/2/layout/IconLabelList"/>
    <dgm:cxn modelId="{496669EE-CABF-4F8C-8D04-B8A388DB4A1B}" type="presParOf" srcId="{AE36751D-8195-41CA-B185-6155B9813AA0}" destId="{03F78CAC-2416-436C-A736-634F5E4B392A}" srcOrd="6" destOrd="0" presId="urn:microsoft.com/office/officeart/2018/2/layout/IconLabelList"/>
    <dgm:cxn modelId="{8827775C-8B90-41B7-929F-E20126139D72}" type="presParOf" srcId="{03F78CAC-2416-436C-A736-634F5E4B392A}" destId="{636E94A4-C31C-4030-AB27-E6562F40CC3F}" srcOrd="0" destOrd="0" presId="urn:microsoft.com/office/officeart/2018/2/layout/IconLabelList"/>
    <dgm:cxn modelId="{0A8BD673-AFE5-4E35-8B27-A9A76861B59F}" type="presParOf" srcId="{03F78CAC-2416-436C-A736-634F5E4B392A}" destId="{77D04604-71E8-42FF-92A7-E6ADA18F0408}" srcOrd="1" destOrd="0" presId="urn:microsoft.com/office/officeart/2018/2/layout/IconLabelList"/>
    <dgm:cxn modelId="{064DFDEC-4555-42AA-B330-88F80F7854EE}" type="presParOf" srcId="{03F78CAC-2416-436C-A736-634F5E4B392A}" destId="{209D9426-9347-467F-B02C-0BD41F18F8CF}" srcOrd="2" destOrd="0" presId="urn:microsoft.com/office/officeart/2018/2/layout/IconLabelList"/>
    <dgm:cxn modelId="{F60468B5-23C9-4F4A-9E9B-8EBE4C5946D3}" type="presParOf" srcId="{AE36751D-8195-41CA-B185-6155B9813AA0}" destId="{66471424-783D-45A6-B041-AB68AAD1B944}" srcOrd="7" destOrd="0" presId="urn:microsoft.com/office/officeart/2018/2/layout/IconLabelList"/>
    <dgm:cxn modelId="{AE7CF986-5206-414C-8B0D-76C6C8BB0536}" type="presParOf" srcId="{AE36751D-8195-41CA-B185-6155B9813AA0}" destId="{051E0203-69E6-4F8B-A0EE-A087B6ECC759}" srcOrd="8" destOrd="0" presId="urn:microsoft.com/office/officeart/2018/2/layout/IconLabelList"/>
    <dgm:cxn modelId="{9646D956-DFF3-40ED-B048-EA9D9FECD662}" type="presParOf" srcId="{051E0203-69E6-4F8B-A0EE-A087B6ECC759}" destId="{EAFF3B91-A2C3-4C02-83C3-13B3CF38C7FF}" srcOrd="0" destOrd="0" presId="urn:microsoft.com/office/officeart/2018/2/layout/IconLabelList"/>
    <dgm:cxn modelId="{FD816603-4B3B-413D-B53A-D791185978EB}" type="presParOf" srcId="{051E0203-69E6-4F8B-A0EE-A087B6ECC759}" destId="{F1ABA0C3-31E4-4ADC-8EA3-CF879AF8533F}" srcOrd="1" destOrd="0" presId="urn:microsoft.com/office/officeart/2018/2/layout/IconLabelList"/>
    <dgm:cxn modelId="{07256F42-5CFC-49D3-A94B-8679CBB587C8}" type="presParOf" srcId="{051E0203-69E6-4F8B-A0EE-A087B6ECC759}" destId="{35FBA109-0D58-4B4B-BCFB-AFA39A6FCEDD}" srcOrd="2" destOrd="0" presId="urn:microsoft.com/office/officeart/2018/2/layout/IconLabelList"/>
    <dgm:cxn modelId="{BA60C3B6-F070-4A94-BC39-E1D38ED522BD}" type="presParOf" srcId="{AE36751D-8195-41CA-B185-6155B9813AA0}" destId="{7F19725B-9052-40D2-ABFA-7974D440F06C}" srcOrd="9" destOrd="0" presId="urn:microsoft.com/office/officeart/2018/2/layout/IconLabelList"/>
    <dgm:cxn modelId="{2ABAF48C-48EA-4A94-9D74-339F2F6F6403}" type="presParOf" srcId="{AE36751D-8195-41CA-B185-6155B9813AA0}" destId="{92B0FF46-CD16-4932-9A52-CE9B53E6E3F9}" srcOrd="10" destOrd="0" presId="urn:microsoft.com/office/officeart/2018/2/layout/IconLabelList"/>
    <dgm:cxn modelId="{871C36D5-DD3C-443E-88EF-D92CD848E4BF}" type="presParOf" srcId="{92B0FF46-CD16-4932-9A52-CE9B53E6E3F9}" destId="{EF5BDE3F-0588-4288-8B97-11A7B308A88F}" srcOrd="0" destOrd="0" presId="urn:microsoft.com/office/officeart/2018/2/layout/IconLabelList"/>
    <dgm:cxn modelId="{5EF7DCBD-FBB0-46DA-AB34-7164279F0B76}" type="presParOf" srcId="{92B0FF46-CD16-4932-9A52-CE9B53E6E3F9}" destId="{E506AB40-240F-4342-BA6E-C5C82F988B5E}" srcOrd="1" destOrd="0" presId="urn:microsoft.com/office/officeart/2018/2/layout/IconLabelList"/>
    <dgm:cxn modelId="{713027D0-4E38-4C1A-BA8A-7675E0178C19}" type="presParOf" srcId="{92B0FF46-CD16-4932-9A52-CE9B53E6E3F9}" destId="{E91EBAC0-1AA9-49C5-A9F6-ECED1287845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E2A60E-8758-4E5D-AE7A-0CB9CAC86E28}" type="doc">
      <dgm:prSet loTypeId="urn:microsoft.com/office/officeart/2017/3/layout/HorizontalLabelsTimeline" loCatId="process" qsTypeId="urn:microsoft.com/office/officeart/2005/8/quickstyle/simple2" qsCatId="simple" csTypeId="urn:microsoft.com/office/officeart/2005/8/colors/accent1_2" csCatId="accent1" phldr="1"/>
      <dgm:spPr/>
      <dgm:t>
        <a:bodyPr/>
        <a:lstStyle/>
        <a:p>
          <a:endParaRPr lang="en-US"/>
        </a:p>
      </dgm:t>
    </dgm:pt>
    <dgm:pt modelId="{F18F4108-C0EF-4DE4-B55D-010E7B0D9602}">
      <dgm:prSet/>
      <dgm:spPr/>
      <dgm:t>
        <a:bodyPr/>
        <a:lstStyle/>
        <a:p>
          <a:pPr>
            <a:defRPr b="1"/>
          </a:pPr>
          <a:r>
            <a:rPr lang="en-US"/>
            <a:t>Mon. 13 July</a:t>
          </a:r>
        </a:p>
      </dgm:t>
    </dgm:pt>
    <dgm:pt modelId="{9A69F348-278B-4A4F-8768-9B557FF918B9}" type="parTrans" cxnId="{49A7CFA7-4880-4113-ABEE-D0E93A797CD3}">
      <dgm:prSet/>
      <dgm:spPr/>
      <dgm:t>
        <a:bodyPr/>
        <a:lstStyle/>
        <a:p>
          <a:endParaRPr lang="en-US"/>
        </a:p>
      </dgm:t>
    </dgm:pt>
    <dgm:pt modelId="{50DAD4DB-80B0-4AB5-86B1-5C37E4D2045C}" type="sibTrans" cxnId="{49A7CFA7-4880-4113-ABEE-D0E93A797CD3}">
      <dgm:prSet/>
      <dgm:spPr/>
      <dgm:t>
        <a:bodyPr/>
        <a:lstStyle/>
        <a:p>
          <a:endParaRPr lang="en-US"/>
        </a:p>
      </dgm:t>
    </dgm:pt>
    <dgm:pt modelId="{F13F57B4-F25D-4EEB-B017-97680C7273F9}">
      <dgm:prSet/>
      <dgm:spPr/>
      <dgm:t>
        <a:bodyPr/>
        <a:lstStyle/>
        <a:p>
          <a:r>
            <a:rPr lang="en-US"/>
            <a:t>Task 5 drafts to be emailed to me by Monday 13th July.</a:t>
          </a:r>
        </a:p>
      </dgm:t>
    </dgm:pt>
    <dgm:pt modelId="{2B1B8927-F49A-49A1-8AD1-33F3C2770440}" type="parTrans" cxnId="{582BC3C5-CDDE-40A5-850A-DA81802E9A8D}">
      <dgm:prSet/>
      <dgm:spPr/>
      <dgm:t>
        <a:bodyPr/>
        <a:lstStyle/>
        <a:p>
          <a:endParaRPr lang="en-US"/>
        </a:p>
      </dgm:t>
    </dgm:pt>
    <dgm:pt modelId="{631CCC85-F6E1-4D24-93AE-93FEEC67E663}" type="sibTrans" cxnId="{582BC3C5-CDDE-40A5-850A-DA81802E9A8D}">
      <dgm:prSet/>
      <dgm:spPr/>
      <dgm:t>
        <a:bodyPr/>
        <a:lstStyle/>
        <a:p>
          <a:endParaRPr lang="en-US"/>
        </a:p>
      </dgm:t>
    </dgm:pt>
    <dgm:pt modelId="{0BEA4E95-23D1-4CCE-84E4-DE728568B313}">
      <dgm:prSet/>
      <dgm:spPr/>
      <dgm:t>
        <a:bodyPr/>
        <a:lstStyle/>
        <a:p>
          <a:pPr>
            <a:defRPr b="1"/>
          </a:pPr>
          <a:r>
            <a:rPr lang="en-US"/>
            <a:t>Mon. 20 July</a:t>
          </a:r>
        </a:p>
      </dgm:t>
    </dgm:pt>
    <dgm:pt modelId="{3F88152F-5B7C-40D5-A81D-905F68F00F72}" type="parTrans" cxnId="{ED68F6F4-B85F-415C-884F-9A226E77DFBD}">
      <dgm:prSet/>
      <dgm:spPr/>
      <dgm:t>
        <a:bodyPr/>
        <a:lstStyle/>
        <a:p>
          <a:endParaRPr lang="en-US"/>
        </a:p>
      </dgm:t>
    </dgm:pt>
    <dgm:pt modelId="{A95683B5-7326-4B4C-A1A3-E60C3FA0B906}" type="sibTrans" cxnId="{ED68F6F4-B85F-415C-884F-9A226E77DFBD}">
      <dgm:prSet/>
      <dgm:spPr/>
      <dgm:t>
        <a:bodyPr/>
        <a:lstStyle/>
        <a:p>
          <a:endParaRPr lang="en-US"/>
        </a:p>
      </dgm:t>
    </dgm:pt>
    <dgm:pt modelId="{CCC636E9-1B72-4ECB-810A-3451272D7D8E}">
      <dgm:prSet/>
      <dgm:spPr/>
      <dgm:t>
        <a:bodyPr/>
        <a:lstStyle/>
        <a:p>
          <a:r>
            <a:rPr lang="en-US"/>
            <a:t>Final submission dates for all tasks is Monday 20th July. </a:t>
          </a:r>
        </a:p>
      </dgm:t>
    </dgm:pt>
    <dgm:pt modelId="{D003DD6A-94BC-4EC0-A062-AFC3D9A89D4B}" type="parTrans" cxnId="{13F15800-EF7E-4682-905E-D0FF0272FD73}">
      <dgm:prSet/>
      <dgm:spPr/>
      <dgm:t>
        <a:bodyPr/>
        <a:lstStyle/>
        <a:p>
          <a:endParaRPr lang="en-US"/>
        </a:p>
      </dgm:t>
    </dgm:pt>
    <dgm:pt modelId="{A3C296A7-7308-403A-8858-B5D0B79186CB}" type="sibTrans" cxnId="{13F15800-EF7E-4682-905E-D0FF0272FD73}">
      <dgm:prSet/>
      <dgm:spPr/>
      <dgm:t>
        <a:bodyPr/>
        <a:lstStyle/>
        <a:p>
          <a:endParaRPr lang="en-US"/>
        </a:p>
      </dgm:t>
    </dgm:pt>
    <dgm:pt modelId="{66D59364-F57F-45F3-B3C4-FDD0CDDD5893}">
      <dgm:prSet/>
      <dgm:spPr/>
      <dgm:t>
        <a:bodyPr/>
        <a:lstStyle/>
        <a:p>
          <a:pPr>
            <a:defRPr b="1"/>
          </a:pPr>
          <a:r>
            <a:rPr lang="en-US"/>
            <a:t>Tue. 28 July</a:t>
          </a:r>
        </a:p>
      </dgm:t>
    </dgm:pt>
    <dgm:pt modelId="{0DF3EF36-6FDB-4A46-A43B-0F189B407F62}" type="parTrans" cxnId="{48459ED4-C9F9-4576-9E47-7DE501BD8D10}">
      <dgm:prSet/>
      <dgm:spPr/>
      <dgm:t>
        <a:bodyPr/>
        <a:lstStyle/>
        <a:p>
          <a:endParaRPr lang="en-US"/>
        </a:p>
      </dgm:t>
    </dgm:pt>
    <dgm:pt modelId="{30F9E099-C47C-40BC-BC05-D2ACD3819531}" type="sibTrans" cxnId="{48459ED4-C9F9-4576-9E47-7DE501BD8D10}">
      <dgm:prSet/>
      <dgm:spPr/>
      <dgm:t>
        <a:bodyPr/>
        <a:lstStyle/>
        <a:p>
          <a:endParaRPr lang="en-US"/>
        </a:p>
      </dgm:t>
    </dgm:pt>
    <dgm:pt modelId="{97196B77-426A-42EB-998A-CAABE9505A82}">
      <dgm:prSet/>
      <dgm:spPr/>
      <dgm:t>
        <a:bodyPr/>
        <a:lstStyle/>
        <a:p>
          <a:r>
            <a:rPr lang="en-US"/>
            <a:t>Provisional feedback will be released by Tuesday 28th July. </a:t>
          </a:r>
        </a:p>
      </dgm:t>
    </dgm:pt>
    <dgm:pt modelId="{E3734A2D-EA93-47E8-AEDA-E8ABEAACD0CB}" type="parTrans" cxnId="{546CEA0B-0229-4577-B9AF-3CC497B94178}">
      <dgm:prSet/>
      <dgm:spPr/>
      <dgm:t>
        <a:bodyPr/>
        <a:lstStyle/>
        <a:p>
          <a:endParaRPr lang="en-US"/>
        </a:p>
      </dgm:t>
    </dgm:pt>
    <dgm:pt modelId="{E7E1B0DC-906D-4F74-BB9B-85FDB5E07E30}" type="sibTrans" cxnId="{546CEA0B-0229-4577-B9AF-3CC497B94178}">
      <dgm:prSet/>
      <dgm:spPr/>
      <dgm:t>
        <a:bodyPr/>
        <a:lstStyle/>
        <a:p>
          <a:endParaRPr lang="en-US"/>
        </a:p>
      </dgm:t>
    </dgm:pt>
    <dgm:pt modelId="{3CF39789-3D91-4D2A-A567-26C901CDAFDA}">
      <dgm:prSet/>
      <dgm:spPr/>
      <dgm:t>
        <a:bodyPr/>
        <a:lstStyle/>
        <a:p>
          <a:pPr>
            <a:defRPr b="1"/>
          </a:pPr>
          <a:r>
            <a:rPr lang="en-US"/>
            <a:t>Mon. 17 Aug.</a:t>
          </a:r>
        </a:p>
      </dgm:t>
    </dgm:pt>
    <dgm:pt modelId="{35D14108-4A62-4B63-BA0A-37023B65ADC9}" type="parTrans" cxnId="{9C08BCDB-145F-4870-BAF6-80B985B91FA3}">
      <dgm:prSet/>
      <dgm:spPr/>
      <dgm:t>
        <a:bodyPr/>
        <a:lstStyle/>
        <a:p>
          <a:endParaRPr lang="en-US"/>
        </a:p>
      </dgm:t>
    </dgm:pt>
    <dgm:pt modelId="{923386B1-CF1A-46F5-BDB5-411B164ED3D4}" type="sibTrans" cxnId="{9C08BCDB-145F-4870-BAF6-80B985B91FA3}">
      <dgm:prSet/>
      <dgm:spPr/>
      <dgm:t>
        <a:bodyPr/>
        <a:lstStyle/>
        <a:p>
          <a:endParaRPr lang="en-US"/>
        </a:p>
      </dgm:t>
    </dgm:pt>
    <dgm:pt modelId="{B6C32DFE-A2ED-4232-B754-219CA8676342}">
      <dgm:prSet/>
      <dgm:spPr/>
      <dgm:t>
        <a:bodyPr/>
        <a:lstStyle/>
        <a:p>
          <a:r>
            <a:rPr lang="en-US"/>
            <a:t>Resubmission dates for any refers will be Monday 17th August.</a:t>
          </a:r>
        </a:p>
      </dgm:t>
    </dgm:pt>
    <dgm:pt modelId="{9EE752F0-121B-40D2-AAF5-76D0F2FEE603}" type="parTrans" cxnId="{9044083A-9445-48FD-9D43-4428E42BD532}">
      <dgm:prSet/>
      <dgm:spPr/>
      <dgm:t>
        <a:bodyPr/>
        <a:lstStyle/>
        <a:p>
          <a:endParaRPr lang="en-US"/>
        </a:p>
      </dgm:t>
    </dgm:pt>
    <dgm:pt modelId="{94400FE0-FB19-4AC4-8E34-29B6AAFCD872}" type="sibTrans" cxnId="{9044083A-9445-48FD-9D43-4428E42BD532}">
      <dgm:prSet/>
      <dgm:spPr/>
      <dgm:t>
        <a:bodyPr/>
        <a:lstStyle/>
        <a:p>
          <a:endParaRPr lang="en-US"/>
        </a:p>
      </dgm:t>
    </dgm:pt>
    <dgm:pt modelId="{5AE6FD4C-1ECD-440A-AF44-335EC5C7726B}">
      <dgm:prSet/>
      <dgm:spPr/>
      <dgm:t>
        <a:bodyPr/>
        <a:lstStyle/>
        <a:p>
          <a:pPr>
            <a:defRPr b="1"/>
          </a:pPr>
          <a:r>
            <a:rPr lang="en-US"/>
            <a:t>Wed. 2 Sep.</a:t>
          </a:r>
        </a:p>
      </dgm:t>
    </dgm:pt>
    <dgm:pt modelId="{951A279D-DD96-4863-B021-55FEF2555767}" type="parTrans" cxnId="{BA90192D-0155-4C54-B13E-230D122E8FFC}">
      <dgm:prSet/>
      <dgm:spPr/>
      <dgm:t>
        <a:bodyPr/>
        <a:lstStyle/>
        <a:p>
          <a:endParaRPr lang="en-US"/>
        </a:p>
      </dgm:t>
    </dgm:pt>
    <dgm:pt modelId="{0C42B246-195B-4DF6-8B62-C97FD6F0FA18}" type="sibTrans" cxnId="{BA90192D-0155-4C54-B13E-230D122E8FFC}">
      <dgm:prSet/>
      <dgm:spPr/>
      <dgm:t>
        <a:bodyPr/>
        <a:lstStyle/>
        <a:p>
          <a:endParaRPr lang="en-US"/>
        </a:p>
      </dgm:t>
    </dgm:pt>
    <dgm:pt modelId="{7C550BC8-620D-4EFB-B639-353DEC56A337}">
      <dgm:prSet/>
      <dgm:spPr/>
      <dgm:t>
        <a:bodyPr/>
        <a:lstStyle/>
        <a:p>
          <a:r>
            <a:rPr lang="en-US"/>
            <a:t>Results need to be submitted to CIPD by Wednesday 2nd September.</a:t>
          </a:r>
        </a:p>
      </dgm:t>
    </dgm:pt>
    <dgm:pt modelId="{3B82EA60-1A9F-49DF-A35C-BE50DFEFC2FD}" type="parTrans" cxnId="{4EC3065C-A7DC-4B49-B58B-E87DE3A4374B}">
      <dgm:prSet/>
      <dgm:spPr/>
      <dgm:t>
        <a:bodyPr/>
        <a:lstStyle/>
        <a:p>
          <a:endParaRPr lang="en-US"/>
        </a:p>
      </dgm:t>
    </dgm:pt>
    <dgm:pt modelId="{343926EE-E995-43EC-B0E6-38DBD9DBD837}" type="sibTrans" cxnId="{4EC3065C-A7DC-4B49-B58B-E87DE3A4374B}">
      <dgm:prSet/>
      <dgm:spPr/>
      <dgm:t>
        <a:bodyPr/>
        <a:lstStyle/>
        <a:p>
          <a:endParaRPr lang="en-US"/>
        </a:p>
      </dgm:t>
    </dgm:pt>
    <dgm:pt modelId="{2D03C6B7-FD35-46AE-B681-EB8587F20B74}" type="pres">
      <dgm:prSet presAssocID="{C8E2A60E-8758-4E5D-AE7A-0CB9CAC86E28}" presName="root" presStyleCnt="0">
        <dgm:presLayoutVars>
          <dgm:chMax/>
          <dgm:chPref/>
          <dgm:animLvl val="lvl"/>
        </dgm:presLayoutVars>
      </dgm:prSet>
      <dgm:spPr/>
    </dgm:pt>
    <dgm:pt modelId="{15232579-47F8-4D27-A6EC-5231AC58B998}" type="pres">
      <dgm:prSet presAssocID="{C8E2A60E-8758-4E5D-AE7A-0CB9CAC86E28}" presName="divider" presStyleLbl="fgAcc1" presStyleIdx="0" presStyleCnt="1"/>
      <dgm:spPr/>
    </dgm:pt>
    <dgm:pt modelId="{A8A6B1B5-6C81-4B25-891F-70950EFB5584}" type="pres">
      <dgm:prSet presAssocID="{C8E2A60E-8758-4E5D-AE7A-0CB9CAC86E28}" presName="nodes" presStyleCnt="0">
        <dgm:presLayoutVars>
          <dgm:chMax/>
          <dgm:chPref/>
          <dgm:animLvl val="lvl"/>
        </dgm:presLayoutVars>
      </dgm:prSet>
      <dgm:spPr/>
    </dgm:pt>
    <dgm:pt modelId="{8D63A3A1-808F-4D4A-ABA0-BF3A0D35ACAE}" type="pres">
      <dgm:prSet presAssocID="{F18F4108-C0EF-4DE4-B55D-010E7B0D9602}" presName="composite" presStyleCnt="0"/>
      <dgm:spPr/>
    </dgm:pt>
    <dgm:pt modelId="{4EE48185-FC54-4CD8-B9E8-A49189046555}" type="pres">
      <dgm:prSet presAssocID="{F18F4108-C0EF-4DE4-B55D-010E7B0D9602}" presName="L1TextContainer" presStyleLbl="alignNode1" presStyleIdx="0" presStyleCnt="5">
        <dgm:presLayoutVars>
          <dgm:chMax val="1"/>
          <dgm:chPref val="1"/>
          <dgm:bulletEnabled val="1"/>
        </dgm:presLayoutVars>
      </dgm:prSet>
      <dgm:spPr/>
    </dgm:pt>
    <dgm:pt modelId="{9972382F-2813-4FC0-B0D0-DF7795CD7838}" type="pres">
      <dgm:prSet presAssocID="{F18F4108-C0EF-4DE4-B55D-010E7B0D9602}" presName="L2TextContainerWrapper" presStyleCnt="0">
        <dgm:presLayoutVars>
          <dgm:bulletEnabled val="1"/>
        </dgm:presLayoutVars>
      </dgm:prSet>
      <dgm:spPr/>
    </dgm:pt>
    <dgm:pt modelId="{32B15E33-96E6-4F66-A062-1C646F935411}" type="pres">
      <dgm:prSet presAssocID="{F18F4108-C0EF-4DE4-B55D-010E7B0D9602}" presName="L2TextContainer" presStyleLbl="bgAccFollowNode1" presStyleIdx="0" presStyleCnt="5"/>
      <dgm:spPr/>
    </dgm:pt>
    <dgm:pt modelId="{A276BE2A-0A85-4305-93C4-7DD27440D5B6}" type="pres">
      <dgm:prSet presAssocID="{F18F4108-C0EF-4DE4-B55D-010E7B0D9602}" presName="FlexibleEmptyPlaceHolder" presStyleCnt="0"/>
      <dgm:spPr/>
    </dgm:pt>
    <dgm:pt modelId="{E103AE3D-89CF-4D6B-A0E0-B0F9B124D081}" type="pres">
      <dgm:prSet presAssocID="{F18F4108-C0EF-4DE4-B55D-010E7B0D9602}" presName="ConnectLine" presStyleLbl="sibTrans1D1" presStyleIdx="0" presStyleCnt="5"/>
      <dgm:spPr/>
    </dgm:pt>
    <dgm:pt modelId="{00527144-F472-494E-BD97-44BA86FCC005}" type="pres">
      <dgm:prSet presAssocID="{F18F4108-C0EF-4DE4-B55D-010E7B0D9602}" presName="ConnectorPoint" presStyleLbl="node1" presStyleIdx="0"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3CF5461-E119-4D02-81E0-A38F274FC7D7}" type="pres">
      <dgm:prSet presAssocID="{F18F4108-C0EF-4DE4-B55D-010E7B0D9602}" presName="EmptyPlaceHolder" presStyleCnt="0"/>
      <dgm:spPr/>
    </dgm:pt>
    <dgm:pt modelId="{7057026D-29B2-48CD-9F36-42122822D13A}" type="pres">
      <dgm:prSet presAssocID="{50DAD4DB-80B0-4AB5-86B1-5C37E4D2045C}" presName="spaceBetweenRectangles" presStyleCnt="0"/>
      <dgm:spPr/>
    </dgm:pt>
    <dgm:pt modelId="{C44C019E-5C51-4466-9488-BFC85FECE7CD}" type="pres">
      <dgm:prSet presAssocID="{0BEA4E95-23D1-4CCE-84E4-DE728568B313}" presName="composite" presStyleCnt="0"/>
      <dgm:spPr/>
    </dgm:pt>
    <dgm:pt modelId="{A4CF15AA-6181-4D90-9AD1-8E036DAD24FE}" type="pres">
      <dgm:prSet presAssocID="{0BEA4E95-23D1-4CCE-84E4-DE728568B313}" presName="L1TextContainer" presStyleLbl="alignNode1" presStyleIdx="1" presStyleCnt="5">
        <dgm:presLayoutVars>
          <dgm:chMax val="1"/>
          <dgm:chPref val="1"/>
          <dgm:bulletEnabled val="1"/>
        </dgm:presLayoutVars>
      </dgm:prSet>
      <dgm:spPr/>
    </dgm:pt>
    <dgm:pt modelId="{19005328-5F02-435C-8C14-FE9D59827E23}" type="pres">
      <dgm:prSet presAssocID="{0BEA4E95-23D1-4CCE-84E4-DE728568B313}" presName="L2TextContainerWrapper" presStyleCnt="0">
        <dgm:presLayoutVars>
          <dgm:bulletEnabled val="1"/>
        </dgm:presLayoutVars>
      </dgm:prSet>
      <dgm:spPr/>
    </dgm:pt>
    <dgm:pt modelId="{975E32AF-D65B-4374-A7CA-44A1F70BC168}" type="pres">
      <dgm:prSet presAssocID="{0BEA4E95-23D1-4CCE-84E4-DE728568B313}" presName="L2TextContainer" presStyleLbl="bgAccFollowNode1" presStyleIdx="1" presStyleCnt="5"/>
      <dgm:spPr/>
    </dgm:pt>
    <dgm:pt modelId="{2F818A28-E363-491A-959A-0170F2440DAA}" type="pres">
      <dgm:prSet presAssocID="{0BEA4E95-23D1-4CCE-84E4-DE728568B313}" presName="FlexibleEmptyPlaceHolder" presStyleCnt="0"/>
      <dgm:spPr/>
    </dgm:pt>
    <dgm:pt modelId="{893E77C6-F94A-4905-B945-CB048787C37B}" type="pres">
      <dgm:prSet presAssocID="{0BEA4E95-23D1-4CCE-84E4-DE728568B313}" presName="ConnectLine" presStyleLbl="sibTrans1D1" presStyleIdx="1" presStyleCnt="5"/>
      <dgm:spPr/>
    </dgm:pt>
    <dgm:pt modelId="{4B409FD1-4AFA-4E6B-AEBB-C3D43FD8745A}" type="pres">
      <dgm:prSet presAssocID="{0BEA4E95-23D1-4CCE-84E4-DE728568B313}" presName="ConnectorPoint" presStyleLbl="node1" presStyleIdx="1"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402F2A07-E4E3-491C-8789-6075DF9A0CB4}" type="pres">
      <dgm:prSet presAssocID="{0BEA4E95-23D1-4CCE-84E4-DE728568B313}" presName="EmptyPlaceHolder" presStyleCnt="0"/>
      <dgm:spPr/>
    </dgm:pt>
    <dgm:pt modelId="{A4B84B39-473A-4DD2-BA2E-B8110BC56041}" type="pres">
      <dgm:prSet presAssocID="{A95683B5-7326-4B4C-A1A3-E60C3FA0B906}" presName="spaceBetweenRectangles" presStyleCnt="0"/>
      <dgm:spPr/>
    </dgm:pt>
    <dgm:pt modelId="{B7D13D14-C6F7-440F-BD4E-7450F5672D64}" type="pres">
      <dgm:prSet presAssocID="{66D59364-F57F-45F3-B3C4-FDD0CDDD5893}" presName="composite" presStyleCnt="0"/>
      <dgm:spPr/>
    </dgm:pt>
    <dgm:pt modelId="{80012D79-BDE5-426C-8D93-7253D465C8B7}" type="pres">
      <dgm:prSet presAssocID="{66D59364-F57F-45F3-B3C4-FDD0CDDD5893}" presName="L1TextContainer" presStyleLbl="alignNode1" presStyleIdx="2" presStyleCnt="5">
        <dgm:presLayoutVars>
          <dgm:chMax val="1"/>
          <dgm:chPref val="1"/>
          <dgm:bulletEnabled val="1"/>
        </dgm:presLayoutVars>
      </dgm:prSet>
      <dgm:spPr/>
    </dgm:pt>
    <dgm:pt modelId="{A7C0BDCD-E887-4388-BA68-BF40B36BAAC4}" type="pres">
      <dgm:prSet presAssocID="{66D59364-F57F-45F3-B3C4-FDD0CDDD5893}" presName="L2TextContainerWrapper" presStyleCnt="0">
        <dgm:presLayoutVars>
          <dgm:bulletEnabled val="1"/>
        </dgm:presLayoutVars>
      </dgm:prSet>
      <dgm:spPr/>
    </dgm:pt>
    <dgm:pt modelId="{56062113-8414-4715-A573-97A84A4A0B11}" type="pres">
      <dgm:prSet presAssocID="{66D59364-F57F-45F3-B3C4-FDD0CDDD5893}" presName="L2TextContainer" presStyleLbl="bgAccFollowNode1" presStyleIdx="2" presStyleCnt="5"/>
      <dgm:spPr/>
    </dgm:pt>
    <dgm:pt modelId="{A0DBAB86-CB58-4032-A3B1-112A64F25D65}" type="pres">
      <dgm:prSet presAssocID="{66D59364-F57F-45F3-B3C4-FDD0CDDD5893}" presName="FlexibleEmptyPlaceHolder" presStyleCnt="0"/>
      <dgm:spPr/>
    </dgm:pt>
    <dgm:pt modelId="{B34B71FF-49DF-4BCA-A5B9-14EB866314BA}" type="pres">
      <dgm:prSet presAssocID="{66D59364-F57F-45F3-B3C4-FDD0CDDD5893}" presName="ConnectLine" presStyleLbl="sibTrans1D1" presStyleIdx="2" presStyleCnt="5"/>
      <dgm:spPr/>
    </dgm:pt>
    <dgm:pt modelId="{63951FA6-BD5C-434A-9629-BF708F33EA7D}" type="pres">
      <dgm:prSet presAssocID="{66D59364-F57F-45F3-B3C4-FDD0CDDD5893}" presName="ConnectorPoint" presStyleLbl="node1" presStyleIdx="2"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303F7D71-6853-44AC-96E8-57F6F395C7BB}" type="pres">
      <dgm:prSet presAssocID="{66D59364-F57F-45F3-B3C4-FDD0CDDD5893}" presName="EmptyPlaceHolder" presStyleCnt="0"/>
      <dgm:spPr/>
    </dgm:pt>
    <dgm:pt modelId="{08D4FEF5-0CC2-41E1-81D8-19A5938CBAA1}" type="pres">
      <dgm:prSet presAssocID="{30F9E099-C47C-40BC-BC05-D2ACD3819531}" presName="spaceBetweenRectangles" presStyleCnt="0"/>
      <dgm:spPr/>
    </dgm:pt>
    <dgm:pt modelId="{79A449C0-1546-483B-98FA-65B82085DBA5}" type="pres">
      <dgm:prSet presAssocID="{3CF39789-3D91-4D2A-A567-26C901CDAFDA}" presName="composite" presStyleCnt="0"/>
      <dgm:spPr/>
    </dgm:pt>
    <dgm:pt modelId="{C61A6FCC-A5F1-46C5-A732-B38F082DDC06}" type="pres">
      <dgm:prSet presAssocID="{3CF39789-3D91-4D2A-A567-26C901CDAFDA}" presName="L1TextContainer" presStyleLbl="alignNode1" presStyleIdx="3" presStyleCnt="5">
        <dgm:presLayoutVars>
          <dgm:chMax val="1"/>
          <dgm:chPref val="1"/>
          <dgm:bulletEnabled val="1"/>
        </dgm:presLayoutVars>
      </dgm:prSet>
      <dgm:spPr/>
    </dgm:pt>
    <dgm:pt modelId="{1B14372C-9AA4-4F71-8A4C-AC6F51FC3453}" type="pres">
      <dgm:prSet presAssocID="{3CF39789-3D91-4D2A-A567-26C901CDAFDA}" presName="L2TextContainerWrapper" presStyleCnt="0">
        <dgm:presLayoutVars>
          <dgm:bulletEnabled val="1"/>
        </dgm:presLayoutVars>
      </dgm:prSet>
      <dgm:spPr/>
    </dgm:pt>
    <dgm:pt modelId="{DD348073-8C71-4BF8-BFEA-685068DE28F0}" type="pres">
      <dgm:prSet presAssocID="{3CF39789-3D91-4D2A-A567-26C901CDAFDA}" presName="L2TextContainer" presStyleLbl="bgAccFollowNode1" presStyleIdx="3" presStyleCnt="5"/>
      <dgm:spPr/>
    </dgm:pt>
    <dgm:pt modelId="{7DAC46D5-E051-400F-93F0-C927D157362E}" type="pres">
      <dgm:prSet presAssocID="{3CF39789-3D91-4D2A-A567-26C901CDAFDA}" presName="FlexibleEmptyPlaceHolder" presStyleCnt="0"/>
      <dgm:spPr/>
    </dgm:pt>
    <dgm:pt modelId="{ACFB2AC2-2B79-4166-92E2-88C7271644D9}" type="pres">
      <dgm:prSet presAssocID="{3CF39789-3D91-4D2A-A567-26C901CDAFDA}" presName="ConnectLine" presStyleLbl="sibTrans1D1" presStyleIdx="3" presStyleCnt="5"/>
      <dgm:spPr/>
    </dgm:pt>
    <dgm:pt modelId="{209B9361-BB77-4995-BDE0-D0F0143C0A1C}" type="pres">
      <dgm:prSet presAssocID="{3CF39789-3D91-4D2A-A567-26C901CDAFDA}" presName="ConnectorPoint" presStyleLbl="node1" presStyleIdx="3"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B41BDBD5-535E-4418-AEAD-E0CC90AC8268}" type="pres">
      <dgm:prSet presAssocID="{3CF39789-3D91-4D2A-A567-26C901CDAFDA}" presName="EmptyPlaceHolder" presStyleCnt="0"/>
      <dgm:spPr/>
    </dgm:pt>
    <dgm:pt modelId="{B27BFFAE-1E16-474C-9DCD-F882ECB1B3C1}" type="pres">
      <dgm:prSet presAssocID="{923386B1-CF1A-46F5-BDB5-411B164ED3D4}" presName="spaceBetweenRectangles" presStyleCnt="0"/>
      <dgm:spPr/>
    </dgm:pt>
    <dgm:pt modelId="{C86545C9-D56B-4CF0-80DE-A536FD2D35D5}" type="pres">
      <dgm:prSet presAssocID="{5AE6FD4C-1ECD-440A-AF44-335EC5C7726B}" presName="composite" presStyleCnt="0"/>
      <dgm:spPr/>
    </dgm:pt>
    <dgm:pt modelId="{D6A25533-B73C-488E-ABA6-D146F40CE74C}" type="pres">
      <dgm:prSet presAssocID="{5AE6FD4C-1ECD-440A-AF44-335EC5C7726B}" presName="L1TextContainer" presStyleLbl="alignNode1" presStyleIdx="4" presStyleCnt="5">
        <dgm:presLayoutVars>
          <dgm:chMax val="1"/>
          <dgm:chPref val="1"/>
          <dgm:bulletEnabled val="1"/>
        </dgm:presLayoutVars>
      </dgm:prSet>
      <dgm:spPr/>
    </dgm:pt>
    <dgm:pt modelId="{F244F084-FF18-4D55-A61E-B7665C0C33AF}" type="pres">
      <dgm:prSet presAssocID="{5AE6FD4C-1ECD-440A-AF44-335EC5C7726B}" presName="L2TextContainerWrapper" presStyleCnt="0">
        <dgm:presLayoutVars>
          <dgm:bulletEnabled val="1"/>
        </dgm:presLayoutVars>
      </dgm:prSet>
      <dgm:spPr/>
    </dgm:pt>
    <dgm:pt modelId="{7A83ADC9-6E7F-4384-8C3D-09CCE62D67CA}" type="pres">
      <dgm:prSet presAssocID="{5AE6FD4C-1ECD-440A-AF44-335EC5C7726B}" presName="L2TextContainer" presStyleLbl="bgAccFollowNode1" presStyleIdx="4" presStyleCnt="5"/>
      <dgm:spPr/>
    </dgm:pt>
    <dgm:pt modelId="{D1A6EA31-B4FA-41D2-B653-16185F2C2709}" type="pres">
      <dgm:prSet presAssocID="{5AE6FD4C-1ECD-440A-AF44-335EC5C7726B}" presName="FlexibleEmptyPlaceHolder" presStyleCnt="0"/>
      <dgm:spPr/>
    </dgm:pt>
    <dgm:pt modelId="{4C8D3B0F-32E6-46F4-BE4F-9C6E4DBCAF48}" type="pres">
      <dgm:prSet presAssocID="{5AE6FD4C-1ECD-440A-AF44-335EC5C7726B}" presName="ConnectLine" presStyleLbl="sibTrans1D1" presStyleIdx="4" presStyleCnt="5"/>
      <dgm:spPr/>
    </dgm:pt>
    <dgm:pt modelId="{2E611BAA-3FC1-4AF0-BC2B-6B3A2347AB93}" type="pres">
      <dgm:prSet presAssocID="{5AE6FD4C-1ECD-440A-AF44-335EC5C7726B}" presName="ConnectorPoint" presStyleLbl="node1" presStyleIdx="4"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4A015664-1FD5-4469-9C8D-0DBC24B4FF6E}" type="pres">
      <dgm:prSet presAssocID="{5AE6FD4C-1ECD-440A-AF44-335EC5C7726B}" presName="EmptyPlaceHolder" presStyleCnt="0"/>
      <dgm:spPr/>
    </dgm:pt>
  </dgm:ptLst>
  <dgm:cxnLst>
    <dgm:cxn modelId="{13F15800-EF7E-4682-905E-D0FF0272FD73}" srcId="{0BEA4E95-23D1-4CCE-84E4-DE728568B313}" destId="{CCC636E9-1B72-4ECB-810A-3451272D7D8E}" srcOrd="0" destOrd="0" parTransId="{D003DD6A-94BC-4EC0-A062-AFC3D9A89D4B}" sibTransId="{A3C296A7-7308-403A-8858-B5D0B79186CB}"/>
    <dgm:cxn modelId="{546CEA0B-0229-4577-B9AF-3CC497B94178}" srcId="{66D59364-F57F-45F3-B3C4-FDD0CDDD5893}" destId="{97196B77-426A-42EB-998A-CAABE9505A82}" srcOrd="0" destOrd="0" parTransId="{E3734A2D-EA93-47E8-AEDA-E8ABEAACD0CB}" sibTransId="{E7E1B0DC-906D-4F74-BB9B-85FDB5E07E30}"/>
    <dgm:cxn modelId="{DE635C13-E9ED-4B20-919F-ACA258A01D9A}" type="presOf" srcId="{CCC636E9-1B72-4ECB-810A-3451272D7D8E}" destId="{975E32AF-D65B-4374-A7CA-44A1F70BC168}" srcOrd="0" destOrd="0" presId="urn:microsoft.com/office/officeart/2017/3/layout/HorizontalLabelsTimeline"/>
    <dgm:cxn modelId="{8006A01E-A68D-4F84-ABF7-FB4587E051F4}" type="presOf" srcId="{97196B77-426A-42EB-998A-CAABE9505A82}" destId="{56062113-8414-4715-A573-97A84A4A0B11}" srcOrd="0" destOrd="0" presId="urn:microsoft.com/office/officeart/2017/3/layout/HorizontalLabelsTimeline"/>
    <dgm:cxn modelId="{BA90192D-0155-4C54-B13E-230D122E8FFC}" srcId="{C8E2A60E-8758-4E5D-AE7A-0CB9CAC86E28}" destId="{5AE6FD4C-1ECD-440A-AF44-335EC5C7726B}" srcOrd="4" destOrd="0" parTransId="{951A279D-DD96-4863-B021-55FEF2555767}" sibTransId="{0C42B246-195B-4DF6-8B62-C97FD6F0FA18}"/>
    <dgm:cxn modelId="{9044083A-9445-48FD-9D43-4428E42BD532}" srcId="{3CF39789-3D91-4D2A-A567-26C901CDAFDA}" destId="{B6C32DFE-A2ED-4232-B754-219CA8676342}" srcOrd="0" destOrd="0" parTransId="{9EE752F0-121B-40D2-AAF5-76D0F2FEE603}" sibTransId="{94400FE0-FB19-4AC4-8E34-29B6AAFCD872}"/>
    <dgm:cxn modelId="{4EC3065C-A7DC-4B49-B58B-E87DE3A4374B}" srcId="{5AE6FD4C-1ECD-440A-AF44-335EC5C7726B}" destId="{7C550BC8-620D-4EFB-B639-353DEC56A337}" srcOrd="0" destOrd="0" parTransId="{3B82EA60-1A9F-49DF-A35C-BE50DFEFC2FD}" sibTransId="{343926EE-E995-43EC-B0E6-38DBD9DBD837}"/>
    <dgm:cxn modelId="{D0B20A6B-5F68-42CD-8540-D05F71F3F9E3}" type="presOf" srcId="{0BEA4E95-23D1-4CCE-84E4-DE728568B313}" destId="{A4CF15AA-6181-4D90-9AD1-8E036DAD24FE}" srcOrd="0" destOrd="0" presId="urn:microsoft.com/office/officeart/2017/3/layout/HorizontalLabelsTimeline"/>
    <dgm:cxn modelId="{70E04E4F-8486-4BF9-BBDD-FA44ECA151EC}" type="presOf" srcId="{3CF39789-3D91-4D2A-A567-26C901CDAFDA}" destId="{C61A6FCC-A5F1-46C5-A732-B38F082DDC06}" srcOrd="0" destOrd="0" presId="urn:microsoft.com/office/officeart/2017/3/layout/HorizontalLabelsTimeline"/>
    <dgm:cxn modelId="{7D131493-D23C-49D5-B5F5-45E253BCBF77}" type="presOf" srcId="{B6C32DFE-A2ED-4232-B754-219CA8676342}" destId="{DD348073-8C71-4BF8-BFEA-685068DE28F0}" srcOrd="0" destOrd="0" presId="urn:microsoft.com/office/officeart/2017/3/layout/HorizontalLabelsTimeline"/>
    <dgm:cxn modelId="{49A7CFA7-4880-4113-ABEE-D0E93A797CD3}" srcId="{C8E2A60E-8758-4E5D-AE7A-0CB9CAC86E28}" destId="{F18F4108-C0EF-4DE4-B55D-010E7B0D9602}" srcOrd="0" destOrd="0" parTransId="{9A69F348-278B-4A4F-8768-9B557FF918B9}" sibTransId="{50DAD4DB-80B0-4AB5-86B1-5C37E4D2045C}"/>
    <dgm:cxn modelId="{1D264DB5-56C1-4F58-8733-2DEC973277DF}" type="presOf" srcId="{66D59364-F57F-45F3-B3C4-FDD0CDDD5893}" destId="{80012D79-BDE5-426C-8D93-7253D465C8B7}" srcOrd="0" destOrd="0" presId="urn:microsoft.com/office/officeart/2017/3/layout/HorizontalLabelsTimeline"/>
    <dgm:cxn modelId="{BFA7DEC2-F59B-4DE6-A68A-46014E84D70E}" type="presOf" srcId="{7C550BC8-620D-4EFB-B639-353DEC56A337}" destId="{7A83ADC9-6E7F-4384-8C3D-09CCE62D67CA}" srcOrd="0" destOrd="0" presId="urn:microsoft.com/office/officeart/2017/3/layout/HorizontalLabelsTimeline"/>
    <dgm:cxn modelId="{582BC3C5-CDDE-40A5-850A-DA81802E9A8D}" srcId="{F18F4108-C0EF-4DE4-B55D-010E7B0D9602}" destId="{F13F57B4-F25D-4EEB-B017-97680C7273F9}" srcOrd="0" destOrd="0" parTransId="{2B1B8927-F49A-49A1-8AD1-33F3C2770440}" sibTransId="{631CCC85-F6E1-4D24-93AE-93FEEC67E663}"/>
    <dgm:cxn modelId="{AD288BD4-F576-456D-8C7B-D301D9FB84EE}" type="presOf" srcId="{F18F4108-C0EF-4DE4-B55D-010E7B0D9602}" destId="{4EE48185-FC54-4CD8-B9E8-A49189046555}" srcOrd="0" destOrd="0" presId="urn:microsoft.com/office/officeart/2017/3/layout/HorizontalLabelsTimeline"/>
    <dgm:cxn modelId="{48459ED4-C9F9-4576-9E47-7DE501BD8D10}" srcId="{C8E2A60E-8758-4E5D-AE7A-0CB9CAC86E28}" destId="{66D59364-F57F-45F3-B3C4-FDD0CDDD5893}" srcOrd="2" destOrd="0" parTransId="{0DF3EF36-6FDB-4A46-A43B-0F189B407F62}" sibTransId="{30F9E099-C47C-40BC-BC05-D2ACD3819531}"/>
    <dgm:cxn modelId="{9C08BCDB-145F-4870-BAF6-80B985B91FA3}" srcId="{C8E2A60E-8758-4E5D-AE7A-0CB9CAC86E28}" destId="{3CF39789-3D91-4D2A-A567-26C901CDAFDA}" srcOrd="3" destOrd="0" parTransId="{35D14108-4A62-4B63-BA0A-37023B65ADC9}" sibTransId="{923386B1-CF1A-46F5-BDB5-411B164ED3D4}"/>
    <dgm:cxn modelId="{29352DF1-8BB2-428F-8521-5CD28BD2D9A1}" type="presOf" srcId="{5AE6FD4C-1ECD-440A-AF44-335EC5C7726B}" destId="{D6A25533-B73C-488E-ABA6-D146F40CE74C}" srcOrd="0" destOrd="0" presId="urn:microsoft.com/office/officeart/2017/3/layout/HorizontalLabelsTimeline"/>
    <dgm:cxn modelId="{ED68F6F4-B85F-415C-884F-9A226E77DFBD}" srcId="{C8E2A60E-8758-4E5D-AE7A-0CB9CAC86E28}" destId="{0BEA4E95-23D1-4CCE-84E4-DE728568B313}" srcOrd="1" destOrd="0" parTransId="{3F88152F-5B7C-40D5-A81D-905F68F00F72}" sibTransId="{A95683B5-7326-4B4C-A1A3-E60C3FA0B906}"/>
    <dgm:cxn modelId="{1846D6F6-E435-4BCF-9350-7EF9018A75C2}" type="presOf" srcId="{F13F57B4-F25D-4EEB-B017-97680C7273F9}" destId="{32B15E33-96E6-4F66-A062-1C646F935411}" srcOrd="0" destOrd="0" presId="urn:microsoft.com/office/officeart/2017/3/layout/HorizontalLabelsTimeline"/>
    <dgm:cxn modelId="{479901FA-0D2B-4F39-A1E3-6E7F5B92D46C}" type="presOf" srcId="{C8E2A60E-8758-4E5D-AE7A-0CB9CAC86E28}" destId="{2D03C6B7-FD35-46AE-B681-EB8587F20B74}" srcOrd="0" destOrd="0" presId="urn:microsoft.com/office/officeart/2017/3/layout/HorizontalLabelsTimeline"/>
    <dgm:cxn modelId="{01452062-E866-4AAE-A3C3-CD456628A11D}" type="presParOf" srcId="{2D03C6B7-FD35-46AE-B681-EB8587F20B74}" destId="{15232579-47F8-4D27-A6EC-5231AC58B998}" srcOrd="0" destOrd="0" presId="urn:microsoft.com/office/officeart/2017/3/layout/HorizontalLabelsTimeline"/>
    <dgm:cxn modelId="{7F931600-F14F-4028-ACD5-300574F4BE55}" type="presParOf" srcId="{2D03C6B7-FD35-46AE-B681-EB8587F20B74}" destId="{A8A6B1B5-6C81-4B25-891F-70950EFB5584}" srcOrd="1" destOrd="0" presId="urn:microsoft.com/office/officeart/2017/3/layout/HorizontalLabelsTimeline"/>
    <dgm:cxn modelId="{E02B5856-368A-4C5B-A9E6-F444E288B5C8}" type="presParOf" srcId="{A8A6B1B5-6C81-4B25-891F-70950EFB5584}" destId="{8D63A3A1-808F-4D4A-ABA0-BF3A0D35ACAE}" srcOrd="0" destOrd="0" presId="urn:microsoft.com/office/officeart/2017/3/layout/HorizontalLabelsTimeline"/>
    <dgm:cxn modelId="{2BD609D7-893C-4003-A761-29FF99C2AC74}" type="presParOf" srcId="{8D63A3A1-808F-4D4A-ABA0-BF3A0D35ACAE}" destId="{4EE48185-FC54-4CD8-B9E8-A49189046555}" srcOrd="0" destOrd="0" presId="urn:microsoft.com/office/officeart/2017/3/layout/HorizontalLabelsTimeline"/>
    <dgm:cxn modelId="{9A3D0FB4-A1C7-4367-A1C6-F6673160227A}" type="presParOf" srcId="{8D63A3A1-808F-4D4A-ABA0-BF3A0D35ACAE}" destId="{9972382F-2813-4FC0-B0D0-DF7795CD7838}" srcOrd="1" destOrd="0" presId="urn:microsoft.com/office/officeart/2017/3/layout/HorizontalLabelsTimeline"/>
    <dgm:cxn modelId="{9792884A-C5EA-4394-9C74-6D5E87AB85BB}" type="presParOf" srcId="{9972382F-2813-4FC0-B0D0-DF7795CD7838}" destId="{32B15E33-96E6-4F66-A062-1C646F935411}" srcOrd="0" destOrd="0" presId="urn:microsoft.com/office/officeart/2017/3/layout/HorizontalLabelsTimeline"/>
    <dgm:cxn modelId="{F3DC9C66-F56A-4F52-9E00-896CF0C81F41}" type="presParOf" srcId="{9972382F-2813-4FC0-B0D0-DF7795CD7838}" destId="{A276BE2A-0A85-4305-93C4-7DD27440D5B6}" srcOrd="1" destOrd="0" presId="urn:microsoft.com/office/officeart/2017/3/layout/HorizontalLabelsTimeline"/>
    <dgm:cxn modelId="{39DACA2E-48F7-487E-86CF-8CE27F0093BA}" type="presParOf" srcId="{8D63A3A1-808F-4D4A-ABA0-BF3A0D35ACAE}" destId="{E103AE3D-89CF-4D6B-A0E0-B0F9B124D081}" srcOrd="2" destOrd="0" presId="urn:microsoft.com/office/officeart/2017/3/layout/HorizontalLabelsTimeline"/>
    <dgm:cxn modelId="{2B0EA64F-30F8-4F2A-ABC3-94B81D42053B}" type="presParOf" srcId="{8D63A3A1-808F-4D4A-ABA0-BF3A0D35ACAE}" destId="{00527144-F472-494E-BD97-44BA86FCC005}" srcOrd="3" destOrd="0" presId="urn:microsoft.com/office/officeart/2017/3/layout/HorizontalLabelsTimeline"/>
    <dgm:cxn modelId="{12572753-71FA-4485-832F-88D473EF09F6}" type="presParOf" srcId="{8D63A3A1-808F-4D4A-ABA0-BF3A0D35ACAE}" destId="{63CF5461-E119-4D02-81E0-A38F274FC7D7}" srcOrd="4" destOrd="0" presId="urn:microsoft.com/office/officeart/2017/3/layout/HorizontalLabelsTimeline"/>
    <dgm:cxn modelId="{D9F8876F-F224-42D4-8F10-443F00EB4503}" type="presParOf" srcId="{A8A6B1B5-6C81-4B25-891F-70950EFB5584}" destId="{7057026D-29B2-48CD-9F36-42122822D13A}" srcOrd="1" destOrd="0" presId="urn:microsoft.com/office/officeart/2017/3/layout/HorizontalLabelsTimeline"/>
    <dgm:cxn modelId="{8CD5E0D8-2F2F-4917-9C39-3EFFE9EFCA07}" type="presParOf" srcId="{A8A6B1B5-6C81-4B25-891F-70950EFB5584}" destId="{C44C019E-5C51-4466-9488-BFC85FECE7CD}" srcOrd="2" destOrd="0" presId="urn:microsoft.com/office/officeart/2017/3/layout/HorizontalLabelsTimeline"/>
    <dgm:cxn modelId="{59FD20EA-420A-4001-85C2-1AE4A2B88D78}" type="presParOf" srcId="{C44C019E-5C51-4466-9488-BFC85FECE7CD}" destId="{A4CF15AA-6181-4D90-9AD1-8E036DAD24FE}" srcOrd="0" destOrd="0" presId="urn:microsoft.com/office/officeart/2017/3/layout/HorizontalLabelsTimeline"/>
    <dgm:cxn modelId="{EFDE8710-FBB6-48BF-B0D2-B86E90B36C9C}" type="presParOf" srcId="{C44C019E-5C51-4466-9488-BFC85FECE7CD}" destId="{19005328-5F02-435C-8C14-FE9D59827E23}" srcOrd="1" destOrd="0" presId="urn:microsoft.com/office/officeart/2017/3/layout/HorizontalLabelsTimeline"/>
    <dgm:cxn modelId="{07EF5927-662D-40D9-9B53-F6331F933A1E}" type="presParOf" srcId="{19005328-5F02-435C-8C14-FE9D59827E23}" destId="{975E32AF-D65B-4374-A7CA-44A1F70BC168}" srcOrd="0" destOrd="0" presId="urn:microsoft.com/office/officeart/2017/3/layout/HorizontalLabelsTimeline"/>
    <dgm:cxn modelId="{D1FB9C0A-0D1D-4587-AE20-46B2EDA609D8}" type="presParOf" srcId="{19005328-5F02-435C-8C14-FE9D59827E23}" destId="{2F818A28-E363-491A-959A-0170F2440DAA}" srcOrd="1" destOrd="0" presId="urn:microsoft.com/office/officeart/2017/3/layout/HorizontalLabelsTimeline"/>
    <dgm:cxn modelId="{5502872B-3DBE-4EC1-9B17-2F2448B1D84B}" type="presParOf" srcId="{C44C019E-5C51-4466-9488-BFC85FECE7CD}" destId="{893E77C6-F94A-4905-B945-CB048787C37B}" srcOrd="2" destOrd="0" presId="urn:microsoft.com/office/officeart/2017/3/layout/HorizontalLabelsTimeline"/>
    <dgm:cxn modelId="{778E06ED-51E6-4B86-BD44-F7B322A4C59E}" type="presParOf" srcId="{C44C019E-5C51-4466-9488-BFC85FECE7CD}" destId="{4B409FD1-4AFA-4E6B-AEBB-C3D43FD8745A}" srcOrd="3" destOrd="0" presId="urn:microsoft.com/office/officeart/2017/3/layout/HorizontalLabelsTimeline"/>
    <dgm:cxn modelId="{97B1BB84-0683-4824-8DE4-25EFD3845BC7}" type="presParOf" srcId="{C44C019E-5C51-4466-9488-BFC85FECE7CD}" destId="{402F2A07-E4E3-491C-8789-6075DF9A0CB4}" srcOrd="4" destOrd="0" presId="urn:microsoft.com/office/officeart/2017/3/layout/HorizontalLabelsTimeline"/>
    <dgm:cxn modelId="{29BE8B63-18C7-4D36-B822-C49EF7C4AE77}" type="presParOf" srcId="{A8A6B1B5-6C81-4B25-891F-70950EFB5584}" destId="{A4B84B39-473A-4DD2-BA2E-B8110BC56041}" srcOrd="3" destOrd="0" presId="urn:microsoft.com/office/officeart/2017/3/layout/HorizontalLabelsTimeline"/>
    <dgm:cxn modelId="{40C07956-6EC8-46D9-9E47-05FF4599D8B3}" type="presParOf" srcId="{A8A6B1B5-6C81-4B25-891F-70950EFB5584}" destId="{B7D13D14-C6F7-440F-BD4E-7450F5672D64}" srcOrd="4" destOrd="0" presId="urn:microsoft.com/office/officeart/2017/3/layout/HorizontalLabelsTimeline"/>
    <dgm:cxn modelId="{E5517D76-4BC1-4A96-BD64-8C98B3705F94}" type="presParOf" srcId="{B7D13D14-C6F7-440F-BD4E-7450F5672D64}" destId="{80012D79-BDE5-426C-8D93-7253D465C8B7}" srcOrd="0" destOrd="0" presId="urn:microsoft.com/office/officeart/2017/3/layout/HorizontalLabelsTimeline"/>
    <dgm:cxn modelId="{636445B7-9238-4E3E-8811-8DC0FEBCB682}" type="presParOf" srcId="{B7D13D14-C6F7-440F-BD4E-7450F5672D64}" destId="{A7C0BDCD-E887-4388-BA68-BF40B36BAAC4}" srcOrd="1" destOrd="0" presId="urn:microsoft.com/office/officeart/2017/3/layout/HorizontalLabelsTimeline"/>
    <dgm:cxn modelId="{932F2D46-C9C2-474D-B328-D67BB4C16F70}" type="presParOf" srcId="{A7C0BDCD-E887-4388-BA68-BF40B36BAAC4}" destId="{56062113-8414-4715-A573-97A84A4A0B11}" srcOrd="0" destOrd="0" presId="urn:microsoft.com/office/officeart/2017/3/layout/HorizontalLabelsTimeline"/>
    <dgm:cxn modelId="{FFA4B6E6-F683-43E6-96ED-97DC4767D353}" type="presParOf" srcId="{A7C0BDCD-E887-4388-BA68-BF40B36BAAC4}" destId="{A0DBAB86-CB58-4032-A3B1-112A64F25D65}" srcOrd="1" destOrd="0" presId="urn:microsoft.com/office/officeart/2017/3/layout/HorizontalLabelsTimeline"/>
    <dgm:cxn modelId="{64E7B724-C1E9-4E32-ADA4-8D4D22B492F1}" type="presParOf" srcId="{B7D13D14-C6F7-440F-BD4E-7450F5672D64}" destId="{B34B71FF-49DF-4BCA-A5B9-14EB866314BA}" srcOrd="2" destOrd="0" presId="urn:microsoft.com/office/officeart/2017/3/layout/HorizontalLabelsTimeline"/>
    <dgm:cxn modelId="{AF9CCA59-6DE2-4CB8-AEB4-CC0E7A1C4F0D}" type="presParOf" srcId="{B7D13D14-C6F7-440F-BD4E-7450F5672D64}" destId="{63951FA6-BD5C-434A-9629-BF708F33EA7D}" srcOrd="3" destOrd="0" presId="urn:microsoft.com/office/officeart/2017/3/layout/HorizontalLabelsTimeline"/>
    <dgm:cxn modelId="{316691F1-5EBB-46D2-A0D3-FE0012BC13CA}" type="presParOf" srcId="{B7D13D14-C6F7-440F-BD4E-7450F5672D64}" destId="{303F7D71-6853-44AC-96E8-57F6F395C7BB}" srcOrd="4" destOrd="0" presId="urn:microsoft.com/office/officeart/2017/3/layout/HorizontalLabelsTimeline"/>
    <dgm:cxn modelId="{B14511E0-CFB9-4C29-9BEC-5E16A4F93B37}" type="presParOf" srcId="{A8A6B1B5-6C81-4B25-891F-70950EFB5584}" destId="{08D4FEF5-0CC2-41E1-81D8-19A5938CBAA1}" srcOrd="5" destOrd="0" presId="urn:microsoft.com/office/officeart/2017/3/layout/HorizontalLabelsTimeline"/>
    <dgm:cxn modelId="{E3C25A3B-3B55-4659-AA29-98CBB749ED61}" type="presParOf" srcId="{A8A6B1B5-6C81-4B25-891F-70950EFB5584}" destId="{79A449C0-1546-483B-98FA-65B82085DBA5}" srcOrd="6" destOrd="0" presId="urn:microsoft.com/office/officeart/2017/3/layout/HorizontalLabelsTimeline"/>
    <dgm:cxn modelId="{B476F100-561E-4209-9D47-1538ED655D7F}" type="presParOf" srcId="{79A449C0-1546-483B-98FA-65B82085DBA5}" destId="{C61A6FCC-A5F1-46C5-A732-B38F082DDC06}" srcOrd="0" destOrd="0" presId="urn:microsoft.com/office/officeart/2017/3/layout/HorizontalLabelsTimeline"/>
    <dgm:cxn modelId="{9C07B268-5C6B-424C-85DB-128C9ED60498}" type="presParOf" srcId="{79A449C0-1546-483B-98FA-65B82085DBA5}" destId="{1B14372C-9AA4-4F71-8A4C-AC6F51FC3453}" srcOrd="1" destOrd="0" presId="urn:microsoft.com/office/officeart/2017/3/layout/HorizontalLabelsTimeline"/>
    <dgm:cxn modelId="{462BC60D-A4ED-4443-9612-CF276E0A5D67}" type="presParOf" srcId="{1B14372C-9AA4-4F71-8A4C-AC6F51FC3453}" destId="{DD348073-8C71-4BF8-BFEA-685068DE28F0}" srcOrd="0" destOrd="0" presId="urn:microsoft.com/office/officeart/2017/3/layout/HorizontalLabelsTimeline"/>
    <dgm:cxn modelId="{3699DE76-7B15-4181-BCE5-EE7FFEF77B24}" type="presParOf" srcId="{1B14372C-9AA4-4F71-8A4C-AC6F51FC3453}" destId="{7DAC46D5-E051-400F-93F0-C927D157362E}" srcOrd="1" destOrd="0" presId="urn:microsoft.com/office/officeart/2017/3/layout/HorizontalLabelsTimeline"/>
    <dgm:cxn modelId="{169AC763-34C2-4DB9-836D-A2F1B3344BDA}" type="presParOf" srcId="{79A449C0-1546-483B-98FA-65B82085DBA5}" destId="{ACFB2AC2-2B79-4166-92E2-88C7271644D9}" srcOrd="2" destOrd="0" presId="urn:microsoft.com/office/officeart/2017/3/layout/HorizontalLabelsTimeline"/>
    <dgm:cxn modelId="{2A57C256-70E1-418F-9E3D-BCC78548B542}" type="presParOf" srcId="{79A449C0-1546-483B-98FA-65B82085DBA5}" destId="{209B9361-BB77-4995-BDE0-D0F0143C0A1C}" srcOrd="3" destOrd="0" presId="urn:microsoft.com/office/officeart/2017/3/layout/HorizontalLabelsTimeline"/>
    <dgm:cxn modelId="{BC337079-167F-4F8C-A495-40BAFD5FDA01}" type="presParOf" srcId="{79A449C0-1546-483B-98FA-65B82085DBA5}" destId="{B41BDBD5-535E-4418-AEAD-E0CC90AC8268}" srcOrd="4" destOrd="0" presId="urn:microsoft.com/office/officeart/2017/3/layout/HorizontalLabelsTimeline"/>
    <dgm:cxn modelId="{AFF92EBF-AC80-445B-B17E-E937BB0F019A}" type="presParOf" srcId="{A8A6B1B5-6C81-4B25-891F-70950EFB5584}" destId="{B27BFFAE-1E16-474C-9DCD-F882ECB1B3C1}" srcOrd="7" destOrd="0" presId="urn:microsoft.com/office/officeart/2017/3/layout/HorizontalLabelsTimeline"/>
    <dgm:cxn modelId="{B30376FE-1619-42E5-AF37-330777109602}" type="presParOf" srcId="{A8A6B1B5-6C81-4B25-891F-70950EFB5584}" destId="{C86545C9-D56B-4CF0-80DE-A536FD2D35D5}" srcOrd="8" destOrd="0" presId="urn:microsoft.com/office/officeart/2017/3/layout/HorizontalLabelsTimeline"/>
    <dgm:cxn modelId="{2D636CE0-4103-4419-B2DA-16BEEAFF3036}" type="presParOf" srcId="{C86545C9-D56B-4CF0-80DE-A536FD2D35D5}" destId="{D6A25533-B73C-488E-ABA6-D146F40CE74C}" srcOrd="0" destOrd="0" presId="urn:microsoft.com/office/officeart/2017/3/layout/HorizontalLabelsTimeline"/>
    <dgm:cxn modelId="{9A4D859B-37A0-4BE6-AB59-E3B1BF8E6B4E}" type="presParOf" srcId="{C86545C9-D56B-4CF0-80DE-A536FD2D35D5}" destId="{F244F084-FF18-4D55-A61E-B7665C0C33AF}" srcOrd="1" destOrd="0" presId="urn:microsoft.com/office/officeart/2017/3/layout/HorizontalLabelsTimeline"/>
    <dgm:cxn modelId="{9C189002-0ABC-4FAB-BC7F-1012D9950145}" type="presParOf" srcId="{F244F084-FF18-4D55-A61E-B7665C0C33AF}" destId="{7A83ADC9-6E7F-4384-8C3D-09CCE62D67CA}" srcOrd="0" destOrd="0" presId="urn:microsoft.com/office/officeart/2017/3/layout/HorizontalLabelsTimeline"/>
    <dgm:cxn modelId="{7F8A0D82-B8A5-498D-A43C-69C8DE8F6F97}" type="presParOf" srcId="{F244F084-FF18-4D55-A61E-B7665C0C33AF}" destId="{D1A6EA31-B4FA-41D2-B653-16185F2C2709}" srcOrd="1" destOrd="0" presId="urn:microsoft.com/office/officeart/2017/3/layout/HorizontalLabelsTimeline"/>
    <dgm:cxn modelId="{0DF40AA1-680A-40F5-A7EF-932FEDE93F66}" type="presParOf" srcId="{C86545C9-D56B-4CF0-80DE-A536FD2D35D5}" destId="{4C8D3B0F-32E6-46F4-BE4F-9C6E4DBCAF48}" srcOrd="2" destOrd="0" presId="urn:microsoft.com/office/officeart/2017/3/layout/HorizontalLabelsTimeline"/>
    <dgm:cxn modelId="{66F4274C-7AAA-44AD-A1CE-568C33EC38FE}" type="presParOf" srcId="{C86545C9-D56B-4CF0-80DE-A536FD2D35D5}" destId="{2E611BAA-3FC1-4AF0-BC2B-6B3A2347AB93}" srcOrd="3" destOrd="0" presId="urn:microsoft.com/office/officeart/2017/3/layout/HorizontalLabelsTimeline"/>
    <dgm:cxn modelId="{A69AE120-1153-4864-9319-08564348B8AB}" type="presParOf" srcId="{C86545C9-D56B-4CF0-80DE-A536FD2D35D5}" destId="{4A015664-1FD5-4469-9C8D-0DBC24B4FF6E}"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0BC87-B434-41B7-AE0A-CA4BF12DA596}">
      <dsp:nvSpPr>
        <dsp:cNvPr id="0" name=""/>
        <dsp:cNvSpPr/>
      </dsp:nvSpPr>
      <dsp:spPr>
        <a:xfrm>
          <a:off x="0" y="26487"/>
          <a:ext cx="1148184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Gives them the product, system, communication, empathy, and regulatory knowledge needed to do the job confidently and accurately.</a:t>
          </a:r>
          <a:endParaRPr lang="en-US" sz="2100" kern="1200"/>
        </a:p>
      </dsp:txBody>
      <dsp:txXfrm>
        <a:off x="40780" y="67267"/>
        <a:ext cx="11400287" cy="753819"/>
      </dsp:txXfrm>
    </dsp:sp>
    <dsp:sp modelId="{42FCC11A-6736-45AE-AD66-FE126D6221C9}">
      <dsp:nvSpPr>
        <dsp:cNvPr id="0" name=""/>
        <dsp:cNvSpPr/>
      </dsp:nvSpPr>
      <dsp:spPr>
        <a:xfrm>
          <a:off x="0" y="922347"/>
          <a:ext cx="1148184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Reduces anxiety at the start of the role because expectations, procedures, and standards are made clear from the outset.</a:t>
          </a:r>
          <a:endParaRPr lang="en-US" sz="2100" kern="1200"/>
        </a:p>
      </dsp:txBody>
      <dsp:txXfrm>
        <a:off x="40780" y="963127"/>
        <a:ext cx="11400287" cy="753819"/>
      </dsp:txXfrm>
    </dsp:sp>
    <dsp:sp modelId="{B2D280F8-9490-4D2C-BAE0-BEFB85BB17C8}">
      <dsp:nvSpPr>
        <dsp:cNvPr id="0" name=""/>
        <dsp:cNvSpPr/>
      </dsp:nvSpPr>
      <dsp:spPr>
        <a:xfrm>
          <a:off x="0" y="1818207"/>
          <a:ext cx="1148184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Helps new staff reach competence faster by giving them a structured route into the role rather than relying on trial and error.</a:t>
          </a:r>
          <a:endParaRPr lang="en-US" sz="2100" kern="1200"/>
        </a:p>
      </dsp:txBody>
      <dsp:txXfrm>
        <a:off x="40780" y="1858987"/>
        <a:ext cx="11400287" cy="753819"/>
      </dsp:txXfrm>
    </dsp:sp>
    <dsp:sp modelId="{131E9091-D1C7-4B82-9CA0-4C3BC583DDE1}">
      <dsp:nvSpPr>
        <dsp:cNvPr id="0" name=""/>
        <dsp:cNvSpPr/>
      </dsp:nvSpPr>
      <dsp:spPr>
        <a:xfrm>
          <a:off x="0" y="2714067"/>
          <a:ext cx="11481847"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Improves confidence in handling customer queries and claims because they have practice before dealing with live calls.</a:t>
          </a:r>
          <a:endParaRPr lang="en-US" sz="2100" kern="1200"/>
        </a:p>
      </dsp:txBody>
      <dsp:txXfrm>
        <a:off x="40780" y="2754847"/>
        <a:ext cx="11400287"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19CEC-B47E-472E-B6C5-75010DD45145}">
      <dsp:nvSpPr>
        <dsp:cNvPr id="0" name=""/>
        <dsp:cNvSpPr/>
      </dsp:nvSpPr>
      <dsp:spPr>
        <a:xfrm>
          <a:off x="0" y="2079"/>
          <a:ext cx="11480800"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Improves service quality and consistency because all new starters are trained to the same standard.</a:t>
          </a:r>
          <a:endParaRPr lang="en-US" sz="1700" kern="1200"/>
        </a:p>
      </dsp:txBody>
      <dsp:txXfrm>
        <a:off x="32967" y="35046"/>
        <a:ext cx="11414866" cy="609393"/>
      </dsp:txXfrm>
    </dsp:sp>
    <dsp:sp modelId="{6E42E786-A268-491F-A9B4-98452DDC19E9}">
      <dsp:nvSpPr>
        <dsp:cNvPr id="0" name=""/>
        <dsp:cNvSpPr/>
      </dsp:nvSpPr>
      <dsp:spPr>
        <a:xfrm>
          <a:off x="0" y="726367"/>
          <a:ext cx="11480800"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Supports compliance by ensuring staff understand regulatory requirements from day one, reducing the risk of errors and breaches.</a:t>
          </a:r>
          <a:endParaRPr lang="en-US" sz="1700" kern="1200"/>
        </a:p>
      </dsp:txBody>
      <dsp:txXfrm>
        <a:off x="32967" y="759334"/>
        <a:ext cx="11414866" cy="609393"/>
      </dsp:txXfrm>
    </dsp:sp>
    <dsp:sp modelId="{3814CDB4-F97B-4DE9-A204-750117576B85}">
      <dsp:nvSpPr>
        <dsp:cNvPr id="0" name=""/>
        <dsp:cNvSpPr/>
      </dsp:nvSpPr>
      <dsp:spPr>
        <a:xfrm>
          <a:off x="0" y="1450655"/>
          <a:ext cx="11480800"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Helps performance by building capability in the areas most closely linked to the call centre’s job outcomes.</a:t>
          </a:r>
          <a:endParaRPr lang="en-US" sz="1700" kern="1200"/>
        </a:p>
      </dsp:txBody>
      <dsp:txXfrm>
        <a:off x="32967" y="1483622"/>
        <a:ext cx="11414866" cy="609393"/>
      </dsp:txXfrm>
    </dsp:sp>
    <dsp:sp modelId="{9E998C1A-E2EC-446D-BC8E-AFFD7F3CAE2B}">
      <dsp:nvSpPr>
        <dsp:cNvPr id="0" name=""/>
        <dsp:cNvSpPr/>
      </dsp:nvSpPr>
      <dsp:spPr>
        <a:xfrm>
          <a:off x="0" y="2174942"/>
          <a:ext cx="11480800"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Can reduce complaints, rework, and escalation of calls because employees are better prepared to respond correctly.</a:t>
          </a:r>
          <a:endParaRPr lang="en-US" sz="1700" kern="1200"/>
        </a:p>
      </dsp:txBody>
      <dsp:txXfrm>
        <a:off x="32967" y="2207909"/>
        <a:ext cx="11414866" cy="609393"/>
      </dsp:txXfrm>
    </dsp:sp>
    <dsp:sp modelId="{163119A6-A806-4E9B-9D2A-20F2759FE571}">
      <dsp:nvSpPr>
        <dsp:cNvPr id="0" name=""/>
        <dsp:cNvSpPr/>
      </dsp:nvSpPr>
      <dsp:spPr>
        <a:xfrm>
          <a:off x="0" y="2899230"/>
          <a:ext cx="11480800"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Supports retention and engagement because employees are more likely to feel supported and valued when development is invested in early.</a:t>
          </a:r>
          <a:endParaRPr lang="en-US" sz="1700" kern="1200"/>
        </a:p>
      </dsp:txBody>
      <dsp:txXfrm>
        <a:off x="32967" y="2932197"/>
        <a:ext cx="11414866" cy="60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D518D-2A1E-4FCF-B3F3-A27B2E605BB5}">
      <dsp:nvSpPr>
        <dsp:cNvPr id="0" name=""/>
        <dsp:cNvSpPr/>
      </dsp:nvSpPr>
      <dsp:spPr>
        <a:xfrm>
          <a:off x="0" y="1267"/>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37A8F0-499B-4193-B48F-C0CF9766DDF8}">
      <dsp:nvSpPr>
        <dsp:cNvPr id="0" name=""/>
        <dsp:cNvSpPr/>
      </dsp:nvSpPr>
      <dsp:spPr>
        <a:xfrm>
          <a:off x="163329" y="12275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5F6B58-CA30-4AE4-9E66-C574D14C852B}">
      <dsp:nvSpPr>
        <dsp:cNvPr id="0" name=""/>
        <dsp:cNvSpPr/>
      </dsp:nvSpPr>
      <dsp:spPr>
        <a:xfrm>
          <a:off x="623619" y="126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b="1" kern="1200"/>
            <a:t>Additional product knowledge</a:t>
          </a:r>
          <a:endParaRPr lang="en-US" sz="1900" kern="1200"/>
        </a:p>
      </dsp:txBody>
      <dsp:txXfrm>
        <a:off x="623619" y="1267"/>
        <a:ext cx="10349180" cy="539930"/>
      </dsp:txXfrm>
    </dsp:sp>
    <dsp:sp modelId="{ABE213F6-4714-4FBC-8710-B392ED96857D}">
      <dsp:nvSpPr>
        <dsp:cNvPr id="0" name=""/>
        <dsp:cNvSpPr/>
      </dsp:nvSpPr>
      <dsp:spPr>
        <a:xfrm>
          <a:off x="0" y="676180"/>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755D3-CD56-4ED3-A28D-F8B28DC0F43F}">
      <dsp:nvSpPr>
        <dsp:cNvPr id="0" name=""/>
        <dsp:cNvSpPr/>
      </dsp:nvSpPr>
      <dsp:spPr>
        <a:xfrm>
          <a:off x="163329" y="797664"/>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48499D-E3BC-456F-92E7-A45A4593C5DF}">
      <dsp:nvSpPr>
        <dsp:cNvPr id="0" name=""/>
        <dsp:cNvSpPr/>
      </dsp:nvSpPr>
      <dsp:spPr>
        <a:xfrm>
          <a:off x="623619" y="67618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b="1" kern="1200"/>
            <a:t>System and process learning</a:t>
          </a:r>
          <a:endParaRPr lang="en-US" sz="1900" kern="1200"/>
        </a:p>
      </dsp:txBody>
      <dsp:txXfrm>
        <a:off x="623619" y="676180"/>
        <a:ext cx="10349180" cy="539930"/>
      </dsp:txXfrm>
    </dsp:sp>
    <dsp:sp modelId="{5D9DB20F-58D1-4CBD-B103-579AD6F55AC4}">
      <dsp:nvSpPr>
        <dsp:cNvPr id="0" name=""/>
        <dsp:cNvSpPr/>
      </dsp:nvSpPr>
      <dsp:spPr>
        <a:xfrm>
          <a:off x="0" y="1351093"/>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6B39CF-F99E-4B69-B085-5410FD0F55CD}">
      <dsp:nvSpPr>
        <dsp:cNvPr id="0" name=""/>
        <dsp:cNvSpPr/>
      </dsp:nvSpPr>
      <dsp:spPr>
        <a:xfrm>
          <a:off x="163329" y="147257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41D6A-B915-4EC7-9551-7F16EDDC8E27}">
      <dsp:nvSpPr>
        <dsp:cNvPr id="0" name=""/>
        <dsp:cNvSpPr/>
      </dsp:nvSpPr>
      <dsp:spPr>
        <a:xfrm>
          <a:off x="623619" y="1351093"/>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b="1" kern="1200"/>
            <a:t>Regulatory and compliance</a:t>
          </a:r>
          <a:endParaRPr lang="en-US" sz="1900" kern="1200"/>
        </a:p>
      </dsp:txBody>
      <dsp:txXfrm>
        <a:off x="623619" y="1351093"/>
        <a:ext cx="10349180" cy="539930"/>
      </dsp:txXfrm>
    </dsp:sp>
    <dsp:sp modelId="{2DBCA1A5-3094-4D42-B82C-DA17F652E478}">
      <dsp:nvSpPr>
        <dsp:cNvPr id="0" name=""/>
        <dsp:cNvSpPr/>
      </dsp:nvSpPr>
      <dsp:spPr>
        <a:xfrm>
          <a:off x="0" y="2026007"/>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614DF9-F6B4-44EF-AAE2-5C0D92CF4059}">
      <dsp:nvSpPr>
        <dsp:cNvPr id="0" name=""/>
        <dsp:cNvSpPr/>
      </dsp:nvSpPr>
      <dsp:spPr>
        <a:xfrm>
          <a:off x="163329" y="214749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E4495B-B54F-4581-8491-38D8F41948F1}">
      <dsp:nvSpPr>
        <dsp:cNvPr id="0" name=""/>
        <dsp:cNvSpPr/>
      </dsp:nvSpPr>
      <dsp:spPr>
        <a:xfrm>
          <a:off x="623619" y="202600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b="1" kern="1200"/>
            <a:t>Customer service and communication</a:t>
          </a:r>
          <a:endParaRPr lang="en-US" sz="1900" kern="1200"/>
        </a:p>
      </dsp:txBody>
      <dsp:txXfrm>
        <a:off x="623619" y="2026007"/>
        <a:ext cx="10349180" cy="539930"/>
      </dsp:txXfrm>
    </dsp:sp>
    <dsp:sp modelId="{629A9F6E-61F4-4BA1-A53E-F73E8D05A63C}">
      <dsp:nvSpPr>
        <dsp:cNvPr id="0" name=""/>
        <dsp:cNvSpPr/>
      </dsp:nvSpPr>
      <dsp:spPr>
        <a:xfrm>
          <a:off x="0" y="2700920"/>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985EA1-9057-4DD4-8B7C-999AA411FAA1}">
      <dsp:nvSpPr>
        <dsp:cNvPr id="0" name=""/>
        <dsp:cNvSpPr/>
      </dsp:nvSpPr>
      <dsp:spPr>
        <a:xfrm>
          <a:off x="163329" y="2822405"/>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5C1D88-FF92-4831-B7BA-A946264505EC}">
      <dsp:nvSpPr>
        <dsp:cNvPr id="0" name=""/>
        <dsp:cNvSpPr/>
      </dsp:nvSpPr>
      <dsp:spPr>
        <a:xfrm>
          <a:off x="623619" y="270092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b="1" kern="1200"/>
            <a:t>Emotional intelligence and empathy</a:t>
          </a:r>
          <a:endParaRPr lang="en-US" sz="1900" kern="1200"/>
        </a:p>
      </dsp:txBody>
      <dsp:txXfrm>
        <a:off x="623619" y="2700920"/>
        <a:ext cx="10349180" cy="539930"/>
      </dsp:txXfrm>
    </dsp:sp>
    <dsp:sp modelId="{5EA693B4-160C-4292-B65A-341C0748CD50}">
      <dsp:nvSpPr>
        <dsp:cNvPr id="0" name=""/>
        <dsp:cNvSpPr/>
      </dsp:nvSpPr>
      <dsp:spPr>
        <a:xfrm>
          <a:off x="0" y="3375834"/>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88A73D-CE8B-4680-8B72-9716764104ED}">
      <dsp:nvSpPr>
        <dsp:cNvPr id="0" name=""/>
        <dsp:cNvSpPr/>
      </dsp:nvSpPr>
      <dsp:spPr>
        <a:xfrm>
          <a:off x="163329" y="349731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837B51-04F4-4B49-8139-A278F5E117F6}">
      <dsp:nvSpPr>
        <dsp:cNvPr id="0" name=""/>
        <dsp:cNvSpPr/>
      </dsp:nvSpPr>
      <dsp:spPr>
        <a:xfrm>
          <a:off x="623619" y="3375834"/>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b="1" kern="1200"/>
            <a:t>Role-specific or progression  </a:t>
          </a:r>
          <a:endParaRPr lang="en-US" sz="1900" kern="1200"/>
        </a:p>
      </dsp:txBody>
      <dsp:txXfrm>
        <a:off x="623619" y="3375834"/>
        <a:ext cx="10349180" cy="5399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AAD48-D6DF-48A5-B552-4FE19C19192D}">
      <dsp:nvSpPr>
        <dsp:cNvPr id="0" name=""/>
        <dsp:cNvSpPr/>
      </dsp:nvSpPr>
      <dsp:spPr>
        <a:xfrm>
          <a:off x="3913444" y="705010"/>
          <a:ext cx="544449" cy="91440"/>
        </a:xfrm>
        <a:custGeom>
          <a:avLst/>
          <a:gdLst/>
          <a:ahLst/>
          <a:cxnLst/>
          <a:rect l="0" t="0" r="0" b="0"/>
          <a:pathLst>
            <a:path>
              <a:moveTo>
                <a:pt x="0" y="45720"/>
              </a:moveTo>
              <a:lnTo>
                <a:pt x="54444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71292" y="747855"/>
        <a:ext cx="28752" cy="5750"/>
      </dsp:txXfrm>
    </dsp:sp>
    <dsp:sp modelId="{6DF99C69-8431-43EF-BE91-19F7C75298DF}">
      <dsp:nvSpPr>
        <dsp:cNvPr id="0" name=""/>
        <dsp:cNvSpPr/>
      </dsp:nvSpPr>
      <dsp:spPr>
        <a:xfrm>
          <a:off x="1415031" y="666"/>
          <a:ext cx="2500213" cy="15001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513" tIns="128598" rIns="122513" bIns="128598" numCol="1" spcCol="1270" anchor="ctr" anchorCtr="0">
          <a:noAutofit/>
        </a:bodyPr>
        <a:lstStyle/>
        <a:p>
          <a:pPr marL="0" lvl="0" indent="0" algn="ctr" defTabSz="1111250">
            <a:lnSpc>
              <a:spcPct val="90000"/>
            </a:lnSpc>
            <a:spcBef>
              <a:spcPct val="0"/>
            </a:spcBef>
            <a:spcAft>
              <a:spcPct val="35000"/>
            </a:spcAft>
            <a:buNone/>
          </a:pPr>
          <a:r>
            <a:rPr lang="en-GB" sz="2500" b="1" kern="1200"/>
            <a:t>Use a learning needs analysis</a:t>
          </a:r>
          <a:endParaRPr lang="en-US" sz="2500" kern="1200"/>
        </a:p>
      </dsp:txBody>
      <dsp:txXfrm>
        <a:off x="1415031" y="666"/>
        <a:ext cx="2500213" cy="1500127"/>
      </dsp:txXfrm>
    </dsp:sp>
    <dsp:sp modelId="{E1F5559D-F7A3-43F9-A6A0-86D8499D1E78}">
      <dsp:nvSpPr>
        <dsp:cNvPr id="0" name=""/>
        <dsp:cNvSpPr/>
      </dsp:nvSpPr>
      <dsp:spPr>
        <a:xfrm>
          <a:off x="6988706" y="705010"/>
          <a:ext cx="544449" cy="91440"/>
        </a:xfrm>
        <a:custGeom>
          <a:avLst/>
          <a:gdLst/>
          <a:ahLst/>
          <a:cxnLst/>
          <a:rect l="0" t="0" r="0" b="0"/>
          <a:pathLst>
            <a:path>
              <a:moveTo>
                <a:pt x="0" y="45720"/>
              </a:moveTo>
              <a:lnTo>
                <a:pt x="54444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46554" y="747855"/>
        <a:ext cx="28752" cy="5750"/>
      </dsp:txXfrm>
    </dsp:sp>
    <dsp:sp modelId="{B7FA327C-0106-446C-8BC4-F35B59068F10}">
      <dsp:nvSpPr>
        <dsp:cNvPr id="0" name=""/>
        <dsp:cNvSpPr/>
      </dsp:nvSpPr>
      <dsp:spPr>
        <a:xfrm>
          <a:off x="4490293" y="666"/>
          <a:ext cx="2500213" cy="15001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513" tIns="128598" rIns="122513" bIns="128598" numCol="1" spcCol="1270" anchor="ctr" anchorCtr="0">
          <a:noAutofit/>
        </a:bodyPr>
        <a:lstStyle/>
        <a:p>
          <a:pPr marL="0" lvl="0" indent="0" algn="ctr" defTabSz="1111250">
            <a:lnSpc>
              <a:spcPct val="90000"/>
            </a:lnSpc>
            <a:spcBef>
              <a:spcPct val="0"/>
            </a:spcBef>
            <a:spcAft>
              <a:spcPct val="35000"/>
            </a:spcAft>
            <a:buNone/>
          </a:pPr>
          <a:r>
            <a:rPr lang="en-GB" sz="2500" b="1" kern="1200"/>
            <a:t>Offer varied learning methods</a:t>
          </a:r>
          <a:endParaRPr lang="en-US" sz="2500" kern="1200"/>
        </a:p>
      </dsp:txBody>
      <dsp:txXfrm>
        <a:off x="4490293" y="666"/>
        <a:ext cx="2500213" cy="1500127"/>
      </dsp:txXfrm>
    </dsp:sp>
    <dsp:sp modelId="{CBE24B0A-5929-45F3-9BBD-817B409400CE}">
      <dsp:nvSpPr>
        <dsp:cNvPr id="0" name=""/>
        <dsp:cNvSpPr/>
      </dsp:nvSpPr>
      <dsp:spPr>
        <a:xfrm>
          <a:off x="2665137" y="1498994"/>
          <a:ext cx="6150524" cy="544449"/>
        </a:xfrm>
        <a:custGeom>
          <a:avLst/>
          <a:gdLst/>
          <a:ahLst/>
          <a:cxnLst/>
          <a:rect l="0" t="0" r="0" b="0"/>
          <a:pathLst>
            <a:path>
              <a:moveTo>
                <a:pt x="6150524" y="0"/>
              </a:moveTo>
              <a:lnTo>
                <a:pt x="6150524" y="289324"/>
              </a:lnTo>
              <a:lnTo>
                <a:pt x="0" y="289324"/>
              </a:lnTo>
              <a:lnTo>
                <a:pt x="0" y="54444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85966" y="1768343"/>
        <a:ext cx="308867" cy="5750"/>
      </dsp:txXfrm>
    </dsp:sp>
    <dsp:sp modelId="{0E3C65E2-D1D1-44A3-9859-CE1F54B08520}">
      <dsp:nvSpPr>
        <dsp:cNvPr id="0" name=""/>
        <dsp:cNvSpPr/>
      </dsp:nvSpPr>
      <dsp:spPr>
        <a:xfrm>
          <a:off x="7565555" y="666"/>
          <a:ext cx="2500213" cy="15001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513" tIns="128598" rIns="122513" bIns="128598" numCol="1" spcCol="1270" anchor="ctr" anchorCtr="0">
          <a:noAutofit/>
        </a:bodyPr>
        <a:lstStyle/>
        <a:p>
          <a:pPr marL="0" lvl="0" indent="0" algn="ctr" defTabSz="1111250">
            <a:lnSpc>
              <a:spcPct val="90000"/>
            </a:lnSpc>
            <a:spcBef>
              <a:spcPct val="0"/>
            </a:spcBef>
            <a:spcAft>
              <a:spcPct val="35000"/>
            </a:spcAft>
            <a:buNone/>
          </a:pPr>
          <a:r>
            <a:rPr lang="en-GB" sz="2500" b="1" kern="1200"/>
            <a:t>Adjust pace and support</a:t>
          </a:r>
          <a:endParaRPr lang="en-US" sz="2500" kern="1200"/>
        </a:p>
      </dsp:txBody>
      <dsp:txXfrm>
        <a:off x="7565555" y="666"/>
        <a:ext cx="2500213" cy="1500127"/>
      </dsp:txXfrm>
    </dsp:sp>
    <dsp:sp modelId="{119E20B3-C8ED-4A2A-84DF-6325AE3A8182}">
      <dsp:nvSpPr>
        <dsp:cNvPr id="0" name=""/>
        <dsp:cNvSpPr/>
      </dsp:nvSpPr>
      <dsp:spPr>
        <a:xfrm>
          <a:off x="3913444" y="2780187"/>
          <a:ext cx="544449" cy="91440"/>
        </a:xfrm>
        <a:custGeom>
          <a:avLst/>
          <a:gdLst/>
          <a:ahLst/>
          <a:cxnLst/>
          <a:rect l="0" t="0" r="0" b="0"/>
          <a:pathLst>
            <a:path>
              <a:moveTo>
                <a:pt x="0" y="45720"/>
              </a:moveTo>
              <a:lnTo>
                <a:pt x="54444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71292" y="2823032"/>
        <a:ext cx="28752" cy="5750"/>
      </dsp:txXfrm>
    </dsp:sp>
    <dsp:sp modelId="{0BB2D44E-9074-429C-9222-AE8419054737}">
      <dsp:nvSpPr>
        <dsp:cNvPr id="0" name=""/>
        <dsp:cNvSpPr/>
      </dsp:nvSpPr>
      <dsp:spPr>
        <a:xfrm>
          <a:off x="1415031" y="2075843"/>
          <a:ext cx="2500213" cy="15001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513" tIns="128598" rIns="122513" bIns="128598" numCol="1" spcCol="1270" anchor="ctr" anchorCtr="0">
          <a:noAutofit/>
        </a:bodyPr>
        <a:lstStyle/>
        <a:p>
          <a:pPr marL="0" lvl="0" indent="0" algn="ctr" defTabSz="1111250">
            <a:lnSpc>
              <a:spcPct val="90000"/>
            </a:lnSpc>
            <a:spcBef>
              <a:spcPct val="0"/>
            </a:spcBef>
            <a:spcAft>
              <a:spcPct val="35000"/>
            </a:spcAft>
            <a:buNone/>
          </a:pPr>
          <a:r>
            <a:rPr lang="en-GB" sz="2500" b="1" kern="1200"/>
            <a:t>Make materials accessible</a:t>
          </a:r>
          <a:endParaRPr lang="en-US" sz="2500" kern="1200"/>
        </a:p>
      </dsp:txBody>
      <dsp:txXfrm>
        <a:off x="1415031" y="2075843"/>
        <a:ext cx="2500213" cy="1500127"/>
      </dsp:txXfrm>
    </dsp:sp>
    <dsp:sp modelId="{EE930675-54D1-4BC1-A372-1F2624F170A5}">
      <dsp:nvSpPr>
        <dsp:cNvPr id="0" name=""/>
        <dsp:cNvSpPr/>
      </dsp:nvSpPr>
      <dsp:spPr>
        <a:xfrm>
          <a:off x="6988706" y="2780187"/>
          <a:ext cx="544449" cy="91440"/>
        </a:xfrm>
        <a:custGeom>
          <a:avLst/>
          <a:gdLst/>
          <a:ahLst/>
          <a:cxnLst/>
          <a:rect l="0" t="0" r="0" b="0"/>
          <a:pathLst>
            <a:path>
              <a:moveTo>
                <a:pt x="0" y="45720"/>
              </a:moveTo>
              <a:lnTo>
                <a:pt x="54444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46554" y="2823032"/>
        <a:ext cx="28752" cy="5750"/>
      </dsp:txXfrm>
    </dsp:sp>
    <dsp:sp modelId="{D782A940-0A47-4900-B969-ADD4789042CD}">
      <dsp:nvSpPr>
        <dsp:cNvPr id="0" name=""/>
        <dsp:cNvSpPr/>
      </dsp:nvSpPr>
      <dsp:spPr>
        <a:xfrm>
          <a:off x="4490293" y="2075843"/>
          <a:ext cx="2500213" cy="15001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513" tIns="128598" rIns="122513" bIns="128598" numCol="1" spcCol="1270" anchor="ctr" anchorCtr="0">
          <a:noAutofit/>
        </a:bodyPr>
        <a:lstStyle/>
        <a:p>
          <a:pPr marL="0" lvl="0" indent="0" algn="ctr" defTabSz="1111250">
            <a:lnSpc>
              <a:spcPct val="90000"/>
            </a:lnSpc>
            <a:spcBef>
              <a:spcPct val="0"/>
            </a:spcBef>
            <a:spcAft>
              <a:spcPct val="35000"/>
            </a:spcAft>
            <a:buNone/>
          </a:pPr>
          <a:r>
            <a:rPr lang="en-GB" sz="2500" b="1" kern="1200"/>
            <a:t>Support equality and reasonable adjustments</a:t>
          </a:r>
          <a:endParaRPr lang="en-US" sz="2500" kern="1200"/>
        </a:p>
      </dsp:txBody>
      <dsp:txXfrm>
        <a:off x="4490293" y="2075843"/>
        <a:ext cx="2500213" cy="1500127"/>
      </dsp:txXfrm>
    </dsp:sp>
    <dsp:sp modelId="{F5E17A55-8043-434C-AD69-C1362B250135}">
      <dsp:nvSpPr>
        <dsp:cNvPr id="0" name=""/>
        <dsp:cNvSpPr/>
      </dsp:nvSpPr>
      <dsp:spPr>
        <a:xfrm>
          <a:off x="7565555" y="2075843"/>
          <a:ext cx="2500213" cy="15001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513" tIns="128598" rIns="122513" bIns="128598" numCol="1" spcCol="1270" anchor="ctr" anchorCtr="0">
          <a:noAutofit/>
        </a:bodyPr>
        <a:lstStyle/>
        <a:p>
          <a:pPr marL="0" lvl="0" indent="0" algn="ctr" defTabSz="1111250">
            <a:lnSpc>
              <a:spcPct val="90000"/>
            </a:lnSpc>
            <a:spcBef>
              <a:spcPct val="0"/>
            </a:spcBef>
            <a:spcAft>
              <a:spcPct val="35000"/>
            </a:spcAft>
            <a:buNone/>
          </a:pPr>
          <a:r>
            <a:rPr lang="en-GB" sz="2500" b="1" kern="1200"/>
            <a:t>Create a supportive environment</a:t>
          </a:r>
          <a:endParaRPr lang="en-US" sz="2500" kern="1200"/>
        </a:p>
      </dsp:txBody>
      <dsp:txXfrm>
        <a:off x="7565555" y="2075843"/>
        <a:ext cx="2500213" cy="15001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B5F89-D94F-4ACD-A220-E10B5B2673C3}">
      <dsp:nvSpPr>
        <dsp:cNvPr id="0" name=""/>
        <dsp:cNvSpPr/>
      </dsp:nvSpPr>
      <dsp:spPr>
        <a:xfrm>
          <a:off x="459272" y="953280"/>
          <a:ext cx="751464" cy="751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E6216-ED28-4DF0-90F1-99E1C0ABBCA2}">
      <dsp:nvSpPr>
        <dsp:cNvPr id="0" name=""/>
        <dsp:cNvSpPr/>
      </dsp:nvSpPr>
      <dsp:spPr>
        <a:xfrm>
          <a:off x="43" y="1955389"/>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Reaction</a:t>
          </a:r>
          <a:endParaRPr lang="en-US" sz="2300" kern="1200"/>
        </a:p>
      </dsp:txBody>
      <dsp:txXfrm>
        <a:off x="43" y="1955389"/>
        <a:ext cx="1669921" cy="667968"/>
      </dsp:txXfrm>
    </dsp:sp>
    <dsp:sp modelId="{9C8B5E4F-3BDD-45E5-8C79-54920B4470DE}">
      <dsp:nvSpPr>
        <dsp:cNvPr id="0" name=""/>
        <dsp:cNvSpPr/>
      </dsp:nvSpPr>
      <dsp:spPr>
        <a:xfrm>
          <a:off x="2421430" y="953280"/>
          <a:ext cx="751464" cy="751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81B9D1-52DF-4878-B858-935720F5514D}">
      <dsp:nvSpPr>
        <dsp:cNvPr id="0" name=""/>
        <dsp:cNvSpPr/>
      </dsp:nvSpPr>
      <dsp:spPr>
        <a:xfrm>
          <a:off x="1962201" y="1955389"/>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Learning</a:t>
          </a:r>
          <a:endParaRPr lang="en-US" sz="2300" kern="1200"/>
        </a:p>
      </dsp:txBody>
      <dsp:txXfrm>
        <a:off x="1962201" y="1955389"/>
        <a:ext cx="1669921" cy="667968"/>
      </dsp:txXfrm>
    </dsp:sp>
    <dsp:sp modelId="{90CE7E29-7DDF-45FD-94BA-560A11AF8125}">
      <dsp:nvSpPr>
        <dsp:cNvPr id="0" name=""/>
        <dsp:cNvSpPr/>
      </dsp:nvSpPr>
      <dsp:spPr>
        <a:xfrm>
          <a:off x="4383588" y="953280"/>
          <a:ext cx="751464" cy="751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3521F-4C43-4A1D-A582-5AF2910B91C6}">
      <dsp:nvSpPr>
        <dsp:cNvPr id="0" name=""/>
        <dsp:cNvSpPr/>
      </dsp:nvSpPr>
      <dsp:spPr>
        <a:xfrm>
          <a:off x="3924359" y="1955389"/>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Behaviour</a:t>
          </a:r>
          <a:endParaRPr lang="en-US" sz="2300" kern="1200"/>
        </a:p>
      </dsp:txBody>
      <dsp:txXfrm>
        <a:off x="3924359" y="1955389"/>
        <a:ext cx="1669921" cy="667968"/>
      </dsp:txXfrm>
    </dsp:sp>
    <dsp:sp modelId="{636E94A4-C31C-4030-AB27-E6562F40CC3F}">
      <dsp:nvSpPr>
        <dsp:cNvPr id="0" name=""/>
        <dsp:cNvSpPr/>
      </dsp:nvSpPr>
      <dsp:spPr>
        <a:xfrm>
          <a:off x="6345746" y="953280"/>
          <a:ext cx="751464" cy="751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9D9426-9347-467F-B02C-0BD41F18F8CF}">
      <dsp:nvSpPr>
        <dsp:cNvPr id="0" name=""/>
        <dsp:cNvSpPr/>
      </dsp:nvSpPr>
      <dsp:spPr>
        <a:xfrm>
          <a:off x="5886518" y="1955389"/>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Performance</a:t>
          </a:r>
          <a:endParaRPr lang="en-US" sz="2300" kern="1200"/>
        </a:p>
      </dsp:txBody>
      <dsp:txXfrm>
        <a:off x="5886518" y="1955389"/>
        <a:ext cx="1669921" cy="667968"/>
      </dsp:txXfrm>
    </dsp:sp>
    <dsp:sp modelId="{EAFF3B91-A2C3-4C02-83C3-13B3CF38C7FF}">
      <dsp:nvSpPr>
        <dsp:cNvPr id="0" name=""/>
        <dsp:cNvSpPr/>
      </dsp:nvSpPr>
      <dsp:spPr>
        <a:xfrm>
          <a:off x="8307904" y="953280"/>
          <a:ext cx="751464" cy="751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FBA109-0D58-4B4B-BCFB-AFA39A6FCEDD}">
      <dsp:nvSpPr>
        <dsp:cNvPr id="0" name=""/>
        <dsp:cNvSpPr/>
      </dsp:nvSpPr>
      <dsp:spPr>
        <a:xfrm>
          <a:off x="7848676" y="1955389"/>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Business Impact</a:t>
          </a:r>
          <a:endParaRPr lang="en-US" sz="2300" kern="1200"/>
        </a:p>
      </dsp:txBody>
      <dsp:txXfrm>
        <a:off x="7848676" y="1955389"/>
        <a:ext cx="1669921" cy="667968"/>
      </dsp:txXfrm>
    </dsp:sp>
    <dsp:sp modelId="{EF5BDE3F-0588-4288-8B97-11A7B308A88F}">
      <dsp:nvSpPr>
        <dsp:cNvPr id="0" name=""/>
        <dsp:cNvSpPr/>
      </dsp:nvSpPr>
      <dsp:spPr>
        <a:xfrm>
          <a:off x="10270063" y="953280"/>
          <a:ext cx="751464" cy="751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EBAC0-1AA9-49C5-A9F6-ECED12878457}">
      <dsp:nvSpPr>
        <dsp:cNvPr id="0" name=""/>
        <dsp:cNvSpPr/>
      </dsp:nvSpPr>
      <dsp:spPr>
        <a:xfrm>
          <a:off x="9810834" y="1955389"/>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Follow up and review data</a:t>
          </a:r>
          <a:endParaRPr lang="en-US" sz="2300" kern="1200"/>
        </a:p>
      </dsp:txBody>
      <dsp:txXfrm>
        <a:off x="9810834" y="1955389"/>
        <a:ext cx="1669921" cy="6679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32579-47F8-4D27-A6EC-5231AC58B998}">
      <dsp:nvSpPr>
        <dsp:cNvPr id="0" name=""/>
        <dsp:cNvSpPr/>
      </dsp:nvSpPr>
      <dsp:spPr>
        <a:xfrm>
          <a:off x="0" y="1958516"/>
          <a:ext cx="10972800" cy="0"/>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E48185-FC54-4CD8-B9E8-A49189046555}">
      <dsp:nvSpPr>
        <dsp:cNvPr id="0" name=""/>
        <dsp:cNvSpPr/>
      </dsp:nvSpPr>
      <dsp:spPr>
        <a:xfrm>
          <a:off x="224599" y="1214279"/>
          <a:ext cx="3215544" cy="4700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Mon. 13 July</a:t>
          </a:r>
        </a:p>
      </dsp:txBody>
      <dsp:txXfrm>
        <a:off x="224599" y="1214279"/>
        <a:ext cx="3215544" cy="470043"/>
      </dsp:txXfrm>
    </dsp:sp>
    <dsp:sp modelId="{32B15E33-96E6-4F66-A062-1C646F935411}">
      <dsp:nvSpPr>
        <dsp:cNvPr id="0" name=""/>
        <dsp:cNvSpPr/>
      </dsp:nvSpPr>
      <dsp:spPr>
        <a:xfrm>
          <a:off x="224599" y="459529"/>
          <a:ext cx="3215544" cy="7547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Task 5 drafts to be emailed to me by Monday 13th July.</a:t>
          </a:r>
        </a:p>
      </dsp:txBody>
      <dsp:txXfrm>
        <a:off x="224599" y="459529"/>
        <a:ext cx="3215544" cy="754750"/>
      </dsp:txXfrm>
    </dsp:sp>
    <dsp:sp modelId="{E103AE3D-89CF-4D6B-A0E0-B0F9B124D081}">
      <dsp:nvSpPr>
        <dsp:cNvPr id="0" name=""/>
        <dsp:cNvSpPr/>
      </dsp:nvSpPr>
      <dsp:spPr>
        <a:xfrm>
          <a:off x="1832371" y="1684323"/>
          <a:ext cx="0" cy="274192"/>
        </a:xfrm>
        <a:prstGeom prst="line">
          <a:avLst/>
        </a:pr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4CF15AA-6181-4D90-9AD1-8E036DAD24FE}">
      <dsp:nvSpPr>
        <dsp:cNvPr id="0" name=""/>
        <dsp:cNvSpPr/>
      </dsp:nvSpPr>
      <dsp:spPr>
        <a:xfrm>
          <a:off x="2051613" y="2232708"/>
          <a:ext cx="3215544" cy="4700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Mon. 20 July</a:t>
          </a:r>
        </a:p>
      </dsp:txBody>
      <dsp:txXfrm>
        <a:off x="2051613" y="2232708"/>
        <a:ext cx="3215544" cy="470043"/>
      </dsp:txXfrm>
    </dsp:sp>
    <dsp:sp modelId="{975E32AF-D65B-4374-A7CA-44A1F70BC168}">
      <dsp:nvSpPr>
        <dsp:cNvPr id="0" name=""/>
        <dsp:cNvSpPr/>
      </dsp:nvSpPr>
      <dsp:spPr>
        <a:xfrm>
          <a:off x="2051613" y="2702752"/>
          <a:ext cx="3215544" cy="7547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Final submission dates for all tasks is Monday 20th July. </a:t>
          </a:r>
        </a:p>
      </dsp:txBody>
      <dsp:txXfrm>
        <a:off x="2051613" y="2702752"/>
        <a:ext cx="3215544" cy="754750"/>
      </dsp:txXfrm>
    </dsp:sp>
    <dsp:sp modelId="{893E77C6-F94A-4905-B945-CB048787C37B}">
      <dsp:nvSpPr>
        <dsp:cNvPr id="0" name=""/>
        <dsp:cNvSpPr/>
      </dsp:nvSpPr>
      <dsp:spPr>
        <a:xfrm>
          <a:off x="3659385" y="1958515"/>
          <a:ext cx="0" cy="274192"/>
        </a:xfrm>
        <a:prstGeom prst="line">
          <a:avLst/>
        </a:pr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0527144-F472-494E-BD97-44BA86FCC005}">
      <dsp:nvSpPr>
        <dsp:cNvPr id="0" name=""/>
        <dsp:cNvSpPr/>
      </dsp:nvSpPr>
      <dsp:spPr>
        <a:xfrm rot="2700000">
          <a:off x="1801904" y="1928048"/>
          <a:ext cx="60934" cy="60934"/>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B409FD1-4AFA-4E6B-AEBB-C3D43FD8745A}">
      <dsp:nvSpPr>
        <dsp:cNvPr id="0" name=""/>
        <dsp:cNvSpPr/>
      </dsp:nvSpPr>
      <dsp:spPr>
        <a:xfrm rot="2700000">
          <a:off x="3628918" y="1928048"/>
          <a:ext cx="60934" cy="60934"/>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0012D79-BDE5-426C-8D93-7253D465C8B7}">
      <dsp:nvSpPr>
        <dsp:cNvPr id="0" name=""/>
        <dsp:cNvSpPr/>
      </dsp:nvSpPr>
      <dsp:spPr>
        <a:xfrm>
          <a:off x="3878627" y="1214279"/>
          <a:ext cx="3215544" cy="4700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Tue. 28 July</a:t>
          </a:r>
        </a:p>
      </dsp:txBody>
      <dsp:txXfrm>
        <a:off x="3878627" y="1214279"/>
        <a:ext cx="3215544" cy="470043"/>
      </dsp:txXfrm>
    </dsp:sp>
    <dsp:sp modelId="{56062113-8414-4715-A573-97A84A4A0B11}">
      <dsp:nvSpPr>
        <dsp:cNvPr id="0" name=""/>
        <dsp:cNvSpPr/>
      </dsp:nvSpPr>
      <dsp:spPr>
        <a:xfrm>
          <a:off x="3878627" y="459529"/>
          <a:ext cx="3215544" cy="7547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Provisional feedback will be released by Tuesday 28th July. </a:t>
          </a:r>
        </a:p>
      </dsp:txBody>
      <dsp:txXfrm>
        <a:off x="3878627" y="459529"/>
        <a:ext cx="3215544" cy="754750"/>
      </dsp:txXfrm>
    </dsp:sp>
    <dsp:sp modelId="{B34B71FF-49DF-4BCA-A5B9-14EB866314BA}">
      <dsp:nvSpPr>
        <dsp:cNvPr id="0" name=""/>
        <dsp:cNvSpPr/>
      </dsp:nvSpPr>
      <dsp:spPr>
        <a:xfrm>
          <a:off x="5486399" y="1684323"/>
          <a:ext cx="0" cy="274192"/>
        </a:xfrm>
        <a:prstGeom prst="line">
          <a:avLst/>
        </a:pr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61A6FCC-A5F1-46C5-A732-B38F082DDC06}">
      <dsp:nvSpPr>
        <dsp:cNvPr id="0" name=""/>
        <dsp:cNvSpPr/>
      </dsp:nvSpPr>
      <dsp:spPr>
        <a:xfrm>
          <a:off x="5705641" y="2232708"/>
          <a:ext cx="3215544" cy="4700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Mon. 17 Aug.</a:t>
          </a:r>
        </a:p>
      </dsp:txBody>
      <dsp:txXfrm>
        <a:off x="5705641" y="2232708"/>
        <a:ext cx="3215544" cy="470043"/>
      </dsp:txXfrm>
    </dsp:sp>
    <dsp:sp modelId="{DD348073-8C71-4BF8-BFEA-685068DE28F0}">
      <dsp:nvSpPr>
        <dsp:cNvPr id="0" name=""/>
        <dsp:cNvSpPr/>
      </dsp:nvSpPr>
      <dsp:spPr>
        <a:xfrm>
          <a:off x="5705641" y="2702752"/>
          <a:ext cx="3215544" cy="7547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Resubmission dates for any refers will be Monday 17th August.</a:t>
          </a:r>
        </a:p>
      </dsp:txBody>
      <dsp:txXfrm>
        <a:off x="5705641" y="2702752"/>
        <a:ext cx="3215544" cy="754750"/>
      </dsp:txXfrm>
    </dsp:sp>
    <dsp:sp modelId="{ACFB2AC2-2B79-4166-92E2-88C7271644D9}">
      <dsp:nvSpPr>
        <dsp:cNvPr id="0" name=""/>
        <dsp:cNvSpPr/>
      </dsp:nvSpPr>
      <dsp:spPr>
        <a:xfrm>
          <a:off x="7313414" y="1958515"/>
          <a:ext cx="0" cy="274192"/>
        </a:xfrm>
        <a:prstGeom prst="line">
          <a:avLst/>
        </a:pr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3951FA6-BD5C-434A-9629-BF708F33EA7D}">
      <dsp:nvSpPr>
        <dsp:cNvPr id="0" name=""/>
        <dsp:cNvSpPr/>
      </dsp:nvSpPr>
      <dsp:spPr>
        <a:xfrm rot="2700000">
          <a:off x="5455932" y="1928048"/>
          <a:ext cx="60934" cy="60934"/>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09B9361-BB77-4995-BDE0-D0F0143C0A1C}">
      <dsp:nvSpPr>
        <dsp:cNvPr id="0" name=""/>
        <dsp:cNvSpPr/>
      </dsp:nvSpPr>
      <dsp:spPr>
        <a:xfrm rot="2700000">
          <a:off x="7282946" y="1928048"/>
          <a:ext cx="60934" cy="60934"/>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6A25533-B73C-488E-ABA6-D146F40CE74C}">
      <dsp:nvSpPr>
        <dsp:cNvPr id="0" name=""/>
        <dsp:cNvSpPr/>
      </dsp:nvSpPr>
      <dsp:spPr>
        <a:xfrm>
          <a:off x="7532655" y="1214279"/>
          <a:ext cx="3215544" cy="4700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Wed. 2 Sep.</a:t>
          </a:r>
        </a:p>
      </dsp:txBody>
      <dsp:txXfrm>
        <a:off x="7532655" y="1214279"/>
        <a:ext cx="3215544" cy="470043"/>
      </dsp:txXfrm>
    </dsp:sp>
    <dsp:sp modelId="{7A83ADC9-6E7F-4384-8C3D-09CCE62D67CA}">
      <dsp:nvSpPr>
        <dsp:cNvPr id="0" name=""/>
        <dsp:cNvSpPr/>
      </dsp:nvSpPr>
      <dsp:spPr>
        <a:xfrm>
          <a:off x="7532655" y="237543"/>
          <a:ext cx="3215544" cy="9767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Results need to be submitted to CIPD by Wednesday 2nd September.</a:t>
          </a:r>
        </a:p>
      </dsp:txBody>
      <dsp:txXfrm>
        <a:off x="7532655" y="237543"/>
        <a:ext cx="3215544" cy="976736"/>
      </dsp:txXfrm>
    </dsp:sp>
    <dsp:sp modelId="{4C8D3B0F-32E6-46F4-BE4F-9C6E4DBCAF48}">
      <dsp:nvSpPr>
        <dsp:cNvPr id="0" name=""/>
        <dsp:cNvSpPr/>
      </dsp:nvSpPr>
      <dsp:spPr>
        <a:xfrm>
          <a:off x="9140428" y="1684323"/>
          <a:ext cx="0" cy="274192"/>
        </a:xfrm>
        <a:prstGeom prst="line">
          <a:avLst/>
        </a:pr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E611BAA-3FC1-4AF0-BC2B-6B3A2347AB93}">
      <dsp:nvSpPr>
        <dsp:cNvPr id="0" name=""/>
        <dsp:cNvSpPr/>
      </dsp:nvSpPr>
      <dsp:spPr>
        <a:xfrm rot="2700000">
          <a:off x="9109960" y="1928048"/>
          <a:ext cx="60934" cy="60934"/>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554643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7-8 of People Practice</a:t>
            </a:r>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668697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Chapters 4-9 of Waite </a:t>
            </a:r>
            <a:r>
              <a:rPr lang="en-GB" i="1" dirty="0"/>
              <a:t>et al </a:t>
            </a:r>
            <a:r>
              <a:rPr lang="en-GB" dirty="0"/>
              <a:t>textbook </a:t>
            </a:r>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2671276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beneficial?</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3046810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462003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 examples specific to </a:t>
            </a:r>
            <a:r>
              <a:rPr lang="en-GB" dirty="0" err="1"/>
              <a:t>Jemijo</a:t>
            </a:r>
            <a:r>
              <a:rPr lang="en-GB" dirty="0"/>
              <a:t>.</a:t>
            </a:r>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1739160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Additional product knowledge needs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These may arise when </a:t>
            </a:r>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launches new insurance products, changes policy terms, or updates claim processes.</a:t>
            </a:r>
            <a:r>
              <a:rPr lang="en-GB" sz="1200" u="sng"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Staff may also need refresher learning if product knowledge becomes outdated through infrequent use or turnover in the team.</a:t>
            </a:r>
            <a:endParaRPr lang="en-GB" sz="1200" u="sng" kern="1200" dirty="0">
              <a:solidFill>
                <a:schemeClr val="tx1"/>
              </a:solidFill>
              <a:effectLst/>
              <a:latin typeface="+mn-lt"/>
              <a:ea typeface="+mn-ea"/>
              <a:cs typeface="+mn-cs"/>
            </a:endParaRPr>
          </a:p>
          <a:p>
            <a:pPr lvl="1"/>
            <a:r>
              <a:rPr lang="en-GB" sz="1200" b="1" kern="1200" dirty="0">
                <a:solidFill>
                  <a:schemeClr val="tx1"/>
                </a:solidFill>
                <a:effectLst/>
                <a:latin typeface="+mn-lt"/>
                <a:ea typeface="+mn-ea"/>
                <a:cs typeface="+mn-cs"/>
              </a:rPr>
              <a:t>System and process learning needs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New needs can appear when digital systems are updated, new software is introduced, or workflows change.</a:t>
            </a:r>
            <a:r>
              <a:rPr lang="en-GB" sz="1200" u="sng"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Even after basic training, staff may need advanced system training to handle more complex queries efficiently.</a:t>
            </a:r>
            <a:r>
              <a:rPr lang="en-GB" sz="1200" u="sng" kern="1200" dirty="0">
                <a:solidFill>
                  <a:schemeClr val="tx1"/>
                </a:solidFill>
                <a:effectLst/>
                <a:latin typeface="+mn-lt"/>
                <a:ea typeface="+mn-ea"/>
                <a:cs typeface="+mn-cs"/>
              </a:rPr>
              <a:t> </a:t>
            </a:r>
          </a:p>
          <a:p>
            <a:pPr lvl="1"/>
            <a:r>
              <a:rPr lang="en-GB" sz="1200" b="1" kern="1200" dirty="0">
                <a:solidFill>
                  <a:schemeClr val="tx1"/>
                </a:solidFill>
                <a:effectLst/>
                <a:latin typeface="+mn-lt"/>
                <a:ea typeface="+mn-ea"/>
                <a:cs typeface="+mn-cs"/>
              </a:rPr>
              <a:t>Regulatory and compliance learning needs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These arise because insurance is highly regulated and requirements can change over time.</a:t>
            </a:r>
            <a:r>
              <a:rPr lang="en-GB" sz="1200" u="sng"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Staff may need updates following legal, policy, or procedural changes to avoid non-compliance.</a:t>
            </a:r>
            <a:r>
              <a:rPr lang="en-GB" sz="1200" u="sng" kern="1200" dirty="0">
                <a:solidFill>
                  <a:schemeClr val="tx1"/>
                </a:solidFill>
                <a:effectLst/>
                <a:latin typeface="+mn-lt"/>
                <a:ea typeface="+mn-ea"/>
                <a:cs typeface="+mn-cs"/>
              </a:rPr>
              <a:t> </a:t>
            </a:r>
          </a:p>
          <a:p>
            <a:pPr lvl="1"/>
            <a:r>
              <a:rPr lang="en-GB" sz="1200" b="1" kern="1200" dirty="0">
                <a:solidFill>
                  <a:schemeClr val="tx1"/>
                </a:solidFill>
                <a:effectLst/>
                <a:latin typeface="+mn-lt"/>
                <a:ea typeface="+mn-ea"/>
                <a:cs typeface="+mn-cs"/>
              </a:rPr>
              <a:t>Customer service and communication needs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Some staff may need further development in handling difficult customers, explaining complex information, or adapting communication style.</a:t>
            </a:r>
          </a:p>
          <a:p>
            <a:pPr lvl="1"/>
            <a:r>
              <a:rPr lang="en-GB" sz="1200" kern="1200" dirty="0">
                <a:solidFill>
                  <a:schemeClr val="tx1"/>
                </a:solidFill>
                <a:effectLst/>
                <a:latin typeface="+mn-lt"/>
                <a:ea typeface="+mn-ea"/>
                <a:cs typeface="+mn-cs"/>
              </a:rPr>
              <a:t>These needs may arise because real calls can be more emotionally demanding and varied than training scenarios.</a:t>
            </a:r>
            <a:r>
              <a:rPr lang="en-GB" sz="1200" u="sng" kern="1200" dirty="0">
                <a:solidFill>
                  <a:schemeClr val="tx1"/>
                </a:solidFill>
                <a:effectLst/>
                <a:latin typeface="+mn-lt"/>
                <a:ea typeface="+mn-ea"/>
                <a:cs typeface="+mn-cs"/>
              </a:rPr>
              <a:t> </a:t>
            </a:r>
          </a:p>
          <a:p>
            <a:pPr lvl="1"/>
            <a:r>
              <a:rPr lang="en-GB" sz="1200" b="1" kern="1200" dirty="0">
                <a:solidFill>
                  <a:schemeClr val="tx1"/>
                </a:solidFill>
                <a:effectLst/>
                <a:latin typeface="+mn-lt"/>
                <a:ea typeface="+mn-ea"/>
                <a:cs typeface="+mn-cs"/>
              </a:rPr>
              <a:t>Emotional intelligence and empathy needs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Staff may need further support in dealing with vulnerable customers, complaints, or claims involving distress.</a:t>
            </a:r>
          </a:p>
          <a:p>
            <a:pPr lvl="1"/>
            <a:r>
              <a:rPr lang="en-GB" sz="1200" kern="1200" dirty="0">
                <a:solidFill>
                  <a:schemeClr val="tx1"/>
                </a:solidFill>
                <a:effectLst/>
                <a:latin typeface="+mn-lt"/>
                <a:ea typeface="+mn-ea"/>
                <a:cs typeface="+mn-cs"/>
              </a:rPr>
              <a:t>These needs arise because empathy is partly behavioural and often develops through practice and reflection, not only initial instruction.</a:t>
            </a:r>
          </a:p>
          <a:p>
            <a:pPr lvl="0"/>
            <a:r>
              <a:rPr lang="en-GB" sz="1200" b="1" kern="1200" dirty="0">
                <a:solidFill>
                  <a:schemeClr val="tx1"/>
                </a:solidFill>
                <a:effectLst/>
                <a:latin typeface="+mn-lt"/>
                <a:ea typeface="+mn-ea"/>
                <a:cs typeface="+mn-cs"/>
              </a:rPr>
              <a:t>            Role-specific or progression needs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Some staff may need development for specialist roles such as claims handling, quality assurance, or team leader positions.</a:t>
            </a:r>
            <a:r>
              <a:rPr lang="en-GB" sz="1200" u="sng"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These needs arise as employees gain experience and move into more complex or senior responsibilities.</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3116603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suggest writing a couple of sentences for each. </a:t>
            </a:r>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706646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4236334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Reasonable adjustments (link to Equality Act 2010), explain and give reasons.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1081872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Use a learning needs analysis:</a:t>
            </a:r>
            <a:endParaRPr lang="en-GB" sz="1200" kern="1200" dirty="0">
              <a:solidFill>
                <a:schemeClr val="tx1"/>
              </a:solidFill>
              <a:effectLst/>
              <a:latin typeface="+mn-lt"/>
              <a:ea typeface="+mn-ea"/>
              <a:cs typeface="+mn-cs"/>
            </a:endParaRPr>
          </a:p>
          <a:p>
            <a:pPr lvl="1"/>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should identify individual learning needs before and during training so the programme matches different abilities, confidence levels, and support requirements.</a:t>
            </a:r>
          </a:p>
          <a:p>
            <a:pPr lvl="1"/>
            <a:r>
              <a:rPr lang="en-GB" sz="1200" kern="1200" dirty="0">
                <a:solidFill>
                  <a:schemeClr val="tx1"/>
                </a:solidFill>
                <a:effectLst/>
                <a:latin typeface="+mn-lt"/>
                <a:ea typeface="+mn-ea"/>
                <a:cs typeface="+mn-cs"/>
              </a:rPr>
              <a:t>CIPD emphasises that learning needs should be identified systematically and linked to performance gaps.</a:t>
            </a:r>
          </a:p>
          <a:p>
            <a:pPr lvl="0"/>
            <a:r>
              <a:rPr lang="en-GB" sz="1200" b="1" kern="1200" dirty="0">
                <a:solidFill>
                  <a:schemeClr val="tx1"/>
                </a:solidFill>
                <a:effectLst/>
                <a:latin typeface="+mn-lt"/>
                <a:ea typeface="+mn-ea"/>
                <a:cs typeface="+mn-cs"/>
              </a:rPr>
              <a:t>Offer varied learning methods: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Use a mix of verbal instruction, written materials, demonstrations, practice activities, e-learning, and discussion so learners can access content in different ways.</a:t>
            </a:r>
          </a:p>
          <a:p>
            <a:pPr lvl="1"/>
            <a:r>
              <a:rPr lang="en-GB" sz="1200" kern="1200" dirty="0">
                <a:solidFill>
                  <a:schemeClr val="tx1"/>
                </a:solidFill>
                <a:effectLst/>
                <a:latin typeface="+mn-lt"/>
                <a:ea typeface="+mn-ea"/>
                <a:cs typeface="+mn-cs"/>
              </a:rPr>
              <a:t>This helps staff with different learning preferences, literacy needs, or levels of digital confidence.</a:t>
            </a:r>
          </a:p>
          <a:p>
            <a:pPr lvl="0"/>
            <a:r>
              <a:rPr lang="en-GB" sz="1200" b="1" kern="1200" dirty="0">
                <a:solidFill>
                  <a:schemeClr val="tx1"/>
                </a:solidFill>
                <a:effectLst/>
                <a:latin typeface="+mn-lt"/>
                <a:ea typeface="+mn-ea"/>
                <a:cs typeface="+mn-cs"/>
              </a:rPr>
              <a:t>Adjust pace and support:</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Break learning into manageable sections, allow repetition, and provide extra practice time where needed.</a:t>
            </a:r>
          </a:p>
          <a:p>
            <a:pPr lvl="1"/>
            <a:r>
              <a:rPr lang="en-GB" sz="1200" kern="1200" dirty="0">
                <a:solidFill>
                  <a:schemeClr val="tx1"/>
                </a:solidFill>
                <a:effectLst/>
                <a:latin typeface="+mn-lt"/>
                <a:ea typeface="+mn-ea"/>
                <a:cs typeface="+mn-cs"/>
              </a:rPr>
              <a:t>Check understanding regularly so learners are not disadvantaged by a fast pace or information overload.</a:t>
            </a:r>
          </a:p>
          <a:p>
            <a:pPr lvl="0"/>
            <a:r>
              <a:rPr lang="en-GB" sz="1200" b="1" kern="1200" dirty="0">
                <a:solidFill>
                  <a:schemeClr val="tx1"/>
                </a:solidFill>
                <a:effectLst/>
                <a:latin typeface="+mn-lt"/>
                <a:ea typeface="+mn-ea"/>
                <a:cs typeface="+mn-cs"/>
              </a:rPr>
              <a:t>Make materials accessible:</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Provide slides, handouts, captions, and readable documents in accessible formats.</a:t>
            </a:r>
          </a:p>
          <a:p>
            <a:pPr lvl="1"/>
            <a:r>
              <a:rPr lang="en-GB" sz="1200" kern="1200" dirty="0">
                <a:solidFill>
                  <a:schemeClr val="tx1"/>
                </a:solidFill>
                <a:effectLst/>
                <a:latin typeface="+mn-lt"/>
                <a:ea typeface="+mn-ea"/>
                <a:cs typeface="+mn-cs"/>
              </a:rPr>
              <a:t>Ensure any digital content works with assistive technology and does not rely on one mode of communication only.</a:t>
            </a:r>
          </a:p>
          <a:p>
            <a:pPr lvl="0"/>
            <a:r>
              <a:rPr lang="en-GB" sz="1200" b="1" kern="1200" dirty="0">
                <a:solidFill>
                  <a:schemeClr val="tx1"/>
                </a:solidFill>
                <a:effectLst/>
                <a:latin typeface="+mn-lt"/>
                <a:ea typeface="+mn-ea"/>
                <a:cs typeface="+mn-cs"/>
              </a:rPr>
              <a:t>Support equality and reasonable adjustments: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Make reasonable adjustments for disability, language needs, neurodiversity, caring responsibilities, or other personal circumstances so all new starters can complete the programme.</a:t>
            </a:r>
          </a:p>
          <a:p>
            <a:pPr lvl="1"/>
            <a:r>
              <a:rPr lang="en-GB" sz="1200" kern="1200" dirty="0">
                <a:solidFill>
                  <a:schemeClr val="tx1"/>
                </a:solidFill>
                <a:effectLst/>
                <a:latin typeface="+mn-lt"/>
                <a:ea typeface="+mn-ea"/>
                <a:cs typeface="+mn-cs"/>
              </a:rPr>
              <a:t>Inclusive design should remove barriers rather than expect learners to fit a one-size-fits-all model.</a:t>
            </a:r>
          </a:p>
          <a:p>
            <a:pPr lvl="0"/>
            <a:r>
              <a:rPr lang="en-GB" sz="1200" b="1" kern="1200" dirty="0">
                <a:solidFill>
                  <a:schemeClr val="tx1"/>
                </a:solidFill>
                <a:effectLst/>
                <a:latin typeface="+mn-lt"/>
                <a:ea typeface="+mn-ea"/>
                <a:cs typeface="+mn-cs"/>
              </a:rPr>
              <a:t>Create a supportive environment:</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Trainers should encourage questions, avoid assumptions, and create psychological safety so learners feel able to participate.</a:t>
            </a:r>
          </a:p>
          <a:p>
            <a:pPr lvl="1"/>
            <a:r>
              <a:rPr lang="en-GB" sz="1200" kern="1200" dirty="0">
                <a:solidFill>
                  <a:schemeClr val="tx1"/>
                </a:solidFill>
                <a:effectLst/>
                <a:latin typeface="+mn-lt"/>
                <a:ea typeface="+mn-ea"/>
                <a:cs typeface="+mn-cs"/>
              </a:rPr>
              <a:t>A respectful environment improves engagement and reduces fear of making mistakes.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1701475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Models of evaluation include: </a:t>
            </a:r>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2401653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CIPD does not treat any one model as universally best; instead, the method should be selected according to the type of training, available evidence, and business context.</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Impact is where you could go one step further </a:t>
            </a:r>
            <a:r>
              <a:rPr lang="en-GB">
                <a:effectLst/>
              </a:rPr>
              <a:t>and examine ROI </a:t>
            </a:r>
            <a:endParaRPr lang="en-GB" dirty="0"/>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4181380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Reaction measures: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Post-training questionnaires can assess whether learners felt the training was relevant, clear, and engaging.</a:t>
            </a:r>
          </a:p>
          <a:p>
            <a:pPr lvl="1"/>
            <a:r>
              <a:rPr lang="en-GB" sz="1200" kern="1200" dirty="0">
                <a:solidFill>
                  <a:schemeClr val="tx1"/>
                </a:solidFill>
                <a:effectLst/>
                <a:latin typeface="+mn-lt"/>
                <a:ea typeface="+mn-ea"/>
                <a:cs typeface="+mn-cs"/>
              </a:rPr>
              <a:t>This helps </a:t>
            </a:r>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understand learner satisfaction and identify obvious delivery issues, though it does not prove performance improvement.</a:t>
            </a:r>
          </a:p>
          <a:p>
            <a:pPr lvl="0"/>
            <a:r>
              <a:rPr lang="en-GB" sz="1200" b="1" kern="1200" dirty="0">
                <a:solidFill>
                  <a:schemeClr val="tx1"/>
                </a:solidFill>
                <a:effectLst/>
                <a:latin typeface="+mn-lt"/>
                <a:ea typeface="+mn-ea"/>
                <a:cs typeface="+mn-cs"/>
              </a:rPr>
              <a:t>Learning measures: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Pre- and post-tests can measure knowledge of products, systems, communication standards, empathy, and regulations.</a:t>
            </a:r>
          </a:p>
          <a:p>
            <a:pPr lvl="1"/>
            <a:r>
              <a:rPr lang="en-GB" sz="1200" kern="1200" dirty="0">
                <a:solidFill>
                  <a:schemeClr val="tx1"/>
                </a:solidFill>
                <a:effectLst/>
                <a:latin typeface="+mn-lt"/>
                <a:ea typeface="+mn-ea"/>
                <a:cs typeface="+mn-cs"/>
              </a:rPr>
              <a:t>Role-play assessments and observed practice can show whether learners can apply what they learned.</a:t>
            </a:r>
          </a:p>
          <a:p>
            <a:pPr lvl="0"/>
            <a:r>
              <a:rPr lang="en-GB" sz="1200" b="1" kern="1200" dirty="0">
                <a:solidFill>
                  <a:schemeClr val="tx1"/>
                </a:solidFill>
                <a:effectLst/>
                <a:latin typeface="+mn-lt"/>
                <a:ea typeface="+mn-ea"/>
                <a:cs typeface="+mn-cs"/>
              </a:rPr>
              <a:t>Behaviour measures: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Managers can evaluate whether staff transfer learning into the job through call monitoring, quality checks, and observation.</a:t>
            </a:r>
          </a:p>
          <a:p>
            <a:pPr lvl="1"/>
            <a:r>
              <a:rPr lang="en-GB" sz="1200" kern="1200" dirty="0">
                <a:solidFill>
                  <a:schemeClr val="tx1"/>
                </a:solidFill>
                <a:effectLst/>
                <a:latin typeface="+mn-lt"/>
                <a:ea typeface="+mn-ea"/>
                <a:cs typeface="+mn-cs"/>
              </a:rPr>
              <a:t>Metrics might include adherence to scripts, customer handling, accuracy, and compliance in live calls.</a:t>
            </a:r>
          </a:p>
          <a:p>
            <a:pPr lvl="0"/>
            <a:r>
              <a:rPr lang="en-GB" sz="1200" b="1" kern="1200" dirty="0">
                <a:solidFill>
                  <a:schemeClr val="tx1"/>
                </a:solidFill>
                <a:effectLst/>
                <a:latin typeface="+mn-lt"/>
                <a:ea typeface="+mn-ea"/>
                <a:cs typeface="+mn-cs"/>
              </a:rPr>
              <a:t>Performance measures:</a:t>
            </a:r>
            <a:endParaRPr lang="en-GB" sz="1200" kern="1200" dirty="0">
              <a:solidFill>
                <a:schemeClr val="tx1"/>
              </a:solidFill>
              <a:effectLst/>
              <a:latin typeface="+mn-lt"/>
              <a:ea typeface="+mn-ea"/>
              <a:cs typeface="+mn-cs"/>
            </a:endParaRPr>
          </a:p>
          <a:p>
            <a:pPr lvl="1"/>
            <a:r>
              <a:rPr lang="en-GB" sz="1200" kern="1200" dirty="0" err="1">
                <a:solidFill>
                  <a:schemeClr val="tx1"/>
                </a:solidFill>
                <a:effectLst/>
                <a:latin typeface="+mn-lt"/>
                <a:ea typeface="+mn-ea"/>
                <a:cs typeface="+mn-cs"/>
              </a:rPr>
              <a:t>Jemijo</a:t>
            </a:r>
            <a:r>
              <a:rPr lang="en-GB" sz="1200" kern="1200" dirty="0">
                <a:solidFill>
                  <a:schemeClr val="tx1"/>
                </a:solidFill>
                <a:effectLst/>
                <a:latin typeface="+mn-lt"/>
                <a:ea typeface="+mn-ea"/>
                <a:cs typeface="+mn-cs"/>
              </a:rPr>
              <a:t> can track call handling time, first-contact resolution, error rates, complaints, escalation rates, and claims processing accuracy.</a:t>
            </a:r>
          </a:p>
          <a:p>
            <a:pPr lvl="1"/>
            <a:r>
              <a:rPr lang="en-GB" sz="1200" kern="1200" dirty="0">
                <a:solidFill>
                  <a:schemeClr val="tx1"/>
                </a:solidFill>
                <a:effectLst/>
                <a:latin typeface="+mn-lt"/>
                <a:ea typeface="+mn-ea"/>
                <a:cs typeface="+mn-cs"/>
              </a:rPr>
              <a:t>Improvements in these indicators suggest training is supporting performance and service quality.</a:t>
            </a:r>
          </a:p>
          <a:p>
            <a:pPr lvl="0"/>
            <a:r>
              <a:rPr lang="en-GB" sz="1200" b="1" kern="1200" dirty="0">
                <a:solidFill>
                  <a:schemeClr val="tx1"/>
                </a:solidFill>
                <a:effectLst/>
                <a:latin typeface="+mn-lt"/>
                <a:ea typeface="+mn-ea"/>
                <a:cs typeface="+mn-cs"/>
              </a:rPr>
              <a:t>Business impact measures:</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Training effectiveness can also be judged through customer satisfaction, retention of new starters, absence, and reduction in compliance incidents.</a:t>
            </a:r>
          </a:p>
          <a:p>
            <a:pPr lvl="1"/>
            <a:r>
              <a:rPr lang="en-GB" sz="1200" kern="1200" dirty="0">
                <a:solidFill>
                  <a:schemeClr val="tx1"/>
                </a:solidFill>
                <a:effectLst/>
                <a:latin typeface="+mn-lt"/>
                <a:ea typeface="+mn-ea"/>
                <a:cs typeface="+mn-cs"/>
              </a:rPr>
              <a:t>CIPD highlights the importance of linking learning to organisational performance, not just course attendance.</a:t>
            </a:r>
          </a:p>
          <a:p>
            <a:pPr lvl="0"/>
            <a:r>
              <a:rPr lang="en-GB" sz="1200" b="1" kern="1200" dirty="0">
                <a:solidFill>
                  <a:schemeClr val="tx1"/>
                </a:solidFill>
                <a:effectLst/>
                <a:latin typeface="+mn-lt"/>
                <a:ea typeface="+mn-ea"/>
                <a:cs typeface="+mn-cs"/>
              </a:rPr>
              <a:t>Follow-up and review data:</a:t>
            </a:r>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Follow-up reviews after training can show whether learning has been retained and applied over time.</a:t>
            </a:r>
          </a:p>
          <a:p>
            <a:pPr lvl="1"/>
            <a:r>
              <a:rPr lang="en-GB" sz="1200" kern="1200" dirty="0">
                <a:solidFill>
                  <a:schemeClr val="tx1"/>
                </a:solidFill>
                <a:effectLst/>
                <a:latin typeface="+mn-lt"/>
                <a:ea typeface="+mn-ea"/>
                <a:cs typeface="+mn-cs"/>
              </a:rPr>
              <a:t>This is important because good learning design should lead to sustained behaviour change, not just short-term recall.</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8203669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3146043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02/07/2026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dirty="0"/>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940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4432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3743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02/07/2026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3" r:id="rId5"/>
    <p:sldLayoutId id="2147483680" r:id="rId6"/>
    <p:sldLayoutId id="214748368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s://www.cipd.org/uk/knowledge/factsheets/learning-methods-factsheet/"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hyperlink" Target="https://youtu.be/lTc2W3_GZa0" TargetMode="External"/><Relationship Id="rId4" Type="http://schemas.openxmlformats.org/officeDocument/2006/relationships/hyperlink" Target="https://www.cipd.org/uk/knowledge/factsheets/strategy-development-factshee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699846" y="3429000"/>
            <a:ext cx="9144000" cy="1655762"/>
          </a:xfrm>
        </p:spPr>
        <p:txBody>
          <a:bodyPr/>
          <a:lstStyle/>
          <a:p>
            <a:r>
              <a:rPr lang="en-GB" dirty="0">
                <a:solidFill>
                  <a:schemeClr val="bg1"/>
                </a:solidFill>
              </a:rPr>
              <a:t>Essentials of People Practice</a:t>
            </a:r>
          </a:p>
          <a:p>
            <a:r>
              <a:rPr lang="en-GB" dirty="0">
                <a:solidFill>
                  <a:schemeClr val="bg1"/>
                </a:solidFill>
              </a:rPr>
              <a:t>Rhiannon Akers –  02/07/26</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ABAD9C95-B9C9-16B3-3232-20FA2A7ABF9A}"/>
              </a:ext>
            </a:extLst>
          </p:cNvPr>
          <p:cNvSpPr>
            <a:spLocks noGrp="1"/>
          </p:cNvSpPr>
          <p:nvPr>
            <p:ph type="title"/>
          </p:nvPr>
        </p:nvSpPr>
        <p:spPr>
          <a:xfrm>
            <a:off x="358219" y="365125"/>
            <a:ext cx="11481847" cy="1325563"/>
          </a:xfrm>
        </p:spPr>
        <p:txBody>
          <a:bodyPr/>
          <a:lstStyle/>
          <a:p>
            <a:r>
              <a:rPr lang="en-US" dirty="0"/>
              <a:t>Reminder – Refer to </a:t>
            </a:r>
            <a:r>
              <a:rPr lang="en-US" dirty="0" err="1"/>
              <a:t>Jemijo</a:t>
            </a:r>
            <a:r>
              <a:rPr lang="en-US" dirty="0"/>
              <a:t> throughout every AC</a:t>
            </a:r>
          </a:p>
        </p:txBody>
      </p:sp>
      <p:pic>
        <p:nvPicPr>
          <p:cNvPr id="7" name="Content Placeholder 6">
            <a:extLst>
              <a:ext uri="{FF2B5EF4-FFF2-40B4-BE49-F238E27FC236}">
                <a16:creationId xmlns:a16="http://schemas.microsoft.com/office/drawing/2014/main" id="{4308EE90-8BF3-1D69-EDFC-A9F45B758DB9}"/>
              </a:ext>
            </a:extLst>
          </p:cNvPr>
          <p:cNvPicPr>
            <a:picLocks noGrp="1" noChangeAspect="1"/>
          </p:cNvPicPr>
          <p:nvPr>
            <p:ph idx="1"/>
          </p:nvPr>
        </p:nvPicPr>
        <p:blipFill>
          <a:blip r:embed="rId3"/>
          <a:stretch>
            <a:fillRect/>
          </a:stretch>
        </p:blipFill>
        <p:spPr>
          <a:xfrm>
            <a:off x="2962374" y="1600201"/>
            <a:ext cx="6267252" cy="3917032"/>
          </a:xfrm>
          <a:prstGeom prst="rect">
            <a:avLst/>
          </a:prstGeom>
          <a:noFill/>
        </p:spPr>
      </p:pic>
    </p:spTree>
    <p:extLst>
      <p:ext uri="{BB962C8B-B14F-4D97-AF65-F5344CB8AC3E}">
        <p14:creationId xmlns:p14="http://schemas.microsoft.com/office/powerpoint/2010/main" val="944087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8CE4-E8EA-7FE1-374B-A7D36782545C}"/>
              </a:ext>
            </a:extLst>
          </p:cNvPr>
          <p:cNvSpPr>
            <a:spLocks noGrp="1"/>
          </p:cNvSpPr>
          <p:nvPr>
            <p:ph type="title"/>
          </p:nvPr>
        </p:nvSpPr>
        <p:spPr/>
        <p:txBody>
          <a:bodyPr/>
          <a:lstStyle/>
          <a:p>
            <a:r>
              <a:rPr lang="en-GB" dirty="0"/>
              <a:t>Task Five – Learning and Development (1250 words)</a:t>
            </a:r>
          </a:p>
        </p:txBody>
      </p:sp>
      <p:sp>
        <p:nvSpPr>
          <p:cNvPr id="3" name="Content Placeholder 2">
            <a:extLst>
              <a:ext uri="{FF2B5EF4-FFF2-40B4-BE49-F238E27FC236}">
                <a16:creationId xmlns:a16="http://schemas.microsoft.com/office/drawing/2014/main" id="{AE194EA0-F942-0DEE-ADD3-EB6122B11000}"/>
              </a:ext>
            </a:extLst>
          </p:cNvPr>
          <p:cNvSpPr>
            <a:spLocks noGrp="1"/>
          </p:cNvSpPr>
          <p:nvPr>
            <p:ph idx="1"/>
          </p:nvPr>
        </p:nvSpPr>
        <p:spPr/>
        <p:txBody>
          <a:bodyPr>
            <a:normAutofit fontScale="47500" lnSpcReduction="20000"/>
          </a:bodyPr>
          <a:lstStyle/>
          <a:p>
            <a:pPr marL="0" indent="0">
              <a:buNone/>
            </a:pPr>
            <a:r>
              <a:rPr lang="en-GB" dirty="0"/>
              <a:t>Call centre staff deal with a wide range of customer queries relating to insurance products and insurance claims. To ensure that all new call centre staff have the relevant knowledge and skills to perform competently in their role, they attend a six-week training programme. The training programme covers: </a:t>
            </a:r>
          </a:p>
          <a:p>
            <a:pPr lvl="0"/>
            <a:r>
              <a:rPr lang="en-GB" dirty="0"/>
              <a:t>knowledge of </a:t>
            </a:r>
            <a:r>
              <a:rPr lang="en-GB" dirty="0" err="1"/>
              <a:t>Jemijo’s</a:t>
            </a:r>
            <a:r>
              <a:rPr lang="en-GB" dirty="0"/>
              <a:t> insurance products and systems </a:t>
            </a:r>
          </a:p>
          <a:p>
            <a:pPr lvl="0"/>
            <a:r>
              <a:rPr lang="en-GB" dirty="0"/>
              <a:t>how to communicate with customers and how to understand their needs </a:t>
            </a:r>
          </a:p>
          <a:p>
            <a:pPr lvl="0"/>
            <a:r>
              <a:rPr lang="en-GB" dirty="0"/>
              <a:t>empathy </a:t>
            </a:r>
          </a:p>
          <a:p>
            <a:pPr lvl="0"/>
            <a:r>
              <a:rPr lang="en-GB" dirty="0"/>
              <a:t>regulatory requirements </a:t>
            </a:r>
          </a:p>
          <a:p>
            <a:endParaRPr lang="en-GB" dirty="0"/>
          </a:p>
          <a:p>
            <a:pPr marL="0" indent="0">
              <a:buNone/>
            </a:pPr>
            <a:r>
              <a:rPr lang="en-GB" b="1" dirty="0"/>
              <a:t>Q21.</a:t>
            </a:r>
            <a:r>
              <a:rPr lang="en-GB" dirty="0"/>
              <a:t> Explain the benefits to new starters and </a:t>
            </a:r>
            <a:r>
              <a:rPr lang="en-GB" dirty="0" err="1"/>
              <a:t>Jemijo</a:t>
            </a:r>
            <a:r>
              <a:rPr lang="en-GB" dirty="0"/>
              <a:t> of the call centre’s basic training programme. (AC 6.1) </a:t>
            </a:r>
          </a:p>
          <a:p>
            <a:pPr marL="0" indent="0">
              <a:buNone/>
            </a:pPr>
            <a:r>
              <a:rPr lang="en-GB" b="1" dirty="0"/>
              <a:t>Q22.</a:t>
            </a:r>
            <a:r>
              <a:rPr lang="en-GB" dirty="0"/>
              <a:t> All new starters in the call centre at </a:t>
            </a:r>
            <a:r>
              <a:rPr lang="en-GB" dirty="0" err="1"/>
              <a:t>Jemijo</a:t>
            </a:r>
            <a:r>
              <a:rPr lang="en-GB" dirty="0"/>
              <a:t> undertake the basic training programme. Describe different types of learning needs that might arise once the basic training is complete and describe why they might arise. (AC 6.2)</a:t>
            </a:r>
          </a:p>
          <a:p>
            <a:pPr marL="0" indent="0">
              <a:buNone/>
            </a:pPr>
            <a:r>
              <a:rPr lang="en-GB" b="1" dirty="0"/>
              <a:t>Q23.</a:t>
            </a:r>
            <a:r>
              <a:rPr lang="en-GB" dirty="0"/>
              <a:t> Provide a brief summary of how face-to-face training can be used to develop managers at </a:t>
            </a:r>
            <a:r>
              <a:rPr lang="en-GB" dirty="0" err="1"/>
              <a:t>Jemijo</a:t>
            </a:r>
            <a:r>
              <a:rPr lang="en-GB" dirty="0"/>
              <a:t>, and briefly summarise how blended learning, facilitation, coaching, and mentoring could also be used to develop management skills. (AC 6.3) </a:t>
            </a:r>
          </a:p>
          <a:p>
            <a:pPr marL="0" indent="0">
              <a:buNone/>
            </a:pPr>
            <a:r>
              <a:rPr lang="en-GB" b="1" dirty="0"/>
              <a:t>Q24.</a:t>
            </a:r>
            <a:r>
              <a:rPr lang="en-GB" dirty="0"/>
              <a:t> As successful completion of the basic training programme is essential for new starters, explain how </a:t>
            </a:r>
            <a:r>
              <a:rPr lang="en-GB" dirty="0" err="1"/>
              <a:t>Jemijo</a:t>
            </a:r>
            <a:r>
              <a:rPr lang="en-GB" dirty="0"/>
              <a:t> can ensure that the basic training programme is inclusive and accessible for all new starters. (AC 6.4)</a:t>
            </a:r>
          </a:p>
          <a:p>
            <a:pPr marL="0" indent="0">
              <a:buNone/>
            </a:pPr>
            <a:r>
              <a:rPr lang="en-GB" b="1" dirty="0"/>
              <a:t>Q25.</a:t>
            </a:r>
            <a:r>
              <a:rPr lang="en-GB" dirty="0"/>
              <a:t> Discuss a range of metrics that could be used to evaluate the effectiveness of the basic training for call centre staff at </a:t>
            </a:r>
            <a:r>
              <a:rPr lang="en-GB" dirty="0" err="1"/>
              <a:t>Jemijo</a:t>
            </a:r>
            <a:r>
              <a:rPr lang="en-GB" dirty="0"/>
              <a:t> (AC 6.5)</a:t>
            </a:r>
          </a:p>
          <a:p>
            <a:endParaRPr lang="en-GB" dirty="0"/>
          </a:p>
        </p:txBody>
      </p:sp>
    </p:spTree>
    <p:extLst>
      <p:ext uri="{BB962C8B-B14F-4D97-AF65-F5344CB8AC3E}">
        <p14:creationId xmlns:p14="http://schemas.microsoft.com/office/powerpoint/2010/main" val="164409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AEA1-896C-8986-C959-8DFDD4A83529}"/>
              </a:ext>
            </a:extLst>
          </p:cNvPr>
          <p:cNvSpPr>
            <a:spLocks noGrp="1"/>
          </p:cNvSpPr>
          <p:nvPr>
            <p:ph type="title"/>
          </p:nvPr>
        </p:nvSpPr>
        <p:spPr/>
        <p:txBody>
          <a:bodyPr/>
          <a:lstStyle/>
          <a:p>
            <a:r>
              <a:rPr lang="en-GB" dirty="0"/>
              <a:t>Recommended resources for this task</a:t>
            </a:r>
          </a:p>
        </p:txBody>
      </p:sp>
      <p:sp>
        <p:nvSpPr>
          <p:cNvPr id="3" name="Content Placeholder 2">
            <a:extLst>
              <a:ext uri="{FF2B5EF4-FFF2-40B4-BE49-F238E27FC236}">
                <a16:creationId xmlns:a16="http://schemas.microsoft.com/office/drawing/2014/main" id="{6DE7BC28-D973-63E9-417B-AFD97333ED40}"/>
              </a:ext>
            </a:extLst>
          </p:cNvPr>
          <p:cNvSpPr>
            <a:spLocks noGrp="1"/>
          </p:cNvSpPr>
          <p:nvPr>
            <p:ph idx="1"/>
          </p:nvPr>
        </p:nvSpPr>
        <p:spPr/>
        <p:txBody>
          <a:bodyPr>
            <a:normAutofit/>
          </a:bodyPr>
          <a:lstStyle/>
          <a:p>
            <a:r>
              <a:rPr lang="en-GB" dirty="0">
                <a:hlinkClick r:id="rId3"/>
              </a:rPr>
              <a:t>Methods of delivering learning interventions | Factsheets | CIPD</a:t>
            </a:r>
            <a:endParaRPr lang="en-GB" dirty="0"/>
          </a:p>
          <a:p>
            <a:r>
              <a:rPr lang="en-GB" dirty="0">
                <a:hlinkClick r:id="rId4"/>
              </a:rPr>
              <a:t>Learning and development strategy and policy | Factsheets | CIPD</a:t>
            </a:r>
            <a:endParaRPr lang="en-GB" dirty="0"/>
          </a:p>
          <a:p>
            <a:r>
              <a:rPr lang="en-GB" dirty="0"/>
              <a:t>Waite, K., Beevers, K., Small, N., Tomlinson, K. and Hussain, S. (2021) </a:t>
            </a:r>
            <a:r>
              <a:rPr lang="en-GB" i="1" dirty="0"/>
              <a:t>People Practice: A Complete Guide. </a:t>
            </a:r>
            <a:r>
              <a:rPr lang="en-GB" dirty="0"/>
              <a:t>Kogan Page. 	(Chapter 9)</a:t>
            </a:r>
          </a:p>
          <a:p>
            <a:r>
              <a:rPr lang="en-GB" dirty="0"/>
              <a:t>CIPD guidance video: </a:t>
            </a:r>
            <a:r>
              <a:rPr lang="en-US" dirty="0">
                <a:hlinkClick r:id="rId5"/>
              </a:rPr>
              <a:t>https://youtu.be/lTc2W3_GZa0</a:t>
            </a:r>
            <a:r>
              <a:rPr lang="en-US" dirty="0"/>
              <a:t>. </a:t>
            </a:r>
          </a:p>
          <a:p>
            <a:r>
              <a:rPr lang="en-US" dirty="0"/>
              <a:t>Workshop 2 slides on Moodle</a:t>
            </a: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001982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2663C2C-54A6-914C-52A8-82A166579F16}"/>
              </a:ext>
            </a:extLst>
          </p:cNvPr>
          <p:cNvSpPr>
            <a:spLocks noGrp="1"/>
          </p:cNvSpPr>
          <p:nvPr>
            <p:ph type="title"/>
          </p:nvPr>
        </p:nvSpPr>
        <p:spPr>
          <a:xfrm>
            <a:off x="358219" y="365125"/>
            <a:ext cx="11481847" cy="1325563"/>
          </a:xfrm>
        </p:spPr>
        <p:txBody>
          <a:bodyPr/>
          <a:lstStyle/>
          <a:p>
            <a:r>
              <a:rPr lang="en-US" dirty="0"/>
              <a:t>Question 21</a:t>
            </a:r>
          </a:p>
        </p:txBody>
      </p:sp>
      <p:pic>
        <p:nvPicPr>
          <p:cNvPr id="6" name="Content Placeholder 5">
            <a:extLst>
              <a:ext uri="{FF2B5EF4-FFF2-40B4-BE49-F238E27FC236}">
                <a16:creationId xmlns:a16="http://schemas.microsoft.com/office/drawing/2014/main" id="{8AD337E5-E204-4B0A-F36C-B3A5CDC98CA8}"/>
              </a:ext>
            </a:extLst>
          </p:cNvPr>
          <p:cNvPicPr>
            <a:picLocks noGrp="1" noChangeAspect="1"/>
          </p:cNvPicPr>
          <p:nvPr>
            <p:ph idx="1"/>
          </p:nvPr>
        </p:nvPicPr>
        <p:blipFill>
          <a:blip r:embed="rId3"/>
          <a:stretch>
            <a:fillRect/>
          </a:stretch>
        </p:blipFill>
        <p:spPr>
          <a:xfrm>
            <a:off x="2195153" y="1600200"/>
            <a:ext cx="7801693" cy="3916363"/>
          </a:xfrm>
          <a:prstGeom prst="rect">
            <a:avLst/>
          </a:prstGeom>
        </p:spPr>
      </p:pic>
    </p:spTree>
    <p:extLst>
      <p:ext uri="{BB962C8B-B14F-4D97-AF65-F5344CB8AC3E}">
        <p14:creationId xmlns:p14="http://schemas.microsoft.com/office/powerpoint/2010/main" val="686720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76B4-E010-1BCD-E614-E2CEABE67BB4}"/>
              </a:ext>
            </a:extLst>
          </p:cNvPr>
          <p:cNvSpPr>
            <a:spLocks noGrp="1"/>
          </p:cNvSpPr>
          <p:nvPr>
            <p:ph type="title"/>
          </p:nvPr>
        </p:nvSpPr>
        <p:spPr>
          <a:xfrm>
            <a:off x="358219" y="365125"/>
            <a:ext cx="11481847" cy="1325563"/>
          </a:xfrm>
        </p:spPr>
        <p:txBody>
          <a:bodyPr anchor="ctr">
            <a:normAutofit/>
          </a:bodyPr>
          <a:lstStyle/>
          <a:p>
            <a:r>
              <a:rPr lang="en-GB" dirty="0"/>
              <a:t>Benefits to new starters</a:t>
            </a:r>
          </a:p>
        </p:txBody>
      </p:sp>
      <p:graphicFrame>
        <p:nvGraphicFramePr>
          <p:cNvPr id="5" name="Content Placeholder 2">
            <a:extLst>
              <a:ext uri="{FF2B5EF4-FFF2-40B4-BE49-F238E27FC236}">
                <a16:creationId xmlns:a16="http://schemas.microsoft.com/office/drawing/2014/main" id="{A71DF705-8B01-1651-E76E-939DDE12419E}"/>
              </a:ext>
            </a:extLst>
          </p:cNvPr>
          <p:cNvGraphicFramePr>
            <a:graphicFrameLocks noGrp="1"/>
          </p:cNvGraphicFramePr>
          <p:nvPr>
            <p:ph idx="1"/>
            <p:extLst>
              <p:ext uri="{D42A27DB-BD31-4B8C-83A1-F6EECF244321}">
                <p14:modId xmlns:p14="http://schemas.microsoft.com/office/powerpoint/2010/main" val="316895864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5250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65242-4F0F-00EF-8587-8F610D29503B}"/>
              </a:ext>
            </a:extLst>
          </p:cNvPr>
          <p:cNvSpPr>
            <a:spLocks noGrp="1"/>
          </p:cNvSpPr>
          <p:nvPr>
            <p:ph type="title"/>
          </p:nvPr>
        </p:nvSpPr>
        <p:spPr/>
        <p:txBody>
          <a:bodyPr anchor="ctr">
            <a:normAutofit/>
          </a:bodyPr>
          <a:lstStyle/>
          <a:p>
            <a:r>
              <a:rPr lang="en-GB" dirty="0"/>
              <a:t>Benefits to </a:t>
            </a:r>
            <a:r>
              <a:rPr lang="en-GB" dirty="0" err="1"/>
              <a:t>Jemijo</a:t>
            </a:r>
            <a:endParaRPr lang="en-GB" dirty="0"/>
          </a:p>
        </p:txBody>
      </p:sp>
      <p:graphicFrame>
        <p:nvGraphicFramePr>
          <p:cNvPr id="5" name="Content Placeholder 2">
            <a:extLst>
              <a:ext uri="{FF2B5EF4-FFF2-40B4-BE49-F238E27FC236}">
                <a16:creationId xmlns:a16="http://schemas.microsoft.com/office/drawing/2014/main" id="{566D1D4F-8319-17D5-F695-E6AE6D1E9DF8}"/>
              </a:ext>
            </a:extLst>
          </p:cNvPr>
          <p:cNvGraphicFramePr>
            <a:graphicFrameLocks noGrp="1"/>
          </p:cNvGraphicFramePr>
          <p:nvPr>
            <p:ph idx="1"/>
            <p:extLst>
              <p:ext uri="{D42A27DB-BD31-4B8C-83A1-F6EECF244321}">
                <p14:modId xmlns:p14="http://schemas.microsoft.com/office/powerpoint/2010/main" val="46059184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65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EDBF61-878E-FD38-6944-0E512BFBABAA}"/>
              </a:ext>
            </a:extLst>
          </p:cNvPr>
          <p:cNvSpPr>
            <a:spLocks noGrp="1"/>
          </p:cNvSpPr>
          <p:nvPr>
            <p:ph type="title"/>
          </p:nvPr>
        </p:nvSpPr>
        <p:spPr>
          <a:xfrm>
            <a:off x="358219" y="365125"/>
            <a:ext cx="11481847" cy="1325563"/>
          </a:xfrm>
        </p:spPr>
        <p:txBody>
          <a:bodyPr/>
          <a:lstStyle/>
          <a:p>
            <a:r>
              <a:rPr lang="en-US" dirty="0"/>
              <a:t>Question 22</a:t>
            </a:r>
          </a:p>
        </p:txBody>
      </p:sp>
      <p:pic>
        <p:nvPicPr>
          <p:cNvPr id="6" name="Content Placeholder 5">
            <a:extLst>
              <a:ext uri="{FF2B5EF4-FFF2-40B4-BE49-F238E27FC236}">
                <a16:creationId xmlns:a16="http://schemas.microsoft.com/office/drawing/2014/main" id="{739DFCC1-E094-3DF1-B71F-5A643A32C05D}"/>
              </a:ext>
            </a:extLst>
          </p:cNvPr>
          <p:cNvPicPr>
            <a:picLocks noGrp="1" noChangeAspect="1"/>
          </p:cNvPicPr>
          <p:nvPr>
            <p:ph idx="1"/>
          </p:nvPr>
        </p:nvPicPr>
        <p:blipFill>
          <a:blip r:embed="rId3"/>
          <a:stretch>
            <a:fillRect/>
          </a:stretch>
        </p:blipFill>
        <p:spPr>
          <a:xfrm>
            <a:off x="2182785" y="1600200"/>
            <a:ext cx="7826429" cy="3916363"/>
          </a:xfrm>
          <a:prstGeom prst="rect">
            <a:avLst/>
          </a:prstGeom>
        </p:spPr>
      </p:pic>
    </p:spTree>
    <p:extLst>
      <p:ext uri="{BB962C8B-B14F-4D97-AF65-F5344CB8AC3E}">
        <p14:creationId xmlns:p14="http://schemas.microsoft.com/office/powerpoint/2010/main" val="2891454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D81D9-D20A-5D19-B75E-C8187888FCCD}"/>
              </a:ext>
            </a:extLst>
          </p:cNvPr>
          <p:cNvSpPr>
            <a:spLocks noGrp="1"/>
          </p:cNvSpPr>
          <p:nvPr>
            <p:ph type="title"/>
          </p:nvPr>
        </p:nvSpPr>
        <p:spPr>
          <a:xfrm>
            <a:off x="358219" y="365125"/>
            <a:ext cx="11481847" cy="1325563"/>
          </a:xfrm>
        </p:spPr>
        <p:txBody>
          <a:bodyPr anchor="ctr">
            <a:normAutofit/>
          </a:bodyPr>
          <a:lstStyle/>
          <a:p>
            <a:r>
              <a:rPr lang="en-GB" dirty="0"/>
              <a:t>Learning needs</a:t>
            </a:r>
          </a:p>
        </p:txBody>
      </p:sp>
      <p:graphicFrame>
        <p:nvGraphicFramePr>
          <p:cNvPr id="5" name="Content Placeholder 2">
            <a:extLst>
              <a:ext uri="{FF2B5EF4-FFF2-40B4-BE49-F238E27FC236}">
                <a16:creationId xmlns:a16="http://schemas.microsoft.com/office/drawing/2014/main" id="{070E8C35-0EC3-7CB8-18B7-89CF98051B2A}"/>
              </a:ext>
            </a:extLst>
          </p:cNvPr>
          <p:cNvGraphicFramePr>
            <a:graphicFrameLocks noGrp="1"/>
          </p:cNvGraphicFramePr>
          <p:nvPr>
            <p:ph idx="1"/>
            <p:extLst>
              <p:ext uri="{D42A27DB-BD31-4B8C-83A1-F6EECF244321}">
                <p14:modId xmlns:p14="http://schemas.microsoft.com/office/powerpoint/2010/main" val="134245907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9647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298D6-2F36-5514-FEAD-16B75BA96A66}"/>
              </a:ext>
            </a:extLst>
          </p:cNvPr>
          <p:cNvSpPr>
            <a:spLocks noGrp="1"/>
          </p:cNvSpPr>
          <p:nvPr>
            <p:ph type="title"/>
          </p:nvPr>
        </p:nvSpPr>
        <p:spPr>
          <a:xfrm>
            <a:off x="358219" y="365125"/>
            <a:ext cx="11481847" cy="1325563"/>
          </a:xfrm>
        </p:spPr>
        <p:txBody>
          <a:bodyPr anchor="ctr">
            <a:normAutofit/>
          </a:bodyPr>
          <a:lstStyle/>
          <a:p>
            <a:r>
              <a:rPr lang="en-GB" dirty="0"/>
              <a:t>Question 23</a:t>
            </a:r>
          </a:p>
        </p:txBody>
      </p:sp>
      <p:pic>
        <p:nvPicPr>
          <p:cNvPr id="7" name="Content Placeholder 6">
            <a:extLst>
              <a:ext uri="{FF2B5EF4-FFF2-40B4-BE49-F238E27FC236}">
                <a16:creationId xmlns:a16="http://schemas.microsoft.com/office/drawing/2014/main" id="{7798BC34-1926-FF56-8039-019E08DDD514}"/>
              </a:ext>
            </a:extLst>
          </p:cNvPr>
          <p:cNvPicPr>
            <a:picLocks noGrp="1" noChangeAspect="1"/>
          </p:cNvPicPr>
          <p:nvPr>
            <p:ph idx="1"/>
          </p:nvPr>
        </p:nvPicPr>
        <p:blipFill>
          <a:blip r:embed="rId3"/>
          <a:stretch>
            <a:fillRect/>
          </a:stretch>
        </p:blipFill>
        <p:spPr>
          <a:xfrm>
            <a:off x="2086695" y="1600200"/>
            <a:ext cx="8018609" cy="3916363"/>
          </a:xfrm>
          <a:prstGeom prst="rect">
            <a:avLst/>
          </a:prstGeom>
        </p:spPr>
      </p:pic>
    </p:spTree>
    <p:extLst>
      <p:ext uri="{BB962C8B-B14F-4D97-AF65-F5344CB8AC3E}">
        <p14:creationId xmlns:p14="http://schemas.microsoft.com/office/powerpoint/2010/main" val="3316232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E3460-ED55-697F-8F59-4E02CCD973B5}"/>
              </a:ext>
            </a:extLst>
          </p:cNvPr>
          <p:cNvSpPr>
            <a:spLocks noGrp="1"/>
          </p:cNvSpPr>
          <p:nvPr>
            <p:ph type="title"/>
          </p:nvPr>
        </p:nvSpPr>
        <p:spPr>
          <a:xfrm>
            <a:off x="358219" y="365125"/>
            <a:ext cx="11481847" cy="1325563"/>
          </a:xfrm>
        </p:spPr>
        <p:txBody>
          <a:bodyPr anchor="ctr">
            <a:normAutofit/>
          </a:bodyPr>
          <a:lstStyle/>
          <a:p>
            <a:r>
              <a:rPr lang="en-GB" dirty="0"/>
              <a:t>Face-to-face training</a:t>
            </a:r>
          </a:p>
        </p:txBody>
      </p:sp>
      <p:sp>
        <p:nvSpPr>
          <p:cNvPr id="3" name="Content Placeholder 2">
            <a:extLst>
              <a:ext uri="{FF2B5EF4-FFF2-40B4-BE49-F238E27FC236}">
                <a16:creationId xmlns:a16="http://schemas.microsoft.com/office/drawing/2014/main" id="{C60D5B8B-A981-FC8E-212E-A8B27B63964C}"/>
              </a:ext>
            </a:extLst>
          </p:cNvPr>
          <p:cNvSpPr>
            <a:spLocks noGrp="1"/>
          </p:cNvSpPr>
          <p:nvPr>
            <p:ph idx="1"/>
          </p:nvPr>
        </p:nvSpPr>
        <p:spPr>
          <a:xfrm>
            <a:off x="358219" y="1825625"/>
            <a:ext cx="5645673" cy="3575934"/>
          </a:xfrm>
        </p:spPr>
        <p:txBody>
          <a:bodyPr>
            <a:normAutofit/>
          </a:bodyPr>
          <a:lstStyle/>
          <a:p>
            <a:pPr lvl="1"/>
            <a:r>
              <a:rPr lang="en-GB" sz="2600"/>
              <a:t>Useful for workshops, simulations, role plays, case studies, and discussion of real management issues such as handling performance, conflict, or absence.</a:t>
            </a:r>
          </a:p>
          <a:p>
            <a:pPr lvl="1"/>
            <a:r>
              <a:rPr lang="en-GB" sz="2600"/>
              <a:t>It allows managers to practise interpersonal skills in a safe environment and receive immediate feedback.</a:t>
            </a:r>
          </a:p>
          <a:p>
            <a:endParaRPr lang="en-GB" sz="2600"/>
          </a:p>
        </p:txBody>
      </p:sp>
      <p:pic>
        <p:nvPicPr>
          <p:cNvPr id="4100" name="Picture 4" descr="Face to Face Training">
            <a:extLst>
              <a:ext uri="{FF2B5EF4-FFF2-40B4-BE49-F238E27FC236}">
                <a16:creationId xmlns:a16="http://schemas.microsoft.com/office/drawing/2014/main" id="{7C7FD2A2-1938-E184-99B8-FE73C4961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300" r="-1" b="8082"/>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040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D602-4EE4-17EA-297B-66CC3969A097}"/>
              </a:ext>
            </a:extLst>
          </p:cNvPr>
          <p:cNvSpPr>
            <a:spLocks noGrp="1"/>
          </p:cNvSpPr>
          <p:nvPr>
            <p:ph type="title"/>
          </p:nvPr>
        </p:nvSpPr>
        <p:spPr>
          <a:xfrm>
            <a:off x="358219" y="365125"/>
            <a:ext cx="11481847" cy="1325563"/>
          </a:xfrm>
        </p:spPr>
        <p:txBody>
          <a:bodyPr anchor="ctr">
            <a:normAutofit/>
          </a:bodyPr>
          <a:lstStyle/>
          <a:p>
            <a:r>
              <a:rPr lang="en-GB" dirty="0"/>
              <a:t>Blended learning</a:t>
            </a:r>
          </a:p>
        </p:txBody>
      </p:sp>
      <p:sp>
        <p:nvSpPr>
          <p:cNvPr id="3" name="Content Placeholder 2">
            <a:extLst>
              <a:ext uri="{FF2B5EF4-FFF2-40B4-BE49-F238E27FC236}">
                <a16:creationId xmlns:a16="http://schemas.microsoft.com/office/drawing/2014/main" id="{79ABF623-1812-E04C-F0BF-F25176BBB5FA}"/>
              </a:ext>
            </a:extLst>
          </p:cNvPr>
          <p:cNvSpPr>
            <a:spLocks noGrp="1"/>
          </p:cNvSpPr>
          <p:nvPr>
            <p:ph idx="1"/>
          </p:nvPr>
        </p:nvSpPr>
        <p:spPr>
          <a:xfrm>
            <a:off x="358219" y="1825625"/>
            <a:ext cx="7903942" cy="3575934"/>
          </a:xfrm>
        </p:spPr>
        <p:txBody>
          <a:bodyPr>
            <a:normAutofit/>
          </a:bodyPr>
          <a:lstStyle/>
          <a:p>
            <a:pPr lvl="1"/>
            <a:r>
              <a:rPr lang="en-GB" sz="2800"/>
              <a:t>Combines face-to-face input with online learning, allowing managers to learn theory at their own pace and then apply it in live sessions.</a:t>
            </a:r>
          </a:p>
          <a:p>
            <a:pPr lvl="1"/>
            <a:r>
              <a:rPr lang="en-GB" sz="2800"/>
              <a:t>This works well for busy managers because it offers flexibility while still allowing reflection, practice, and follow-up.</a:t>
            </a:r>
          </a:p>
          <a:p>
            <a:endParaRPr lang="en-GB" dirty="0"/>
          </a:p>
        </p:txBody>
      </p:sp>
      <p:pic>
        <p:nvPicPr>
          <p:cNvPr id="5122" name="Picture 2" descr="What is Blended Learning? Examples &amp; More | ELM Learning">
            <a:extLst>
              <a:ext uri="{FF2B5EF4-FFF2-40B4-BE49-F238E27FC236}">
                <a16:creationId xmlns:a16="http://schemas.microsoft.com/office/drawing/2014/main" id="{B87589F7-B2B6-6E8C-2957-3FCEA6A18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274" b="2"/>
          <a:stretch>
            <a:fillRect/>
          </a:stretch>
        </p:blipFill>
        <p:spPr bwMode="auto">
          <a:xfrm>
            <a:off x="8452661" y="1825625"/>
            <a:ext cx="3387404"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429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4743-61B4-9777-9CE8-E99DE879E2BC}"/>
              </a:ext>
            </a:extLst>
          </p:cNvPr>
          <p:cNvSpPr>
            <a:spLocks noGrp="1"/>
          </p:cNvSpPr>
          <p:nvPr>
            <p:ph type="title"/>
          </p:nvPr>
        </p:nvSpPr>
        <p:spPr>
          <a:xfrm>
            <a:off x="358219" y="365125"/>
            <a:ext cx="11481847" cy="1325563"/>
          </a:xfrm>
        </p:spPr>
        <p:txBody>
          <a:bodyPr anchor="ctr">
            <a:normAutofit/>
          </a:bodyPr>
          <a:lstStyle/>
          <a:p>
            <a:r>
              <a:rPr lang="en-GB" dirty="0"/>
              <a:t>Facilitation</a:t>
            </a:r>
          </a:p>
        </p:txBody>
      </p:sp>
      <p:sp>
        <p:nvSpPr>
          <p:cNvPr id="3" name="Content Placeholder 2">
            <a:extLst>
              <a:ext uri="{FF2B5EF4-FFF2-40B4-BE49-F238E27FC236}">
                <a16:creationId xmlns:a16="http://schemas.microsoft.com/office/drawing/2014/main" id="{926A1921-8D5E-697C-D13C-8B7A776CB2A8}"/>
              </a:ext>
            </a:extLst>
          </p:cNvPr>
          <p:cNvSpPr>
            <a:spLocks noGrp="1"/>
          </p:cNvSpPr>
          <p:nvPr>
            <p:ph idx="1"/>
          </p:nvPr>
        </p:nvSpPr>
        <p:spPr>
          <a:xfrm>
            <a:off x="358219" y="1825625"/>
            <a:ext cx="5645673" cy="3575934"/>
          </a:xfrm>
        </p:spPr>
        <p:txBody>
          <a:bodyPr>
            <a:normAutofit/>
          </a:bodyPr>
          <a:lstStyle/>
          <a:p>
            <a:pPr lvl="1"/>
            <a:r>
              <a:rPr lang="en-GB" sz="2600"/>
              <a:t>Can be used in group sessions where a facilitator guides managers to share experiences, solve problems, and learn from each other.</a:t>
            </a:r>
          </a:p>
          <a:p>
            <a:pPr lvl="1"/>
            <a:r>
              <a:rPr lang="en-GB" sz="2600"/>
              <a:t>It is effective for developing leadership judgement because it encourages active participation rather than passive listening.</a:t>
            </a:r>
          </a:p>
          <a:p>
            <a:endParaRPr lang="en-GB" sz="2600"/>
          </a:p>
        </p:txBody>
      </p:sp>
      <p:pic>
        <p:nvPicPr>
          <p:cNvPr id="6146" name="Picture 2" descr="Unleashing the Power of Facilitation – My Personal Experience – Facilitators Network Singapore">
            <a:extLst>
              <a:ext uri="{FF2B5EF4-FFF2-40B4-BE49-F238E27FC236}">
                <a16:creationId xmlns:a16="http://schemas.microsoft.com/office/drawing/2014/main" id="{EE0EB487-2876-D813-0DA2-6104E08AC5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9089" b="2"/>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6041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1CB0-E166-E571-F793-B8A8FAD82A8D}"/>
              </a:ext>
            </a:extLst>
          </p:cNvPr>
          <p:cNvSpPr>
            <a:spLocks noGrp="1"/>
          </p:cNvSpPr>
          <p:nvPr>
            <p:ph type="title"/>
          </p:nvPr>
        </p:nvSpPr>
        <p:spPr>
          <a:xfrm>
            <a:off x="358219" y="365125"/>
            <a:ext cx="11481847" cy="1325563"/>
          </a:xfrm>
        </p:spPr>
        <p:txBody>
          <a:bodyPr anchor="ctr">
            <a:normAutofit/>
          </a:bodyPr>
          <a:lstStyle/>
          <a:p>
            <a:r>
              <a:rPr lang="en-GB" dirty="0"/>
              <a:t>Coaching and Mentoring</a:t>
            </a:r>
          </a:p>
        </p:txBody>
      </p:sp>
      <p:sp>
        <p:nvSpPr>
          <p:cNvPr id="3" name="Content Placeholder 2">
            <a:extLst>
              <a:ext uri="{FF2B5EF4-FFF2-40B4-BE49-F238E27FC236}">
                <a16:creationId xmlns:a16="http://schemas.microsoft.com/office/drawing/2014/main" id="{EE40DBB5-CEA1-9761-9CC3-307DB85576EA}"/>
              </a:ext>
            </a:extLst>
          </p:cNvPr>
          <p:cNvSpPr>
            <a:spLocks noGrp="1"/>
          </p:cNvSpPr>
          <p:nvPr>
            <p:ph idx="1"/>
          </p:nvPr>
        </p:nvSpPr>
        <p:spPr>
          <a:xfrm>
            <a:off x="358219" y="1825625"/>
            <a:ext cx="7903942" cy="3575934"/>
          </a:xfrm>
        </p:spPr>
        <p:txBody>
          <a:bodyPr>
            <a:normAutofit/>
          </a:bodyPr>
          <a:lstStyle/>
          <a:p>
            <a:pPr marL="0" lvl="0" indent="0">
              <a:buNone/>
            </a:pPr>
            <a:r>
              <a:rPr lang="en-GB" sz="2000" b="1"/>
              <a:t>Coaching:</a:t>
            </a:r>
            <a:endParaRPr lang="en-GB" sz="2000"/>
          </a:p>
          <a:p>
            <a:pPr lvl="1"/>
            <a:r>
              <a:rPr lang="en-GB" sz="2000"/>
              <a:t>Can be used one-to-one to help managers improve specific skills such as decision-making, delegation, feedback, or confidence.</a:t>
            </a:r>
          </a:p>
          <a:p>
            <a:pPr lvl="1"/>
            <a:r>
              <a:rPr lang="en-GB" sz="2000"/>
              <a:t>Coaching is especially useful when the aim is to help the manager think through issues and find their own solutions.</a:t>
            </a:r>
          </a:p>
          <a:p>
            <a:pPr marL="0" lvl="0" indent="0">
              <a:buNone/>
            </a:pPr>
            <a:r>
              <a:rPr lang="en-GB" sz="2000" b="1"/>
              <a:t>Mentoring:</a:t>
            </a:r>
            <a:endParaRPr lang="en-GB" sz="2000"/>
          </a:p>
          <a:p>
            <a:pPr lvl="1"/>
            <a:r>
              <a:rPr lang="en-GB" sz="2000"/>
              <a:t>Can pair less experienced managers with senior colleagues who provide advice, perspective, and support over time.</a:t>
            </a:r>
          </a:p>
          <a:p>
            <a:pPr lvl="1"/>
            <a:r>
              <a:rPr lang="en-GB" sz="2000"/>
              <a:t>It is helpful for broader career and leadership development, especially when managers are moving into new responsibilities.</a:t>
            </a:r>
          </a:p>
          <a:p>
            <a:endParaRPr lang="en-GB" sz="2000"/>
          </a:p>
        </p:txBody>
      </p:sp>
      <p:pic>
        <p:nvPicPr>
          <p:cNvPr id="7170" name="Picture 2" descr="How Coaching Differs from Mentoring and Training - Leaders Who Coach">
            <a:extLst>
              <a:ext uri="{FF2B5EF4-FFF2-40B4-BE49-F238E27FC236}">
                <a16:creationId xmlns:a16="http://schemas.microsoft.com/office/drawing/2014/main" id="{DC424838-4B1C-8D6A-5C81-D36ABE0C8E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249" r="16596" b="-5"/>
          <a:stretch>
            <a:fillRect/>
          </a:stretch>
        </p:blipFill>
        <p:spPr bwMode="auto">
          <a:xfrm>
            <a:off x="8452661" y="1825625"/>
            <a:ext cx="3387404"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7099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A9B3-6AEE-E9AC-99AC-2C74C0DE636E}"/>
              </a:ext>
            </a:extLst>
          </p:cNvPr>
          <p:cNvSpPr>
            <a:spLocks noGrp="1"/>
          </p:cNvSpPr>
          <p:nvPr>
            <p:ph type="title"/>
          </p:nvPr>
        </p:nvSpPr>
        <p:spPr/>
        <p:txBody>
          <a:bodyPr/>
          <a:lstStyle/>
          <a:p>
            <a:r>
              <a:rPr lang="en-GB" dirty="0"/>
              <a:t>Question 24</a:t>
            </a:r>
          </a:p>
        </p:txBody>
      </p:sp>
      <p:pic>
        <p:nvPicPr>
          <p:cNvPr id="7" name="Content Placeholder 6">
            <a:extLst>
              <a:ext uri="{FF2B5EF4-FFF2-40B4-BE49-F238E27FC236}">
                <a16:creationId xmlns:a16="http://schemas.microsoft.com/office/drawing/2014/main" id="{15C33C59-60E3-468E-94C4-42D0ACE8E1AC}"/>
              </a:ext>
            </a:extLst>
          </p:cNvPr>
          <p:cNvPicPr>
            <a:picLocks noGrp="1" noChangeAspect="1"/>
          </p:cNvPicPr>
          <p:nvPr>
            <p:ph idx="1"/>
          </p:nvPr>
        </p:nvPicPr>
        <p:blipFill>
          <a:blip r:embed="rId3"/>
          <a:stretch>
            <a:fillRect/>
          </a:stretch>
        </p:blipFill>
        <p:spPr>
          <a:xfrm>
            <a:off x="2098307" y="1600200"/>
            <a:ext cx="7995386" cy="3916363"/>
          </a:xfrm>
          <a:prstGeom prst="rect">
            <a:avLst/>
          </a:prstGeom>
        </p:spPr>
      </p:pic>
    </p:spTree>
    <p:extLst>
      <p:ext uri="{BB962C8B-B14F-4D97-AF65-F5344CB8AC3E}">
        <p14:creationId xmlns:p14="http://schemas.microsoft.com/office/powerpoint/2010/main" val="1641046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5D030-9A15-B350-E1FA-9D3BCC823603}"/>
              </a:ext>
            </a:extLst>
          </p:cNvPr>
          <p:cNvSpPr>
            <a:spLocks noGrp="1"/>
          </p:cNvSpPr>
          <p:nvPr>
            <p:ph type="title"/>
          </p:nvPr>
        </p:nvSpPr>
        <p:spPr/>
        <p:txBody>
          <a:bodyPr anchor="ctr">
            <a:normAutofit/>
          </a:bodyPr>
          <a:lstStyle/>
          <a:p>
            <a:r>
              <a:rPr lang="en-GB" dirty="0"/>
              <a:t>Inclusive and accessible training</a:t>
            </a:r>
          </a:p>
        </p:txBody>
      </p:sp>
      <p:graphicFrame>
        <p:nvGraphicFramePr>
          <p:cNvPr id="7" name="Content Placeholder 2">
            <a:extLst>
              <a:ext uri="{FF2B5EF4-FFF2-40B4-BE49-F238E27FC236}">
                <a16:creationId xmlns:a16="http://schemas.microsoft.com/office/drawing/2014/main" id="{AB198DFF-5BB4-7466-0C6B-AFEE07C82FBB}"/>
              </a:ext>
            </a:extLst>
          </p:cNvPr>
          <p:cNvGraphicFramePr>
            <a:graphicFrameLocks noGrp="1"/>
          </p:cNvGraphicFramePr>
          <p:nvPr>
            <p:ph idx="1"/>
            <p:extLst>
              <p:ext uri="{D42A27DB-BD31-4B8C-83A1-F6EECF244321}">
                <p14:modId xmlns:p14="http://schemas.microsoft.com/office/powerpoint/2010/main" val="3746564932"/>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0103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09AA9-075B-56D2-0D17-589C2F86D5B7}"/>
              </a:ext>
            </a:extLst>
          </p:cNvPr>
          <p:cNvSpPr>
            <a:spLocks noGrp="1"/>
          </p:cNvSpPr>
          <p:nvPr>
            <p:ph type="title"/>
          </p:nvPr>
        </p:nvSpPr>
        <p:spPr>
          <a:xfrm>
            <a:off x="358219" y="365125"/>
            <a:ext cx="11481847" cy="1325563"/>
          </a:xfrm>
        </p:spPr>
        <p:txBody>
          <a:bodyPr anchor="ctr">
            <a:normAutofit/>
          </a:bodyPr>
          <a:lstStyle/>
          <a:p>
            <a:r>
              <a:rPr lang="en-GB" dirty="0"/>
              <a:t>Question 25</a:t>
            </a:r>
          </a:p>
        </p:txBody>
      </p:sp>
      <p:pic>
        <p:nvPicPr>
          <p:cNvPr id="7" name="Content Placeholder 6">
            <a:extLst>
              <a:ext uri="{FF2B5EF4-FFF2-40B4-BE49-F238E27FC236}">
                <a16:creationId xmlns:a16="http://schemas.microsoft.com/office/drawing/2014/main" id="{8331FBE3-51D1-A376-92D9-2F97B4C69766}"/>
              </a:ext>
            </a:extLst>
          </p:cNvPr>
          <p:cNvPicPr>
            <a:picLocks noGrp="1" noChangeAspect="1"/>
          </p:cNvPicPr>
          <p:nvPr>
            <p:ph idx="1"/>
          </p:nvPr>
        </p:nvPicPr>
        <p:blipFill>
          <a:blip r:embed="rId3"/>
          <a:stretch>
            <a:fillRect/>
          </a:stretch>
        </p:blipFill>
        <p:spPr>
          <a:xfrm>
            <a:off x="2071027" y="1600200"/>
            <a:ext cx="8049946" cy="3916363"/>
          </a:xfrm>
          <a:prstGeom prst="rect">
            <a:avLst/>
          </a:prstGeom>
        </p:spPr>
      </p:pic>
    </p:spTree>
    <p:extLst>
      <p:ext uri="{BB962C8B-B14F-4D97-AF65-F5344CB8AC3E}">
        <p14:creationId xmlns:p14="http://schemas.microsoft.com/office/powerpoint/2010/main" val="2748542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B6AFB-6432-12FE-9055-7959D63C34DF}"/>
              </a:ext>
            </a:extLst>
          </p:cNvPr>
          <p:cNvSpPr>
            <a:spLocks noGrp="1"/>
          </p:cNvSpPr>
          <p:nvPr>
            <p:ph type="title"/>
          </p:nvPr>
        </p:nvSpPr>
        <p:spPr>
          <a:xfrm>
            <a:off x="358219" y="365125"/>
            <a:ext cx="11481847" cy="1325563"/>
          </a:xfrm>
        </p:spPr>
        <p:txBody>
          <a:bodyPr anchor="ctr">
            <a:normAutofit/>
          </a:bodyPr>
          <a:lstStyle/>
          <a:p>
            <a:r>
              <a:rPr lang="en-GB" dirty="0"/>
              <a:t>Kirkpatrick’s Four Levels</a:t>
            </a:r>
          </a:p>
        </p:txBody>
      </p:sp>
      <p:pic>
        <p:nvPicPr>
          <p:cNvPr id="3074" name="Picture 2" descr="Measuring Training Effectiveness: A Practical Guide | Dr. Bander Alrebeay,  CIPD">
            <a:extLst>
              <a:ext uri="{FF2B5EF4-FFF2-40B4-BE49-F238E27FC236}">
                <a16:creationId xmlns:a16="http://schemas.microsoft.com/office/drawing/2014/main" id="{DBE10E1E-91FD-6AA4-FBAF-D1B1C2D323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347644" y="1600201"/>
            <a:ext cx="7496711"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383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B5DB2-D793-A6EA-CCF2-E36DA39414D5}"/>
              </a:ext>
            </a:extLst>
          </p:cNvPr>
          <p:cNvSpPr>
            <a:spLocks noGrp="1"/>
          </p:cNvSpPr>
          <p:nvPr>
            <p:ph type="title"/>
          </p:nvPr>
        </p:nvSpPr>
        <p:spPr/>
        <p:txBody>
          <a:bodyPr anchor="ctr">
            <a:normAutofit/>
          </a:bodyPr>
          <a:lstStyle/>
          <a:p>
            <a:r>
              <a:rPr lang="en-GB" dirty="0"/>
              <a:t>Metrics</a:t>
            </a:r>
          </a:p>
        </p:txBody>
      </p:sp>
      <p:graphicFrame>
        <p:nvGraphicFramePr>
          <p:cNvPr id="5" name="Content Placeholder 2">
            <a:extLst>
              <a:ext uri="{FF2B5EF4-FFF2-40B4-BE49-F238E27FC236}">
                <a16:creationId xmlns:a16="http://schemas.microsoft.com/office/drawing/2014/main" id="{A3E28FDC-6703-CF2A-5E5C-5CC5BCDF3C6E}"/>
              </a:ext>
            </a:extLst>
          </p:cNvPr>
          <p:cNvGraphicFramePr>
            <a:graphicFrameLocks noGrp="1"/>
          </p:cNvGraphicFramePr>
          <p:nvPr>
            <p:ph idx="1"/>
            <p:extLst>
              <p:ext uri="{D42A27DB-BD31-4B8C-83A1-F6EECF244321}">
                <p14:modId xmlns:p14="http://schemas.microsoft.com/office/powerpoint/2010/main" val="207778232"/>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3748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96B08-0088-155A-024B-1BE99FC8ADEF}"/>
              </a:ext>
            </a:extLst>
          </p:cNvPr>
          <p:cNvSpPr>
            <a:spLocks noGrp="1"/>
          </p:cNvSpPr>
          <p:nvPr>
            <p:ph type="title"/>
          </p:nvPr>
        </p:nvSpPr>
        <p:spPr/>
        <p:txBody>
          <a:bodyPr/>
          <a:lstStyle/>
          <a:p>
            <a:r>
              <a:rPr lang="en-GB" dirty="0"/>
              <a:t>Pass criteria reminder</a:t>
            </a:r>
          </a:p>
        </p:txBody>
      </p:sp>
      <p:sp>
        <p:nvSpPr>
          <p:cNvPr id="3" name="Content Placeholder 2">
            <a:extLst>
              <a:ext uri="{FF2B5EF4-FFF2-40B4-BE49-F238E27FC236}">
                <a16:creationId xmlns:a16="http://schemas.microsoft.com/office/drawing/2014/main" id="{B28BBCD2-E313-653D-9CEF-41D0999E304B}"/>
              </a:ext>
            </a:extLst>
          </p:cNvPr>
          <p:cNvSpPr>
            <a:spLocks noGrp="1"/>
          </p:cNvSpPr>
          <p:nvPr>
            <p:ph idx="1"/>
          </p:nvPr>
        </p:nvSpPr>
        <p:spPr/>
        <p:txBody>
          <a:bodyPr/>
          <a:lstStyle/>
          <a:p>
            <a:r>
              <a:rPr lang="en-GB" dirty="0"/>
              <a:t>Include relevant examples</a:t>
            </a:r>
          </a:p>
          <a:p>
            <a:r>
              <a:rPr lang="en-GB" dirty="0"/>
              <a:t>Refer to the case study or scenario throughout</a:t>
            </a:r>
          </a:p>
          <a:p>
            <a:r>
              <a:rPr lang="en-GB" dirty="0"/>
              <a:t>Respond to the exact requirements of the questions</a:t>
            </a:r>
          </a:p>
          <a:p>
            <a:r>
              <a:rPr lang="en-GB" dirty="0"/>
              <a:t>Follow an appropriate format and structure meeting the requirements of the brief</a:t>
            </a:r>
          </a:p>
          <a:p>
            <a:r>
              <a:rPr lang="en-GB" dirty="0"/>
              <a:t>Demonstrate knowledge and understanding of the topic area</a:t>
            </a:r>
          </a:p>
        </p:txBody>
      </p:sp>
    </p:spTree>
    <p:extLst>
      <p:ext uri="{BB962C8B-B14F-4D97-AF65-F5344CB8AC3E}">
        <p14:creationId xmlns:p14="http://schemas.microsoft.com/office/powerpoint/2010/main" val="167043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D869B-69BA-EE7F-56A4-7D34E1D96679}"/>
              </a:ext>
            </a:extLst>
          </p:cNvPr>
          <p:cNvSpPr>
            <a:spLocks noGrp="1"/>
          </p:cNvSpPr>
          <p:nvPr>
            <p:ph type="title"/>
          </p:nvPr>
        </p:nvSpPr>
        <p:spPr>
          <a:xfrm>
            <a:off x="358219" y="365125"/>
            <a:ext cx="11481847" cy="1325563"/>
          </a:xfrm>
        </p:spPr>
        <p:txBody>
          <a:bodyPr anchor="ctr">
            <a:normAutofit/>
          </a:bodyPr>
          <a:lstStyle/>
          <a:p>
            <a:r>
              <a:rPr lang="en-GB" dirty="0"/>
              <a:t>Key Dates</a:t>
            </a:r>
          </a:p>
        </p:txBody>
      </p:sp>
      <p:graphicFrame>
        <p:nvGraphicFramePr>
          <p:cNvPr id="5" name="Content Placeholder 2">
            <a:extLst>
              <a:ext uri="{FF2B5EF4-FFF2-40B4-BE49-F238E27FC236}">
                <a16:creationId xmlns:a16="http://schemas.microsoft.com/office/drawing/2014/main" id="{558508CB-D7FB-528A-8DE3-FFDD54A3BBB9}"/>
              </a:ext>
            </a:extLst>
          </p:cNvPr>
          <p:cNvGraphicFramePr>
            <a:graphicFrameLocks noGrp="1"/>
          </p:cNvGraphicFramePr>
          <p:nvPr>
            <p:ph idx="1"/>
            <p:extLst>
              <p:ext uri="{D42A27DB-BD31-4B8C-83A1-F6EECF244321}">
                <p14:modId xmlns:p14="http://schemas.microsoft.com/office/powerpoint/2010/main" val="11927494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4111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B0107-72AE-57E4-93C8-208CC43656FF}"/>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2AA4B910-BE5C-4D40-A133-7EB4018F541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890915053"/>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1824</Words>
  <Application>Microsoft Office PowerPoint</Application>
  <PresentationFormat>Widescreen</PresentationFormat>
  <Paragraphs>174</Paragraphs>
  <Slides>22</Slides>
  <Notes>16</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22</vt:i4>
      </vt:variant>
    </vt:vector>
  </HeadingPairs>
  <TitlesOfParts>
    <vt:vector size="29" baseType="lpstr">
      <vt:lpstr>Aptos</vt:lpstr>
      <vt:lpstr>Arial</vt:lpstr>
      <vt:lpstr>Calibri</vt:lpstr>
      <vt:lpstr>Calibri Light</vt:lpstr>
      <vt:lpstr>Theme1</vt:lpstr>
      <vt:lpstr>UWTSD Text 2</vt:lpstr>
      <vt:lpstr>UWTSD Logo Variations place image in Background</vt:lpstr>
      <vt:lpstr>PowerPoint Presentation</vt:lpstr>
      <vt:lpstr>Reminder – Refer to Jemijo throughout every AC</vt:lpstr>
      <vt:lpstr>Task Five – Learning and Development (1250 words)</vt:lpstr>
      <vt:lpstr>Recommended resources for this task</vt:lpstr>
      <vt:lpstr>Question 21</vt:lpstr>
      <vt:lpstr>Benefits to new starters</vt:lpstr>
      <vt:lpstr>Benefits to Jemijo</vt:lpstr>
      <vt:lpstr>Question 22</vt:lpstr>
      <vt:lpstr>Learning needs</vt:lpstr>
      <vt:lpstr>Question 23</vt:lpstr>
      <vt:lpstr>Face-to-face training</vt:lpstr>
      <vt:lpstr>Blended learning</vt:lpstr>
      <vt:lpstr>Facilitation</vt:lpstr>
      <vt:lpstr>Coaching and Mentoring</vt:lpstr>
      <vt:lpstr>Question 24</vt:lpstr>
      <vt:lpstr>Inclusive and accessible training</vt:lpstr>
      <vt:lpstr>Question 25</vt:lpstr>
      <vt:lpstr>Kirkpatrick’s Four Levels</vt:lpstr>
      <vt:lpstr>Metrics</vt:lpstr>
      <vt:lpstr>Pass criteria reminder</vt:lpstr>
      <vt:lpstr>Key Dates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39</cp:revision>
  <dcterms:created xsi:type="dcterms:W3CDTF">2025-11-20T10:37:10Z</dcterms:created>
  <dcterms:modified xsi:type="dcterms:W3CDTF">2026-07-02T10:29:38Z</dcterms:modified>
</cp:coreProperties>
</file>