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7"/>
  </p:handout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118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CBB841-E172-461E-B0C7-6055BD6E1A02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D06ABE-26C1-4E7D-8A82-7FE1AC3CCD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7076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B19C5-DB3A-43FA-8BBF-95C9F2082258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23E71-5FCC-42BC-92D3-2B8774CD01B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B19C5-DB3A-43FA-8BBF-95C9F2082258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23E71-5FCC-42BC-92D3-2B8774CD01B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B19C5-DB3A-43FA-8BBF-95C9F2082258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23E71-5FCC-42BC-92D3-2B8774CD01B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B19C5-DB3A-43FA-8BBF-95C9F2082258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23E71-5FCC-42BC-92D3-2B8774CD01B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B19C5-DB3A-43FA-8BBF-95C9F2082258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23E71-5FCC-42BC-92D3-2B8774CD01B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B19C5-DB3A-43FA-8BBF-95C9F2082258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23E71-5FCC-42BC-92D3-2B8774CD01B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B19C5-DB3A-43FA-8BBF-95C9F2082258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23E71-5FCC-42BC-92D3-2B8774CD01B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B19C5-DB3A-43FA-8BBF-95C9F2082258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23E71-5FCC-42BC-92D3-2B8774CD01B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B19C5-DB3A-43FA-8BBF-95C9F2082258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23E71-5FCC-42BC-92D3-2B8774CD01B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B19C5-DB3A-43FA-8BBF-95C9F2082258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23E71-5FCC-42BC-92D3-2B8774CD01B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B19C5-DB3A-43FA-8BBF-95C9F2082258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23E71-5FCC-42BC-92D3-2B8774CD01B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BB19C5-DB3A-43FA-8BBF-95C9F2082258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A23E71-5FCC-42BC-92D3-2B8774CD01B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NDT Principles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Sizing Accuracy Assessment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467544" y="908720"/>
          <a:ext cx="2592288" cy="4824534"/>
        </p:xfrm>
        <a:graphic>
          <a:graphicData uri="http://schemas.openxmlformats.org/drawingml/2006/table">
            <a:tbl>
              <a:tblPr/>
              <a:tblGrid>
                <a:gridCol w="732174"/>
                <a:gridCol w="887699"/>
                <a:gridCol w="972415"/>
              </a:tblGrid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Defect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true size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Estimate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0.25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0.27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0.28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0.52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0.55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0.98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1.12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1.15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412776"/>
            <a:ext cx="4913313" cy="3944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Box 6"/>
          <p:cNvSpPr txBox="1"/>
          <p:nvPr/>
        </p:nvSpPr>
        <p:spPr>
          <a:xfrm>
            <a:off x="4788024" y="908720"/>
            <a:ext cx="21582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Standard Scatter Plot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467544" y="908720"/>
          <a:ext cx="2592288" cy="4824534"/>
        </p:xfrm>
        <a:graphic>
          <a:graphicData uri="http://schemas.openxmlformats.org/drawingml/2006/table">
            <a:tbl>
              <a:tblPr/>
              <a:tblGrid>
                <a:gridCol w="732174"/>
                <a:gridCol w="887699"/>
                <a:gridCol w="972415"/>
              </a:tblGrid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Defect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true size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Estimate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0.25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0.27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0.28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0.52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0.55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0.98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1.12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1.15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428279"/>
            <a:ext cx="4913313" cy="3944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4644008" y="980728"/>
            <a:ext cx="27268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Standard Linear Regression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1268760"/>
            <a:ext cx="4913313" cy="395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10" name="Table 9"/>
          <p:cNvGraphicFramePr>
            <a:graphicFrameLocks noGrp="1"/>
          </p:cNvGraphicFramePr>
          <p:nvPr/>
        </p:nvGraphicFramePr>
        <p:xfrm>
          <a:off x="323528" y="1196752"/>
          <a:ext cx="3168352" cy="4824526"/>
        </p:xfrm>
        <a:graphic>
          <a:graphicData uri="http://schemas.openxmlformats.org/drawingml/2006/table">
            <a:tbl>
              <a:tblPr/>
              <a:tblGrid>
                <a:gridCol w="516427"/>
                <a:gridCol w="669960"/>
                <a:gridCol w="642045"/>
                <a:gridCol w="669960"/>
                <a:gridCol w="669960"/>
              </a:tblGrid>
              <a:tr h="209762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Defect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true size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Estimate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Error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976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0.25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-0.2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976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0.27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-0.7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976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0.28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-0.5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976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-0.5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976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-0.4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976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976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0.52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-0.2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976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0.55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976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-0.5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976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0.98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-0.5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976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1.12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-0.1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976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1.15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-0.4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976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-0.6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976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-0.5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976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976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976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-0.4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976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976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-0.6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976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-0.5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976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±95%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8"/>
                    </a:solidFill>
                  </a:tcPr>
                </a:tc>
              </a:tr>
              <a:tr h="20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l-GR" sz="1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σ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0.841234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8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467544" y="908720"/>
          <a:ext cx="2592288" cy="4824534"/>
        </p:xfrm>
        <a:graphic>
          <a:graphicData uri="http://schemas.openxmlformats.org/drawingml/2006/table">
            <a:tbl>
              <a:tblPr/>
              <a:tblGrid>
                <a:gridCol w="732174"/>
                <a:gridCol w="887699"/>
                <a:gridCol w="972415"/>
              </a:tblGrid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Defect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true size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Estimate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0.25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0.4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0.27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0.28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0.52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0.55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0.98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1.12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1.15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1484784"/>
            <a:ext cx="4889500" cy="3944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Box 9"/>
          <p:cNvSpPr txBox="1"/>
          <p:nvPr/>
        </p:nvSpPr>
        <p:spPr>
          <a:xfrm>
            <a:off x="4283968" y="980728"/>
            <a:ext cx="26918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Comparison with True Line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326</Words>
  <Application>Microsoft Office PowerPoint</Application>
  <PresentationFormat>On-screen Show (4:3)</PresentationFormat>
  <Paragraphs>297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NDT Principles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NDT Principles</dc:title>
  <dc:creator>fad-pc</dc:creator>
  <cp:lastModifiedBy>fad-pc</cp:lastModifiedBy>
  <cp:revision>4</cp:revision>
  <cp:lastPrinted>2015-11-23T08:28:35Z</cp:lastPrinted>
  <dcterms:created xsi:type="dcterms:W3CDTF">2015-02-05T08:22:56Z</dcterms:created>
  <dcterms:modified xsi:type="dcterms:W3CDTF">2015-11-23T08:28:40Z</dcterms:modified>
</cp:coreProperties>
</file>