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323" r:id="rId3"/>
    <p:sldId id="264" r:id="rId4"/>
    <p:sldId id="324" r:id="rId5"/>
    <p:sldId id="325" r:id="rId6"/>
    <p:sldId id="261" r:id="rId7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Xiaocong Zhou" initials="XZ" lastIdx="2" clrIdx="0">
    <p:extLst>
      <p:ext uri="{19B8F6BF-5375-455C-9EA6-DF929625EA0E}">
        <p15:presenceInfo xmlns:p15="http://schemas.microsoft.com/office/powerpoint/2012/main" userId="Xiaocong Zhou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A8BF86-076F-44F8-BB44-F4407C3E3368}" v="6" dt="2021-01-31T19:59:37.737"/>
    <p1510:client id="{DAF4E99E-F68E-4451-847C-E4CD52721ABE}" v="38" dt="2021-01-31T20:40:43.0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26" d="100"/>
          <a:sy n="126" d="100"/>
        </p:scale>
        <p:origin x="672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commentAuthors" Target="commentAuthors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周 孝聪" userId="d705346e0561b196" providerId="LiveId" clId="{63A8BF86-076F-44F8-BB44-F4407C3E3368}"/>
    <pc:docChg chg="custSel modSld">
      <pc:chgData name="周 孝聪" userId="d705346e0561b196" providerId="LiveId" clId="{63A8BF86-076F-44F8-BB44-F4407C3E3368}" dt="2021-01-31T20:06:21.758" v="25" actId="313"/>
      <pc:docMkLst>
        <pc:docMk/>
      </pc:docMkLst>
      <pc:sldChg chg="modSp mod">
        <pc:chgData name="周 孝聪" userId="d705346e0561b196" providerId="LiveId" clId="{63A8BF86-076F-44F8-BB44-F4407C3E3368}" dt="2021-01-31T20:06:21.758" v="25" actId="313"/>
        <pc:sldMkLst>
          <pc:docMk/>
          <pc:sldMk cId="193772293" sldId="256"/>
        </pc:sldMkLst>
        <pc:spChg chg="mod">
          <ac:chgData name="周 孝聪" userId="d705346e0561b196" providerId="LiveId" clId="{63A8BF86-076F-44F8-BB44-F4407C3E3368}" dt="2021-01-31T20:06:21.758" v="25" actId="313"/>
          <ac:spMkLst>
            <pc:docMk/>
            <pc:sldMk cId="193772293" sldId="256"/>
            <ac:spMk id="3" creationId="{A0177A77-0733-435B-A867-E6662521D6BB}"/>
          </ac:spMkLst>
        </pc:spChg>
      </pc:sldChg>
      <pc:sldChg chg="modSp mod">
        <pc:chgData name="周 孝聪" userId="d705346e0561b196" providerId="LiveId" clId="{63A8BF86-076F-44F8-BB44-F4407C3E3368}" dt="2021-01-31T13:58:26.116" v="6" actId="1076"/>
        <pc:sldMkLst>
          <pc:docMk/>
          <pc:sldMk cId="993535283" sldId="297"/>
        </pc:sldMkLst>
        <pc:spChg chg="mod">
          <ac:chgData name="周 孝聪" userId="d705346e0561b196" providerId="LiveId" clId="{63A8BF86-076F-44F8-BB44-F4407C3E3368}" dt="2021-01-31T13:58:26.116" v="6" actId="1076"/>
          <ac:spMkLst>
            <pc:docMk/>
            <pc:sldMk cId="993535283" sldId="297"/>
            <ac:spMk id="6" creationId="{E41B930D-BD9F-41D8-AC68-8A8604E840E7}"/>
          </ac:spMkLst>
        </pc:spChg>
      </pc:sldChg>
      <pc:sldChg chg="modSp mod">
        <pc:chgData name="周 孝聪" userId="d705346e0561b196" providerId="LiveId" clId="{63A8BF86-076F-44F8-BB44-F4407C3E3368}" dt="2021-01-31T13:58:05.532" v="2"/>
        <pc:sldMkLst>
          <pc:docMk/>
          <pc:sldMk cId="3185438589" sldId="301"/>
        </pc:sldMkLst>
        <pc:spChg chg="mod">
          <ac:chgData name="周 孝聪" userId="d705346e0561b196" providerId="LiveId" clId="{63A8BF86-076F-44F8-BB44-F4407C3E3368}" dt="2021-01-31T13:58:05.532" v="2"/>
          <ac:spMkLst>
            <pc:docMk/>
            <pc:sldMk cId="3185438589" sldId="301"/>
            <ac:spMk id="6" creationId="{E41B930D-BD9F-41D8-AC68-8A8604E840E7}"/>
          </ac:spMkLst>
        </pc:spChg>
      </pc:sldChg>
      <pc:sldChg chg="modSp mod">
        <pc:chgData name="周 孝聪" userId="d705346e0561b196" providerId="LiveId" clId="{63A8BF86-076F-44F8-BB44-F4407C3E3368}" dt="2021-01-31T13:58:58.813" v="15" actId="114"/>
        <pc:sldMkLst>
          <pc:docMk/>
          <pc:sldMk cId="82439947" sldId="304"/>
        </pc:sldMkLst>
        <pc:spChg chg="mod">
          <ac:chgData name="周 孝聪" userId="d705346e0561b196" providerId="LiveId" clId="{63A8BF86-076F-44F8-BB44-F4407C3E3368}" dt="2021-01-31T13:58:58.813" v="15" actId="114"/>
          <ac:spMkLst>
            <pc:docMk/>
            <pc:sldMk cId="82439947" sldId="304"/>
            <ac:spMk id="6" creationId="{E41B930D-BD9F-41D8-AC68-8A8604E840E7}"/>
          </ac:spMkLst>
        </pc:spChg>
      </pc:sldChg>
    </pc:docChg>
  </pc:docChgLst>
  <pc:docChgLst>
    <pc:chgData name="周 孝聪" userId="d705346e0561b196" providerId="LiveId" clId="{DAF4E99E-F68E-4451-847C-E4CD52721ABE}"/>
    <pc:docChg chg="undo custSel modSld">
      <pc:chgData name="周 孝聪" userId="d705346e0561b196" providerId="LiveId" clId="{DAF4E99E-F68E-4451-847C-E4CD52721ABE}" dt="2021-01-31T20:47:46.294" v="237" actId="20577"/>
      <pc:docMkLst>
        <pc:docMk/>
      </pc:docMkLst>
      <pc:sldChg chg="modSp mod">
        <pc:chgData name="周 孝聪" userId="d705346e0561b196" providerId="LiveId" clId="{DAF4E99E-F68E-4451-847C-E4CD52721ABE}" dt="2021-01-31T20:22:53.572" v="11" actId="20577"/>
        <pc:sldMkLst>
          <pc:docMk/>
          <pc:sldMk cId="193772293" sldId="256"/>
        </pc:sldMkLst>
        <pc:spChg chg="mod">
          <ac:chgData name="周 孝聪" userId="d705346e0561b196" providerId="LiveId" clId="{DAF4E99E-F68E-4451-847C-E4CD52721ABE}" dt="2021-01-31T20:22:53.572" v="11" actId="20577"/>
          <ac:spMkLst>
            <pc:docMk/>
            <pc:sldMk cId="193772293" sldId="256"/>
            <ac:spMk id="3" creationId="{A0177A77-0733-435B-A867-E6662521D6BB}"/>
          </ac:spMkLst>
        </pc:spChg>
      </pc:sldChg>
      <pc:sldChg chg="modSp mod">
        <pc:chgData name="周 孝聪" userId="d705346e0561b196" providerId="LiveId" clId="{DAF4E99E-F68E-4451-847C-E4CD52721ABE}" dt="2021-01-31T20:24:32.878" v="15" actId="20577"/>
        <pc:sldMkLst>
          <pc:docMk/>
          <pc:sldMk cId="1142454783" sldId="258"/>
        </pc:sldMkLst>
        <pc:spChg chg="mod">
          <ac:chgData name="周 孝聪" userId="d705346e0561b196" providerId="LiveId" clId="{DAF4E99E-F68E-4451-847C-E4CD52721ABE}" dt="2021-01-31T20:24:32.878" v="15" actId="20577"/>
          <ac:spMkLst>
            <pc:docMk/>
            <pc:sldMk cId="1142454783" sldId="258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42:28.591" v="190" actId="20577"/>
        <pc:sldMkLst>
          <pc:docMk/>
          <pc:sldMk cId="1086892667" sldId="261"/>
        </pc:sldMkLst>
        <pc:spChg chg="mod">
          <ac:chgData name="周 孝聪" userId="d705346e0561b196" providerId="LiveId" clId="{DAF4E99E-F68E-4451-847C-E4CD52721ABE}" dt="2021-01-31T20:42:28.591" v="190" actId="20577"/>
          <ac:spMkLst>
            <pc:docMk/>
            <pc:sldMk cId="1086892667" sldId="261"/>
            <ac:spMk id="2" creationId="{CE053CCC-C673-4B77-9EA1-9903AA92D0BC}"/>
          </ac:spMkLst>
        </pc:spChg>
      </pc:sldChg>
      <pc:sldChg chg="modSp mod">
        <pc:chgData name="周 孝聪" userId="d705346e0561b196" providerId="LiveId" clId="{DAF4E99E-F68E-4451-847C-E4CD52721ABE}" dt="2021-01-31T20:43:50.183" v="216" actId="20577"/>
        <pc:sldMkLst>
          <pc:docMk/>
          <pc:sldMk cId="3057007576" sldId="278"/>
        </pc:sldMkLst>
        <pc:spChg chg="mod">
          <ac:chgData name="周 孝聪" userId="d705346e0561b196" providerId="LiveId" clId="{DAF4E99E-F68E-4451-847C-E4CD52721ABE}" dt="2021-01-31T20:41:56.071" v="188" actId="20577"/>
          <ac:spMkLst>
            <pc:docMk/>
            <pc:sldMk cId="3057007576" sldId="278"/>
            <ac:spMk id="2" creationId="{CE053CCC-C673-4B77-9EA1-9903AA92D0BC}"/>
          </ac:spMkLst>
        </pc:spChg>
        <pc:spChg chg="mod">
          <ac:chgData name="周 孝聪" userId="d705346e0561b196" providerId="LiveId" clId="{DAF4E99E-F68E-4451-847C-E4CD52721ABE}" dt="2021-01-31T20:43:50.183" v="216" actId="20577"/>
          <ac:spMkLst>
            <pc:docMk/>
            <pc:sldMk cId="3057007576" sldId="278"/>
            <ac:spMk id="3" creationId="{717B54FD-8971-4AAC-8DB0-3191C9511669}"/>
          </ac:spMkLst>
        </pc:spChg>
      </pc:sldChg>
      <pc:sldChg chg="modSp mod">
        <pc:chgData name="周 孝聪" userId="d705346e0561b196" providerId="LiveId" clId="{DAF4E99E-F68E-4451-847C-E4CD52721ABE}" dt="2021-01-31T20:27:15.984" v="28" actId="1076"/>
        <pc:sldMkLst>
          <pc:docMk/>
          <pc:sldMk cId="1131783591" sldId="296"/>
        </pc:sldMkLst>
        <pc:spChg chg="mod">
          <ac:chgData name="周 孝聪" userId="d705346e0561b196" providerId="LiveId" clId="{DAF4E99E-F68E-4451-847C-E4CD52721ABE}" dt="2021-01-31T20:27:15.984" v="28" actId="1076"/>
          <ac:spMkLst>
            <pc:docMk/>
            <pc:sldMk cId="1131783591" sldId="296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44:25.907" v="223" actId="20577"/>
        <pc:sldMkLst>
          <pc:docMk/>
          <pc:sldMk cId="993535283" sldId="297"/>
        </pc:sldMkLst>
        <pc:spChg chg="mod">
          <ac:chgData name="周 孝聪" userId="d705346e0561b196" providerId="LiveId" clId="{DAF4E99E-F68E-4451-847C-E4CD52721ABE}" dt="2021-01-31T20:44:25.907" v="223" actId="20577"/>
          <ac:spMkLst>
            <pc:docMk/>
            <pc:sldMk cId="993535283" sldId="297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31:34.936" v="66" actId="20577"/>
        <pc:sldMkLst>
          <pc:docMk/>
          <pc:sldMk cId="267740089" sldId="299"/>
        </pc:sldMkLst>
        <pc:spChg chg="mod">
          <ac:chgData name="周 孝聪" userId="d705346e0561b196" providerId="LiveId" clId="{DAF4E99E-F68E-4451-847C-E4CD52721ABE}" dt="2021-01-31T20:31:34.936" v="66" actId="20577"/>
          <ac:spMkLst>
            <pc:docMk/>
            <pc:sldMk cId="267740089" sldId="299"/>
            <ac:spMk id="2" creationId="{CE053CCC-C673-4B77-9EA1-9903AA92D0BC}"/>
          </ac:spMkLst>
        </pc:spChg>
      </pc:sldChg>
      <pc:sldChg chg="modSp mod">
        <pc:chgData name="周 孝聪" userId="d705346e0561b196" providerId="LiveId" clId="{DAF4E99E-F68E-4451-847C-E4CD52721ABE}" dt="2021-01-31T20:27:59.116" v="30" actId="114"/>
        <pc:sldMkLst>
          <pc:docMk/>
          <pc:sldMk cId="1555022267" sldId="300"/>
        </pc:sldMkLst>
        <pc:spChg chg="mod">
          <ac:chgData name="周 孝聪" userId="d705346e0561b196" providerId="LiveId" clId="{DAF4E99E-F68E-4451-847C-E4CD52721ABE}" dt="2021-01-31T20:27:44.702" v="29" actId="20577"/>
          <ac:spMkLst>
            <pc:docMk/>
            <pc:sldMk cId="1555022267" sldId="300"/>
            <ac:spMk id="2" creationId="{CE053CCC-C673-4B77-9EA1-9903AA92D0BC}"/>
          </ac:spMkLst>
        </pc:spChg>
        <pc:spChg chg="mod">
          <ac:chgData name="周 孝聪" userId="d705346e0561b196" providerId="LiveId" clId="{DAF4E99E-F68E-4451-847C-E4CD52721ABE}" dt="2021-01-31T20:27:59.116" v="30" actId="114"/>
          <ac:spMkLst>
            <pc:docMk/>
            <pc:sldMk cId="1555022267" sldId="300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28:59.314" v="59" actId="20577"/>
        <pc:sldMkLst>
          <pc:docMk/>
          <pc:sldMk cId="3185438589" sldId="301"/>
        </pc:sldMkLst>
        <pc:spChg chg="mod">
          <ac:chgData name="周 孝聪" userId="d705346e0561b196" providerId="LiveId" clId="{DAF4E99E-F68E-4451-847C-E4CD52721ABE}" dt="2021-01-31T20:28:59.314" v="59" actId="20577"/>
          <ac:spMkLst>
            <pc:docMk/>
            <pc:sldMk cId="3185438589" sldId="301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29:04.039" v="60" actId="20577"/>
        <pc:sldMkLst>
          <pc:docMk/>
          <pc:sldMk cId="3613261572" sldId="302"/>
        </pc:sldMkLst>
        <pc:spChg chg="mod">
          <ac:chgData name="周 孝聪" userId="d705346e0561b196" providerId="LiveId" clId="{DAF4E99E-F68E-4451-847C-E4CD52721ABE}" dt="2021-01-31T20:29:04.039" v="60" actId="20577"/>
          <ac:spMkLst>
            <pc:docMk/>
            <pc:sldMk cId="3613261572" sldId="302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29:34.898" v="61" actId="20577"/>
        <pc:sldMkLst>
          <pc:docMk/>
          <pc:sldMk cId="2043986230" sldId="303"/>
        </pc:sldMkLst>
        <pc:spChg chg="mod">
          <ac:chgData name="周 孝聪" userId="d705346e0561b196" providerId="LiveId" clId="{DAF4E99E-F68E-4451-847C-E4CD52721ABE}" dt="2021-01-31T20:29:34.898" v="61" actId="20577"/>
          <ac:spMkLst>
            <pc:docMk/>
            <pc:sldMk cId="2043986230" sldId="303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47:37.797" v="233" actId="20577"/>
        <pc:sldMkLst>
          <pc:docMk/>
          <pc:sldMk cId="82439947" sldId="304"/>
        </pc:sldMkLst>
        <pc:spChg chg="mod">
          <ac:chgData name="周 孝聪" userId="d705346e0561b196" providerId="LiveId" clId="{DAF4E99E-F68E-4451-847C-E4CD52721ABE}" dt="2021-01-31T20:31:19.884" v="65" actId="20577"/>
          <ac:spMkLst>
            <pc:docMk/>
            <pc:sldMk cId="82439947" sldId="304"/>
            <ac:spMk id="2" creationId="{CE053CCC-C673-4B77-9EA1-9903AA92D0BC}"/>
          </ac:spMkLst>
        </pc:spChg>
        <pc:spChg chg="mod">
          <ac:chgData name="周 孝聪" userId="d705346e0561b196" providerId="LiveId" clId="{DAF4E99E-F68E-4451-847C-E4CD52721ABE}" dt="2021-01-31T20:47:37.797" v="233" actId="20577"/>
          <ac:spMkLst>
            <pc:docMk/>
            <pc:sldMk cId="82439947" sldId="304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40:07.038" v="163"/>
        <pc:sldMkLst>
          <pc:docMk/>
          <pc:sldMk cId="12990678" sldId="305"/>
        </pc:sldMkLst>
        <pc:spChg chg="mod">
          <ac:chgData name="周 孝聪" userId="d705346e0561b196" providerId="LiveId" clId="{DAF4E99E-F68E-4451-847C-E4CD52721ABE}" dt="2021-01-31T20:40:07.038" v="163"/>
          <ac:spMkLst>
            <pc:docMk/>
            <pc:sldMk cId="12990678" sldId="305"/>
            <ac:spMk id="4" creationId="{DF6F8894-A3AC-48C9-A563-CC5C8C500111}"/>
          </ac:spMkLst>
        </pc:spChg>
        <pc:spChg chg="mod">
          <ac:chgData name="周 孝聪" userId="d705346e0561b196" providerId="LiveId" clId="{DAF4E99E-F68E-4451-847C-E4CD52721ABE}" dt="2021-01-31T20:36:27.479" v="96" actId="313"/>
          <ac:spMkLst>
            <pc:docMk/>
            <pc:sldMk cId="12990678" sldId="305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41:12.366" v="170" actId="313"/>
        <pc:sldMkLst>
          <pc:docMk/>
          <pc:sldMk cId="2897522635" sldId="306"/>
        </pc:sldMkLst>
        <pc:spChg chg="mod">
          <ac:chgData name="周 孝聪" userId="d705346e0561b196" providerId="LiveId" clId="{DAF4E99E-F68E-4451-847C-E4CD52721ABE}" dt="2021-01-31T20:41:12.366" v="170" actId="313"/>
          <ac:spMkLst>
            <pc:docMk/>
            <pc:sldMk cId="2897522635" sldId="306"/>
            <ac:spMk id="2" creationId="{CE053CCC-C673-4B77-9EA1-9903AA92D0BC}"/>
          </ac:spMkLst>
        </pc:spChg>
      </pc:sldChg>
      <pc:sldChg chg="modSp mod">
        <pc:chgData name="周 孝聪" userId="d705346e0561b196" providerId="LiveId" clId="{DAF4E99E-F68E-4451-847C-E4CD52721ABE}" dt="2021-01-31T20:47:46.294" v="237" actId="20577"/>
        <pc:sldMkLst>
          <pc:docMk/>
          <pc:sldMk cId="3319320488" sldId="307"/>
        </pc:sldMkLst>
        <pc:spChg chg="mod">
          <ac:chgData name="周 孝聪" userId="d705346e0561b196" providerId="LiveId" clId="{DAF4E99E-F68E-4451-847C-E4CD52721ABE}" dt="2021-01-31T20:47:46.294" v="237" actId="20577"/>
          <ac:spMkLst>
            <pc:docMk/>
            <pc:sldMk cId="3319320488" sldId="307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39:33.195" v="134"/>
        <pc:sldMkLst>
          <pc:docMk/>
          <pc:sldMk cId="2656109803" sldId="308"/>
        </pc:sldMkLst>
        <pc:spChg chg="mod">
          <ac:chgData name="周 孝聪" userId="d705346e0561b196" providerId="LiveId" clId="{DAF4E99E-F68E-4451-847C-E4CD52721ABE}" dt="2021-01-31T20:39:33.195" v="134"/>
          <ac:spMkLst>
            <pc:docMk/>
            <pc:sldMk cId="2656109803" sldId="308"/>
            <ac:spMk id="2" creationId="{CE053CCC-C673-4B77-9EA1-9903AA92D0BC}"/>
          </ac:spMkLst>
        </pc:spChg>
      </pc:sldChg>
      <pc:sldChg chg="modSp mod">
        <pc:chgData name="周 孝聪" userId="d705346e0561b196" providerId="LiveId" clId="{DAF4E99E-F68E-4451-847C-E4CD52721ABE}" dt="2021-01-31T20:40:43.024" v="166"/>
        <pc:sldMkLst>
          <pc:docMk/>
          <pc:sldMk cId="3314526296" sldId="309"/>
        </pc:sldMkLst>
        <pc:spChg chg="mod">
          <ac:chgData name="周 孝聪" userId="d705346e0561b196" providerId="LiveId" clId="{DAF4E99E-F68E-4451-847C-E4CD52721ABE}" dt="2021-01-31T20:40:43.024" v="166"/>
          <ac:spMkLst>
            <pc:docMk/>
            <pc:sldMk cId="3314526296" sldId="309"/>
            <ac:spMk id="2" creationId="{CE053CCC-C673-4B77-9EA1-9903AA92D0BC}"/>
          </ac:spMkLst>
        </pc:spChg>
      </pc:sldChg>
      <pc:sldChg chg="modSp mod">
        <pc:chgData name="周 孝聪" userId="d705346e0561b196" providerId="LiveId" clId="{DAF4E99E-F68E-4451-847C-E4CD52721ABE}" dt="2021-01-31T20:40:59.114" v="169" actId="20577"/>
        <pc:sldMkLst>
          <pc:docMk/>
          <pc:sldMk cId="451147975" sldId="310"/>
        </pc:sldMkLst>
        <pc:spChg chg="mod">
          <ac:chgData name="周 孝聪" userId="d705346e0561b196" providerId="LiveId" clId="{DAF4E99E-F68E-4451-847C-E4CD52721ABE}" dt="2021-01-31T20:40:59.114" v="169" actId="20577"/>
          <ac:spMkLst>
            <pc:docMk/>
            <pc:sldMk cId="451147975" sldId="310"/>
            <ac:spMk id="2" creationId="{CE053CCC-C673-4B77-9EA1-9903AA92D0BC}"/>
          </ac:spMkLst>
        </pc:spChg>
      </pc:sldChg>
      <pc:sldChg chg="modSp mod">
        <pc:chgData name="周 孝聪" userId="d705346e0561b196" providerId="LiveId" clId="{DAF4E99E-F68E-4451-847C-E4CD52721ABE}" dt="2021-01-31T20:41:44.814" v="187" actId="20577"/>
        <pc:sldMkLst>
          <pc:docMk/>
          <pc:sldMk cId="2291093098" sldId="312"/>
        </pc:sldMkLst>
        <pc:spChg chg="mod">
          <ac:chgData name="周 孝聪" userId="d705346e0561b196" providerId="LiveId" clId="{DAF4E99E-F68E-4451-847C-E4CD52721ABE}" dt="2021-01-31T20:41:44.814" v="187" actId="20577"/>
          <ac:spMkLst>
            <pc:docMk/>
            <pc:sldMk cId="2291093098" sldId="312"/>
            <ac:spMk id="8" creationId="{543303ED-935F-4EA5-B8CC-9965006FCD8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F0AAFD-2810-49E2-8ACD-42DDE7BFD19E}" type="datetimeFigureOut">
              <a:rPr lang="zh-CN" altLang="en-US" smtClean="0"/>
              <a:t>2022/4/5</a:t>
            </a:fld>
            <a:endParaRPr lang="zh-CN" alt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505F46-B152-4594-93D9-1582192C9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53431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505F46-B152-4594-93D9-1582192C9451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395457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505F46-B152-4594-93D9-1582192C9451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171294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9BE3E-E5AC-49F6-A4D4-C31B6B41C1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FD27A6-2008-4012-BECB-4AD96CE116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Click to edit Master subtitle style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A14E54-73F4-470C-A84B-C34928BDC7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8130E-9E76-45C8-B60B-91ECBC96C6E7}" type="datetime1">
              <a:rPr lang="zh-CN" altLang="en-US" smtClean="0"/>
              <a:t>2022/4/5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57FB28-02C4-4F41-8683-53980A76F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C8E434-0415-49C3-A5F6-2B704FCD92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757097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87FDC-F72D-4BCD-A374-96A80978A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C16C17-803E-4C43-8C95-930AE71F37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EF56C7-37A9-4EAB-9E3F-A67AC90D9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69041-965D-4A70-93A3-1F28DD3CC5D7}" type="datetime1">
              <a:rPr lang="zh-CN" altLang="en-US" smtClean="0"/>
              <a:t>2022/4/5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72BA26-FF08-4A49-B46B-2370FDC66E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ED4AEB-388D-416E-B4B9-BBE3488904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98818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1FA3D-491E-4E84-81AC-10BBD20AE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08A182-FA87-4DC3-94FF-B24CE90C4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BB5F64-8552-4BCA-A7AE-12A6D538B8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A5247-4EC7-42CD-852E-DDA5E4C9173B}" type="datetime1">
              <a:rPr lang="zh-CN" altLang="en-US" smtClean="0"/>
              <a:t>2022/4/5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36880E-359A-4701-9CB9-4D30FD1D1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BCB29E-EFC7-4A33-B0A1-B0D51316C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43891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0C7C8-AC36-45FB-8AC3-36C31BFEA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F8251-C37E-4B8F-8CE2-3834DE0906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1637B9-55C2-42F9-85C2-01AC1FED1B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B1D214-4716-40C0-B2B5-0A97611A59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60299-ADC3-4FC2-83DD-C593333F3798}" type="datetime1">
              <a:rPr lang="zh-CN" altLang="en-US" smtClean="0"/>
              <a:t>2022/4/5</a:t>
            </a:fld>
            <a:endParaRPr lang="zh-CN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032124-811A-4ED5-8A9C-9B9FC0011A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EB632B-A218-4AFB-B919-1E7B1FD4F0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8445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A49BD-0688-4BCF-90A8-E68BE90E9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44A12B-0D29-4CEB-9082-21BD78ECE7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AF716D-0F55-4FE5-97A4-25AA3DB69D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71FE12-0148-496E-AFC7-FEA99303EC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4E2DC1-EDB6-4003-95B0-27DCB4E74A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C603CB-9EE4-41C7-8238-68A3E2DA14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0DD47-C540-46BB-BB85-50913C152452}" type="datetime1">
              <a:rPr lang="zh-CN" altLang="en-US" smtClean="0"/>
              <a:t>2022/4/5</a:t>
            </a:fld>
            <a:endParaRPr lang="zh-CN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F93960-960B-4743-ACD3-8F21395FC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32B1E8-B370-41E8-90C7-E0A08E916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49463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00397-6E77-466E-994A-0D8AC8A082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21336D-E4A5-4827-AF7F-6F364CB1D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B9397-F244-48FF-9D36-014138000B38}" type="datetime1">
              <a:rPr lang="zh-CN" altLang="en-US" smtClean="0"/>
              <a:t>2022/4/5</a:t>
            </a:fld>
            <a:endParaRPr lang="zh-CN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F1307F-04AD-4E46-B5F7-4CF3EDAD1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AC6F5-CBC0-4F25-A47E-345238333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11911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D1426C3-1DB0-4F03-B6A9-80D8790FD0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0FB1C-8D52-4E52-8FDA-546C2FE21C67}" type="datetime1">
              <a:rPr lang="zh-CN" altLang="en-US" smtClean="0"/>
              <a:t>2022/4/5</a:t>
            </a:fld>
            <a:endParaRPr lang="zh-CN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FD7A59-B6F2-4CBB-8532-9FDE85C4C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658E75-F79B-45F5-93B9-2D4AD313A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497799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610C3-5DB4-4E23-BDBA-C04E0C0ABB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B65F55-C67C-4726-8669-CAE9C69791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62260A-C50D-4182-BF00-60FDDFB085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80B8D3-2C94-453D-A813-1BD2238708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811A3-3C14-4298-B397-CB20231B62AF}" type="datetime1">
              <a:rPr lang="zh-CN" altLang="en-US" smtClean="0"/>
              <a:t>2022/4/5</a:t>
            </a:fld>
            <a:endParaRPr lang="zh-CN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1CA5F8-2D98-4B15-8801-012B3562B8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039AFA-538E-4C50-985B-57B618762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2957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545E8-5CD8-4C5C-B5AE-478823DA9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553658C-DEA6-47BA-A309-50F58E5FC5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2FD6D-FD8C-4E8E-97AC-51D11774D8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54DF04-5DC2-4F8F-94AD-10E4D0158E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B6EC7-0293-4F64-8BFC-906AF25B929C}" type="datetime1">
              <a:rPr lang="zh-CN" altLang="en-US" smtClean="0"/>
              <a:t>2022/4/5</a:t>
            </a:fld>
            <a:endParaRPr lang="zh-CN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EB12A2-5DE0-4E12-AA8F-33126BF288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66CFB5-561B-4000-AE5B-5E5403CCD3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97619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20E23-7B7E-4CD4-B658-D7359C99B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F30F90-43A2-453A-950D-08A4C37CCB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9A28C-39AF-4B32-8F80-1CD99ECA4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002A5-8768-497B-BE07-FB980E034849}" type="datetime1">
              <a:rPr lang="zh-CN" altLang="en-US" smtClean="0"/>
              <a:t>2022/4/5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A61A08-A8A1-42B6-9015-DBE8D47E47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864F42-F1F8-40D0-B08B-08C5F16D77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77776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60474CA-50D2-4FC9-9B55-BEC2927FAF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A11E43-E319-40A7-8535-C806F4097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65E22-ED01-4B0E-99C5-E969CF57A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8B86B-6ECD-4AA3-91AA-9BA18762C9CA}" type="datetime1">
              <a:rPr lang="zh-CN" altLang="en-US" smtClean="0"/>
              <a:t>2022/4/5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FB9826-3679-45CD-BFB6-46FBA7813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D44D03-FCD1-4C57-953C-632EED3D4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15398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223E07-82B4-4FFB-B991-13B3C4EF3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D1370A-A89B-4CEB-A735-9CA3F68FD6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162A33-8997-455B-9F1F-0032FFB0EE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6266E7-ADAD-4FC9-A219-5EFD0EDE7F7A}" type="datetime1">
              <a:rPr lang="zh-CN" altLang="en-US" smtClean="0"/>
              <a:t>2022/4/5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0E3189-1BB5-49EB-90A0-3ABB4DBAB7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A1920-0FF7-48CB-9DDB-2054E49A7A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17666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53CCC-C673-4B77-9EA1-9903AA92D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99347" y="671331"/>
            <a:ext cx="12790694" cy="1313321"/>
          </a:xfrm>
        </p:spPr>
        <p:txBody>
          <a:bodyPr>
            <a:normAutofit/>
          </a:bodyPr>
          <a:lstStyle/>
          <a:p>
            <a:pPr algn="ctr">
              <a:lnSpc>
                <a:spcPct val="200000"/>
              </a:lnSpc>
              <a:spcAft>
                <a:spcPts val="1000"/>
              </a:spcAft>
            </a:pPr>
            <a:r>
              <a:rPr lang="en-GB" altLang="zh-CN" sz="3200" b="1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 Translation of Four Chinese </a:t>
            </a:r>
            <a:r>
              <a:rPr lang="en-GB" altLang="zh-CN" sz="3200" b="1" i="1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Shi</a:t>
            </a:r>
            <a:r>
              <a:rPr lang="en-GB" altLang="zh-CN" sz="3200" b="1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-Poems</a:t>
            </a:r>
            <a:endParaRPr lang="zh-CN" altLang="zh-CN" sz="3200" dirty="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177A77-0733-435B-A867-E6662521D6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77279" y="3593949"/>
            <a:ext cx="5637441" cy="2387600"/>
          </a:xfrm>
        </p:spPr>
        <p:txBody>
          <a:bodyPr>
            <a:normAutofit/>
          </a:bodyPr>
          <a:lstStyle/>
          <a:p>
            <a:pPr algn="l"/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Lecture:		SICH 6014</a:t>
            </a:r>
          </a:p>
          <a:p>
            <a:pPr algn="l"/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Lecturer:</a:t>
            </a:r>
            <a:r>
              <a:rPr lang="zh-CN" altLang="en-US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	</a:t>
            </a:r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	</a:t>
            </a:r>
            <a:r>
              <a:rPr lang="en-US" altLang="zh-CN" dirty="0" err="1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Jie</a:t>
            </a:r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 Deng</a:t>
            </a:r>
          </a:p>
          <a:p>
            <a:pPr algn="l"/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Student: 		</a:t>
            </a:r>
            <a:r>
              <a:rPr lang="en-US" altLang="zh-CN" dirty="0" err="1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Xiaocong</a:t>
            </a:r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 Zhou</a:t>
            </a:r>
          </a:p>
          <a:p>
            <a:pPr algn="l"/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SID: 			1903293</a:t>
            </a:r>
          </a:p>
          <a:p>
            <a:pPr algn="l"/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Date: 			28/04/2022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C8137F-3885-4B79-87FB-8A6CBE988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37722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1F715CA-F6F7-4AA5-97A2-FBBF8D4497AA}"/>
              </a:ext>
            </a:extLst>
          </p:cNvPr>
          <p:cNvSpPr txBox="1">
            <a:spLocks/>
          </p:cNvSpPr>
          <p:nvPr/>
        </p:nvSpPr>
        <p:spPr>
          <a:xfrm>
            <a:off x="1524000" y="-94821"/>
            <a:ext cx="9144000" cy="139529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70000"/>
              </a:lnSpc>
            </a:pPr>
            <a:r>
              <a:rPr lang="en-GB" altLang="zh-CN" sz="2800" b="1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1. Original text and translation of the </a:t>
            </a:r>
            <a:r>
              <a:rPr lang="en-GB" altLang="zh-CN" sz="2800" b="1" dirty="0" err="1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shi</a:t>
            </a:r>
            <a:r>
              <a:rPr lang="en-GB" altLang="zh-CN" sz="2800" b="1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-poem</a:t>
            </a:r>
          </a:p>
          <a:p>
            <a:pPr>
              <a:lnSpc>
                <a:spcPct val="170000"/>
              </a:lnSpc>
            </a:pPr>
            <a:r>
              <a:rPr lang="en-GB" altLang="zh-CN" sz="2800" b="1" i="1" dirty="0" err="1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Chenyi</a:t>
            </a:r>
            <a:r>
              <a:rPr lang="en-GB" altLang="zh-CN" sz="2800" b="1" i="1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 </a:t>
            </a:r>
            <a:r>
              <a:rPr lang="en-GB" altLang="zh-CN" sz="2800" b="1" i="1" dirty="0" err="1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chaoshiyuan</a:t>
            </a:r>
            <a:r>
              <a:rPr lang="en-GB" altLang="zh-CN" sz="2800" b="1" i="1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 </a:t>
            </a:r>
            <a:r>
              <a:rPr lang="en-GB" altLang="zh-CN" sz="2800" b="1" i="1" dirty="0" err="1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duchanjing</a:t>
            </a:r>
            <a:r>
              <a:rPr lang="zh-CN" altLang="en-US" sz="2800" b="1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晨詣超師院讀禪經</a:t>
            </a:r>
            <a:endParaRPr lang="en-US" altLang="zh-TW" sz="2800" dirty="0">
              <a:effectLst/>
              <a:latin typeface="Times New Roman" panose="02020603050405020304" pitchFamily="18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0B4F129-77AA-4231-8BFD-4B92DE199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2</a:t>
            </a:fld>
            <a:endParaRPr lang="zh-CN" altLang="en-US"/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E6469183-ECA9-474A-9CDC-CD216B1336E0}"/>
              </a:ext>
            </a:extLst>
          </p:cNvPr>
          <p:cNvSpPr txBox="1"/>
          <p:nvPr/>
        </p:nvSpPr>
        <p:spPr>
          <a:xfrm>
            <a:off x="2047298" y="2210018"/>
            <a:ext cx="2702382" cy="46594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spcAft>
                <a:spcPts val="1000"/>
              </a:spcAft>
            </a:pPr>
            <a:r>
              <a:rPr lang="zh-TW" altLang="zh-CN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汲井漱寒齒，清心拂塵服</a:t>
            </a:r>
            <a:r>
              <a:rPr lang="zh-CN" altLang="en-US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endParaRPr lang="en-US" altLang="zh-CN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1000"/>
              </a:spcAft>
            </a:pPr>
            <a:r>
              <a:rPr lang="zh-TW" altLang="zh-CN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閒持貝葉書，步出東齋讀。</a:t>
            </a:r>
            <a:endParaRPr lang="zh-CN" altLang="zh-CN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1000"/>
              </a:spcAft>
            </a:pPr>
            <a:r>
              <a:rPr lang="zh-TW" altLang="zh-CN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真源了無取，妄跡世所逐</a:t>
            </a:r>
            <a:r>
              <a:rPr lang="zh-CN" altLang="en-US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endParaRPr lang="en-US" altLang="zh-TW" sz="1600" dirty="0"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1000"/>
              </a:spcAft>
            </a:pPr>
            <a:r>
              <a:rPr lang="zh-TW" altLang="zh-CN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遺言冀可冥，繕性何由熟</a:t>
            </a:r>
            <a:r>
              <a:rPr lang="zh-CN" altLang="en-US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endParaRPr lang="en-US" altLang="zh-CN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zh-TW" altLang="zh-CN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道人庭宇靜，苔色連深竹。</a:t>
            </a:r>
            <a:endParaRPr lang="zh-CN" altLang="zh-CN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1000"/>
              </a:spcAft>
            </a:pPr>
            <a:r>
              <a:rPr lang="zh-TW" altLang="zh-CN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日出霧露餘，青松如膏沐</a:t>
            </a:r>
            <a:r>
              <a:rPr lang="zh-CN" altLang="en-US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endParaRPr lang="en-US" altLang="zh-CN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1000"/>
              </a:spcAft>
            </a:pPr>
            <a:r>
              <a:rPr lang="zh-TW" altLang="zh-CN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澹然離言說，悟悅心自足。</a:t>
            </a:r>
            <a:endParaRPr lang="en-US" altLang="zh-TW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zh-CN" altLang="en-US" dirty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2FD31CB4-75B8-48FB-9BC8-72FF98CB6CCD}"/>
              </a:ext>
            </a:extLst>
          </p:cNvPr>
          <p:cNvSpPr txBox="1"/>
          <p:nvPr/>
        </p:nvSpPr>
        <p:spPr>
          <a:xfrm>
            <a:off x="6723296" y="1961405"/>
            <a:ext cx="3774608" cy="5283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</a:pPr>
            <a:r>
              <a:rPr lang="en-US" altLang="zh-CN" sz="12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Drawing from a cold well, and rinsing my teeth;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Purify mind and brush my clothes</a:t>
            </a:r>
            <a:r>
              <a:rPr lang="en-GB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The </a:t>
            </a:r>
            <a:r>
              <a:rPr lang="en-US" altLang="zh-CN" sz="1200" dirty="0" err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pattra</a:t>
            </a: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-leaves slowly opened in the hand</a:t>
            </a:r>
            <a:r>
              <a:rPr lang="en-GB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</a:p>
          <a:p>
            <a:pPr>
              <a:spcAft>
                <a:spcPts val="1000"/>
              </a:spcAft>
            </a:pPr>
            <a:r>
              <a:rPr lang="en-GB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Walk out the eastern building and read to the end.</a:t>
            </a:r>
          </a:p>
          <a:p>
            <a:pPr>
              <a:spcAft>
                <a:spcPts val="1000"/>
              </a:spcAft>
            </a:pPr>
            <a:r>
              <a:rPr lang="en-GB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Few knows the truth of the world,</a:t>
            </a:r>
          </a:p>
          <a:p>
            <a:pPr>
              <a:spcAft>
                <a:spcPts val="1000"/>
              </a:spcAft>
            </a:pPr>
            <a:r>
              <a:rPr lang="en-GB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But illusion is pursued by the world.</a:t>
            </a:r>
          </a:p>
          <a:p>
            <a:pPr>
              <a:spcAft>
                <a:spcPts val="1000"/>
              </a:spcAft>
            </a:pPr>
            <a:r>
              <a:rPr lang="en-GB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The Buddha’s words can be meditated,</a:t>
            </a:r>
          </a:p>
          <a:p>
            <a:pPr>
              <a:spcAft>
                <a:spcPts val="1000"/>
              </a:spcAft>
            </a:pPr>
            <a:r>
              <a:rPr lang="en-GB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But how can nature be cultivated?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quiet practitioner’s yard,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Mosses extend to the deep wood.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Penetrating mist and fog,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Now the sun is coming out;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Bathed in the morning dew,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 pines become wet and new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Tranquility that can’t be said;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Filled with light, I am happy and satisfied.</a:t>
            </a:r>
          </a:p>
          <a:p>
            <a:endParaRPr lang="zh-CN" altLang="en-US" sz="1200" dirty="0"/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745BF016-3F44-40C8-AF6E-10423CF275FB}"/>
              </a:ext>
            </a:extLst>
          </p:cNvPr>
          <p:cNvSpPr txBox="1"/>
          <p:nvPr/>
        </p:nvSpPr>
        <p:spPr>
          <a:xfrm>
            <a:off x="5204714" y="1432082"/>
            <a:ext cx="642463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zh-CN" sz="1600" b="1" dirty="0">
                <a:effectLst/>
                <a:latin typeface="Times New Roman" panose="02020603050405020304" pitchFamily="18" charset="0"/>
                <a:ea typeface="宋体" panose="02010600030101010101" pitchFamily="2" charset="-122"/>
              </a:rPr>
              <a:t>Reading Sutra in Master Chao’s Monastery</a:t>
            </a:r>
          </a:p>
          <a:p>
            <a:pPr algn="ctr"/>
            <a:r>
              <a:rPr lang="en-GB" altLang="zh-CN" sz="1600" b="1" dirty="0">
                <a:effectLst/>
                <a:latin typeface="Times New Roman" panose="02020603050405020304" pitchFamily="18" charset="0"/>
                <a:ea typeface="宋体" panose="02010600030101010101" pitchFamily="2" charset="-122"/>
              </a:rPr>
              <a:t>in Early Morning</a:t>
            </a:r>
            <a:endParaRPr lang="zh-CN" altLang="en-US" sz="1600" dirty="0"/>
          </a:p>
        </p:txBody>
      </p:sp>
    </p:spTree>
    <p:extLst>
      <p:ext uri="{BB962C8B-B14F-4D97-AF65-F5344CB8AC3E}">
        <p14:creationId xmlns:p14="http://schemas.microsoft.com/office/powerpoint/2010/main" val="18296860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1F715CA-F6F7-4AA5-97A2-FBBF8D4497AA}"/>
              </a:ext>
            </a:extLst>
          </p:cNvPr>
          <p:cNvSpPr txBox="1">
            <a:spLocks/>
          </p:cNvSpPr>
          <p:nvPr/>
        </p:nvSpPr>
        <p:spPr>
          <a:xfrm>
            <a:off x="1524000" y="-94821"/>
            <a:ext cx="9144000" cy="139529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70000"/>
              </a:lnSpc>
            </a:pPr>
            <a:r>
              <a:rPr lang="en-GB" altLang="zh-CN" sz="2800" b="1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2. Original text and translation of the </a:t>
            </a:r>
            <a:r>
              <a:rPr lang="en-GB" altLang="zh-CN" sz="2800" b="1" dirty="0" err="1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shi</a:t>
            </a:r>
            <a:r>
              <a:rPr lang="en-GB" altLang="zh-CN" sz="2800" b="1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-poem</a:t>
            </a:r>
          </a:p>
          <a:p>
            <a:pPr>
              <a:lnSpc>
                <a:spcPct val="170000"/>
              </a:lnSpc>
            </a:pPr>
            <a:r>
              <a:rPr lang="en-GB" altLang="zh-CN" sz="2800" b="1" i="1" dirty="0" err="1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Xinglunan</a:t>
            </a:r>
            <a:r>
              <a:rPr lang="en-GB" altLang="zh-CN" sz="2800" b="1" i="1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 </a:t>
            </a:r>
            <a:r>
              <a:rPr lang="zh-CN" altLang="en-US" sz="2800" b="1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行路難</a:t>
            </a:r>
            <a:endParaRPr lang="en-US" altLang="zh-TW" sz="2800" dirty="0">
              <a:effectLst/>
              <a:latin typeface="Times New Roman" panose="02020603050405020304" pitchFamily="18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0B4F129-77AA-4231-8BFD-4B92DE199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3</a:t>
            </a:fld>
            <a:endParaRPr lang="zh-CN" altLang="en-US"/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E30EB99-1E69-4CB0-963A-D01B504214F4}"/>
              </a:ext>
            </a:extLst>
          </p:cNvPr>
          <p:cNvSpPr txBox="1"/>
          <p:nvPr/>
        </p:nvSpPr>
        <p:spPr>
          <a:xfrm>
            <a:off x="1524000" y="2044350"/>
            <a:ext cx="3652182" cy="35997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spcAft>
                <a:spcPts val="1000"/>
              </a:spcAft>
            </a:pPr>
            <a:r>
              <a:rPr lang="zh-TW" altLang="zh-CN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金樽清酒鬥十千，玉盤珍羞值萬錢。</a:t>
            </a:r>
            <a:endParaRPr lang="en-US" altLang="zh-TW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1000"/>
              </a:spcAft>
            </a:pPr>
            <a:r>
              <a:rPr lang="zh-TW" altLang="zh-CN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停杯投箸不能食，拔劍四顧心茫然。</a:t>
            </a:r>
            <a:endParaRPr lang="en-US" altLang="zh-TW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1000"/>
              </a:spcAft>
            </a:pPr>
            <a:r>
              <a:rPr lang="zh-TW" altLang="zh-CN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欲渡黃河冰塞川，將登太行雪滿山</a:t>
            </a:r>
            <a:r>
              <a:rPr lang="zh-CN" altLang="en-US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endParaRPr lang="en-US" altLang="zh-CN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1000"/>
              </a:spcAft>
            </a:pPr>
            <a:r>
              <a:rPr lang="zh-TW" altLang="en-US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閒來垂釣碧溪上，忽復乘舟夢日邊。</a:t>
            </a:r>
            <a:endParaRPr lang="en-US" altLang="zh-TW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1000"/>
              </a:spcAft>
            </a:pPr>
            <a:r>
              <a:rPr lang="zh-TW" altLang="en-US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行路難！行路難！多歧路，今安在？</a:t>
            </a:r>
            <a:endParaRPr lang="en-US" altLang="zh-TW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1000"/>
              </a:spcAft>
            </a:pPr>
            <a:r>
              <a:rPr lang="zh-TW" altLang="en-US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長風破浪會有時，直掛雲帆濟滄海。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A5B8AFCD-F29E-45B6-A0D4-AF7969FFE853}"/>
              </a:ext>
            </a:extLst>
          </p:cNvPr>
          <p:cNvSpPr txBox="1"/>
          <p:nvPr/>
        </p:nvSpPr>
        <p:spPr>
          <a:xfrm>
            <a:off x="6647818" y="2161905"/>
            <a:ext cx="3774608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The golden cup costs ten thousand is filled with wine;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Delicate food on jade plate worth thousands coin(s).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Put down cup and sticks, stop eating;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Sword in hand, looking round, I’m confusing.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Want to cross the Yellow River, but hard ice is blocking;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Want to climb Mt </a:t>
            </a:r>
            <a:r>
              <a:rPr lang="en-US" altLang="zh-CN" sz="1200" dirty="0" err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Taihang</a:t>
            </a: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 but </a:t>
            </a:r>
            <a:r>
              <a:rPr lang="en-US" altLang="zh-CN" sz="12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heavy </a:t>
            </a: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snow is storming.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Fishing by a clean stream;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Towards the sun, I am sailing in a sudden dream.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The journey is hard! The journey is hard!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Many forks existing. Which one should I walk in? 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One day, I am going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To break the storm when tailwind blowing;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To sail in the deep ocean when the sails highly rising.</a:t>
            </a: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2F27103B-CAD8-46DE-BA62-9D8AD8FE1914}"/>
              </a:ext>
            </a:extLst>
          </p:cNvPr>
          <p:cNvSpPr txBox="1"/>
          <p:nvPr/>
        </p:nvSpPr>
        <p:spPr>
          <a:xfrm>
            <a:off x="5200380" y="1630001"/>
            <a:ext cx="642463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1800" b="1" dirty="0">
                <a:effectLst/>
                <a:latin typeface="Times New Roman" panose="02020603050405020304" pitchFamily="18" charset="0"/>
                <a:ea typeface="宋体" panose="02010600030101010101" pitchFamily="2" charset="-122"/>
              </a:rPr>
              <a:t>Journey is Hard, part one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2220989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1F715CA-F6F7-4AA5-97A2-FBBF8D4497AA}"/>
              </a:ext>
            </a:extLst>
          </p:cNvPr>
          <p:cNvSpPr txBox="1">
            <a:spLocks/>
          </p:cNvSpPr>
          <p:nvPr/>
        </p:nvSpPr>
        <p:spPr>
          <a:xfrm>
            <a:off x="1524000" y="-94821"/>
            <a:ext cx="9144000" cy="139529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70000"/>
              </a:lnSpc>
            </a:pPr>
            <a:r>
              <a:rPr lang="en-GB" altLang="zh-CN" sz="2800" b="1" dirty="0"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3</a:t>
            </a:r>
            <a:r>
              <a:rPr lang="en-GB" altLang="zh-CN" sz="2800" b="1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. Original text and translation of the </a:t>
            </a:r>
            <a:r>
              <a:rPr lang="en-GB" altLang="zh-CN" sz="2800" b="1" dirty="0" err="1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shi</a:t>
            </a:r>
            <a:r>
              <a:rPr lang="en-GB" altLang="zh-CN" sz="2800" b="1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-poem</a:t>
            </a:r>
          </a:p>
          <a:p>
            <a:pPr>
              <a:lnSpc>
                <a:spcPct val="170000"/>
              </a:lnSpc>
            </a:pPr>
            <a:r>
              <a:rPr lang="en-GB" altLang="zh-CN" sz="2800" b="1" i="1" dirty="0" err="1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Kurexing</a:t>
            </a:r>
            <a:r>
              <a:rPr lang="en-GB" altLang="zh-CN" sz="2800" b="1" i="1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 </a:t>
            </a:r>
            <a:r>
              <a:rPr lang="zh-CN" altLang="en-US" sz="2800" b="1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苦熱行</a:t>
            </a:r>
            <a:endParaRPr lang="en-US" altLang="zh-TW" sz="2800" dirty="0">
              <a:effectLst/>
              <a:latin typeface="Times New Roman" panose="02020603050405020304" pitchFamily="18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0B4F129-77AA-4231-8BFD-4B92DE199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4</a:t>
            </a:fld>
            <a:endParaRPr lang="zh-CN" altLang="en-US"/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E30EB99-1E69-4CB0-963A-D01B504214F4}"/>
              </a:ext>
            </a:extLst>
          </p:cNvPr>
          <p:cNvSpPr txBox="1"/>
          <p:nvPr/>
        </p:nvSpPr>
        <p:spPr>
          <a:xfrm>
            <a:off x="2044581" y="1505303"/>
            <a:ext cx="2833121" cy="54617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spcAft>
                <a:spcPts val="1000"/>
              </a:spcAft>
            </a:pPr>
            <a:r>
              <a:rPr lang="zh-TW" altLang="en-US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赤日滿天地，火雲成山嶽。</a:t>
            </a:r>
          </a:p>
          <a:p>
            <a:pPr>
              <a:lnSpc>
                <a:spcPct val="200000"/>
              </a:lnSpc>
              <a:spcAft>
                <a:spcPts val="1000"/>
              </a:spcAft>
            </a:pPr>
            <a:r>
              <a:rPr lang="zh-TW" altLang="en-US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草木盡焦卷，川澤皆竭涸。</a:t>
            </a:r>
          </a:p>
          <a:p>
            <a:pPr>
              <a:lnSpc>
                <a:spcPct val="200000"/>
              </a:lnSpc>
              <a:spcAft>
                <a:spcPts val="1000"/>
              </a:spcAft>
            </a:pPr>
            <a:r>
              <a:rPr lang="zh-TW" altLang="en-US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輕紈覺衣重，密樹苦陰薄。</a:t>
            </a:r>
          </a:p>
          <a:p>
            <a:pPr>
              <a:lnSpc>
                <a:spcPct val="200000"/>
              </a:lnSpc>
              <a:spcAft>
                <a:spcPts val="1000"/>
              </a:spcAft>
            </a:pPr>
            <a:r>
              <a:rPr lang="zh-TW" altLang="en-US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莞簟不可近，絺綌再三濯。</a:t>
            </a:r>
            <a:endParaRPr lang="en-US" altLang="zh-TW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1000"/>
              </a:spcAft>
            </a:pPr>
            <a:r>
              <a:rPr lang="zh-TW" altLang="en-US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思出宇宙外，曠然在寥廓。</a:t>
            </a:r>
          </a:p>
          <a:p>
            <a:pPr>
              <a:lnSpc>
                <a:spcPct val="200000"/>
              </a:lnSpc>
              <a:spcAft>
                <a:spcPts val="1000"/>
              </a:spcAft>
            </a:pPr>
            <a:r>
              <a:rPr lang="zh-TW" altLang="en-US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長風萬里來，江海蕩煩濁。</a:t>
            </a:r>
          </a:p>
          <a:p>
            <a:pPr>
              <a:lnSpc>
                <a:spcPct val="200000"/>
              </a:lnSpc>
              <a:spcAft>
                <a:spcPts val="1000"/>
              </a:spcAft>
            </a:pPr>
            <a:r>
              <a:rPr lang="zh-TW" altLang="en-US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卻顧身爲患，始知心未覺。</a:t>
            </a:r>
          </a:p>
          <a:p>
            <a:pPr>
              <a:lnSpc>
                <a:spcPct val="200000"/>
              </a:lnSpc>
              <a:spcAft>
                <a:spcPts val="1000"/>
              </a:spcAft>
            </a:pPr>
            <a:r>
              <a:rPr lang="zh-TW" altLang="en-US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忽入甘露門，宛然清涼樂。</a:t>
            </a:r>
          </a:p>
          <a:p>
            <a:pPr>
              <a:lnSpc>
                <a:spcPct val="200000"/>
              </a:lnSpc>
              <a:spcAft>
                <a:spcPts val="1000"/>
              </a:spcAft>
            </a:pPr>
            <a:endParaRPr lang="zh-TW" altLang="en-US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A5B8AFCD-F29E-45B6-A0D4-AF7969FFE853}"/>
              </a:ext>
            </a:extLst>
          </p:cNvPr>
          <p:cNvSpPr txBox="1"/>
          <p:nvPr/>
        </p:nvSpPr>
        <p:spPr>
          <a:xfrm>
            <a:off x="6777828" y="1750884"/>
            <a:ext cx="3774608" cy="49705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The blazing sun is shining in the sky;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Burning cloud gather mountain high.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Grass and wood are burned to die;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River and lake are baked to dry.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Silk cloth fells like heavy coat;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Thick wood can’t shield sky light.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Can’t touch the hot bamboo mat;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Unlined clothes are soaked by my sweat.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Mind goes beyond space and time;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Heart now is empty and wide.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Thousand miles the wind blows;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Sea and river wash turbid feels.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B</a:t>
            </a: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ody was the trouble in the past;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Heart was covered by the dust.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Suddenly, I enter the gate of light;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My mind settled in joy and quiet.</a:t>
            </a: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2F27103B-CAD8-46DE-BA62-9D8AD8FE1914}"/>
              </a:ext>
            </a:extLst>
          </p:cNvPr>
          <p:cNvSpPr txBox="1"/>
          <p:nvPr/>
        </p:nvSpPr>
        <p:spPr>
          <a:xfrm>
            <a:off x="5398283" y="1300478"/>
            <a:ext cx="642463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zh-CN" sz="1800" b="1" dirty="0">
                <a:effectLst/>
                <a:latin typeface="Times New Roman" panose="02020603050405020304" pitchFamily="18" charset="0"/>
                <a:ea typeface="宋体" panose="02010600030101010101" pitchFamily="2" charset="-122"/>
              </a:rPr>
              <a:t>Walking in trouble and dryness-heat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3830278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1F715CA-F6F7-4AA5-97A2-FBBF8D4497AA}"/>
              </a:ext>
            </a:extLst>
          </p:cNvPr>
          <p:cNvSpPr txBox="1">
            <a:spLocks/>
          </p:cNvSpPr>
          <p:nvPr/>
        </p:nvSpPr>
        <p:spPr>
          <a:xfrm>
            <a:off x="1524000" y="-94821"/>
            <a:ext cx="9144000" cy="139529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70000"/>
              </a:lnSpc>
            </a:pPr>
            <a:r>
              <a:rPr lang="en-GB" altLang="zh-CN" sz="2800" b="1" dirty="0"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4</a:t>
            </a:r>
            <a:r>
              <a:rPr lang="en-GB" altLang="zh-CN" sz="2800" b="1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. Original text and translation of the </a:t>
            </a:r>
            <a:r>
              <a:rPr lang="en-GB" altLang="zh-CN" sz="2800" b="1" dirty="0" err="1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shi</a:t>
            </a:r>
            <a:r>
              <a:rPr lang="en-GB" altLang="zh-CN" sz="2800" b="1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-poem</a:t>
            </a:r>
          </a:p>
          <a:p>
            <a:pPr>
              <a:lnSpc>
                <a:spcPct val="170000"/>
              </a:lnSpc>
            </a:pPr>
            <a:r>
              <a:rPr lang="en-GB" altLang="zh-CN" sz="2800" b="1" i="1" dirty="0" err="1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Qiuxing</a:t>
            </a:r>
            <a:r>
              <a:rPr lang="en-GB" altLang="zh-CN" sz="2800" b="1" i="1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 </a:t>
            </a:r>
            <a:r>
              <a:rPr lang="en-GB" altLang="zh-CN" sz="2800" b="1" i="1" dirty="0" err="1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bashou</a:t>
            </a:r>
            <a:r>
              <a:rPr lang="en-GB" altLang="zh-CN" sz="2800" b="1" i="1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 </a:t>
            </a:r>
            <a:r>
              <a:rPr lang="zh-CN" altLang="en-US" sz="2800" b="1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秋興八首</a:t>
            </a:r>
            <a:r>
              <a:rPr lang="en-US" altLang="zh-CN" sz="2800" b="1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·</a:t>
            </a:r>
            <a:r>
              <a:rPr lang="zh-CN" altLang="en-US" sz="2800" b="1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其三</a:t>
            </a:r>
            <a:endParaRPr lang="en-US" altLang="zh-TW" sz="2800" dirty="0">
              <a:effectLst/>
              <a:latin typeface="Times New Roman" panose="02020603050405020304" pitchFamily="18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0B4F129-77AA-4231-8BFD-4B92DE199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5</a:t>
            </a:fld>
            <a:endParaRPr lang="zh-CN" altLang="en-US"/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E30EB99-1E69-4CB0-963A-D01B504214F4}"/>
              </a:ext>
            </a:extLst>
          </p:cNvPr>
          <p:cNvSpPr txBox="1"/>
          <p:nvPr/>
        </p:nvSpPr>
        <p:spPr>
          <a:xfrm>
            <a:off x="1123500" y="1999333"/>
            <a:ext cx="3461500" cy="29790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spcAft>
                <a:spcPts val="1000"/>
              </a:spcAft>
            </a:pPr>
            <a:r>
              <a:rPr lang="zh-TW" altLang="en-US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千家山郭靜朝暉，日日江樓坐翠微。</a:t>
            </a:r>
          </a:p>
          <a:p>
            <a:pPr>
              <a:lnSpc>
                <a:spcPct val="200000"/>
              </a:lnSpc>
              <a:spcAft>
                <a:spcPts val="1000"/>
              </a:spcAft>
            </a:pPr>
            <a:r>
              <a:rPr lang="zh-TW" altLang="en-US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信宿漁人還泛泛，清秋燕子故飛飛。</a:t>
            </a:r>
            <a:endParaRPr lang="en-US" altLang="zh-TW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1000"/>
              </a:spcAft>
            </a:pPr>
            <a:r>
              <a:rPr lang="zh-TW" altLang="en-US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匡衡抗疏功名薄，劉向傳經心事違。</a:t>
            </a:r>
          </a:p>
          <a:p>
            <a:pPr>
              <a:lnSpc>
                <a:spcPct val="200000"/>
              </a:lnSpc>
              <a:spcAft>
                <a:spcPts val="1000"/>
              </a:spcAft>
            </a:pPr>
            <a:r>
              <a:rPr lang="zh-TW" altLang="en-US" sz="1600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同學少年多不賤，五陵衣馬自輕肥。</a:t>
            </a:r>
          </a:p>
          <a:p>
            <a:pPr>
              <a:lnSpc>
                <a:spcPct val="200000"/>
              </a:lnSpc>
              <a:spcAft>
                <a:spcPts val="1000"/>
              </a:spcAft>
            </a:pPr>
            <a:endParaRPr lang="zh-TW" altLang="en-US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A5B8AFCD-F29E-45B6-A0D4-AF7969FFE853}"/>
              </a:ext>
            </a:extLst>
          </p:cNvPr>
          <p:cNvSpPr txBox="1"/>
          <p:nvPr/>
        </p:nvSpPr>
        <p:spPr>
          <a:xfrm>
            <a:off x="6647818" y="2161905"/>
            <a:ext cx="3774608" cy="37189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Thousand families in the valley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L</a:t>
            </a: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ay in dawn silently;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Sit in the building by the river,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face green hill day by day.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Fishmen worked through the night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Now are boating row by row;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Swallows stay in early fall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Now are flying </a:t>
            </a: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high and low.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Fame and rich, the loyal man went against;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The wise man passed the classics in plight.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Former friends are in higher ranks;</a:t>
            </a:r>
          </a:p>
          <a:p>
            <a:pPr>
              <a:spcAft>
                <a:spcPts val="1000"/>
              </a:spcAft>
            </a:pPr>
            <a:r>
              <a:rPr lang="en-US" altLang="zh-CN" sz="12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Riding in the capital and wearing furs.</a:t>
            </a: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2F27103B-CAD8-46DE-BA62-9D8AD8FE1914}"/>
              </a:ext>
            </a:extLst>
          </p:cNvPr>
          <p:cNvSpPr txBox="1"/>
          <p:nvPr/>
        </p:nvSpPr>
        <p:spPr>
          <a:xfrm>
            <a:off x="5200380" y="1630001"/>
            <a:ext cx="642463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zh-CN" sz="1800" b="1" dirty="0">
                <a:effectLst/>
                <a:latin typeface="Times New Roman" panose="02020603050405020304" pitchFamily="18" charset="0"/>
                <a:ea typeface="宋体" panose="02010600030101010101" pitchFamily="2" charset="-122"/>
              </a:rPr>
              <a:t>Eight Poems in Autumn, part three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9150491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53CCC-C673-4B77-9EA1-9903AA92D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603090"/>
            <a:ext cx="9144000" cy="825910"/>
          </a:xfrm>
        </p:spPr>
        <p:txBody>
          <a:bodyPr>
            <a:normAutofit/>
          </a:bodyPr>
          <a:lstStyle/>
          <a:p>
            <a:r>
              <a:rPr lang="en-US" altLang="zh-CN" sz="4800" b="1" dirty="0"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Thank you for watching</a:t>
            </a:r>
            <a:endParaRPr lang="zh-CN" altLang="en-US" sz="4800" b="1" dirty="0">
              <a:latin typeface="Times New Roman" panose="02020603050405020304" pitchFamily="18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85B0E66-F325-4521-8E3D-0B4048FF2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868926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1951</TotalTime>
  <Words>888</Words>
  <Application>Microsoft Office PowerPoint</Application>
  <PresentationFormat>宽屏</PresentationFormat>
  <Paragraphs>110</Paragraphs>
  <Slides>6</Slides>
  <Notes>2</Notes>
  <HiddenSlides>0</HiddenSlides>
  <MMClips>0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6</vt:i4>
      </vt:variant>
    </vt:vector>
  </HeadingPairs>
  <TitlesOfParts>
    <vt:vector size="13" baseType="lpstr">
      <vt:lpstr>等线</vt:lpstr>
      <vt:lpstr>等线 Light</vt:lpstr>
      <vt:lpstr>宋体</vt:lpstr>
      <vt:lpstr>Arial</vt:lpstr>
      <vt:lpstr>Calibri</vt:lpstr>
      <vt:lpstr>Times New Roman</vt:lpstr>
      <vt:lpstr>Office Theme</vt:lpstr>
      <vt:lpstr>A Translation of Four Chinese Shi-Poems</vt:lpstr>
      <vt:lpstr>PowerPoint 演示文稿</vt:lpstr>
      <vt:lpstr>PowerPoint 演示文稿</vt:lpstr>
      <vt:lpstr>PowerPoint 演示文稿</vt:lpstr>
      <vt:lpstr>PowerPoint 演示文稿</vt:lpstr>
      <vt:lpstr>Thank you for watching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Approach to Obtain Spiritual Joy from Learning  Learning from the Analects of Confucius</dc:title>
  <dc:creator>周 孝聪</dc:creator>
  <cp:lastModifiedBy>周 孝聪</cp:lastModifiedBy>
  <cp:revision>726</cp:revision>
  <dcterms:created xsi:type="dcterms:W3CDTF">2020-05-24T12:02:35Z</dcterms:created>
  <dcterms:modified xsi:type="dcterms:W3CDTF">2022-04-05T11:52:09Z</dcterms:modified>
</cp:coreProperties>
</file>