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xml" ContentType="application/inkml+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4"/>
  </p:notesMasterIdLst>
  <p:sldIdLst>
    <p:sldId id="257" r:id="rId2"/>
    <p:sldId id="258" r:id="rId3"/>
    <p:sldId id="259" r:id="rId4"/>
    <p:sldId id="260" r:id="rId5"/>
    <p:sldId id="261" r:id="rId6"/>
    <p:sldId id="262" r:id="rId7"/>
    <p:sldId id="264" r:id="rId8"/>
    <p:sldId id="265" r:id="rId9"/>
    <p:sldId id="266" r:id="rId10"/>
    <p:sldId id="267" r:id="rId11"/>
    <p:sldId id="268"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04F3B3-B814-4EC9-9D13-537E240EB12E}" v="104" dt="2026-10-11T22:22:10.0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68"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gun Anthony Shanu (2505369)" userId="19c44a11-c536-489f-8b64-7e645f32b93c" providerId="ADAL" clId="{09FDF712-1070-4D5E-A091-9386C7B7DA89}"/>
    <pc:docChg chg="undo custSel addSld delSld modSld modMainMaster">
      <pc:chgData name="Segun Anthony Shanu (2505369)" userId="19c44a11-c536-489f-8b64-7e645f32b93c" providerId="ADAL" clId="{09FDF712-1070-4D5E-A091-9386C7B7DA89}" dt="2026-10-11T22:34:37.454" v="7743" actId="26606"/>
      <pc:docMkLst>
        <pc:docMk/>
      </pc:docMkLst>
      <pc:sldChg chg="addSp delSp modSp new mod modTransition setBg chgLayout">
        <pc:chgData name="Segun Anthony Shanu (2505369)" userId="19c44a11-c536-489f-8b64-7e645f32b93c" providerId="ADAL" clId="{09FDF712-1070-4D5E-A091-9386C7B7DA89}" dt="2026-10-11T22:19:00.648" v="7691"/>
        <pc:sldMkLst>
          <pc:docMk/>
          <pc:sldMk cId="1843923046" sldId="257"/>
        </pc:sldMkLst>
        <pc:spChg chg="add del mod">
          <ac:chgData name="Segun Anthony Shanu (2505369)" userId="19c44a11-c536-489f-8b64-7e645f32b93c" providerId="ADAL" clId="{09FDF712-1070-4D5E-A091-9386C7B7DA89}" dt="2026-10-11T21:46:43.831" v="7436" actId="26606"/>
          <ac:spMkLst>
            <pc:docMk/>
            <pc:sldMk cId="1843923046" sldId="257"/>
            <ac:spMk id="4" creationId="{D6F5A5F9-C65D-257C-21F3-8663B9B1CD00}"/>
          </ac:spMkLst>
        </pc:spChg>
        <pc:spChg chg="mod">
          <ac:chgData name="Segun Anthony Shanu (2505369)" userId="19c44a11-c536-489f-8b64-7e645f32b93c" providerId="ADAL" clId="{09FDF712-1070-4D5E-A091-9386C7B7DA89}" dt="2026-10-11T22:04:12.578" v="7611"/>
          <ac:spMkLst>
            <pc:docMk/>
            <pc:sldMk cId="1843923046" sldId="257"/>
            <ac:spMk id="5" creationId="{501A30D3-070F-F675-F300-A68AA4706CFB}"/>
          </ac:spMkLst>
        </pc:spChg>
        <pc:spChg chg="add del">
          <ac:chgData name="Segun Anthony Shanu (2505369)" userId="19c44a11-c536-489f-8b64-7e645f32b93c" providerId="ADAL" clId="{09FDF712-1070-4D5E-A091-9386C7B7DA89}" dt="2026-10-11T21:46:31.949" v="7431" actId="26606"/>
          <ac:spMkLst>
            <pc:docMk/>
            <pc:sldMk cId="1843923046" sldId="257"/>
            <ac:spMk id="10" creationId="{081EA652-8C6A-4E69-BEB9-170809474553}"/>
          </ac:spMkLst>
        </pc:spChg>
        <pc:spChg chg="add del">
          <ac:chgData name="Segun Anthony Shanu (2505369)" userId="19c44a11-c536-489f-8b64-7e645f32b93c" providerId="ADAL" clId="{09FDF712-1070-4D5E-A091-9386C7B7DA89}" dt="2026-10-11T21:46:05.515" v="7423" actId="26606"/>
          <ac:spMkLst>
            <pc:docMk/>
            <pc:sldMk cId="1843923046" sldId="257"/>
            <ac:spMk id="11" creationId="{BACC6370-2D7E-4714-9D71-7542949D7D5D}"/>
          </ac:spMkLst>
        </pc:spChg>
        <pc:spChg chg="add del">
          <ac:chgData name="Segun Anthony Shanu (2505369)" userId="19c44a11-c536-489f-8b64-7e645f32b93c" providerId="ADAL" clId="{09FDF712-1070-4D5E-A091-9386C7B7DA89}" dt="2026-10-11T21:46:31.949" v="7431" actId="26606"/>
          <ac:spMkLst>
            <pc:docMk/>
            <pc:sldMk cId="1843923046" sldId="257"/>
            <ac:spMk id="12" creationId="{5298780A-33B9-4EA2-8F67-DE68AD62841B}"/>
          </ac:spMkLst>
        </pc:spChg>
        <pc:spChg chg="add del">
          <ac:chgData name="Segun Anthony Shanu (2505369)" userId="19c44a11-c536-489f-8b64-7e645f32b93c" providerId="ADAL" clId="{09FDF712-1070-4D5E-A091-9386C7B7DA89}" dt="2026-10-11T21:46:05.515" v="7423" actId="26606"/>
          <ac:spMkLst>
            <pc:docMk/>
            <pc:sldMk cId="1843923046" sldId="257"/>
            <ac:spMk id="13" creationId="{F68B3F68-107C-434F-AA38-110D5EA91B85}"/>
          </ac:spMkLst>
        </pc:spChg>
        <pc:spChg chg="add del">
          <ac:chgData name="Segun Anthony Shanu (2505369)" userId="19c44a11-c536-489f-8b64-7e645f32b93c" providerId="ADAL" clId="{09FDF712-1070-4D5E-A091-9386C7B7DA89}" dt="2026-10-11T21:46:31.949" v="7431" actId="26606"/>
          <ac:spMkLst>
            <pc:docMk/>
            <pc:sldMk cId="1843923046" sldId="257"/>
            <ac:spMk id="14" creationId="{7F488E8B-4E1E-4402-8935-D4E6C02615C7}"/>
          </ac:spMkLst>
        </pc:spChg>
        <pc:spChg chg="add del">
          <ac:chgData name="Segun Anthony Shanu (2505369)" userId="19c44a11-c536-489f-8b64-7e645f32b93c" providerId="ADAL" clId="{09FDF712-1070-4D5E-A091-9386C7B7DA89}" dt="2026-10-11T21:46:05.515" v="7423" actId="26606"/>
          <ac:spMkLst>
            <pc:docMk/>
            <pc:sldMk cId="1843923046" sldId="257"/>
            <ac:spMk id="15" creationId="{AAD0DBB9-1A4B-4391-81D4-CB19F9AB918A}"/>
          </ac:spMkLst>
        </pc:spChg>
        <pc:spChg chg="add del">
          <ac:chgData name="Segun Anthony Shanu (2505369)" userId="19c44a11-c536-489f-8b64-7e645f32b93c" providerId="ADAL" clId="{09FDF712-1070-4D5E-A091-9386C7B7DA89}" dt="2026-10-11T21:46:36.867" v="7433" actId="26606"/>
          <ac:spMkLst>
            <pc:docMk/>
            <pc:sldMk cId="1843923046" sldId="257"/>
            <ac:spMk id="16" creationId="{21C9FE86-FCC3-4A31-AA1C-C882262B7FE7}"/>
          </ac:spMkLst>
        </pc:spChg>
        <pc:spChg chg="add del">
          <ac:chgData name="Segun Anthony Shanu (2505369)" userId="19c44a11-c536-489f-8b64-7e645f32b93c" providerId="ADAL" clId="{09FDF712-1070-4D5E-A091-9386C7B7DA89}" dt="2026-10-11T21:46:05.515" v="7423" actId="26606"/>
          <ac:spMkLst>
            <pc:docMk/>
            <pc:sldMk cId="1843923046" sldId="257"/>
            <ac:spMk id="17" creationId="{063BBA22-50EA-4C4D-BE05-F1CE4E63AA56}"/>
          </ac:spMkLst>
        </pc:spChg>
        <pc:spChg chg="add del">
          <ac:chgData name="Segun Anthony Shanu (2505369)" userId="19c44a11-c536-489f-8b64-7e645f32b93c" providerId="ADAL" clId="{09FDF712-1070-4D5E-A091-9386C7B7DA89}" dt="2026-10-11T21:46:36.867" v="7433" actId="26606"/>
          <ac:spMkLst>
            <pc:docMk/>
            <pc:sldMk cId="1843923046" sldId="257"/>
            <ac:spMk id="18" creationId="{7D96243B-ECED-4B71-8E06-AE9A285EAD20}"/>
          </ac:spMkLst>
        </pc:spChg>
        <pc:spChg chg="add del">
          <ac:chgData name="Segun Anthony Shanu (2505369)" userId="19c44a11-c536-489f-8b64-7e645f32b93c" providerId="ADAL" clId="{09FDF712-1070-4D5E-A091-9386C7B7DA89}" dt="2026-10-11T21:46:18.571" v="7425" actId="26606"/>
          <ac:spMkLst>
            <pc:docMk/>
            <pc:sldMk cId="1843923046" sldId="257"/>
            <ac:spMk id="19" creationId="{2E442304-DDBD-4F7B-8017-36BCC863FB40}"/>
          </ac:spMkLst>
        </pc:spChg>
        <pc:spChg chg="add del">
          <ac:chgData name="Segun Anthony Shanu (2505369)" userId="19c44a11-c536-489f-8b64-7e645f32b93c" providerId="ADAL" clId="{09FDF712-1070-4D5E-A091-9386C7B7DA89}" dt="2026-10-11T21:46:18.571" v="7425" actId="26606"/>
          <ac:spMkLst>
            <pc:docMk/>
            <pc:sldMk cId="1843923046" sldId="257"/>
            <ac:spMk id="20" creationId="{5E107275-3853-46FD-A241-DE4355A42675}"/>
          </ac:spMkLst>
        </pc:spChg>
        <pc:spChg chg="add del">
          <ac:chgData name="Segun Anthony Shanu (2505369)" userId="19c44a11-c536-489f-8b64-7e645f32b93c" providerId="ADAL" clId="{09FDF712-1070-4D5E-A091-9386C7B7DA89}" dt="2026-10-11T21:46:26.938" v="7427" actId="26606"/>
          <ac:spMkLst>
            <pc:docMk/>
            <pc:sldMk cId="1843923046" sldId="257"/>
            <ac:spMk id="27" creationId="{CB49665F-0298-4449-8D2D-209989CB9EE3}"/>
          </ac:spMkLst>
        </pc:spChg>
        <pc:spChg chg="add del">
          <ac:chgData name="Segun Anthony Shanu (2505369)" userId="19c44a11-c536-489f-8b64-7e645f32b93c" providerId="ADAL" clId="{09FDF712-1070-4D5E-A091-9386C7B7DA89}" dt="2026-10-11T21:46:26.938" v="7427" actId="26606"/>
          <ac:spMkLst>
            <pc:docMk/>
            <pc:sldMk cId="1843923046" sldId="257"/>
            <ac:spMk id="28" creationId="{A71EEC14-174A-46FA-B046-474750457130}"/>
          </ac:spMkLst>
        </pc:spChg>
        <pc:spChg chg="add del">
          <ac:chgData name="Segun Anthony Shanu (2505369)" userId="19c44a11-c536-489f-8b64-7e645f32b93c" providerId="ADAL" clId="{09FDF712-1070-4D5E-A091-9386C7B7DA89}" dt="2026-10-11T21:46:29.957" v="7429" actId="26606"/>
          <ac:spMkLst>
            <pc:docMk/>
            <pc:sldMk cId="1843923046" sldId="257"/>
            <ac:spMk id="36" creationId="{9DBC8166-481C-4473-95F5-9A5B9073B7F1}"/>
          </ac:spMkLst>
        </pc:spChg>
        <pc:spChg chg="add del">
          <ac:chgData name="Segun Anthony Shanu (2505369)" userId="19c44a11-c536-489f-8b64-7e645f32b93c" providerId="ADAL" clId="{09FDF712-1070-4D5E-A091-9386C7B7DA89}" dt="2026-10-11T21:46:29.957" v="7429" actId="26606"/>
          <ac:spMkLst>
            <pc:docMk/>
            <pc:sldMk cId="1843923046" sldId="257"/>
            <ac:spMk id="37" creationId="{A5A5CE6E-90AF-4D43-A014-1F9EC83EB93D}"/>
          </ac:spMkLst>
        </pc:spChg>
        <pc:spChg chg="add del">
          <ac:chgData name="Segun Anthony Shanu (2505369)" userId="19c44a11-c536-489f-8b64-7e645f32b93c" providerId="ADAL" clId="{09FDF712-1070-4D5E-A091-9386C7B7DA89}" dt="2026-10-11T21:46:31.949" v="7431" actId="26606"/>
          <ac:spMkLst>
            <pc:docMk/>
            <pc:sldMk cId="1843923046" sldId="257"/>
            <ac:spMk id="40" creationId="{D6F5A5F9-C65D-257C-21F3-8663B9B1CD00}"/>
          </ac:spMkLst>
        </pc:spChg>
        <pc:spChg chg="add del">
          <ac:chgData name="Segun Anthony Shanu (2505369)" userId="19c44a11-c536-489f-8b64-7e645f32b93c" providerId="ADAL" clId="{09FDF712-1070-4D5E-A091-9386C7B7DA89}" dt="2026-10-11T21:46:36.867" v="7433" actId="26606"/>
          <ac:spMkLst>
            <pc:docMk/>
            <pc:sldMk cId="1843923046" sldId="257"/>
            <ac:spMk id="42" creationId="{DEE2AD96-B495-4E06-9291-B71706F728CB}"/>
          </ac:spMkLst>
        </pc:spChg>
        <pc:spChg chg="add del">
          <ac:chgData name="Segun Anthony Shanu (2505369)" userId="19c44a11-c536-489f-8b64-7e645f32b93c" providerId="ADAL" clId="{09FDF712-1070-4D5E-A091-9386C7B7DA89}" dt="2026-10-11T21:46:36.867" v="7433" actId="26606"/>
          <ac:spMkLst>
            <pc:docMk/>
            <pc:sldMk cId="1843923046" sldId="257"/>
            <ac:spMk id="43" creationId="{53CF6D67-C5A8-4ADD-9E8E-1E38CA1D3166}"/>
          </ac:spMkLst>
        </pc:spChg>
        <pc:spChg chg="add del">
          <ac:chgData name="Segun Anthony Shanu (2505369)" userId="19c44a11-c536-489f-8b64-7e645f32b93c" providerId="ADAL" clId="{09FDF712-1070-4D5E-A091-9386C7B7DA89}" dt="2026-10-11T21:46:36.867" v="7433" actId="26606"/>
          <ac:spMkLst>
            <pc:docMk/>
            <pc:sldMk cId="1843923046" sldId="257"/>
            <ac:spMk id="44" creationId="{86909FA0-B515-4681-B7A8-FA281D133B94}"/>
          </ac:spMkLst>
        </pc:spChg>
        <pc:spChg chg="add del">
          <ac:chgData name="Segun Anthony Shanu (2505369)" userId="19c44a11-c536-489f-8b64-7e645f32b93c" providerId="ADAL" clId="{09FDF712-1070-4D5E-A091-9386C7B7DA89}" dt="2026-10-11T21:46:36.867" v="7433" actId="26606"/>
          <ac:spMkLst>
            <pc:docMk/>
            <pc:sldMk cId="1843923046" sldId="257"/>
            <ac:spMk id="45" creationId="{A09989E4-EFDC-4A90-A633-E0525FB4139E}"/>
          </ac:spMkLst>
        </pc:spChg>
        <pc:spChg chg="add del">
          <ac:chgData name="Segun Anthony Shanu (2505369)" userId="19c44a11-c536-489f-8b64-7e645f32b93c" providerId="ADAL" clId="{09FDF712-1070-4D5E-A091-9386C7B7DA89}" dt="2026-10-11T21:46:36.867" v="7433" actId="26606"/>
          <ac:spMkLst>
            <pc:docMk/>
            <pc:sldMk cId="1843923046" sldId="257"/>
            <ac:spMk id="46" creationId="{D6F5A5F9-C65D-257C-21F3-8663B9B1CD00}"/>
          </ac:spMkLst>
        </pc:spChg>
        <pc:spChg chg="add del">
          <ac:chgData name="Segun Anthony Shanu (2505369)" userId="19c44a11-c536-489f-8b64-7e645f32b93c" providerId="ADAL" clId="{09FDF712-1070-4D5E-A091-9386C7B7DA89}" dt="2026-10-11T21:46:43.791" v="7435" actId="26606"/>
          <ac:spMkLst>
            <pc:docMk/>
            <pc:sldMk cId="1843923046" sldId="257"/>
            <ac:spMk id="48" creationId="{5D7F64A8-D625-4F61-A290-B499BB62ACFF}"/>
          </ac:spMkLst>
        </pc:spChg>
        <pc:spChg chg="add del">
          <ac:chgData name="Segun Anthony Shanu (2505369)" userId="19c44a11-c536-489f-8b64-7e645f32b93c" providerId="ADAL" clId="{09FDF712-1070-4D5E-A091-9386C7B7DA89}" dt="2026-10-11T21:46:43.791" v="7435" actId="26606"/>
          <ac:spMkLst>
            <pc:docMk/>
            <pc:sldMk cId="1843923046" sldId="257"/>
            <ac:spMk id="49" creationId="{D6F5A5F9-C65D-257C-21F3-8663B9B1CD00}"/>
          </ac:spMkLst>
        </pc:spChg>
        <pc:grpChg chg="add del">
          <ac:chgData name="Segun Anthony Shanu (2505369)" userId="19c44a11-c536-489f-8b64-7e645f32b93c" providerId="ADAL" clId="{09FDF712-1070-4D5E-A091-9386C7B7DA89}" dt="2026-10-11T21:46:26.938" v="7427" actId="26606"/>
          <ac:grpSpMkLst>
            <pc:docMk/>
            <pc:sldMk cId="1843923046" sldId="257"/>
            <ac:grpSpMk id="29" creationId="{EEB6CB95-E653-4C6C-AE51-62FD848E8D5B}"/>
          </ac:grpSpMkLst>
        </pc:grpChg>
        <pc:grpChg chg="add del">
          <ac:chgData name="Segun Anthony Shanu (2505369)" userId="19c44a11-c536-489f-8b64-7e645f32b93c" providerId="ADAL" clId="{09FDF712-1070-4D5E-A091-9386C7B7DA89}" dt="2026-10-11T21:46:26.938" v="7427" actId="26606"/>
          <ac:grpSpMkLst>
            <pc:docMk/>
            <pc:sldMk cId="1843923046" sldId="257"/>
            <ac:grpSpMk id="31" creationId="{43F5E015-E085-4624-B431-B42414448684}"/>
          </ac:grpSpMkLst>
        </pc:grpChg>
        <pc:graphicFrameChg chg="add del">
          <ac:chgData name="Segun Anthony Shanu (2505369)" userId="19c44a11-c536-489f-8b64-7e645f32b93c" providerId="ADAL" clId="{09FDF712-1070-4D5E-A091-9386C7B7DA89}" dt="2026-10-11T21:46:05.515" v="7423" actId="26606"/>
          <ac:graphicFrameMkLst>
            <pc:docMk/>
            <pc:sldMk cId="1843923046" sldId="257"/>
            <ac:graphicFrameMk id="7" creationId="{21BA6836-9179-9F7F-D6A8-2672873495B8}"/>
          </ac:graphicFrameMkLst>
        </pc:graphicFrameChg>
        <pc:graphicFrameChg chg="add del">
          <ac:chgData name="Segun Anthony Shanu (2505369)" userId="19c44a11-c536-489f-8b64-7e645f32b93c" providerId="ADAL" clId="{09FDF712-1070-4D5E-A091-9386C7B7DA89}" dt="2026-10-11T21:46:18.571" v="7425" actId="26606"/>
          <ac:graphicFrameMkLst>
            <pc:docMk/>
            <pc:sldMk cId="1843923046" sldId="257"/>
            <ac:graphicFrameMk id="21" creationId="{EA213182-EB93-9323-714F-77D682DD7B83}"/>
          </ac:graphicFrameMkLst>
        </pc:graphicFrameChg>
        <pc:graphicFrameChg chg="add del">
          <ac:chgData name="Segun Anthony Shanu (2505369)" userId="19c44a11-c536-489f-8b64-7e645f32b93c" providerId="ADAL" clId="{09FDF712-1070-4D5E-A091-9386C7B7DA89}" dt="2026-10-11T21:46:26.938" v="7427" actId="26606"/>
          <ac:graphicFrameMkLst>
            <pc:docMk/>
            <pc:sldMk cId="1843923046" sldId="257"/>
            <ac:graphicFrameMk id="34" creationId="{135357C6-D2AD-DB41-2E79-F73C48792189}"/>
          </ac:graphicFrameMkLst>
        </pc:graphicFrameChg>
        <pc:graphicFrameChg chg="add del">
          <ac:chgData name="Segun Anthony Shanu (2505369)" userId="19c44a11-c536-489f-8b64-7e645f32b93c" providerId="ADAL" clId="{09FDF712-1070-4D5E-A091-9386C7B7DA89}" dt="2026-10-11T21:46:29.957" v="7429" actId="26606"/>
          <ac:graphicFrameMkLst>
            <pc:docMk/>
            <pc:sldMk cId="1843923046" sldId="257"/>
            <ac:graphicFrameMk id="38" creationId="{84976510-153C-4C01-F63D-7C6C090271A5}"/>
          </ac:graphicFrameMkLst>
        </pc:graphicFrameChg>
        <pc:graphicFrameChg chg="add">
          <ac:chgData name="Segun Anthony Shanu (2505369)" userId="19c44a11-c536-489f-8b64-7e645f32b93c" providerId="ADAL" clId="{09FDF712-1070-4D5E-A091-9386C7B7DA89}" dt="2026-10-11T21:46:43.831" v="7436" actId="26606"/>
          <ac:graphicFrameMkLst>
            <pc:docMk/>
            <pc:sldMk cId="1843923046" sldId="257"/>
            <ac:graphicFrameMk id="52" creationId="{CC4F9435-E7CD-1CF5-532F-E688B06F2550}"/>
          </ac:graphicFrameMkLst>
        </pc:graphicFrameChg>
        <pc:picChg chg="add del">
          <ac:chgData name="Segun Anthony Shanu (2505369)" userId="19c44a11-c536-489f-8b64-7e645f32b93c" providerId="ADAL" clId="{09FDF712-1070-4D5E-A091-9386C7B7DA89}" dt="2026-10-11T21:46:43.791" v="7435" actId="26606"/>
          <ac:picMkLst>
            <pc:docMk/>
            <pc:sldMk cId="1843923046" sldId="257"/>
            <ac:picMk id="9" creationId="{D0EF69F4-3BEA-A2BE-AF41-7AAB0CDEB947}"/>
          </ac:picMkLst>
        </pc:picChg>
        <pc:picChg chg="add del">
          <ac:chgData name="Segun Anthony Shanu (2505369)" userId="19c44a11-c536-489f-8b64-7e645f32b93c" providerId="ADAL" clId="{09FDF712-1070-4D5E-A091-9386C7B7DA89}" dt="2026-10-11T21:46:43.791" v="7435" actId="26606"/>
          <ac:picMkLst>
            <pc:docMk/>
            <pc:sldMk cId="1843923046" sldId="257"/>
            <ac:picMk id="50" creationId="{E638FD1C-1C54-4B3F-BD97-E1A6DCF333EC}"/>
          </ac:picMkLst>
        </pc:picChg>
      </pc:sldChg>
      <pc:sldChg chg="addSp delSp modSp new mod modTransition setBg delDesignElem">
        <pc:chgData name="Segun Anthony Shanu (2505369)" userId="19c44a11-c536-489f-8b64-7e645f32b93c" providerId="ADAL" clId="{09FDF712-1070-4D5E-A091-9386C7B7DA89}" dt="2026-10-11T22:30:36.411" v="7733" actId="26606"/>
        <pc:sldMkLst>
          <pc:docMk/>
          <pc:sldMk cId="3790649727" sldId="258"/>
        </pc:sldMkLst>
        <pc:spChg chg="mod">
          <ac:chgData name="Segun Anthony Shanu (2505369)" userId="19c44a11-c536-489f-8b64-7e645f32b93c" providerId="ADAL" clId="{09FDF712-1070-4D5E-A091-9386C7B7DA89}" dt="2026-10-11T22:30:36.411" v="7733" actId="26606"/>
          <ac:spMkLst>
            <pc:docMk/>
            <pc:sldMk cId="3790649727" sldId="258"/>
            <ac:spMk id="2" creationId="{5056DFD7-118C-C176-FD38-A23A1C4F6D9D}"/>
          </ac:spMkLst>
        </pc:spChg>
        <pc:spChg chg="add del mod">
          <ac:chgData name="Segun Anthony Shanu (2505369)" userId="19c44a11-c536-489f-8b64-7e645f32b93c" providerId="ADAL" clId="{09FDF712-1070-4D5E-A091-9386C7B7DA89}" dt="2026-10-11T21:47:47.647" v="7443" actId="26606"/>
          <ac:spMkLst>
            <pc:docMk/>
            <pc:sldMk cId="3790649727" sldId="258"/>
            <ac:spMk id="3" creationId="{61E9AFCF-AE1E-4E90-78E3-CA1571A3B1E8}"/>
          </ac:spMkLst>
        </pc:spChg>
        <pc:spChg chg="mod">
          <ac:chgData name="Segun Anthony Shanu (2505369)" userId="19c44a11-c536-489f-8b64-7e645f32b93c" providerId="ADAL" clId="{09FDF712-1070-4D5E-A091-9386C7B7DA89}" dt="2026-10-11T22:30:36.411" v="7733" actId="26606"/>
          <ac:spMkLst>
            <pc:docMk/>
            <pc:sldMk cId="3790649727" sldId="258"/>
            <ac:spMk id="4" creationId="{26AF67FD-E172-1769-8A84-C32DEB504602}"/>
          </ac:spMkLst>
        </pc:spChg>
        <pc:spChg chg="add del">
          <ac:chgData name="Segun Anthony Shanu (2505369)" userId="19c44a11-c536-489f-8b64-7e645f32b93c" providerId="ADAL" clId="{09FDF712-1070-4D5E-A091-9386C7B7DA89}" dt="2026-10-11T21:47:44.813" v="7440" actId="26606"/>
          <ac:spMkLst>
            <pc:docMk/>
            <pc:sldMk cId="3790649727" sldId="258"/>
            <ac:spMk id="9" creationId="{70DFC902-7D23-471A-B557-B6B6917D7A0D}"/>
          </ac:spMkLst>
        </pc:spChg>
        <pc:spChg chg="add del">
          <ac:chgData name="Segun Anthony Shanu (2505369)" userId="19c44a11-c536-489f-8b64-7e645f32b93c" providerId="ADAL" clId="{09FDF712-1070-4D5E-A091-9386C7B7DA89}" dt="2026-10-11T21:47:40.197" v="7438" actId="26606"/>
          <ac:spMkLst>
            <pc:docMk/>
            <pc:sldMk cId="3790649727" sldId="258"/>
            <ac:spMk id="10" creationId="{BACC6370-2D7E-4714-9D71-7542949D7D5D}"/>
          </ac:spMkLst>
        </pc:spChg>
        <pc:spChg chg="add del">
          <ac:chgData name="Segun Anthony Shanu (2505369)" userId="19c44a11-c536-489f-8b64-7e645f32b93c" providerId="ADAL" clId="{09FDF712-1070-4D5E-A091-9386C7B7DA89}" dt="2026-10-11T21:47:44.813" v="7440" actId="26606"/>
          <ac:spMkLst>
            <pc:docMk/>
            <pc:sldMk cId="3790649727" sldId="258"/>
            <ac:spMk id="11" creationId="{A55D5633-D557-4DCA-982C-FF36EB7A1C00}"/>
          </ac:spMkLst>
        </pc:spChg>
        <pc:spChg chg="add del">
          <ac:chgData name="Segun Anthony Shanu (2505369)" userId="19c44a11-c536-489f-8b64-7e645f32b93c" providerId="ADAL" clId="{09FDF712-1070-4D5E-A091-9386C7B7DA89}" dt="2026-10-11T21:47:40.197" v="7438" actId="26606"/>
          <ac:spMkLst>
            <pc:docMk/>
            <pc:sldMk cId="3790649727" sldId="258"/>
            <ac:spMk id="12" creationId="{256B2C21-A230-48C0-8DF1-C46611373C44}"/>
          </ac:spMkLst>
        </pc:spChg>
        <pc:spChg chg="add del">
          <ac:chgData name="Segun Anthony Shanu (2505369)" userId="19c44a11-c536-489f-8b64-7e645f32b93c" providerId="ADAL" clId="{09FDF712-1070-4D5E-A091-9386C7B7DA89}" dt="2026-10-11T21:47:44.813" v="7440" actId="26606"/>
          <ac:spMkLst>
            <pc:docMk/>
            <pc:sldMk cId="3790649727" sldId="258"/>
            <ac:spMk id="13" creationId="{450D3AD2-FA80-415F-A9CE-54D884561CD7}"/>
          </ac:spMkLst>
        </pc:spChg>
        <pc:spChg chg="add del">
          <ac:chgData name="Segun Anthony Shanu (2505369)" userId="19c44a11-c536-489f-8b64-7e645f32b93c" providerId="ADAL" clId="{09FDF712-1070-4D5E-A091-9386C7B7DA89}" dt="2026-10-11T21:47:40.197" v="7438" actId="26606"/>
          <ac:spMkLst>
            <pc:docMk/>
            <pc:sldMk cId="3790649727" sldId="258"/>
            <ac:spMk id="14" creationId="{3847E18C-932D-4C95-AABA-FEC7C9499AD7}"/>
          </ac:spMkLst>
        </pc:spChg>
        <pc:spChg chg="add del">
          <ac:chgData name="Segun Anthony Shanu (2505369)" userId="19c44a11-c536-489f-8b64-7e645f32b93c" providerId="ADAL" clId="{09FDF712-1070-4D5E-A091-9386C7B7DA89}" dt="2026-10-11T21:47:40.197" v="7438" actId="26606"/>
          <ac:spMkLst>
            <pc:docMk/>
            <pc:sldMk cId="3790649727" sldId="258"/>
            <ac:spMk id="16" creationId="{3150CB11-0C61-439E-910F-5787759E72A0}"/>
          </ac:spMkLst>
        </pc:spChg>
        <pc:spChg chg="add del">
          <ac:chgData name="Segun Anthony Shanu (2505369)" userId="19c44a11-c536-489f-8b64-7e645f32b93c" providerId="ADAL" clId="{09FDF712-1070-4D5E-A091-9386C7B7DA89}" dt="2026-10-11T21:47:40.197" v="7438" actId="26606"/>
          <ac:spMkLst>
            <pc:docMk/>
            <pc:sldMk cId="3790649727" sldId="258"/>
            <ac:spMk id="18" creationId="{43F8A58B-5155-44CE-A5FF-7647B47D0A7A}"/>
          </ac:spMkLst>
        </pc:spChg>
        <pc:spChg chg="add del">
          <ac:chgData name="Segun Anthony Shanu (2505369)" userId="19c44a11-c536-489f-8b64-7e645f32b93c" providerId="ADAL" clId="{09FDF712-1070-4D5E-A091-9386C7B7DA89}" dt="2026-10-11T21:47:40.197" v="7438" actId="26606"/>
          <ac:spMkLst>
            <pc:docMk/>
            <pc:sldMk cId="3790649727" sldId="258"/>
            <ac:spMk id="20" creationId="{443F2ACA-E6D6-4028-82DD-F03C262D5DE6}"/>
          </ac:spMkLst>
        </pc:spChg>
        <pc:spChg chg="add del">
          <ac:chgData name="Segun Anthony Shanu (2505369)" userId="19c44a11-c536-489f-8b64-7e645f32b93c" providerId="ADAL" clId="{09FDF712-1070-4D5E-A091-9386C7B7DA89}" dt="2026-10-11T21:47:44.813" v="7440" actId="26606"/>
          <ac:spMkLst>
            <pc:docMk/>
            <pc:sldMk cId="3790649727" sldId="258"/>
            <ac:spMk id="22" creationId="{61E9AFCF-AE1E-4E90-78E3-CA1571A3B1E8}"/>
          </ac:spMkLst>
        </pc:spChg>
        <pc:spChg chg="add del">
          <ac:chgData name="Segun Anthony Shanu (2505369)" userId="19c44a11-c536-489f-8b64-7e645f32b93c" providerId="ADAL" clId="{09FDF712-1070-4D5E-A091-9386C7B7DA89}" dt="2026-10-11T21:47:47.635" v="7442" actId="26606"/>
          <ac:spMkLst>
            <pc:docMk/>
            <pc:sldMk cId="3790649727" sldId="258"/>
            <ac:spMk id="24" creationId="{D9A7F3BF-8763-4074-AD77-92790AF314D1}"/>
          </ac:spMkLst>
        </pc:spChg>
        <pc:spChg chg="add del">
          <ac:chgData name="Segun Anthony Shanu (2505369)" userId="19c44a11-c536-489f-8b64-7e645f32b93c" providerId="ADAL" clId="{09FDF712-1070-4D5E-A091-9386C7B7DA89}" dt="2026-10-11T21:53:48.950" v="7509"/>
          <ac:spMkLst>
            <pc:docMk/>
            <pc:sldMk cId="3790649727" sldId="258"/>
            <ac:spMk id="30" creationId="{17718681-A12E-49D6-9925-DD7C68176D61}"/>
          </ac:spMkLst>
        </pc:spChg>
        <pc:spChg chg="add del">
          <ac:chgData name="Segun Anthony Shanu (2505369)" userId="19c44a11-c536-489f-8b64-7e645f32b93c" providerId="ADAL" clId="{09FDF712-1070-4D5E-A091-9386C7B7DA89}" dt="2026-10-11T21:53:48.950" v="7509"/>
          <ac:spMkLst>
            <pc:docMk/>
            <pc:sldMk cId="3790649727" sldId="258"/>
            <ac:spMk id="31" creationId="{FBD77573-9EF2-4C35-8285-A1CF6FBB0EA5}"/>
          </ac:spMkLst>
        </pc:spChg>
        <pc:spChg chg="add del mod">
          <ac:chgData name="Segun Anthony Shanu (2505369)" userId="19c44a11-c536-489f-8b64-7e645f32b93c" providerId="ADAL" clId="{09FDF712-1070-4D5E-A091-9386C7B7DA89}" dt="2026-10-11T22:30:36.411" v="7733" actId="26606"/>
          <ac:spMkLst>
            <pc:docMk/>
            <pc:sldMk cId="3790649727" sldId="258"/>
            <ac:spMk id="32" creationId="{61E9AFCF-AE1E-4E90-78E3-CA1571A3B1E8}"/>
          </ac:spMkLst>
        </pc:spChg>
        <pc:spChg chg="add del">
          <ac:chgData name="Segun Anthony Shanu (2505369)" userId="19c44a11-c536-489f-8b64-7e645f32b93c" providerId="ADAL" clId="{09FDF712-1070-4D5E-A091-9386C7B7DA89}" dt="2026-10-11T22:30:36.411" v="7733" actId="26606"/>
          <ac:spMkLst>
            <pc:docMk/>
            <pc:sldMk cId="3790649727" sldId="258"/>
            <ac:spMk id="35" creationId="{5A0118C5-4F8D-4CF4-BADD-53FEACC6C42A}"/>
          </ac:spMkLst>
        </pc:spChg>
        <pc:spChg chg="add del">
          <ac:chgData name="Segun Anthony Shanu (2505369)" userId="19c44a11-c536-489f-8b64-7e645f32b93c" providerId="ADAL" clId="{09FDF712-1070-4D5E-A091-9386C7B7DA89}" dt="2026-10-11T22:30:36.411" v="7733" actId="26606"/>
          <ac:spMkLst>
            <pc:docMk/>
            <pc:sldMk cId="3790649727" sldId="258"/>
            <ac:spMk id="36" creationId="{A99050EE-26AF-4253-BD50-F0FCD965A8F6}"/>
          </ac:spMkLst>
        </pc:spChg>
        <pc:spChg chg="add del">
          <ac:chgData name="Segun Anthony Shanu (2505369)" userId="19c44a11-c536-489f-8b64-7e645f32b93c" providerId="ADAL" clId="{09FDF712-1070-4D5E-A091-9386C7B7DA89}" dt="2026-10-11T22:25:29.964" v="7708" actId="26606"/>
          <ac:spMkLst>
            <pc:docMk/>
            <pc:sldMk cId="3790649727" sldId="258"/>
            <ac:spMk id="37" creationId="{907EF6B7-1338-4443-8C46-6A318D952DFD}"/>
          </ac:spMkLst>
        </pc:spChg>
        <pc:spChg chg="add del">
          <ac:chgData name="Segun Anthony Shanu (2505369)" userId="19c44a11-c536-489f-8b64-7e645f32b93c" providerId="ADAL" clId="{09FDF712-1070-4D5E-A091-9386C7B7DA89}" dt="2026-10-11T22:25:07.053" v="7706" actId="26606"/>
          <ac:spMkLst>
            <pc:docMk/>
            <pc:sldMk cId="3790649727" sldId="258"/>
            <ac:spMk id="38" creationId="{BACC6370-2D7E-4714-9D71-7542949D7D5D}"/>
          </ac:spMkLst>
        </pc:spChg>
        <pc:spChg chg="add del">
          <ac:chgData name="Segun Anthony Shanu (2505369)" userId="19c44a11-c536-489f-8b64-7e645f32b93c" providerId="ADAL" clId="{09FDF712-1070-4D5E-A091-9386C7B7DA89}" dt="2026-10-11T22:25:29.964" v="7708" actId="26606"/>
          <ac:spMkLst>
            <pc:docMk/>
            <pc:sldMk cId="3790649727" sldId="258"/>
            <ac:spMk id="39" creationId="{DAAE4CDD-124C-4DCF-9584-B6033B545DD5}"/>
          </ac:spMkLst>
        </pc:spChg>
        <pc:spChg chg="add del">
          <ac:chgData name="Segun Anthony Shanu (2505369)" userId="19c44a11-c536-489f-8b64-7e645f32b93c" providerId="ADAL" clId="{09FDF712-1070-4D5E-A091-9386C7B7DA89}" dt="2026-10-11T22:25:07.053" v="7706" actId="26606"/>
          <ac:spMkLst>
            <pc:docMk/>
            <pc:sldMk cId="3790649727" sldId="258"/>
            <ac:spMk id="40" creationId="{256B2C21-A230-48C0-8DF1-C46611373C44}"/>
          </ac:spMkLst>
        </pc:spChg>
        <pc:spChg chg="add del">
          <ac:chgData name="Segun Anthony Shanu (2505369)" userId="19c44a11-c536-489f-8b64-7e645f32b93c" providerId="ADAL" clId="{09FDF712-1070-4D5E-A091-9386C7B7DA89}" dt="2026-10-11T22:25:29.964" v="7708" actId="26606"/>
          <ac:spMkLst>
            <pc:docMk/>
            <pc:sldMk cId="3790649727" sldId="258"/>
            <ac:spMk id="41" creationId="{081E4A58-353D-44AE-B2FC-2A74E2E400F7}"/>
          </ac:spMkLst>
        </pc:spChg>
        <pc:spChg chg="add del">
          <ac:chgData name="Segun Anthony Shanu (2505369)" userId="19c44a11-c536-489f-8b64-7e645f32b93c" providerId="ADAL" clId="{09FDF712-1070-4D5E-A091-9386C7B7DA89}" dt="2026-10-11T22:25:07.053" v="7706" actId="26606"/>
          <ac:spMkLst>
            <pc:docMk/>
            <pc:sldMk cId="3790649727" sldId="258"/>
            <ac:spMk id="42" creationId="{3847E18C-932D-4C95-AABA-FEC7C9499AD7}"/>
          </ac:spMkLst>
        </pc:spChg>
        <pc:spChg chg="add del">
          <ac:chgData name="Segun Anthony Shanu (2505369)" userId="19c44a11-c536-489f-8b64-7e645f32b93c" providerId="ADAL" clId="{09FDF712-1070-4D5E-A091-9386C7B7DA89}" dt="2026-10-11T22:25:07.053" v="7706" actId="26606"/>
          <ac:spMkLst>
            <pc:docMk/>
            <pc:sldMk cId="3790649727" sldId="258"/>
            <ac:spMk id="44" creationId="{3150CB11-0C61-439E-910F-5787759E72A0}"/>
          </ac:spMkLst>
        </pc:spChg>
        <pc:spChg chg="add del">
          <ac:chgData name="Segun Anthony Shanu (2505369)" userId="19c44a11-c536-489f-8b64-7e645f32b93c" providerId="ADAL" clId="{09FDF712-1070-4D5E-A091-9386C7B7DA89}" dt="2026-10-11T22:27:03.127" v="7722" actId="26606"/>
          <ac:spMkLst>
            <pc:docMk/>
            <pc:sldMk cId="3790649727" sldId="258"/>
            <ac:spMk id="45" creationId="{D0C78466-EB6E-45A0-99A6-A00789ACD90A}"/>
          </ac:spMkLst>
        </pc:spChg>
        <pc:spChg chg="add del">
          <ac:chgData name="Segun Anthony Shanu (2505369)" userId="19c44a11-c536-489f-8b64-7e645f32b93c" providerId="ADAL" clId="{09FDF712-1070-4D5E-A091-9386C7B7DA89}" dt="2026-10-11T22:25:07.053" v="7706" actId="26606"/>
          <ac:spMkLst>
            <pc:docMk/>
            <pc:sldMk cId="3790649727" sldId="258"/>
            <ac:spMk id="46" creationId="{43F8A58B-5155-44CE-A5FF-7647B47D0A7A}"/>
          </ac:spMkLst>
        </pc:spChg>
        <pc:spChg chg="add del">
          <ac:chgData name="Segun Anthony Shanu (2505369)" userId="19c44a11-c536-489f-8b64-7e645f32b93c" providerId="ADAL" clId="{09FDF712-1070-4D5E-A091-9386C7B7DA89}" dt="2026-10-11T22:27:03.127" v="7722" actId="26606"/>
          <ac:spMkLst>
            <pc:docMk/>
            <pc:sldMk cId="3790649727" sldId="258"/>
            <ac:spMk id="47" creationId="{E99F76E4-5DFD-4DBE-B042-66FBCD1182C9}"/>
          </ac:spMkLst>
        </pc:spChg>
        <pc:spChg chg="add del">
          <ac:chgData name="Segun Anthony Shanu (2505369)" userId="19c44a11-c536-489f-8b64-7e645f32b93c" providerId="ADAL" clId="{09FDF712-1070-4D5E-A091-9386C7B7DA89}" dt="2026-10-11T22:25:07.053" v="7706" actId="26606"/>
          <ac:spMkLst>
            <pc:docMk/>
            <pc:sldMk cId="3790649727" sldId="258"/>
            <ac:spMk id="48" creationId="{443F2ACA-E6D6-4028-82DD-F03C262D5DE6}"/>
          </ac:spMkLst>
        </pc:spChg>
        <pc:spChg chg="add del">
          <ac:chgData name="Segun Anthony Shanu (2505369)" userId="19c44a11-c536-489f-8b64-7e645f32b93c" providerId="ADAL" clId="{09FDF712-1070-4D5E-A091-9386C7B7DA89}" dt="2026-10-11T22:25:29.964" v="7708" actId="26606"/>
          <ac:spMkLst>
            <pc:docMk/>
            <pc:sldMk cId="3790649727" sldId="258"/>
            <ac:spMk id="50" creationId="{61E9AFCF-AE1E-4E90-78E3-CA1571A3B1E8}"/>
          </ac:spMkLst>
        </pc:spChg>
        <pc:spChg chg="add del">
          <ac:chgData name="Segun Anthony Shanu (2505369)" userId="19c44a11-c536-489f-8b64-7e645f32b93c" providerId="ADAL" clId="{09FDF712-1070-4D5E-A091-9386C7B7DA89}" dt="2026-10-11T22:27:03.127" v="7722" actId="26606"/>
          <ac:spMkLst>
            <pc:docMk/>
            <pc:sldMk cId="3790649727" sldId="258"/>
            <ac:spMk id="219" creationId="{5A0118C5-4F8D-4CF4-BADD-53FEACC6C42A}"/>
          </ac:spMkLst>
        </pc:spChg>
        <pc:spChg chg="add del">
          <ac:chgData name="Segun Anthony Shanu (2505369)" userId="19c44a11-c536-489f-8b64-7e645f32b93c" providerId="ADAL" clId="{09FDF712-1070-4D5E-A091-9386C7B7DA89}" dt="2026-10-11T22:27:03.127" v="7722" actId="26606"/>
          <ac:spMkLst>
            <pc:docMk/>
            <pc:sldMk cId="3790649727" sldId="258"/>
            <ac:spMk id="390" creationId="{A99050EE-26AF-4253-BD50-F0FCD965A8F6}"/>
          </ac:spMkLst>
        </pc:spChg>
        <pc:spChg chg="add del">
          <ac:chgData name="Segun Anthony Shanu (2505369)" userId="19c44a11-c536-489f-8b64-7e645f32b93c" providerId="ADAL" clId="{09FDF712-1070-4D5E-A091-9386C7B7DA89}" dt="2026-10-11T22:30:36.411" v="7733" actId="26606"/>
          <ac:spMkLst>
            <pc:docMk/>
            <pc:sldMk cId="3790649727" sldId="258"/>
            <ac:spMk id="394" creationId="{D0C78466-EB6E-45A0-99A6-A00789ACD90A}"/>
          </ac:spMkLst>
        </pc:spChg>
        <pc:spChg chg="add del">
          <ac:chgData name="Segun Anthony Shanu (2505369)" userId="19c44a11-c536-489f-8b64-7e645f32b93c" providerId="ADAL" clId="{09FDF712-1070-4D5E-A091-9386C7B7DA89}" dt="2026-10-11T22:27:03.127" v="7722" actId="26606"/>
          <ac:spMkLst>
            <pc:docMk/>
            <pc:sldMk cId="3790649727" sldId="258"/>
            <ac:spMk id="395" creationId="{61E9AFCF-AE1E-4E90-78E3-CA1571A3B1E8}"/>
          </ac:spMkLst>
        </pc:spChg>
        <pc:spChg chg="add del">
          <ac:chgData name="Segun Anthony Shanu (2505369)" userId="19c44a11-c536-489f-8b64-7e645f32b93c" providerId="ADAL" clId="{09FDF712-1070-4D5E-A091-9386C7B7DA89}" dt="2026-10-11T22:30:33.019" v="7730" actId="26606"/>
          <ac:spMkLst>
            <pc:docMk/>
            <pc:sldMk cId="3790649727" sldId="258"/>
            <ac:spMk id="396" creationId="{E99F76E4-5DFD-4DBE-B042-66FBCD1182C9}"/>
          </ac:spMkLst>
        </pc:spChg>
        <pc:spChg chg="add del">
          <ac:chgData name="Segun Anthony Shanu (2505369)" userId="19c44a11-c536-489f-8b64-7e645f32b93c" providerId="ADAL" clId="{09FDF712-1070-4D5E-A091-9386C7B7DA89}" dt="2026-10-11T22:30:28.997" v="7728" actId="26606"/>
          <ac:spMkLst>
            <pc:docMk/>
            <pc:sldMk cId="3790649727" sldId="258"/>
            <ac:spMk id="405" creationId="{5A0118C5-4F8D-4CF4-BADD-53FEACC6C42A}"/>
          </ac:spMkLst>
        </pc:spChg>
        <pc:spChg chg="add">
          <ac:chgData name="Segun Anthony Shanu (2505369)" userId="19c44a11-c536-489f-8b64-7e645f32b93c" providerId="ADAL" clId="{09FDF712-1070-4D5E-A091-9386C7B7DA89}" dt="2026-10-11T22:30:36.411" v="7733" actId="26606"/>
          <ac:spMkLst>
            <pc:docMk/>
            <pc:sldMk cId="3790649727" sldId="258"/>
            <ac:spMk id="406" creationId="{0C541B88-1AE9-40C3-AFD5-967787C1979F}"/>
          </ac:spMkLst>
        </pc:spChg>
        <pc:spChg chg="add del">
          <ac:chgData name="Segun Anthony Shanu (2505369)" userId="19c44a11-c536-489f-8b64-7e645f32b93c" providerId="ADAL" clId="{09FDF712-1070-4D5E-A091-9386C7B7DA89}" dt="2026-10-11T22:30:25.953" v="7726" actId="26606"/>
          <ac:spMkLst>
            <pc:docMk/>
            <pc:sldMk cId="3790649727" sldId="258"/>
            <ac:spMk id="407" creationId="{E51BA4DF-2BD4-4EC2-B1DB-B27C8AC71864}"/>
          </ac:spMkLst>
        </pc:spChg>
        <pc:spChg chg="add">
          <ac:chgData name="Segun Anthony Shanu (2505369)" userId="19c44a11-c536-489f-8b64-7e645f32b93c" providerId="ADAL" clId="{09FDF712-1070-4D5E-A091-9386C7B7DA89}" dt="2026-10-11T22:30:36.411" v="7733" actId="26606"/>
          <ac:spMkLst>
            <pc:docMk/>
            <pc:sldMk cId="3790649727" sldId="258"/>
            <ac:spMk id="408" creationId="{E5F17139-31EE-46AC-B04F-DBBD852DD6CB}"/>
          </ac:spMkLst>
        </pc:spChg>
        <pc:spChg chg="add">
          <ac:chgData name="Segun Anthony Shanu (2505369)" userId="19c44a11-c536-489f-8b64-7e645f32b93c" providerId="ADAL" clId="{09FDF712-1070-4D5E-A091-9386C7B7DA89}" dt="2026-10-11T22:30:36.411" v="7733" actId="26606"/>
          <ac:spMkLst>
            <pc:docMk/>
            <pc:sldMk cId="3790649727" sldId="258"/>
            <ac:spMk id="416" creationId="{1CC28BE1-9DC6-43FE-9582-39F091098D77}"/>
          </ac:spMkLst>
        </pc:spChg>
        <pc:spChg chg="add del">
          <ac:chgData name="Segun Anthony Shanu (2505369)" userId="19c44a11-c536-489f-8b64-7e645f32b93c" providerId="ADAL" clId="{09FDF712-1070-4D5E-A091-9386C7B7DA89}" dt="2026-10-11T22:30:36.379" v="7732" actId="26606"/>
          <ac:spMkLst>
            <pc:docMk/>
            <pc:sldMk cId="3790649727" sldId="258"/>
            <ac:spMk id="417" creationId="{7CE98B01-ED41-482F-AFA1-19C7FA7C04A7}"/>
          </ac:spMkLst>
        </pc:spChg>
        <pc:spChg chg="add del">
          <ac:chgData name="Segun Anthony Shanu (2505369)" userId="19c44a11-c536-489f-8b64-7e645f32b93c" providerId="ADAL" clId="{09FDF712-1070-4D5E-A091-9386C7B7DA89}" dt="2026-10-11T22:30:36.379" v="7732" actId="26606"/>
          <ac:spMkLst>
            <pc:docMk/>
            <pc:sldMk cId="3790649727" sldId="258"/>
            <ac:spMk id="419" creationId="{B9CABDD0-8DF6-4974-A224-9A2A81778003}"/>
          </ac:spMkLst>
        </pc:spChg>
        <pc:spChg chg="add del">
          <ac:chgData name="Segun Anthony Shanu (2505369)" userId="19c44a11-c536-489f-8b64-7e645f32b93c" providerId="ADAL" clId="{09FDF712-1070-4D5E-A091-9386C7B7DA89}" dt="2026-10-11T22:30:28.997" v="7728" actId="26606"/>
          <ac:spMkLst>
            <pc:docMk/>
            <pc:sldMk cId="3790649727" sldId="258"/>
            <ac:spMk id="425" creationId="{61E9AFCF-AE1E-4E90-78E3-CA1571A3B1E8}"/>
          </ac:spMkLst>
        </pc:spChg>
        <pc:spChg chg="add del">
          <ac:chgData name="Segun Anthony Shanu (2505369)" userId="19c44a11-c536-489f-8b64-7e645f32b93c" providerId="ADAL" clId="{09FDF712-1070-4D5E-A091-9386C7B7DA89}" dt="2026-10-11T22:30:28.997" v="7728" actId="26606"/>
          <ac:spMkLst>
            <pc:docMk/>
            <pc:sldMk cId="3790649727" sldId="258"/>
            <ac:spMk id="426" creationId="{EC11F68A-CC71-4196-BBF3-20CDCD75D4E6}"/>
          </ac:spMkLst>
        </pc:spChg>
        <pc:spChg chg="add del">
          <ac:chgData name="Segun Anthony Shanu (2505369)" userId="19c44a11-c536-489f-8b64-7e645f32b93c" providerId="ADAL" clId="{09FDF712-1070-4D5E-A091-9386C7B7DA89}" dt="2026-10-11T22:30:28.997" v="7728" actId="26606"/>
          <ac:spMkLst>
            <pc:docMk/>
            <pc:sldMk cId="3790649727" sldId="258"/>
            <ac:spMk id="428" creationId="{085F9950-F10E-4E64-962B-F70345789875}"/>
          </ac:spMkLst>
        </pc:spChg>
        <pc:spChg chg="add del">
          <ac:chgData name="Segun Anthony Shanu (2505369)" userId="19c44a11-c536-489f-8b64-7e645f32b93c" providerId="ADAL" clId="{09FDF712-1070-4D5E-A091-9386C7B7DA89}" dt="2026-10-11T22:30:33.019" v="7730" actId="26606"/>
          <ac:spMkLst>
            <pc:docMk/>
            <pc:sldMk cId="3790649727" sldId="258"/>
            <ac:spMk id="430" creationId="{E51BA4DF-2BD4-4EC2-B1DB-B27C8AC71864}"/>
          </ac:spMkLst>
        </pc:spChg>
        <pc:spChg chg="add del">
          <ac:chgData name="Segun Anthony Shanu (2505369)" userId="19c44a11-c536-489f-8b64-7e645f32b93c" providerId="ADAL" clId="{09FDF712-1070-4D5E-A091-9386C7B7DA89}" dt="2026-10-11T22:30:36.379" v="7732" actId="26606"/>
          <ac:spMkLst>
            <pc:docMk/>
            <pc:sldMk cId="3790649727" sldId="258"/>
            <ac:spMk id="435" creationId="{5A0118C5-4F8D-4CF4-BADD-53FEACC6C42A}"/>
          </ac:spMkLst>
        </pc:spChg>
        <pc:spChg chg="add del">
          <ac:chgData name="Segun Anthony Shanu (2505369)" userId="19c44a11-c536-489f-8b64-7e645f32b93c" providerId="ADAL" clId="{09FDF712-1070-4D5E-A091-9386C7B7DA89}" dt="2026-10-11T22:30:36.379" v="7732" actId="26606"/>
          <ac:spMkLst>
            <pc:docMk/>
            <pc:sldMk cId="3790649727" sldId="258"/>
            <ac:spMk id="436" creationId="{CAEBFCD5-5356-4326-8D39-8235A46CD7B2}"/>
          </ac:spMkLst>
        </pc:spChg>
        <pc:spChg chg="add del">
          <ac:chgData name="Segun Anthony Shanu (2505369)" userId="19c44a11-c536-489f-8b64-7e645f32b93c" providerId="ADAL" clId="{09FDF712-1070-4D5E-A091-9386C7B7DA89}" dt="2026-10-11T22:30:36.379" v="7732" actId="26606"/>
          <ac:spMkLst>
            <pc:docMk/>
            <pc:sldMk cId="3790649727" sldId="258"/>
            <ac:spMk id="437" creationId="{718BDA89-0D2C-4C4E-99F6-D7A220FE48D3}"/>
          </ac:spMkLst>
        </pc:spChg>
        <pc:spChg chg="add del">
          <ac:chgData name="Segun Anthony Shanu (2505369)" userId="19c44a11-c536-489f-8b64-7e645f32b93c" providerId="ADAL" clId="{09FDF712-1070-4D5E-A091-9386C7B7DA89}" dt="2026-10-11T22:30:36.379" v="7732" actId="26606"/>
          <ac:spMkLst>
            <pc:docMk/>
            <pc:sldMk cId="3790649727" sldId="258"/>
            <ac:spMk id="444" creationId="{61E9AFCF-AE1E-4E90-78E3-CA1571A3B1E8}"/>
          </ac:spMkLst>
        </pc:spChg>
        <pc:spChg chg="add">
          <ac:chgData name="Segun Anthony Shanu (2505369)" userId="19c44a11-c536-489f-8b64-7e645f32b93c" providerId="ADAL" clId="{09FDF712-1070-4D5E-A091-9386C7B7DA89}" dt="2026-10-11T22:30:36.411" v="7733" actId="26606"/>
          <ac:spMkLst>
            <pc:docMk/>
            <pc:sldMk cId="3790649727" sldId="258"/>
            <ac:spMk id="448" creationId="{89D16701-DA76-4F72-BB63-E2C3FFBDFE0F}"/>
          </ac:spMkLst>
        </pc:spChg>
        <pc:grpChg chg="add del">
          <ac:chgData name="Segun Anthony Shanu (2505369)" userId="19c44a11-c536-489f-8b64-7e645f32b93c" providerId="ADAL" clId="{09FDF712-1070-4D5E-A091-9386C7B7DA89}" dt="2026-10-11T21:47:47.635" v="7442" actId="26606"/>
          <ac:grpSpMkLst>
            <pc:docMk/>
            <pc:sldMk cId="3790649727" sldId="258"/>
            <ac:grpSpMk id="25" creationId="{7A9648D6-B41B-42D0-A817-AE2607B0B5B8}"/>
          </ac:grpSpMkLst>
        </pc:grpChg>
        <pc:grpChg chg="add del">
          <ac:chgData name="Segun Anthony Shanu (2505369)" userId="19c44a11-c536-489f-8b64-7e645f32b93c" providerId="ADAL" clId="{09FDF712-1070-4D5E-A091-9386C7B7DA89}" dt="2026-10-11T22:27:03.127" v="7722" actId="26606"/>
          <ac:grpSpMkLst>
            <pc:docMk/>
            <pc:sldMk cId="3790649727" sldId="258"/>
            <ac:grpSpMk id="49" creationId="{5468B3A9-705E-43C3-A742-0619B0D8F2EE}"/>
          </ac:grpSpMkLst>
        </pc:grpChg>
        <pc:grpChg chg="add del">
          <ac:chgData name="Segun Anthony Shanu (2505369)" userId="19c44a11-c536-489f-8b64-7e645f32b93c" providerId="ADAL" clId="{09FDF712-1070-4D5E-A091-9386C7B7DA89}" dt="2026-10-11T22:27:03.127" v="7722" actId="26606"/>
          <ac:grpSpMkLst>
            <pc:docMk/>
            <pc:sldMk cId="3790649727" sldId="258"/>
            <ac:grpSpMk id="391" creationId="{00E015F5-1A99-4E40-BC3D-7707802996B5}"/>
          </ac:grpSpMkLst>
        </pc:grpChg>
        <pc:grpChg chg="add">
          <ac:chgData name="Segun Anthony Shanu (2505369)" userId="19c44a11-c536-489f-8b64-7e645f32b93c" providerId="ADAL" clId="{09FDF712-1070-4D5E-A091-9386C7B7DA89}" dt="2026-10-11T22:28:42.693" v="7724" actId="26606"/>
          <ac:grpSpMkLst>
            <pc:docMk/>
            <pc:sldMk cId="3790649727" sldId="258"/>
            <ac:grpSpMk id="392" creationId="{00E015F5-1A99-4E40-BC3D-7707802996B5}"/>
          </ac:grpSpMkLst>
        </pc:grpChg>
        <pc:grpChg chg="add">
          <ac:chgData name="Segun Anthony Shanu (2505369)" userId="19c44a11-c536-489f-8b64-7e645f32b93c" providerId="ADAL" clId="{09FDF712-1070-4D5E-A091-9386C7B7DA89}" dt="2026-10-11T22:28:42.693" v="7724" actId="26606"/>
          <ac:grpSpMkLst>
            <pc:docMk/>
            <pc:sldMk cId="3790649727" sldId="258"/>
            <ac:grpSpMk id="397" creationId="{5468B3A9-705E-43C3-A742-0619B0D8F2EE}"/>
          </ac:grpSpMkLst>
        </pc:grpChg>
        <pc:grpChg chg="add">
          <ac:chgData name="Segun Anthony Shanu (2505369)" userId="19c44a11-c536-489f-8b64-7e645f32b93c" providerId="ADAL" clId="{09FDF712-1070-4D5E-A091-9386C7B7DA89}" dt="2026-10-11T22:28:42.693" v="7724" actId="26606"/>
          <ac:grpSpMkLst>
            <pc:docMk/>
            <pc:sldMk cId="3790649727" sldId="258"/>
            <ac:grpSpMk id="400" creationId="{773717CC-ECEE-4ABF-BA61-C59F46801775}"/>
          </ac:grpSpMkLst>
        </pc:grpChg>
        <pc:graphicFrameChg chg="add del">
          <ac:chgData name="Segun Anthony Shanu (2505369)" userId="19c44a11-c536-489f-8b64-7e645f32b93c" providerId="ADAL" clId="{09FDF712-1070-4D5E-A091-9386C7B7DA89}" dt="2026-10-11T21:47:40.197" v="7438" actId="26606"/>
          <ac:graphicFrameMkLst>
            <pc:docMk/>
            <pc:sldMk cId="3790649727" sldId="258"/>
            <ac:graphicFrameMk id="6" creationId="{566780DC-B1BC-7442-F68E-AE7F2FDE575B}"/>
          </ac:graphicFrameMkLst>
        </pc:graphicFrameChg>
        <pc:graphicFrameChg chg="add del">
          <ac:chgData name="Segun Anthony Shanu (2505369)" userId="19c44a11-c536-489f-8b64-7e645f32b93c" providerId="ADAL" clId="{09FDF712-1070-4D5E-A091-9386C7B7DA89}" dt="2026-10-11T21:47:47.635" v="7442" actId="26606"/>
          <ac:graphicFrameMkLst>
            <pc:docMk/>
            <pc:sldMk cId="3790649727" sldId="258"/>
            <ac:graphicFrameMk id="28" creationId="{1D40713A-0FF8-263D-605B-F9F822C4A9B4}"/>
          </ac:graphicFrameMkLst>
        </pc:graphicFrameChg>
        <pc:graphicFrameChg chg="add del">
          <ac:chgData name="Segun Anthony Shanu (2505369)" userId="19c44a11-c536-489f-8b64-7e645f32b93c" providerId="ADAL" clId="{09FDF712-1070-4D5E-A091-9386C7B7DA89}" dt="2026-10-11T22:25:07.053" v="7706" actId="26606"/>
          <ac:graphicFrameMkLst>
            <pc:docMk/>
            <pc:sldMk cId="3790649727" sldId="258"/>
            <ac:graphicFrameMk id="34" creationId="{478D78F5-42FB-519D-0821-92C3F4C56677}"/>
          </ac:graphicFrameMkLst>
        </pc:graphicFrameChg>
        <pc:graphicFrameChg chg="add del">
          <ac:chgData name="Segun Anthony Shanu (2505369)" userId="19c44a11-c536-489f-8b64-7e645f32b93c" providerId="ADAL" clId="{09FDF712-1070-4D5E-A091-9386C7B7DA89}" dt="2026-10-11T22:25:47.581" v="7710" actId="26606"/>
          <ac:graphicFrameMkLst>
            <pc:docMk/>
            <pc:sldMk cId="3790649727" sldId="258"/>
            <ac:graphicFrameMk id="52" creationId="{B7CF2CA6-18F9-4649-CCE7-DE3CBC102925}"/>
          </ac:graphicFrameMkLst>
        </pc:graphicFrameChg>
        <pc:graphicFrameChg chg="add del">
          <ac:chgData name="Segun Anthony Shanu (2505369)" userId="19c44a11-c536-489f-8b64-7e645f32b93c" providerId="ADAL" clId="{09FDF712-1070-4D5E-A091-9386C7B7DA89}" dt="2026-10-11T22:30:25.953" v="7726" actId="26606"/>
          <ac:graphicFrameMkLst>
            <pc:docMk/>
            <pc:sldMk cId="3790649727" sldId="258"/>
            <ac:graphicFrameMk id="402" creationId="{AD51F577-1239-9626-97A9-B8B4333F4E0E}"/>
          </ac:graphicFrameMkLst>
        </pc:graphicFrameChg>
        <pc:graphicFrameChg chg="add del">
          <ac:chgData name="Segun Anthony Shanu (2505369)" userId="19c44a11-c536-489f-8b64-7e645f32b93c" providerId="ADAL" clId="{09FDF712-1070-4D5E-A091-9386C7B7DA89}" dt="2026-10-11T22:30:33.019" v="7730" actId="26606"/>
          <ac:graphicFrameMkLst>
            <pc:docMk/>
            <pc:sldMk cId="3790649727" sldId="258"/>
            <ac:graphicFrameMk id="432" creationId="{AD51F577-1239-9626-97A9-B8B4333F4E0E}"/>
          </ac:graphicFrameMkLst>
        </pc:graphicFrameChg>
        <pc:picChg chg="add del">
          <ac:chgData name="Segun Anthony Shanu (2505369)" userId="19c44a11-c536-489f-8b64-7e645f32b93c" providerId="ADAL" clId="{09FDF712-1070-4D5E-A091-9386C7B7DA89}" dt="2026-10-11T22:30:25.953" v="7726" actId="26606"/>
          <ac:picMkLst>
            <pc:docMk/>
            <pc:sldMk cId="3790649727" sldId="258"/>
            <ac:picMk id="403" creationId="{D506F8E6-2B6D-7BDB-BF14-42FCE9E15E93}"/>
          </ac:picMkLst>
        </pc:picChg>
        <pc:picChg chg="add del">
          <ac:chgData name="Segun Anthony Shanu (2505369)" userId="19c44a11-c536-489f-8b64-7e645f32b93c" providerId="ADAL" clId="{09FDF712-1070-4D5E-A091-9386C7B7DA89}" dt="2026-10-11T22:30:33.019" v="7730" actId="26606"/>
          <ac:picMkLst>
            <pc:docMk/>
            <pc:sldMk cId="3790649727" sldId="258"/>
            <ac:picMk id="431" creationId="{D506F8E6-2B6D-7BDB-BF14-42FCE9E15E93}"/>
          </ac:picMkLst>
        </pc:picChg>
        <pc:cxnChg chg="add del">
          <ac:chgData name="Segun Anthony Shanu (2505369)" userId="19c44a11-c536-489f-8b64-7e645f32b93c" providerId="ADAL" clId="{09FDF712-1070-4D5E-A091-9386C7B7DA89}" dt="2026-10-11T21:47:47.635" v="7442" actId="26606"/>
          <ac:cxnSpMkLst>
            <pc:docMk/>
            <pc:sldMk cId="3790649727" sldId="258"/>
            <ac:cxnSpMk id="17" creationId="{C49DA8F6-BCC1-4447-B54C-57856834B94B}"/>
          </ac:cxnSpMkLst>
        </pc:cxnChg>
      </pc:sldChg>
      <pc:sldChg chg="addSp delSp modSp new mod modTransition setBg">
        <pc:chgData name="Segun Anthony Shanu (2505369)" userId="19c44a11-c536-489f-8b64-7e645f32b93c" providerId="ADAL" clId="{09FDF712-1070-4D5E-A091-9386C7B7DA89}" dt="2026-10-11T22:32:01.921" v="7734" actId="26606"/>
        <pc:sldMkLst>
          <pc:docMk/>
          <pc:sldMk cId="2755115939" sldId="259"/>
        </pc:sldMkLst>
        <pc:spChg chg="mod">
          <ac:chgData name="Segun Anthony Shanu (2505369)" userId="19c44a11-c536-489f-8b64-7e645f32b93c" providerId="ADAL" clId="{09FDF712-1070-4D5E-A091-9386C7B7DA89}" dt="2026-10-11T22:32:01.921" v="7734" actId="26606"/>
          <ac:spMkLst>
            <pc:docMk/>
            <pc:sldMk cId="2755115939" sldId="259"/>
            <ac:spMk id="2" creationId="{18E7EF30-5C3F-E38E-1FBC-4425155213D2}"/>
          </ac:spMkLst>
        </pc:spChg>
        <pc:spChg chg="add del mod">
          <ac:chgData name="Segun Anthony Shanu (2505369)" userId="19c44a11-c536-489f-8b64-7e645f32b93c" providerId="ADAL" clId="{09FDF712-1070-4D5E-A091-9386C7B7DA89}" dt="2026-10-11T22:32:01.921" v="7734" actId="26606"/>
          <ac:spMkLst>
            <pc:docMk/>
            <pc:sldMk cId="2755115939" sldId="259"/>
            <ac:spMk id="3" creationId="{C55DC588-73C4-105C-D42F-3A27365D513C}"/>
          </ac:spMkLst>
        </pc:spChg>
        <pc:spChg chg="mod">
          <ac:chgData name="Segun Anthony Shanu (2505369)" userId="19c44a11-c536-489f-8b64-7e645f32b93c" providerId="ADAL" clId="{09FDF712-1070-4D5E-A091-9386C7B7DA89}" dt="2026-10-11T22:26:59.068" v="7721" actId="26606"/>
          <ac:spMkLst>
            <pc:docMk/>
            <pc:sldMk cId="2755115939" sldId="259"/>
            <ac:spMk id="4" creationId="{E9B6E49D-DEC7-B692-EA35-3F478B1182E7}"/>
          </ac:spMkLst>
        </pc:spChg>
        <pc:spChg chg="add">
          <ac:chgData name="Segun Anthony Shanu (2505369)" userId="19c44a11-c536-489f-8b64-7e645f32b93c" providerId="ADAL" clId="{09FDF712-1070-4D5E-A091-9386C7B7DA89}" dt="2026-10-11T22:32:01.921" v="7734" actId="26606"/>
          <ac:spMkLst>
            <pc:docMk/>
            <pc:sldMk cId="2755115939" sldId="259"/>
            <ac:spMk id="8" creationId="{1709F1D5-B0F1-4714-A239-E5B61C161915}"/>
          </ac:spMkLst>
        </pc:spChg>
        <pc:spChg chg="add del">
          <ac:chgData name="Segun Anthony Shanu (2505369)" userId="19c44a11-c536-489f-8b64-7e645f32b93c" providerId="ADAL" clId="{09FDF712-1070-4D5E-A091-9386C7B7DA89}" dt="2026-10-11T22:26:20.402" v="7715" actId="26606"/>
          <ac:spMkLst>
            <pc:docMk/>
            <pc:sldMk cId="2755115939" sldId="259"/>
            <ac:spMk id="9" creationId="{5A0118C5-4F8D-4CF4-BADD-53FEACC6C42A}"/>
          </ac:spMkLst>
        </pc:spChg>
        <pc:spChg chg="add">
          <ac:chgData name="Segun Anthony Shanu (2505369)" userId="19c44a11-c536-489f-8b64-7e645f32b93c" providerId="ADAL" clId="{09FDF712-1070-4D5E-A091-9386C7B7DA89}" dt="2026-10-11T22:32:01.921" v="7734" actId="26606"/>
          <ac:spMkLst>
            <pc:docMk/>
            <pc:sldMk cId="2755115939" sldId="259"/>
            <ac:spMk id="10" creationId="{228FB460-D3FF-4440-A020-05982A09E517}"/>
          </ac:spMkLst>
        </pc:spChg>
        <pc:spChg chg="add del">
          <ac:chgData name="Segun Anthony Shanu (2505369)" userId="19c44a11-c536-489f-8b64-7e645f32b93c" providerId="ADAL" clId="{09FDF712-1070-4D5E-A091-9386C7B7DA89}" dt="2026-10-11T22:26:13.759" v="7713" actId="26606"/>
          <ac:spMkLst>
            <pc:docMk/>
            <pc:sldMk cId="2755115939" sldId="259"/>
            <ac:spMk id="11" creationId="{D1D34770-47A8-402C-AF23-2B653F2D88C1}"/>
          </ac:spMkLst>
        </pc:spChg>
        <pc:spChg chg="add">
          <ac:chgData name="Segun Anthony Shanu (2505369)" userId="19c44a11-c536-489f-8b64-7e645f32b93c" providerId="ADAL" clId="{09FDF712-1070-4D5E-A091-9386C7B7DA89}" dt="2026-10-11T22:32:01.921" v="7734" actId="26606"/>
          <ac:spMkLst>
            <pc:docMk/>
            <pc:sldMk cId="2755115939" sldId="259"/>
            <ac:spMk id="12" creationId="{14847E93-7DC1-4D4B-8829-B19AA7137C50}"/>
          </ac:spMkLst>
        </pc:spChg>
        <pc:spChg chg="add del">
          <ac:chgData name="Segun Anthony Shanu (2505369)" userId="19c44a11-c536-489f-8b64-7e645f32b93c" providerId="ADAL" clId="{09FDF712-1070-4D5E-A091-9386C7B7DA89}" dt="2026-10-11T22:26:20.402" v="7715" actId="26606"/>
          <ac:spMkLst>
            <pc:docMk/>
            <pc:sldMk cId="2755115939" sldId="259"/>
            <ac:spMk id="13" creationId="{2DE4D4CE-6DAE-4A05-BE5B-6BCE3F4EC79B}"/>
          </ac:spMkLst>
        </pc:spChg>
        <pc:spChg chg="add del">
          <ac:chgData name="Segun Anthony Shanu (2505369)" userId="19c44a11-c536-489f-8b64-7e645f32b93c" providerId="ADAL" clId="{09FDF712-1070-4D5E-A091-9386C7B7DA89}" dt="2026-10-11T22:26:20.402" v="7715" actId="26606"/>
          <ac:spMkLst>
            <pc:docMk/>
            <pc:sldMk cId="2755115939" sldId="259"/>
            <ac:spMk id="14" creationId="{55C61911-45B2-48BF-AC7A-1EB579B42CBB}"/>
          </ac:spMkLst>
        </pc:spChg>
        <pc:spChg chg="add">
          <ac:chgData name="Segun Anthony Shanu (2505369)" userId="19c44a11-c536-489f-8b64-7e645f32b93c" providerId="ADAL" clId="{09FDF712-1070-4D5E-A091-9386C7B7DA89}" dt="2026-10-11T22:32:01.921" v="7734" actId="26606"/>
          <ac:spMkLst>
            <pc:docMk/>
            <pc:sldMk cId="2755115939" sldId="259"/>
            <ac:spMk id="16" creationId="{5566D6E1-03A1-4D73-A4E0-35D74D568A04}"/>
          </ac:spMkLst>
        </pc:spChg>
        <pc:spChg chg="add del">
          <ac:chgData name="Segun Anthony Shanu (2505369)" userId="19c44a11-c536-489f-8b64-7e645f32b93c" providerId="ADAL" clId="{09FDF712-1070-4D5E-A091-9386C7B7DA89}" dt="2026-10-11T22:26:20.402" v="7715" actId="26606"/>
          <ac:spMkLst>
            <pc:docMk/>
            <pc:sldMk cId="2755115939" sldId="259"/>
            <ac:spMk id="18" creationId="{C55DC588-73C4-105C-D42F-3A27365D513C}"/>
          </ac:spMkLst>
        </pc:spChg>
        <pc:spChg chg="add del">
          <ac:chgData name="Segun Anthony Shanu (2505369)" userId="19c44a11-c536-489f-8b64-7e645f32b93c" providerId="ADAL" clId="{09FDF712-1070-4D5E-A091-9386C7B7DA89}" dt="2026-10-11T22:26:20.402" v="7715" actId="26606"/>
          <ac:spMkLst>
            <pc:docMk/>
            <pc:sldMk cId="2755115939" sldId="259"/>
            <ac:spMk id="19" creationId="{10C23D31-5B0A-4956-A59F-A24F57D2A959}"/>
          </ac:spMkLst>
        </pc:spChg>
        <pc:spChg chg="add">
          <ac:chgData name="Segun Anthony Shanu (2505369)" userId="19c44a11-c536-489f-8b64-7e645f32b93c" providerId="ADAL" clId="{09FDF712-1070-4D5E-A091-9386C7B7DA89}" dt="2026-10-11T22:32:01.921" v="7734" actId="26606"/>
          <ac:spMkLst>
            <pc:docMk/>
            <pc:sldMk cId="2755115939" sldId="259"/>
            <ac:spMk id="20" creationId="{9F835A99-04AC-494A-A572-AFE8413CC938}"/>
          </ac:spMkLst>
        </pc:spChg>
        <pc:spChg chg="add del">
          <ac:chgData name="Segun Anthony Shanu (2505369)" userId="19c44a11-c536-489f-8b64-7e645f32b93c" providerId="ADAL" clId="{09FDF712-1070-4D5E-A091-9386C7B7DA89}" dt="2026-10-11T22:26:20.402" v="7715" actId="26606"/>
          <ac:spMkLst>
            <pc:docMk/>
            <pc:sldMk cId="2755115939" sldId="259"/>
            <ac:spMk id="21" creationId="{F4C6FC6E-4AAF-4628-B7E5-85DF9D323B6F}"/>
          </ac:spMkLst>
        </pc:spChg>
        <pc:spChg chg="add">
          <ac:chgData name="Segun Anthony Shanu (2505369)" userId="19c44a11-c536-489f-8b64-7e645f32b93c" providerId="ADAL" clId="{09FDF712-1070-4D5E-A091-9386C7B7DA89}" dt="2026-10-11T22:32:01.921" v="7734" actId="26606"/>
          <ac:spMkLst>
            <pc:docMk/>
            <pc:sldMk cId="2755115939" sldId="259"/>
            <ac:spMk id="22" creationId="{7B786209-1B0B-4CA9-9BDD-F7327066A84D}"/>
          </ac:spMkLst>
        </pc:spChg>
        <pc:spChg chg="add">
          <ac:chgData name="Segun Anthony Shanu (2505369)" userId="19c44a11-c536-489f-8b64-7e645f32b93c" providerId="ADAL" clId="{09FDF712-1070-4D5E-A091-9386C7B7DA89}" dt="2026-10-11T22:32:01.921" v="7734" actId="26606"/>
          <ac:spMkLst>
            <pc:docMk/>
            <pc:sldMk cId="2755115939" sldId="259"/>
            <ac:spMk id="24" creationId="{2D2964BB-484D-45AE-AD66-D407D0629652}"/>
          </ac:spMkLst>
        </pc:spChg>
        <pc:spChg chg="add">
          <ac:chgData name="Segun Anthony Shanu (2505369)" userId="19c44a11-c536-489f-8b64-7e645f32b93c" providerId="ADAL" clId="{09FDF712-1070-4D5E-A091-9386C7B7DA89}" dt="2026-10-11T22:32:01.921" v="7734" actId="26606"/>
          <ac:spMkLst>
            <pc:docMk/>
            <pc:sldMk cId="2755115939" sldId="259"/>
            <ac:spMk id="26" creationId="{6691AC69-A76E-4DAB-B565-468B6B87ACF3}"/>
          </ac:spMkLst>
        </pc:spChg>
        <pc:spChg chg="add del">
          <ac:chgData name="Segun Anthony Shanu (2505369)" userId="19c44a11-c536-489f-8b64-7e645f32b93c" providerId="ADAL" clId="{09FDF712-1070-4D5E-A091-9386C7B7DA89}" dt="2026-10-11T22:26:23.489" v="7717" actId="26606"/>
          <ac:spMkLst>
            <pc:docMk/>
            <pc:sldMk cId="2755115939" sldId="259"/>
            <ac:spMk id="30" creationId="{5A0118C5-4F8D-4CF4-BADD-53FEACC6C42A}"/>
          </ac:spMkLst>
        </pc:spChg>
        <pc:spChg chg="add del">
          <ac:chgData name="Segun Anthony Shanu (2505369)" userId="19c44a11-c536-489f-8b64-7e645f32b93c" providerId="ADAL" clId="{09FDF712-1070-4D5E-A091-9386C7B7DA89}" dt="2026-10-11T22:26:23.489" v="7717" actId="26606"/>
          <ac:spMkLst>
            <pc:docMk/>
            <pc:sldMk cId="2755115939" sldId="259"/>
            <ac:spMk id="31" creationId="{D0A98BBA-D3EA-45DC-B8A1-9C61397D4C21}"/>
          </ac:spMkLst>
        </pc:spChg>
        <pc:spChg chg="add del">
          <ac:chgData name="Segun Anthony Shanu (2505369)" userId="19c44a11-c536-489f-8b64-7e645f32b93c" providerId="ADAL" clId="{09FDF712-1070-4D5E-A091-9386C7B7DA89}" dt="2026-10-11T22:26:23.489" v="7717" actId="26606"/>
          <ac:spMkLst>
            <pc:docMk/>
            <pc:sldMk cId="2755115939" sldId="259"/>
            <ac:spMk id="32" creationId="{2E4C95AB-2BD7-4E38-BDD5-1E41F3A9BCF3}"/>
          </ac:spMkLst>
        </pc:spChg>
        <pc:spChg chg="add del">
          <ac:chgData name="Segun Anthony Shanu (2505369)" userId="19c44a11-c536-489f-8b64-7e645f32b93c" providerId="ADAL" clId="{09FDF712-1070-4D5E-A091-9386C7B7DA89}" dt="2026-10-11T22:26:23.489" v="7717" actId="26606"/>
          <ac:spMkLst>
            <pc:docMk/>
            <pc:sldMk cId="2755115939" sldId="259"/>
            <ac:spMk id="33" creationId="{C55DC588-73C4-105C-D42F-3A27365D513C}"/>
          </ac:spMkLst>
        </pc:spChg>
        <pc:spChg chg="add del">
          <ac:chgData name="Segun Anthony Shanu (2505369)" userId="19c44a11-c536-489f-8b64-7e645f32b93c" providerId="ADAL" clId="{09FDF712-1070-4D5E-A091-9386C7B7DA89}" dt="2026-10-11T22:26:26.377" v="7719" actId="26606"/>
          <ac:spMkLst>
            <pc:docMk/>
            <pc:sldMk cId="2755115939" sldId="259"/>
            <ac:spMk id="47" creationId="{5A0118C5-4F8D-4CF4-BADD-53FEACC6C42A}"/>
          </ac:spMkLst>
        </pc:spChg>
        <pc:spChg chg="add del">
          <ac:chgData name="Segun Anthony Shanu (2505369)" userId="19c44a11-c536-489f-8b64-7e645f32b93c" providerId="ADAL" clId="{09FDF712-1070-4D5E-A091-9386C7B7DA89}" dt="2026-10-11T22:26:26.377" v="7719" actId="26606"/>
          <ac:spMkLst>
            <pc:docMk/>
            <pc:sldMk cId="2755115939" sldId="259"/>
            <ac:spMk id="48" creationId="{CAEBFCD5-5356-4326-8D39-8235A46CD7B2}"/>
          </ac:spMkLst>
        </pc:spChg>
        <pc:spChg chg="add del">
          <ac:chgData name="Segun Anthony Shanu (2505369)" userId="19c44a11-c536-489f-8b64-7e645f32b93c" providerId="ADAL" clId="{09FDF712-1070-4D5E-A091-9386C7B7DA89}" dt="2026-10-11T22:26:26.377" v="7719" actId="26606"/>
          <ac:spMkLst>
            <pc:docMk/>
            <pc:sldMk cId="2755115939" sldId="259"/>
            <ac:spMk id="49" creationId="{F6814848-248A-47DD-88E0-95099D951EF8}"/>
          </ac:spMkLst>
        </pc:spChg>
        <pc:spChg chg="add del">
          <ac:chgData name="Segun Anthony Shanu (2505369)" userId="19c44a11-c536-489f-8b64-7e645f32b93c" providerId="ADAL" clId="{09FDF712-1070-4D5E-A091-9386C7B7DA89}" dt="2026-10-11T22:26:26.377" v="7719" actId="26606"/>
          <ac:spMkLst>
            <pc:docMk/>
            <pc:sldMk cId="2755115939" sldId="259"/>
            <ac:spMk id="50" creationId="{718BDA89-0D2C-4C4E-99F6-D7A220FE48D3}"/>
          </ac:spMkLst>
        </pc:spChg>
        <pc:spChg chg="add del">
          <ac:chgData name="Segun Anthony Shanu (2505369)" userId="19c44a11-c536-489f-8b64-7e645f32b93c" providerId="ADAL" clId="{09FDF712-1070-4D5E-A091-9386C7B7DA89}" dt="2026-10-11T22:26:26.377" v="7719" actId="26606"/>
          <ac:spMkLst>
            <pc:docMk/>
            <pc:sldMk cId="2755115939" sldId="259"/>
            <ac:spMk id="53" creationId="{7CE98B01-ED41-482F-AFA1-19C7FA7C04A7}"/>
          </ac:spMkLst>
        </pc:spChg>
        <pc:spChg chg="add del">
          <ac:chgData name="Segun Anthony Shanu (2505369)" userId="19c44a11-c536-489f-8b64-7e645f32b93c" providerId="ADAL" clId="{09FDF712-1070-4D5E-A091-9386C7B7DA89}" dt="2026-10-11T22:26:26.377" v="7719" actId="26606"/>
          <ac:spMkLst>
            <pc:docMk/>
            <pc:sldMk cId="2755115939" sldId="259"/>
            <ac:spMk id="54" creationId="{B9CABDD0-8DF6-4974-A224-9A2A81778003}"/>
          </ac:spMkLst>
        </pc:spChg>
        <pc:spChg chg="add del">
          <ac:chgData name="Segun Anthony Shanu (2505369)" userId="19c44a11-c536-489f-8b64-7e645f32b93c" providerId="ADAL" clId="{09FDF712-1070-4D5E-A091-9386C7B7DA89}" dt="2026-10-11T22:26:26.377" v="7719" actId="26606"/>
          <ac:spMkLst>
            <pc:docMk/>
            <pc:sldMk cId="2755115939" sldId="259"/>
            <ac:spMk id="64" creationId="{C55DC588-73C4-105C-D42F-3A27365D513C}"/>
          </ac:spMkLst>
        </pc:spChg>
        <pc:spChg chg="add del">
          <ac:chgData name="Segun Anthony Shanu (2505369)" userId="19c44a11-c536-489f-8b64-7e645f32b93c" providerId="ADAL" clId="{09FDF712-1070-4D5E-A091-9386C7B7DA89}" dt="2026-10-11T22:26:59.068" v="7721" actId="26606"/>
          <ac:spMkLst>
            <pc:docMk/>
            <pc:sldMk cId="2755115939" sldId="259"/>
            <ac:spMk id="66" creationId="{A7AE9375-4664-4DB2-922D-2782A6E439AC}"/>
          </ac:spMkLst>
        </pc:spChg>
        <pc:spChg chg="add del">
          <ac:chgData name="Segun Anthony Shanu (2505369)" userId="19c44a11-c536-489f-8b64-7e645f32b93c" providerId="ADAL" clId="{09FDF712-1070-4D5E-A091-9386C7B7DA89}" dt="2026-10-11T22:26:59.068" v="7721" actId="26606"/>
          <ac:spMkLst>
            <pc:docMk/>
            <pc:sldMk cId="2755115939" sldId="259"/>
            <ac:spMk id="68" creationId="{C55DC588-73C4-105C-D42F-3A27365D513C}"/>
          </ac:spMkLst>
        </pc:spChg>
        <pc:spChg chg="add del">
          <ac:chgData name="Segun Anthony Shanu (2505369)" userId="19c44a11-c536-489f-8b64-7e645f32b93c" providerId="ADAL" clId="{09FDF712-1070-4D5E-A091-9386C7B7DA89}" dt="2026-10-11T22:26:59.068" v="7721" actId="26606"/>
          <ac:spMkLst>
            <pc:docMk/>
            <pc:sldMk cId="2755115939" sldId="259"/>
            <ac:spMk id="69" creationId="{9DD005C1-8C51-42D6-9BEE-B9B83849743D}"/>
          </ac:spMkLst>
        </pc:spChg>
        <pc:grpChg chg="add">
          <ac:chgData name="Segun Anthony Shanu (2505369)" userId="19c44a11-c536-489f-8b64-7e645f32b93c" providerId="ADAL" clId="{09FDF712-1070-4D5E-A091-9386C7B7DA89}" dt="2026-10-11T22:26:13.777" v="7714" actId="26606"/>
          <ac:grpSpMkLst>
            <pc:docMk/>
            <pc:sldMk cId="2755115939" sldId="259"/>
            <ac:grpSpMk id="15" creationId="{B8CB1D39-68D4-4372-BF3B-2A33A7495E2B}"/>
          </ac:grpSpMkLst>
        </pc:grpChg>
        <pc:grpChg chg="del">
          <ac:chgData name="Segun Anthony Shanu (2505369)" userId="19c44a11-c536-489f-8b64-7e645f32b93c" providerId="ADAL" clId="{09FDF712-1070-4D5E-A091-9386C7B7DA89}" dt="2026-10-11T22:26:20.402" v="7715" actId="26606"/>
          <ac:grpSpMkLst>
            <pc:docMk/>
            <pc:sldMk cId="2755115939" sldId="259"/>
            <ac:grpSpMk id="23" creationId="{582A903B-6B78-4F0A-B7C9-3D80499020B8}"/>
          </ac:grpSpMkLst>
        </pc:grpChg>
        <pc:grpChg chg="add del">
          <ac:chgData name="Segun Anthony Shanu (2505369)" userId="19c44a11-c536-489f-8b64-7e645f32b93c" providerId="ADAL" clId="{09FDF712-1070-4D5E-A091-9386C7B7DA89}" dt="2026-10-11T22:26:23.489" v="7717" actId="26606"/>
          <ac:grpSpMkLst>
            <pc:docMk/>
            <pc:sldMk cId="2755115939" sldId="259"/>
            <ac:grpSpMk id="34" creationId="{85836128-58DE-4E5A-B27E-DFE747CA0B2B}"/>
          </ac:grpSpMkLst>
        </pc:grpChg>
        <pc:graphicFrameChg chg="add del">
          <ac:chgData name="Segun Anthony Shanu (2505369)" userId="19c44a11-c536-489f-8b64-7e645f32b93c" providerId="ADAL" clId="{09FDF712-1070-4D5E-A091-9386C7B7DA89}" dt="2026-10-11T22:26:13.759" v="7713" actId="26606"/>
          <ac:graphicFrameMkLst>
            <pc:docMk/>
            <pc:sldMk cId="2755115939" sldId="259"/>
            <ac:graphicFrameMk id="6" creationId="{DE6170E4-A05C-E40A-D18D-61F2CA9CFCB1}"/>
          </ac:graphicFrameMkLst>
        </pc:graphicFrameChg>
        <pc:picChg chg="add del">
          <ac:chgData name="Segun Anthony Shanu (2505369)" userId="19c44a11-c536-489f-8b64-7e645f32b93c" providerId="ADAL" clId="{09FDF712-1070-4D5E-A091-9386C7B7DA89}" dt="2026-10-11T22:26:13.759" v="7713" actId="26606"/>
          <ac:picMkLst>
            <pc:docMk/>
            <pc:sldMk cId="2755115939" sldId="259"/>
            <ac:picMk id="7" creationId="{006DDF1F-F4D8-E5C2-FC71-6E4EB38A2456}"/>
          </ac:picMkLst>
        </pc:picChg>
        <pc:cxnChg chg="add del">
          <ac:chgData name="Segun Anthony Shanu (2505369)" userId="19c44a11-c536-489f-8b64-7e645f32b93c" providerId="ADAL" clId="{09FDF712-1070-4D5E-A091-9386C7B7DA89}" dt="2026-10-11T22:26:59.068" v="7721" actId="26606"/>
          <ac:cxnSpMkLst>
            <pc:docMk/>
            <pc:sldMk cId="2755115939" sldId="259"/>
            <ac:cxnSpMk id="67" creationId="{EE504C98-6397-41C1-A8D8-2D9C4ED307E0}"/>
          </ac:cxnSpMkLst>
        </pc:cxnChg>
      </pc:sldChg>
      <pc:sldChg chg="addSp delSp modSp new mod modTransition setBg">
        <pc:chgData name="Segun Anthony Shanu (2505369)" userId="19c44a11-c536-489f-8b64-7e645f32b93c" providerId="ADAL" clId="{09FDF712-1070-4D5E-A091-9386C7B7DA89}" dt="2026-10-11T22:32:15.206" v="7735" actId="26606"/>
        <pc:sldMkLst>
          <pc:docMk/>
          <pc:sldMk cId="2067078257" sldId="260"/>
        </pc:sldMkLst>
        <pc:spChg chg="mod">
          <ac:chgData name="Segun Anthony Shanu (2505369)" userId="19c44a11-c536-489f-8b64-7e645f32b93c" providerId="ADAL" clId="{09FDF712-1070-4D5E-A091-9386C7B7DA89}" dt="2026-10-11T22:32:15.206" v="7735" actId="26606"/>
          <ac:spMkLst>
            <pc:docMk/>
            <pc:sldMk cId="2067078257" sldId="260"/>
            <ac:spMk id="2" creationId="{46FDB331-D272-B982-B818-9B818D805E42}"/>
          </ac:spMkLst>
        </pc:spChg>
        <pc:spChg chg="del mod">
          <ac:chgData name="Segun Anthony Shanu (2505369)" userId="19c44a11-c536-489f-8b64-7e645f32b93c" providerId="ADAL" clId="{09FDF712-1070-4D5E-A091-9386C7B7DA89}" dt="2026-10-11T22:32:15.206" v="7735" actId="26606"/>
          <ac:spMkLst>
            <pc:docMk/>
            <pc:sldMk cId="2067078257" sldId="260"/>
            <ac:spMk id="3" creationId="{989D29CB-B40D-E4E8-2E93-34C4BD33A536}"/>
          </ac:spMkLst>
        </pc:spChg>
        <pc:spChg chg="mod">
          <ac:chgData name="Segun Anthony Shanu (2505369)" userId="19c44a11-c536-489f-8b64-7e645f32b93c" providerId="ADAL" clId="{09FDF712-1070-4D5E-A091-9386C7B7DA89}" dt="2026-10-11T22:32:15.206" v="7735" actId="26606"/>
          <ac:spMkLst>
            <pc:docMk/>
            <pc:sldMk cId="2067078257" sldId="260"/>
            <ac:spMk id="4" creationId="{6A81D962-1605-DFF0-6A4E-87F2CEEA05E1}"/>
          </ac:spMkLst>
        </pc:spChg>
        <pc:spChg chg="add">
          <ac:chgData name="Segun Anthony Shanu (2505369)" userId="19c44a11-c536-489f-8b64-7e645f32b93c" providerId="ADAL" clId="{09FDF712-1070-4D5E-A091-9386C7B7DA89}" dt="2026-10-11T22:32:15.206" v="7735" actId="26606"/>
          <ac:spMkLst>
            <pc:docMk/>
            <pc:sldMk cId="2067078257" sldId="260"/>
            <ac:spMk id="11" creationId="{7025EFD5-738C-41B9-87FE-0C00E211BD8B}"/>
          </ac:spMkLst>
        </pc:spChg>
        <pc:spChg chg="add">
          <ac:chgData name="Segun Anthony Shanu (2505369)" userId="19c44a11-c536-489f-8b64-7e645f32b93c" providerId="ADAL" clId="{09FDF712-1070-4D5E-A091-9386C7B7DA89}" dt="2026-10-11T22:32:15.206" v="7735" actId="26606"/>
          <ac:spMkLst>
            <pc:docMk/>
            <pc:sldMk cId="2067078257" sldId="260"/>
            <ac:spMk id="13" creationId="{835EF3DD-7D43-4A27-8967-A92FD8CC9365}"/>
          </ac:spMkLst>
        </pc:spChg>
        <pc:graphicFrameChg chg="add">
          <ac:chgData name="Segun Anthony Shanu (2505369)" userId="19c44a11-c536-489f-8b64-7e645f32b93c" providerId="ADAL" clId="{09FDF712-1070-4D5E-A091-9386C7B7DA89}" dt="2026-10-11T22:32:15.206" v="7735" actId="26606"/>
          <ac:graphicFrameMkLst>
            <pc:docMk/>
            <pc:sldMk cId="2067078257" sldId="260"/>
            <ac:graphicFrameMk id="6" creationId="{E7C6001F-4C7B-B265-9225-937B66988D3A}"/>
          </ac:graphicFrameMkLst>
        </pc:graphicFrameChg>
        <pc:picChg chg="add">
          <ac:chgData name="Segun Anthony Shanu (2505369)" userId="19c44a11-c536-489f-8b64-7e645f32b93c" providerId="ADAL" clId="{09FDF712-1070-4D5E-A091-9386C7B7DA89}" dt="2026-10-11T22:32:15.206" v="7735" actId="26606"/>
          <ac:picMkLst>
            <pc:docMk/>
            <pc:sldMk cId="2067078257" sldId="260"/>
            <ac:picMk id="7" creationId="{9E823C0C-FFED-DDF4-7C4E-0F29DFA2F811}"/>
          </ac:picMkLst>
        </pc:picChg>
      </pc:sldChg>
      <pc:sldChg chg="addSp delSp modSp new mod modTransition setBg">
        <pc:chgData name="Segun Anthony Shanu (2505369)" userId="19c44a11-c536-489f-8b64-7e645f32b93c" providerId="ADAL" clId="{09FDF712-1070-4D5E-A091-9386C7B7DA89}" dt="2026-10-11T22:32:57.927" v="7736" actId="26606"/>
        <pc:sldMkLst>
          <pc:docMk/>
          <pc:sldMk cId="2782617445" sldId="261"/>
        </pc:sldMkLst>
        <pc:spChg chg="mod">
          <ac:chgData name="Segun Anthony Shanu (2505369)" userId="19c44a11-c536-489f-8b64-7e645f32b93c" providerId="ADAL" clId="{09FDF712-1070-4D5E-A091-9386C7B7DA89}" dt="2026-10-11T22:32:57.927" v="7736" actId="26606"/>
          <ac:spMkLst>
            <pc:docMk/>
            <pc:sldMk cId="2782617445" sldId="261"/>
            <ac:spMk id="2" creationId="{689EDB38-6799-971B-66C0-3B0FA1913620}"/>
          </ac:spMkLst>
        </pc:spChg>
        <pc:spChg chg="add del mod">
          <ac:chgData name="Segun Anthony Shanu (2505369)" userId="19c44a11-c536-489f-8b64-7e645f32b93c" providerId="ADAL" clId="{09FDF712-1070-4D5E-A091-9386C7B7DA89}" dt="2026-10-11T22:32:57.927" v="7736" actId="26606"/>
          <ac:spMkLst>
            <pc:docMk/>
            <pc:sldMk cId="2782617445" sldId="261"/>
            <ac:spMk id="3" creationId="{6E171CE4-D067-C73C-DA53-B473551F1360}"/>
          </ac:spMkLst>
        </pc:spChg>
        <pc:spChg chg="mod">
          <ac:chgData name="Segun Anthony Shanu (2505369)" userId="19c44a11-c536-489f-8b64-7e645f32b93c" providerId="ADAL" clId="{09FDF712-1070-4D5E-A091-9386C7B7DA89}" dt="2026-10-11T22:32:57.927" v="7736" actId="26606"/>
          <ac:spMkLst>
            <pc:docMk/>
            <pc:sldMk cId="2782617445" sldId="261"/>
            <ac:spMk id="4" creationId="{4953BEF2-84E3-66CF-AC09-A66A8C2944B5}"/>
          </ac:spMkLst>
        </pc:spChg>
        <pc:spChg chg="add">
          <ac:chgData name="Segun Anthony Shanu (2505369)" userId="19c44a11-c536-489f-8b64-7e645f32b93c" providerId="ADAL" clId="{09FDF712-1070-4D5E-A091-9386C7B7DA89}" dt="2026-10-11T22:32:57.927" v="7736" actId="26606"/>
          <ac:spMkLst>
            <pc:docMk/>
            <pc:sldMk cId="2782617445" sldId="261"/>
            <ac:spMk id="8" creationId="{327D73B4-9F5C-4A64-A179-51B9500CB8B5}"/>
          </ac:spMkLst>
        </pc:spChg>
        <pc:spChg chg="add del">
          <ac:chgData name="Segun Anthony Shanu (2505369)" userId="19c44a11-c536-489f-8b64-7e645f32b93c" providerId="ADAL" clId="{09FDF712-1070-4D5E-A091-9386C7B7DA89}" dt="2026-10-11T22:12:46.053" v="7634" actId="26606"/>
          <ac:spMkLst>
            <pc:docMk/>
            <pc:sldMk cId="2782617445" sldId="261"/>
            <ac:spMk id="9" creationId="{E92FEB64-6EEA-4759-B4A4-BD2C1E660BA8}"/>
          </ac:spMkLst>
        </pc:spChg>
        <pc:spChg chg="add">
          <ac:chgData name="Segun Anthony Shanu (2505369)" userId="19c44a11-c536-489f-8b64-7e645f32b93c" providerId="ADAL" clId="{09FDF712-1070-4D5E-A091-9386C7B7DA89}" dt="2026-10-11T22:32:57.927" v="7736" actId="26606"/>
          <ac:spMkLst>
            <pc:docMk/>
            <pc:sldMk cId="2782617445" sldId="261"/>
            <ac:spMk id="10" creationId="{C1F06963-6374-4B48-844F-071A9BAAAE02}"/>
          </ac:spMkLst>
        </pc:spChg>
        <pc:spChg chg="add del">
          <ac:chgData name="Segun Anthony Shanu (2505369)" userId="19c44a11-c536-489f-8b64-7e645f32b93c" providerId="ADAL" clId="{09FDF712-1070-4D5E-A091-9386C7B7DA89}" dt="2026-10-11T22:12:11.520" v="7630" actId="26606"/>
          <ac:spMkLst>
            <pc:docMk/>
            <pc:sldMk cId="2782617445" sldId="261"/>
            <ac:spMk id="11" creationId="{B50AB553-2A96-4A92-96F2-93548E096954}"/>
          </ac:spMkLst>
        </pc:spChg>
        <pc:spChg chg="add">
          <ac:chgData name="Segun Anthony Shanu (2505369)" userId="19c44a11-c536-489f-8b64-7e645f32b93c" providerId="ADAL" clId="{09FDF712-1070-4D5E-A091-9386C7B7DA89}" dt="2026-10-11T22:32:57.927" v="7736" actId="26606"/>
          <ac:spMkLst>
            <pc:docMk/>
            <pc:sldMk cId="2782617445" sldId="261"/>
            <ac:spMk id="12" creationId="{6CB927A4-E432-4310-9CD5-E89FF5063179}"/>
          </ac:spMkLst>
        </pc:spChg>
        <pc:spChg chg="add del">
          <ac:chgData name="Segun Anthony Shanu (2505369)" userId="19c44a11-c536-489f-8b64-7e645f32b93c" providerId="ADAL" clId="{09FDF712-1070-4D5E-A091-9386C7B7DA89}" dt="2026-10-11T22:12:41.361" v="7632" actId="26606"/>
          <ac:spMkLst>
            <pc:docMk/>
            <pc:sldMk cId="2782617445" sldId="261"/>
            <ac:spMk id="13" creationId="{70BEB1E7-2F88-40BC-B73D-42E5B6F80BFC}"/>
          </ac:spMkLst>
        </pc:spChg>
        <pc:spChg chg="add del">
          <ac:chgData name="Segun Anthony Shanu (2505369)" userId="19c44a11-c536-489f-8b64-7e645f32b93c" providerId="ADAL" clId="{09FDF712-1070-4D5E-A091-9386C7B7DA89}" dt="2026-10-11T22:12:41.361" v="7632" actId="26606"/>
          <ac:spMkLst>
            <pc:docMk/>
            <pc:sldMk cId="2782617445" sldId="261"/>
            <ac:spMk id="14" creationId="{4F7EBAE4-9945-4473-9E34-B2C66EA0F03D}"/>
          </ac:spMkLst>
        </pc:spChg>
        <pc:spChg chg="add del">
          <ac:chgData name="Segun Anthony Shanu (2505369)" userId="19c44a11-c536-489f-8b64-7e645f32b93c" providerId="ADAL" clId="{09FDF712-1070-4D5E-A091-9386C7B7DA89}" dt="2026-10-11T22:12:41.361" v="7632" actId="26606"/>
          <ac:spMkLst>
            <pc:docMk/>
            <pc:sldMk cId="2782617445" sldId="261"/>
            <ac:spMk id="15" creationId="{A7B99495-F43F-4D80-A44F-2CB4764EB90B}"/>
          </ac:spMkLst>
        </pc:spChg>
        <pc:spChg chg="add">
          <ac:chgData name="Segun Anthony Shanu (2505369)" userId="19c44a11-c536-489f-8b64-7e645f32b93c" providerId="ADAL" clId="{09FDF712-1070-4D5E-A091-9386C7B7DA89}" dt="2026-10-11T22:32:57.927" v="7736" actId="26606"/>
          <ac:spMkLst>
            <pc:docMk/>
            <pc:sldMk cId="2782617445" sldId="261"/>
            <ac:spMk id="18" creationId="{1453BF6C-B012-48B7-B4E8-6D7AC7C27D02}"/>
          </ac:spMkLst>
        </pc:spChg>
        <pc:spChg chg="add del">
          <ac:chgData name="Segun Anthony Shanu (2505369)" userId="19c44a11-c536-489f-8b64-7e645f32b93c" providerId="ADAL" clId="{09FDF712-1070-4D5E-A091-9386C7B7DA89}" dt="2026-10-11T22:12:46.053" v="7634" actId="26606"/>
          <ac:spMkLst>
            <pc:docMk/>
            <pc:sldMk cId="2782617445" sldId="261"/>
            <ac:spMk id="19" creationId="{7B786209-1B0B-4CA9-9BDD-F7327066A84D}"/>
          </ac:spMkLst>
        </pc:spChg>
        <pc:spChg chg="add del">
          <ac:chgData name="Segun Anthony Shanu (2505369)" userId="19c44a11-c536-489f-8b64-7e645f32b93c" providerId="ADAL" clId="{09FDF712-1070-4D5E-A091-9386C7B7DA89}" dt="2026-10-11T22:12:46.053" v="7634" actId="26606"/>
          <ac:spMkLst>
            <pc:docMk/>
            <pc:sldMk cId="2782617445" sldId="261"/>
            <ac:spMk id="21" creationId="{2D2964BB-484D-45AE-AD66-D407D0629652}"/>
          </ac:spMkLst>
        </pc:spChg>
        <pc:spChg chg="add del">
          <ac:chgData name="Segun Anthony Shanu (2505369)" userId="19c44a11-c536-489f-8b64-7e645f32b93c" providerId="ADAL" clId="{09FDF712-1070-4D5E-A091-9386C7B7DA89}" dt="2026-10-11T22:12:46.053" v="7634" actId="26606"/>
          <ac:spMkLst>
            <pc:docMk/>
            <pc:sldMk cId="2782617445" sldId="261"/>
            <ac:spMk id="23" creationId="{6691AC69-A76E-4DAB-B565-468B6B87ACF3}"/>
          </ac:spMkLst>
        </pc:spChg>
        <pc:spChg chg="add del">
          <ac:chgData name="Segun Anthony Shanu (2505369)" userId="19c44a11-c536-489f-8b64-7e645f32b93c" providerId="ADAL" clId="{09FDF712-1070-4D5E-A091-9386C7B7DA89}" dt="2026-10-11T22:12:46.053" v="7634" actId="26606"/>
          <ac:spMkLst>
            <pc:docMk/>
            <pc:sldMk cId="2782617445" sldId="261"/>
            <ac:spMk id="24" creationId="{5566D6E1-03A1-4D73-A4E0-35D74D568A04}"/>
          </ac:spMkLst>
        </pc:spChg>
        <pc:spChg chg="add del">
          <ac:chgData name="Segun Anthony Shanu (2505369)" userId="19c44a11-c536-489f-8b64-7e645f32b93c" providerId="ADAL" clId="{09FDF712-1070-4D5E-A091-9386C7B7DA89}" dt="2026-10-11T22:12:46.053" v="7634" actId="26606"/>
          <ac:spMkLst>
            <pc:docMk/>
            <pc:sldMk cId="2782617445" sldId="261"/>
            <ac:spMk id="25" creationId="{9F835A99-04AC-494A-A572-AFE8413CC938}"/>
          </ac:spMkLst>
        </pc:spChg>
        <pc:spChg chg="add del">
          <ac:chgData name="Segun Anthony Shanu (2505369)" userId="19c44a11-c536-489f-8b64-7e645f32b93c" providerId="ADAL" clId="{09FDF712-1070-4D5E-A091-9386C7B7DA89}" dt="2026-10-11T22:12:46.053" v="7634" actId="26606"/>
          <ac:spMkLst>
            <pc:docMk/>
            <pc:sldMk cId="2782617445" sldId="261"/>
            <ac:spMk id="26" creationId="{6E171CE4-D067-C73C-DA53-B473551F1360}"/>
          </ac:spMkLst>
        </pc:spChg>
        <pc:spChg chg="add">
          <ac:chgData name="Segun Anthony Shanu (2505369)" userId="19c44a11-c536-489f-8b64-7e645f32b93c" providerId="ADAL" clId="{09FDF712-1070-4D5E-A091-9386C7B7DA89}" dt="2026-10-11T22:32:57.927" v="7736" actId="26606"/>
          <ac:spMkLst>
            <pc:docMk/>
            <pc:sldMk cId="2782617445" sldId="261"/>
            <ac:spMk id="27" creationId="{E3020543-B24B-4EC4-8FFC-8DD88EEA91A8}"/>
          </ac:spMkLst>
        </pc:spChg>
        <pc:spChg chg="add del">
          <ac:chgData name="Segun Anthony Shanu (2505369)" userId="19c44a11-c536-489f-8b64-7e645f32b93c" providerId="ADAL" clId="{09FDF712-1070-4D5E-A091-9386C7B7DA89}" dt="2026-10-11T22:12:51.529" v="7636" actId="26606"/>
          <ac:spMkLst>
            <pc:docMk/>
            <pc:sldMk cId="2782617445" sldId="261"/>
            <ac:spMk id="28" creationId="{17718681-A12E-49D6-9925-DD7C68176D61}"/>
          </ac:spMkLst>
        </pc:spChg>
        <pc:spChg chg="add del">
          <ac:chgData name="Segun Anthony Shanu (2505369)" userId="19c44a11-c536-489f-8b64-7e645f32b93c" providerId="ADAL" clId="{09FDF712-1070-4D5E-A091-9386C7B7DA89}" dt="2026-10-11T22:12:51.529" v="7636" actId="26606"/>
          <ac:spMkLst>
            <pc:docMk/>
            <pc:sldMk cId="2782617445" sldId="261"/>
            <ac:spMk id="29" creationId="{FBD77573-9EF2-4C35-8285-A1CF6FBB0EA5}"/>
          </ac:spMkLst>
        </pc:spChg>
        <pc:spChg chg="add del">
          <ac:chgData name="Segun Anthony Shanu (2505369)" userId="19c44a11-c536-489f-8b64-7e645f32b93c" providerId="ADAL" clId="{09FDF712-1070-4D5E-A091-9386C7B7DA89}" dt="2026-10-11T22:12:51.529" v="7636" actId="26606"/>
          <ac:spMkLst>
            <pc:docMk/>
            <pc:sldMk cId="2782617445" sldId="261"/>
            <ac:spMk id="30" creationId="{6E171CE4-D067-C73C-DA53-B473551F1360}"/>
          </ac:spMkLst>
        </pc:spChg>
        <pc:spChg chg="add del">
          <ac:chgData name="Segun Anthony Shanu (2505369)" userId="19c44a11-c536-489f-8b64-7e645f32b93c" providerId="ADAL" clId="{09FDF712-1070-4D5E-A091-9386C7B7DA89}" dt="2026-10-11T22:12:52.993" v="7638" actId="26606"/>
          <ac:spMkLst>
            <pc:docMk/>
            <pc:sldMk cId="2782617445" sldId="261"/>
            <ac:spMk id="32" creationId="{87BF42CA-AD55-48B4-8949-C4DCA60A6AEE}"/>
          </ac:spMkLst>
        </pc:spChg>
        <pc:spChg chg="add del">
          <ac:chgData name="Segun Anthony Shanu (2505369)" userId="19c44a11-c536-489f-8b64-7e645f32b93c" providerId="ADAL" clId="{09FDF712-1070-4D5E-A091-9386C7B7DA89}" dt="2026-10-11T22:12:52.993" v="7638" actId="26606"/>
          <ac:spMkLst>
            <pc:docMk/>
            <pc:sldMk cId="2782617445" sldId="261"/>
            <ac:spMk id="33" creationId="{66AE1D3D-3106-4CB2-AA7C-0C1642AC0F2E}"/>
          </ac:spMkLst>
        </pc:spChg>
        <pc:spChg chg="add del">
          <ac:chgData name="Segun Anthony Shanu (2505369)" userId="19c44a11-c536-489f-8b64-7e645f32b93c" providerId="ADAL" clId="{09FDF712-1070-4D5E-A091-9386C7B7DA89}" dt="2026-10-11T22:12:52.993" v="7638" actId="26606"/>
          <ac:spMkLst>
            <pc:docMk/>
            <pc:sldMk cId="2782617445" sldId="261"/>
            <ac:spMk id="39" creationId="{6E171CE4-D067-C73C-DA53-B473551F1360}"/>
          </ac:spMkLst>
        </pc:spChg>
        <pc:spChg chg="add del">
          <ac:chgData name="Segun Anthony Shanu (2505369)" userId="19c44a11-c536-489f-8b64-7e645f32b93c" providerId="ADAL" clId="{09FDF712-1070-4D5E-A091-9386C7B7DA89}" dt="2026-10-11T22:12:55.202" v="7640" actId="26606"/>
          <ac:spMkLst>
            <pc:docMk/>
            <pc:sldMk cId="2782617445" sldId="261"/>
            <ac:spMk id="41" creationId="{327D73B4-9F5C-4A64-A179-51B9500CB8B5}"/>
          </ac:spMkLst>
        </pc:spChg>
        <pc:spChg chg="add del">
          <ac:chgData name="Segun Anthony Shanu (2505369)" userId="19c44a11-c536-489f-8b64-7e645f32b93c" providerId="ADAL" clId="{09FDF712-1070-4D5E-A091-9386C7B7DA89}" dt="2026-10-11T22:12:55.202" v="7640" actId="26606"/>
          <ac:spMkLst>
            <pc:docMk/>
            <pc:sldMk cId="2782617445" sldId="261"/>
            <ac:spMk id="42" creationId="{C1F06963-6374-4B48-844F-071A9BAAAE02}"/>
          </ac:spMkLst>
        </pc:spChg>
        <pc:spChg chg="add del">
          <ac:chgData name="Segun Anthony Shanu (2505369)" userId="19c44a11-c536-489f-8b64-7e645f32b93c" providerId="ADAL" clId="{09FDF712-1070-4D5E-A091-9386C7B7DA89}" dt="2026-10-11T22:12:55.202" v="7640" actId="26606"/>
          <ac:spMkLst>
            <pc:docMk/>
            <pc:sldMk cId="2782617445" sldId="261"/>
            <ac:spMk id="43" creationId="{6CB927A4-E432-4310-9CD5-E89FF5063179}"/>
          </ac:spMkLst>
        </pc:spChg>
        <pc:spChg chg="add del">
          <ac:chgData name="Segun Anthony Shanu (2505369)" userId="19c44a11-c536-489f-8b64-7e645f32b93c" providerId="ADAL" clId="{09FDF712-1070-4D5E-A091-9386C7B7DA89}" dt="2026-10-11T22:12:55.202" v="7640" actId="26606"/>
          <ac:spMkLst>
            <pc:docMk/>
            <pc:sldMk cId="2782617445" sldId="261"/>
            <ac:spMk id="44" creationId="{1453BF6C-B012-48B7-B4E8-6D7AC7C27D02}"/>
          </ac:spMkLst>
        </pc:spChg>
        <pc:spChg chg="add del">
          <ac:chgData name="Segun Anthony Shanu (2505369)" userId="19c44a11-c536-489f-8b64-7e645f32b93c" providerId="ADAL" clId="{09FDF712-1070-4D5E-A091-9386C7B7DA89}" dt="2026-10-11T22:12:55.202" v="7640" actId="26606"/>
          <ac:spMkLst>
            <pc:docMk/>
            <pc:sldMk cId="2782617445" sldId="261"/>
            <ac:spMk id="45" creationId="{6E171CE4-D067-C73C-DA53-B473551F1360}"/>
          </ac:spMkLst>
        </pc:spChg>
        <pc:spChg chg="add del">
          <ac:chgData name="Segun Anthony Shanu (2505369)" userId="19c44a11-c536-489f-8b64-7e645f32b93c" providerId="ADAL" clId="{09FDF712-1070-4D5E-A091-9386C7B7DA89}" dt="2026-10-11T22:12:55.202" v="7640" actId="26606"/>
          <ac:spMkLst>
            <pc:docMk/>
            <pc:sldMk cId="2782617445" sldId="261"/>
            <ac:spMk id="46" creationId="{E3020543-B24B-4EC4-8FFC-8DD88EEA91A8}"/>
          </ac:spMkLst>
        </pc:spChg>
        <pc:grpChg chg="add del">
          <ac:chgData name="Segun Anthony Shanu (2505369)" userId="19c44a11-c536-489f-8b64-7e645f32b93c" providerId="ADAL" clId="{09FDF712-1070-4D5E-A091-9386C7B7DA89}" dt="2026-10-11T22:12:52.993" v="7638" actId="26606"/>
          <ac:grpSpMkLst>
            <pc:docMk/>
            <pc:sldMk cId="2782617445" sldId="261"/>
            <ac:grpSpMk id="34" creationId="{0A31B6AF-B711-4CDB-8C2B-16E963DDC4C5}"/>
          </ac:grpSpMkLst>
        </pc:grpChg>
        <pc:graphicFrameChg chg="add del">
          <ac:chgData name="Segun Anthony Shanu (2505369)" userId="19c44a11-c536-489f-8b64-7e645f32b93c" providerId="ADAL" clId="{09FDF712-1070-4D5E-A091-9386C7B7DA89}" dt="2026-10-11T22:12:11.520" v="7630" actId="26606"/>
          <ac:graphicFrameMkLst>
            <pc:docMk/>
            <pc:sldMk cId="2782617445" sldId="261"/>
            <ac:graphicFrameMk id="6" creationId="{98CCD07D-5152-3DF3-066C-6080092F27DD}"/>
          </ac:graphicFrameMkLst>
        </pc:graphicFrameChg>
        <pc:graphicFrameChg chg="add del">
          <ac:chgData name="Segun Anthony Shanu (2505369)" userId="19c44a11-c536-489f-8b64-7e645f32b93c" providerId="ADAL" clId="{09FDF712-1070-4D5E-A091-9386C7B7DA89}" dt="2026-10-11T22:12:41.361" v="7632" actId="26606"/>
          <ac:graphicFrameMkLst>
            <pc:docMk/>
            <pc:sldMk cId="2782617445" sldId="261"/>
            <ac:graphicFrameMk id="17" creationId="{2FF5135B-7492-EEDB-741D-BE6BB0DF3B75}"/>
          </ac:graphicFrameMkLst>
        </pc:graphicFrameChg>
        <pc:graphicFrameChg chg="add del mod">
          <ac:chgData name="Segun Anthony Shanu (2505369)" userId="19c44a11-c536-489f-8b64-7e645f32b93c" providerId="ADAL" clId="{09FDF712-1070-4D5E-A091-9386C7B7DA89}" dt="2026-10-11T22:13:10.295" v="7643" actId="26606"/>
          <ac:graphicFrameMkLst>
            <pc:docMk/>
            <pc:sldMk cId="2782617445" sldId="261"/>
            <ac:graphicFrameMk id="49" creationId="{D47A339B-E7E3-3427-C291-4AF6D680B561}"/>
          </ac:graphicFrameMkLst>
        </pc:graphicFrameChg>
        <pc:picChg chg="add del">
          <ac:chgData name="Segun Anthony Shanu (2505369)" userId="19c44a11-c536-489f-8b64-7e645f32b93c" providerId="ADAL" clId="{09FDF712-1070-4D5E-A091-9386C7B7DA89}" dt="2026-10-11T22:12:11.520" v="7630" actId="26606"/>
          <ac:picMkLst>
            <pc:docMk/>
            <pc:sldMk cId="2782617445" sldId="261"/>
            <ac:picMk id="7" creationId="{A398137D-632E-C56B-E246-5E6E88671282}"/>
          </ac:picMkLst>
        </pc:picChg>
        <pc:picChg chg="add del">
          <ac:chgData name="Segun Anthony Shanu (2505369)" userId="19c44a11-c536-489f-8b64-7e645f32b93c" providerId="ADAL" clId="{09FDF712-1070-4D5E-A091-9386C7B7DA89}" dt="2026-10-11T22:12:41.361" v="7632" actId="26606"/>
          <ac:picMkLst>
            <pc:docMk/>
            <pc:sldMk cId="2782617445" sldId="261"/>
            <ac:picMk id="16" creationId="{0D617B3F-F461-3B71-79AA-81A288029074}"/>
          </ac:picMkLst>
        </pc:picChg>
        <pc:cxnChg chg="add">
          <ac:chgData name="Segun Anthony Shanu (2505369)" userId="19c44a11-c536-489f-8b64-7e645f32b93c" providerId="ADAL" clId="{09FDF712-1070-4D5E-A091-9386C7B7DA89}" dt="2026-10-11T22:32:57.927" v="7736" actId="26606"/>
          <ac:cxnSpMkLst>
            <pc:docMk/>
            <pc:sldMk cId="2782617445" sldId="261"/>
            <ac:cxnSpMk id="31" creationId="{C49DA8F6-BCC1-4447-B54C-57856834B94B}"/>
          </ac:cxnSpMkLst>
        </pc:cxnChg>
        <pc:cxnChg chg="add del">
          <ac:chgData name="Segun Anthony Shanu (2505369)" userId="19c44a11-c536-489f-8b64-7e645f32b93c" providerId="ADAL" clId="{09FDF712-1070-4D5E-A091-9386C7B7DA89}" dt="2026-10-11T22:12:55.202" v="7640" actId="26606"/>
          <ac:cxnSpMkLst>
            <pc:docMk/>
            <pc:sldMk cId="2782617445" sldId="261"/>
            <ac:cxnSpMk id="47" creationId="{C49DA8F6-BCC1-4447-B54C-57856834B94B}"/>
          </ac:cxnSpMkLst>
        </pc:cxnChg>
      </pc:sldChg>
      <pc:sldChg chg="addSp modSp new mod modTransition setBg">
        <pc:chgData name="Segun Anthony Shanu (2505369)" userId="19c44a11-c536-489f-8b64-7e645f32b93c" providerId="ADAL" clId="{09FDF712-1070-4D5E-A091-9386C7B7DA89}" dt="2026-10-11T22:33:12.803" v="7737" actId="26606"/>
        <pc:sldMkLst>
          <pc:docMk/>
          <pc:sldMk cId="179264213" sldId="262"/>
        </pc:sldMkLst>
        <pc:spChg chg="mod">
          <ac:chgData name="Segun Anthony Shanu (2505369)" userId="19c44a11-c536-489f-8b64-7e645f32b93c" providerId="ADAL" clId="{09FDF712-1070-4D5E-A091-9386C7B7DA89}" dt="2026-10-11T22:33:12.803" v="7737" actId="26606"/>
          <ac:spMkLst>
            <pc:docMk/>
            <pc:sldMk cId="179264213" sldId="262"/>
            <ac:spMk id="2" creationId="{34852743-163B-CEB7-3694-B0CE876DF5FA}"/>
          </ac:spMkLst>
        </pc:spChg>
        <pc:spChg chg="mod">
          <ac:chgData name="Segun Anthony Shanu (2505369)" userId="19c44a11-c536-489f-8b64-7e645f32b93c" providerId="ADAL" clId="{09FDF712-1070-4D5E-A091-9386C7B7DA89}" dt="2026-10-11T22:33:12.803" v="7737" actId="26606"/>
          <ac:spMkLst>
            <pc:docMk/>
            <pc:sldMk cId="179264213" sldId="262"/>
            <ac:spMk id="3" creationId="{E3207335-554B-A890-E734-D3F3EBA49916}"/>
          </ac:spMkLst>
        </pc:spChg>
        <pc:spChg chg="mod">
          <ac:chgData name="Segun Anthony Shanu (2505369)" userId="19c44a11-c536-489f-8b64-7e645f32b93c" providerId="ADAL" clId="{09FDF712-1070-4D5E-A091-9386C7B7DA89}" dt="2026-10-11T22:33:12.803" v="7737" actId="26606"/>
          <ac:spMkLst>
            <pc:docMk/>
            <pc:sldMk cId="179264213" sldId="262"/>
            <ac:spMk id="4" creationId="{84C8896B-20D4-1A99-8186-FC797C5E2936}"/>
          </ac:spMkLst>
        </pc:spChg>
        <pc:spChg chg="add">
          <ac:chgData name="Segun Anthony Shanu (2505369)" userId="19c44a11-c536-489f-8b64-7e645f32b93c" providerId="ADAL" clId="{09FDF712-1070-4D5E-A091-9386C7B7DA89}" dt="2026-10-11T22:33:12.803" v="7737" actId="26606"/>
          <ac:spMkLst>
            <pc:docMk/>
            <pc:sldMk cId="179264213" sldId="262"/>
            <ac:spMk id="10" creationId="{362810D9-2C5A-477D-949C-C191895477F3}"/>
          </ac:spMkLst>
        </pc:spChg>
        <pc:spChg chg="add">
          <ac:chgData name="Segun Anthony Shanu (2505369)" userId="19c44a11-c536-489f-8b64-7e645f32b93c" providerId="ADAL" clId="{09FDF712-1070-4D5E-A091-9386C7B7DA89}" dt="2026-10-11T22:33:12.803" v="7737" actId="26606"/>
          <ac:spMkLst>
            <pc:docMk/>
            <pc:sldMk cId="179264213" sldId="262"/>
            <ac:spMk id="12" creationId="{081E4A58-353D-44AE-B2FC-2A74E2E400F7}"/>
          </ac:spMkLst>
        </pc:spChg>
        <pc:picChg chg="add">
          <ac:chgData name="Segun Anthony Shanu (2505369)" userId="19c44a11-c536-489f-8b64-7e645f32b93c" providerId="ADAL" clId="{09FDF712-1070-4D5E-A091-9386C7B7DA89}" dt="2026-10-11T22:33:12.803" v="7737" actId="26606"/>
          <ac:picMkLst>
            <pc:docMk/>
            <pc:sldMk cId="179264213" sldId="262"/>
            <ac:picMk id="6" creationId="{67ADFAFC-A87E-3ADF-AE38-5D707AC2F4C3}"/>
          </ac:picMkLst>
        </pc:picChg>
      </pc:sldChg>
      <pc:sldChg chg="addSp modSp new mod modTransition">
        <pc:chgData name="Segun Anthony Shanu (2505369)" userId="19c44a11-c536-489f-8b64-7e645f32b93c" providerId="ADAL" clId="{09FDF712-1070-4D5E-A091-9386C7B7DA89}" dt="2026-10-11T22:18:29.506" v="7683"/>
        <pc:sldMkLst>
          <pc:docMk/>
          <pc:sldMk cId="1845415788" sldId="263"/>
        </pc:sldMkLst>
        <pc:spChg chg="mod">
          <ac:chgData name="Segun Anthony Shanu (2505369)" userId="19c44a11-c536-489f-8b64-7e645f32b93c" providerId="ADAL" clId="{09FDF712-1070-4D5E-A091-9386C7B7DA89}" dt="2026-10-11T22:04:12.578" v="7611"/>
          <ac:spMkLst>
            <pc:docMk/>
            <pc:sldMk cId="1845415788" sldId="263"/>
            <ac:spMk id="2" creationId="{6D04D4F8-75D6-82A9-C6BE-8909B290B047}"/>
          </ac:spMkLst>
        </pc:spChg>
        <pc:spChg chg="add mod">
          <ac:chgData name="Segun Anthony Shanu (2505369)" userId="19c44a11-c536-489f-8b64-7e645f32b93c" providerId="ADAL" clId="{09FDF712-1070-4D5E-A091-9386C7B7DA89}" dt="2026-10-11T22:00:49.613" v="7541" actId="20577"/>
          <ac:spMkLst>
            <pc:docMk/>
            <pc:sldMk cId="1845415788" sldId="263"/>
            <ac:spMk id="3" creationId="{12679E68-B4C9-0CD8-114D-9EA9842EA68B}"/>
          </ac:spMkLst>
        </pc:spChg>
      </pc:sldChg>
      <pc:sldChg chg="addSp delSp modSp new mod modTransition">
        <pc:chgData name="Segun Anthony Shanu (2505369)" userId="19c44a11-c536-489f-8b64-7e645f32b93c" providerId="ADAL" clId="{09FDF712-1070-4D5E-A091-9386C7B7DA89}" dt="2026-10-11T22:20:57.741" v="7698"/>
        <pc:sldMkLst>
          <pc:docMk/>
          <pc:sldMk cId="3258587073" sldId="264"/>
        </pc:sldMkLst>
        <pc:spChg chg="mod">
          <ac:chgData name="Segun Anthony Shanu (2505369)" userId="19c44a11-c536-489f-8b64-7e645f32b93c" providerId="ADAL" clId="{09FDF712-1070-4D5E-A091-9386C7B7DA89}" dt="2026-10-11T21:50:35.185" v="7462" actId="207"/>
          <ac:spMkLst>
            <pc:docMk/>
            <pc:sldMk cId="3258587073" sldId="264"/>
            <ac:spMk id="2" creationId="{BF5A9063-D4C6-B15E-DD1C-D63FF341EC2A}"/>
          </ac:spMkLst>
        </pc:spChg>
        <pc:spChg chg="mod">
          <ac:chgData name="Segun Anthony Shanu (2505369)" userId="19c44a11-c536-489f-8b64-7e645f32b93c" providerId="ADAL" clId="{09FDF712-1070-4D5E-A091-9386C7B7DA89}" dt="2026-10-08T01:51:23.605" v="5300" actId="20577"/>
          <ac:spMkLst>
            <pc:docMk/>
            <pc:sldMk cId="3258587073" sldId="264"/>
            <ac:spMk id="3" creationId="{7B63E118-EE57-C249-96CE-DACC134F6E9C}"/>
          </ac:spMkLst>
        </pc:spChg>
        <pc:spChg chg="mod">
          <ac:chgData name="Segun Anthony Shanu (2505369)" userId="19c44a11-c536-489f-8b64-7e645f32b93c" providerId="ADAL" clId="{09FDF712-1070-4D5E-A091-9386C7B7DA89}" dt="2026-10-11T22:04:12.578" v="7611"/>
          <ac:spMkLst>
            <pc:docMk/>
            <pc:sldMk cId="3258587073" sldId="264"/>
            <ac:spMk id="4" creationId="{EFF9A17D-3278-8388-B8B5-107F60A64F54}"/>
          </ac:spMkLst>
        </pc:spChg>
        <pc:spChg chg="add mod">
          <ac:chgData name="Segun Anthony Shanu (2505369)" userId="19c44a11-c536-489f-8b64-7e645f32b93c" providerId="ADAL" clId="{09FDF712-1070-4D5E-A091-9386C7B7DA89}" dt="2026-10-08T01:42:03.460" v="5209" actId="20577"/>
          <ac:spMkLst>
            <pc:docMk/>
            <pc:sldMk cId="3258587073" sldId="264"/>
            <ac:spMk id="6" creationId="{B76D3E0E-0DEA-81D6-A260-BE687DE616F7}"/>
          </ac:spMkLst>
        </pc:spChg>
        <pc:spChg chg="add mod">
          <ac:chgData name="Segun Anthony Shanu (2505369)" userId="19c44a11-c536-489f-8b64-7e645f32b93c" providerId="ADAL" clId="{09FDF712-1070-4D5E-A091-9386C7B7DA89}" dt="2026-10-08T01:46:14.701" v="5239" actId="20577"/>
          <ac:spMkLst>
            <pc:docMk/>
            <pc:sldMk cId="3258587073" sldId="264"/>
            <ac:spMk id="7" creationId="{2F680542-7A31-223B-3229-BD293AA491CD}"/>
          </ac:spMkLst>
        </pc:spChg>
        <pc:spChg chg="add mod">
          <ac:chgData name="Segun Anthony Shanu (2505369)" userId="19c44a11-c536-489f-8b64-7e645f32b93c" providerId="ADAL" clId="{09FDF712-1070-4D5E-A091-9386C7B7DA89}" dt="2026-10-08T01:46:43.044" v="5246" actId="20577"/>
          <ac:spMkLst>
            <pc:docMk/>
            <pc:sldMk cId="3258587073" sldId="264"/>
            <ac:spMk id="8" creationId="{7666312F-A6B9-4535-4CA3-90C1E4AA4A5E}"/>
          </ac:spMkLst>
        </pc:spChg>
        <pc:spChg chg="add mod">
          <ac:chgData name="Segun Anthony Shanu (2505369)" userId="19c44a11-c536-489f-8b64-7e645f32b93c" providerId="ADAL" clId="{09FDF712-1070-4D5E-A091-9386C7B7DA89}" dt="2026-10-08T01:45:07.888" v="5236" actId="20577"/>
          <ac:spMkLst>
            <pc:docMk/>
            <pc:sldMk cId="3258587073" sldId="264"/>
            <ac:spMk id="9" creationId="{7A261372-D65C-BA7D-25C7-B2A19E76A0DA}"/>
          </ac:spMkLst>
        </pc:spChg>
        <pc:spChg chg="add mod">
          <ac:chgData name="Segun Anthony Shanu (2505369)" userId="19c44a11-c536-489f-8b64-7e645f32b93c" providerId="ADAL" clId="{09FDF712-1070-4D5E-A091-9386C7B7DA89}" dt="2026-10-08T01:50:36.307" v="5275" actId="20577"/>
          <ac:spMkLst>
            <pc:docMk/>
            <pc:sldMk cId="3258587073" sldId="264"/>
            <ac:spMk id="19" creationId="{9A347639-DCA4-D966-B349-437208DA3A17}"/>
          </ac:spMkLst>
        </pc:spChg>
        <pc:inkChg chg="add mod">
          <ac:chgData name="Segun Anthony Shanu (2505369)" userId="19c44a11-c536-489f-8b64-7e645f32b93c" providerId="ADAL" clId="{09FDF712-1070-4D5E-A091-9386C7B7DA89}" dt="2026-10-08T01:47:21.573" v="5249"/>
          <ac:inkMkLst>
            <pc:docMk/>
            <pc:sldMk cId="3258587073" sldId="264"/>
            <ac:inkMk id="11" creationId="{AFA5D867-9215-7E66-527D-BC40B7516F90}"/>
          </ac:inkMkLst>
        </pc:inkChg>
        <pc:cxnChg chg="add">
          <ac:chgData name="Segun Anthony Shanu (2505369)" userId="19c44a11-c536-489f-8b64-7e645f32b93c" providerId="ADAL" clId="{09FDF712-1070-4D5E-A091-9386C7B7DA89}" dt="2026-10-08T01:48:01.457" v="5252" actId="11529"/>
          <ac:cxnSpMkLst>
            <pc:docMk/>
            <pc:sldMk cId="3258587073" sldId="264"/>
            <ac:cxnSpMk id="14" creationId="{F510160A-6A53-1743-FC11-B387E3239011}"/>
          </ac:cxnSpMkLst>
        </pc:cxnChg>
        <pc:cxnChg chg="add mod">
          <ac:chgData name="Segun Anthony Shanu (2505369)" userId="19c44a11-c536-489f-8b64-7e645f32b93c" providerId="ADAL" clId="{09FDF712-1070-4D5E-A091-9386C7B7DA89}" dt="2026-10-08T01:48:29.515" v="5254" actId="13822"/>
          <ac:cxnSpMkLst>
            <pc:docMk/>
            <pc:sldMk cId="3258587073" sldId="264"/>
            <ac:cxnSpMk id="16" creationId="{37E52989-06EF-53C9-AC63-06D8FB666654}"/>
          </ac:cxnSpMkLst>
        </pc:cxnChg>
        <pc:cxnChg chg="add">
          <ac:chgData name="Segun Anthony Shanu (2505369)" userId="19c44a11-c536-489f-8b64-7e645f32b93c" providerId="ADAL" clId="{09FDF712-1070-4D5E-A091-9386C7B7DA89}" dt="2026-10-08T01:48:51.787" v="5255" actId="11529"/>
          <ac:cxnSpMkLst>
            <pc:docMk/>
            <pc:sldMk cId="3258587073" sldId="264"/>
            <ac:cxnSpMk id="18" creationId="{07D2116C-77CA-7442-97DD-AEC1C776F4CC}"/>
          </ac:cxnSpMkLst>
        </pc:cxnChg>
      </pc:sldChg>
      <pc:sldChg chg="addSp delSp modSp new mod modTransition setBg modClrScheme setClrOvrMap chgLayout">
        <pc:chgData name="Segun Anthony Shanu (2505369)" userId="19c44a11-c536-489f-8b64-7e645f32b93c" providerId="ADAL" clId="{09FDF712-1070-4D5E-A091-9386C7B7DA89}" dt="2026-10-11T22:33:32.207" v="7738" actId="26606"/>
        <pc:sldMkLst>
          <pc:docMk/>
          <pc:sldMk cId="4294038339" sldId="265"/>
        </pc:sldMkLst>
        <pc:spChg chg="mod">
          <ac:chgData name="Segun Anthony Shanu (2505369)" userId="19c44a11-c536-489f-8b64-7e645f32b93c" providerId="ADAL" clId="{09FDF712-1070-4D5E-A091-9386C7B7DA89}" dt="2026-10-11T22:33:32.207" v="7738" actId="26606"/>
          <ac:spMkLst>
            <pc:docMk/>
            <pc:sldMk cId="4294038339" sldId="265"/>
            <ac:spMk id="2" creationId="{2A801C55-5548-D13C-DC3D-224A94F8711A}"/>
          </ac:spMkLst>
        </pc:spChg>
        <pc:spChg chg="add del mod">
          <ac:chgData name="Segun Anthony Shanu (2505369)" userId="19c44a11-c536-489f-8b64-7e645f32b93c" providerId="ADAL" clId="{09FDF712-1070-4D5E-A091-9386C7B7DA89}" dt="2026-10-11T22:33:32.207" v="7738" actId="26606"/>
          <ac:spMkLst>
            <pc:docMk/>
            <pc:sldMk cId="4294038339" sldId="265"/>
            <ac:spMk id="3" creationId="{D97CE405-AF49-AA5C-C653-E8112421D1DB}"/>
          </ac:spMkLst>
        </pc:spChg>
        <pc:spChg chg="mod">
          <ac:chgData name="Segun Anthony Shanu (2505369)" userId="19c44a11-c536-489f-8b64-7e645f32b93c" providerId="ADAL" clId="{09FDF712-1070-4D5E-A091-9386C7B7DA89}" dt="2026-10-11T22:33:32.207" v="7738" actId="26606"/>
          <ac:spMkLst>
            <pc:docMk/>
            <pc:sldMk cId="4294038339" sldId="265"/>
            <ac:spMk id="4" creationId="{E3222E2C-4C83-C28A-A311-051E071461A6}"/>
          </ac:spMkLst>
        </pc:spChg>
        <pc:spChg chg="add del">
          <ac:chgData name="Segun Anthony Shanu (2505369)" userId="19c44a11-c536-489f-8b64-7e645f32b93c" providerId="ADAL" clId="{09FDF712-1070-4D5E-A091-9386C7B7DA89}" dt="2026-10-11T22:08:31.076" v="7614" actId="26606"/>
          <ac:spMkLst>
            <pc:docMk/>
            <pc:sldMk cId="4294038339" sldId="265"/>
            <ac:spMk id="7" creationId="{AE2B703B-46F9-481A-A605-82E2A828C4FA}"/>
          </ac:spMkLst>
        </pc:spChg>
        <pc:spChg chg="add del mod">
          <ac:chgData name="Segun Anthony Shanu (2505369)" userId="19c44a11-c536-489f-8b64-7e645f32b93c" providerId="ADAL" clId="{09FDF712-1070-4D5E-A091-9386C7B7DA89}" dt="2026-10-11T22:03:36.541" v="7583" actId="26606"/>
          <ac:spMkLst>
            <pc:docMk/>
            <pc:sldMk cId="4294038339" sldId="265"/>
            <ac:spMk id="9" creationId="{1AA434C4-6FE8-96DA-F9FA-B7F12C95E5C5}"/>
          </ac:spMkLst>
        </pc:spChg>
        <pc:spChg chg="add del mod">
          <ac:chgData name="Segun Anthony Shanu (2505369)" userId="19c44a11-c536-489f-8b64-7e645f32b93c" providerId="ADAL" clId="{09FDF712-1070-4D5E-A091-9386C7B7DA89}" dt="2026-10-11T22:03:27.975" v="7581" actId="26606"/>
          <ac:spMkLst>
            <pc:docMk/>
            <pc:sldMk cId="4294038339" sldId="265"/>
            <ac:spMk id="10" creationId="{D97CE405-AF49-AA5C-C653-E8112421D1DB}"/>
          </ac:spMkLst>
        </pc:spChg>
        <pc:spChg chg="add del">
          <ac:chgData name="Segun Anthony Shanu (2505369)" userId="19c44a11-c536-489f-8b64-7e645f32b93c" providerId="ADAL" clId="{09FDF712-1070-4D5E-A091-9386C7B7DA89}" dt="2026-10-11T22:08:31.076" v="7614" actId="26606"/>
          <ac:spMkLst>
            <pc:docMk/>
            <pc:sldMk cId="4294038339" sldId="265"/>
            <ac:spMk id="11" creationId="{F13BE4D7-0C3D-4906-B230-A1C5B4665CCF}"/>
          </ac:spMkLst>
        </pc:spChg>
        <pc:spChg chg="add del mod">
          <ac:chgData name="Segun Anthony Shanu (2505369)" userId="19c44a11-c536-489f-8b64-7e645f32b93c" providerId="ADAL" clId="{09FDF712-1070-4D5E-A091-9386C7B7DA89}" dt="2026-10-11T22:03:36.541" v="7583" actId="26606"/>
          <ac:spMkLst>
            <pc:docMk/>
            <pc:sldMk cId="4294038339" sldId="265"/>
            <ac:spMk id="12" creationId="{D97CE405-AF49-AA5C-C653-E8112421D1DB}"/>
          </ac:spMkLst>
        </pc:spChg>
        <pc:spChg chg="add del mod">
          <ac:chgData name="Segun Anthony Shanu (2505369)" userId="19c44a11-c536-489f-8b64-7e645f32b93c" providerId="ADAL" clId="{09FDF712-1070-4D5E-A091-9386C7B7DA89}" dt="2026-10-11T22:03:38.157" v="7585" actId="26606"/>
          <ac:spMkLst>
            <pc:docMk/>
            <pc:sldMk cId="4294038339" sldId="265"/>
            <ac:spMk id="14" creationId="{D97CE405-AF49-AA5C-C653-E8112421D1DB}"/>
          </ac:spMkLst>
        </pc:spChg>
        <pc:spChg chg="add del">
          <ac:chgData name="Segun Anthony Shanu (2505369)" userId="19c44a11-c536-489f-8b64-7e645f32b93c" providerId="ADAL" clId="{09FDF712-1070-4D5E-A091-9386C7B7DA89}" dt="2026-10-11T22:08:40.788" v="7616" actId="26606"/>
          <ac:spMkLst>
            <pc:docMk/>
            <pc:sldMk cId="4294038339" sldId="265"/>
            <ac:spMk id="15" creationId="{79BB35BC-D5C2-4C8B-A22A-A71E6191913B}"/>
          </ac:spMkLst>
        </pc:spChg>
        <pc:spChg chg="add del mod">
          <ac:chgData name="Segun Anthony Shanu (2505369)" userId="19c44a11-c536-489f-8b64-7e645f32b93c" providerId="ADAL" clId="{09FDF712-1070-4D5E-A091-9386C7B7DA89}" dt="2026-10-11T22:03:39.984" v="7587" actId="26606"/>
          <ac:spMkLst>
            <pc:docMk/>
            <pc:sldMk cId="4294038339" sldId="265"/>
            <ac:spMk id="16" creationId="{D97CE405-AF49-AA5C-C653-E8112421D1DB}"/>
          </ac:spMkLst>
        </pc:spChg>
        <pc:spChg chg="add del mod">
          <ac:chgData name="Segun Anthony Shanu (2505369)" userId="19c44a11-c536-489f-8b64-7e645f32b93c" providerId="ADAL" clId="{09FDF712-1070-4D5E-A091-9386C7B7DA89}" dt="2026-10-11T22:03:43.930" v="7589" actId="26606"/>
          <ac:spMkLst>
            <pc:docMk/>
            <pc:sldMk cId="4294038339" sldId="265"/>
            <ac:spMk id="18" creationId="{BA715D3B-DE9D-811B-FA11-2820EB69B958}"/>
          </ac:spMkLst>
        </pc:spChg>
        <pc:spChg chg="add del mod">
          <ac:chgData name="Segun Anthony Shanu (2505369)" userId="19c44a11-c536-489f-8b64-7e645f32b93c" providerId="ADAL" clId="{09FDF712-1070-4D5E-A091-9386C7B7DA89}" dt="2026-10-11T22:03:43.930" v="7589" actId="26606"/>
          <ac:spMkLst>
            <pc:docMk/>
            <pc:sldMk cId="4294038339" sldId="265"/>
            <ac:spMk id="19" creationId="{D97CE405-AF49-AA5C-C653-E8112421D1DB}"/>
          </ac:spMkLst>
        </pc:spChg>
        <pc:spChg chg="add del">
          <ac:chgData name="Segun Anthony Shanu (2505369)" userId="19c44a11-c536-489f-8b64-7e645f32b93c" providerId="ADAL" clId="{09FDF712-1070-4D5E-A091-9386C7B7DA89}" dt="2026-10-11T22:08:40.788" v="7616" actId="26606"/>
          <ac:spMkLst>
            <pc:docMk/>
            <pc:sldMk cId="4294038339" sldId="265"/>
            <ac:spMk id="20" creationId="{D97CE405-AF49-AA5C-C653-E8112421D1DB}"/>
          </ac:spMkLst>
        </pc:spChg>
        <pc:spChg chg="add del mod">
          <ac:chgData name="Segun Anthony Shanu (2505369)" userId="19c44a11-c536-489f-8b64-7e645f32b93c" providerId="ADAL" clId="{09FDF712-1070-4D5E-A091-9386C7B7DA89}" dt="2026-10-11T22:03:58.538" v="7591" actId="26606"/>
          <ac:spMkLst>
            <pc:docMk/>
            <pc:sldMk cId="4294038339" sldId="265"/>
            <ac:spMk id="21" creationId="{D97CE405-AF49-AA5C-C653-E8112421D1DB}"/>
          </ac:spMkLst>
        </pc:spChg>
        <pc:spChg chg="add del">
          <ac:chgData name="Segun Anthony Shanu (2505369)" userId="19c44a11-c536-489f-8b64-7e645f32b93c" providerId="ADAL" clId="{09FDF712-1070-4D5E-A091-9386C7B7DA89}" dt="2026-10-11T22:08:43.224" v="7618" actId="26606"/>
          <ac:spMkLst>
            <pc:docMk/>
            <pc:sldMk cId="4294038339" sldId="265"/>
            <ac:spMk id="23" creationId="{907EF6B7-1338-4443-8C46-6A318D952DFD}"/>
          </ac:spMkLst>
        </pc:spChg>
        <pc:spChg chg="add del">
          <ac:chgData name="Segun Anthony Shanu (2505369)" userId="19c44a11-c536-489f-8b64-7e645f32b93c" providerId="ADAL" clId="{09FDF712-1070-4D5E-A091-9386C7B7DA89}" dt="2026-10-11T22:08:43.224" v="7618" actId="26606"/>
          <ac:spMkLst>
            <pc:docMk/>
            <pc:sldMk cId="4294038339" sldId="265"/>
            <ac:spMk id="24" creationId="{DAAE4CDD-124C-4DCF-9584-B6033B545DD5}"/>
          </ac:spMkLst>
        </pc:spChg>
        <pc:spChg chg="add del">
          <ac:chgData name="Segun Anthony Shanu (2505369)" userId="19c44a11-c536-489f-8b64-7e645f32b93c" providerId="ADAL" clId="{09FDF712-1070-4D5E-A091-9386C7B7DA89}" dt="2026-10-11T22:08:43.224" v="7618" actId="26606"/>
          <ac:spMkLst>
            <pc:docMk/>
            <pc:sldMk cId="4294038339" sldId="265"/>
            <ac:spMk id="25" creationId="{081E4A58-353D-44AE-B2FC-2A74E2E400F7}"/>
          </ac:spMkLst>
        </pc:spChg>
        <pc:spChg chg="add del">
          <ac:chgData name="Segun Anthony Shanu (2505369)" userId="19c44a11-c536-489f-8b64-7e645f32b93c" providerId="ADAL" clId="{09FDF712-1070-4D5E-A091-9386C7B7DA89}" dt="2026-10-11T22:08:43.224" v="7618" actId="26606"/>
          <ac:spMkLst>
            <pc:docMk/>
            <pc:sldMk cId="4294038339" sldId="265"/>
            <ac:spMk id="26" creationId="{D97CE405-AF49-AA5C-C653-E8112421D1DB}"/>
          </ac:spMkLst>
        </pc:spChg>
        <pc:spChg chg="add del">
          <ac:chgData name="Segun Anthony Shanu (2505369)" userId="19c44a11-c536-489f-8b64-7e645f32b93c" providerId="ADAL" clId="{09FDF712-1070-4D5E-A091-9386C7B7DA89}" dt="2026-10-11T22:08:48.617" v="7620" actId="26606"/>
          <ac:spMkLst>
            <pc:docMk/>
            <pc:sldMk cId="4294038339" sldId="265"/>
            <ac:spMk id="28" creationId="{BACC6370-2D7E-4714-9D71-7542949D7D5D}"/>
          </ac:spMkLst>
        </pc:spChg>
        <pc:spChg chg="add del">
          <ac:chgData name="Segun Anthony Shanu (2505369)" userId="19c44a11-c536-489f-8b64-7e645f32b93c" providerId="ADAL" clId="{09FDF712-1070-4D5E-A091-9386C7B7DA89}" dt="2026-10-11T22:08:48.617" v="7620" actId="26606"/>
          <ac:spMkLst>
            <pc:docMk/>
            <pc:sldMk cId="4294038339" sldId="265"/>
            <ac:spMk id="29" creationId="{F68B3F68-107C-434F-AA38-110D5EA91B85}"/>
          </ac:spMkLst>
        </pc:spChg>
        <pc:spChg chg="add del">
          <ac:chgData name="Segun Anthony Shanu (2505369)" userId="19c44a11-c536-489f-8b64-7e645f32b93c" providerId="ADAL" clId="{09FDF712-1070-4D5E-A091-9386C7B7DA89}" dt="2026-10-11T22:08:48.617" v="7620" actId="26606"/>
          <ac:spMkLst>
            <pc:docMk/>
            <pc:sldMk cId="4294038339" sldId="265"/>
            <ac:spMk id="30" creationId="{AAD0DBB9-1A4B-4391-81D4-CB19F9AB918A}"/>
          </ac:spMkLst>
        </pc:spChg>
        <pc:spChg chg="add del">
          <ac:chgData name="Segun Anthony Shanu (2505369)" userId="19c44a11-c536-489f-8b64-7e645f32b93c" providerId="ADAL" clId="{09FDF712-1070-4D5E-A091-9386C7B7DA89}" dt="2026-10-11T22:08:48.617" v="7620" actId="26606"/>
          <ac:spMkLst>
            <pc:docMk/>
            <pc:sldMk cId="4294038339" sldId="265"/>
            <ac:spMk id="31" creationId="{063BBA22-50EA-4C4D-BE05-F1CE4E63AA56}"/>
          </ac:spMkLst>
        </pc:spChg>
        <pc:spChg chg="add del">
          <ac:chgData name="Segun Anthony Shanu (2505369)" userId="19c44a11-c536-489f-8b64-7e645f32b93c" providerId="ADAL" clId="{09FDF712-1070-4D5E-A091-9386C7B7DA89}" dt="2026-10-11T22:09:01.624" v="7624" actId="26606"/>
          <ac:spMkLst>
            <pc:docMk/>
            <pc:sldMk cId="4294038339" sldId="265"/>
            <ac:spMk id="38" creationId="{B50AB553-2A96-4A92-96F2-93548E096954}"/>
          </ac:spMkLst>
        </pc:spChg>
        <pc:spChg chg="add del">
          <ac:chgData name="Segun Anthony Shanu (2505369)" userId="19c44a11-c536-489f-8b64-7e645f32b93c" providerId="ADAL" clId="{09FDF712-1070-4D5E-A091-9386C7B7DA89}" dt="2026-10-11T22:09:08.728" v="7626" actId="26606"/>
          <ac:spMkLst>
            <pc:docMk/>
            <pc:sldMk cId="4294038339" sldId="265"/>
            <ac:spMk id="41" creationId="{EDDBB197-D710-4A4F-A9CA-FD2177498BE8}"/>
          </ac:spMkLst>
        </pc:spChg>
        <pc:spChg chg="add del">
          <ac:chgData name="Segun Anthony Shanu (2505369)" userId="19c44a11-c536-489f-8b64-7e645f32b93c" providerId="ADAL" clId="{09FDF712-1070-4D5E-A091-9386C7B7DA89}" dt="2026-10-11T22:09:08.728" v="7626" actId="26606"/>
          <ac:spMkLst>
            <pc:docMk/>
            <pc:sldMk cId="4294038339" sldId="265"/>
            <ac:spMk id="42" creationId="{975D1CFA-2CDB-4B64-BD9F-85744E8DA12F}"/>
          </ac:spMkLst>
        </pc:spChg>
        <pc:spChg chg="add del">
          <ac:chgData name="Segun Anthony Shanu (2505369)" userId="19c44a11-c536-489f-8b64-7e645f32b93c" providerId="ADAL" clId="{09FDF712-1070-4D5E-A091-9386C7B7DA89}" dt="2026-10-11T22:09:08.728" v="7626" actId="26606"/>
          <ac:spMkLst>
            <pc:docMk/>
            <pc:sldMk cId="4294038339" sldId="265"/>
            <ac:spMk id="43" creationId="{D97CE405-AF49-AA5C-C653-E8112421D1DB}"/>
          </ac:spMkLst>
        </pc:spChg>
        <pc:spChg chg="add del">
          <ac:chgData name="Segun Anthony Shanu (2505369)" userId="19c44a11-c536-489f-8b64-7e645f32b93c" providerId="ADAL" clId="{09FDF712-1070-4D5E-A091-9386C7B7DA89}" dt="2026-10-11T22:11:01.130" v="7628" actId="26606"/>
          <ac:spMkLst>
            <pc:docMk/>
            <pc:sldMk cId="4294038339" sldId="265"/>
            <ac:spMk id="51" creationId="{245A9F99-D9B1-4094-A2E2-B90AC1DB7B9C}"/>
          </ac:spMkLst>
        </pc:spChg>
        <pc:spChg chg="add del">
          <ac:chgData name="Segun Anthony Shanu (2505369)" userId="19c44a11-c536-489f-8b64-7e645f32b93c" providerId="ADAL" clId="{09FDF712-1070-4D5E-A091-9386C7B7DA89}" dt="2026-10-11T22:11:01.130" v="7628" actId="26606"/>
          <ac:spMkLst>
            <pc:docMk/>
            <pc:sldMk cId="4294038339" sldId="265"/>
            <ac:spMk id="52" creationId="{B7FAF607-473A-4A43-A23D-BBFF5C4117BB}"/>
          </ac:spMkLst>
        </pc:spChg>
        <pc:spChg chg="add del">
          <ac:chgData name="Segun Anthony Shanu (2505369)" userId="19c44a11-c536-489f-8b64-7e645f32b93c" providerId="ADAL" clId="{09FDF712-1070-4D5E-A091-9386C7B7DA89}" dt="2026-10-11T22:11:01.130" v="7628" actId="26606"/>
          <ac:spMkLst>
            <pc:docMk/>
            <pc:sldMk cId="4294038339" sldId="265"/>
            <ac:spMk id="54" creationId="{D97CE405-AF49-AA5C-C653-E8112421D1DB}"/>
          </ac:spMkLst>
        </pc:spChg>
        <pc:grpChg chg="add del">
          <ac:chgData name="Segun Anthony Shanu (2505369)" userId="19c44a11-c536-489f-8b64-7e645f32b93c" providerId="ADAL" clId="{09FDF712-1070-4D5E-A091-9386C7B7DA89}" dt="2026-10-11T22:09:08.728" v="7626" actId="26606"/>
          <ac:grpSpMkLst>
            <pc:docMk/>
            <pc:sldMk cId="4294038339" sldId="265"/>
            <ac:grpSpMk id="44" creationId="{25EE5136-01F1-466C-962D-BA9B4C6757AA}"/>
          </ac:grpSpMkLst>
        </pc:grpChg>
        <pc:grpChg chg="add del">
          <ac:chgData name="Segun Anthony Shanu (2505369)" userId="19c44a11-c536-489f-8b64-7e645f32b93c" providerId="ADAL" clId="{09FDF712-1070-4D5E-A091-9386C7B7DA89}" dt="2026-10-11T22:11:01.130" v="7628" actId="26606"/>
          <ac:grpSpMkLst>
            <pc:docMk/>
            <pc:sldMk cId="4294038339" sldId="265"/>
            <ac:grpSpMk id="55" creationId="{C5F6476F-D303-44D3-B30F-1BA348F0F64A}"/>
          </ac:grpSpMkLst>
        </pc:grpChg>
        <pc:graphicFrameChg chg="add del mod">
          <ac:chgData name="Segun Anthony Shanu (2505369)" userId="19c44a11-c536-489f-8b64-7e645f32b93c" providerId="ADAL" clId="{09FDF712-1070-4D5E-A091-9386C7B7DA89}" dt="2026-10-11T22:03:24.975" v="7579" actId="26606"/>
          <ac:graphicFrameMkLst>
            <pc:docMk/>
            <pc:sldMk cId="4294038339" sldId="265"/>
            <ac:graphicFrameMk id="8" creationId="{F9F472B6-59B3-FFC8-034A-54EF7ECE0299}"/>
          </ac:graphicFrameMkLst>
        </pc:graphicFrameChg>
        <pc:graphicFrameChg chg="add del">
          <ac:chgData name="Segun Anthony Shanu (2505369)" userId="19c44a11-c536-489f-8b64-7e645f32b93c" providerId="ADAL" clId="{09FDF712-1070-4D5E-A091-9386C7B7DA89}" dt="2026-10-11T22:08:31.076" v="7614" actId="26606"/>
          <ac:graphicFrameMkLst>
            <pc:docMk/>
            <pc:sldMk cId="4294038339" sldId="265"/>
            <ac:graphicFrameMk id="13" creationId="{5372215E-F2B6-E45B-9642-7FFB097DA4BA}"/>
          </ac:graphicFrameMkLst>
        </pc:graphicFrameChg>
        <pc:graphicFrameChg chg="add del">
          <ac:chgData name="Segun Anthony Shanu (2505369)" userId="19c44a11-c536-489f-8b64-7e645f32b93c" providerId="ADAL" clId="{09FDF712-1070-4D5E-A091-9386C7B7DA89}" dt="2026-10-11T22:08:48.617" v="7620" actId="26606"/>
          <ac:graphicFrameMkLst>
            <pc:docMk/>
            <pc:sldMk cId="4294038339" sldId="265"/>
            <ac:graphicFrameMk id="32" creationId="{1EDAA1A5-A001-7FE8-68D7-DFE303B0757C}"/>
          </ac:graphicFrameMkLst>
        </pc:graphicFrameChg>
        <pc:graphicFrameChg chg="add del">
          <ac:chgData name="Segun Anthony Shanu (2505369)" userId="19c44a11-c536-489f-8b64-7e645f32b93c" providerId="ADAL" clId="{09FDF712-1070-4D5E-A091-9386C7B7DA89}" dt="2026-10-11T22:08:55.032" v="7622" actId="26606"/>
          <ac:graphicFrameMkLst>
            <pc:docMk/>
            <pc:sldMk cId="4294038339" sldId="265"/>
            <ac:graphicFrameMk id="35" creationId="{6934EC8C-44BE-99AD-C7AB-86777E63D187}"/>
          </ac:graphicFrameMkLst>
        </pc:graphicFrameChg>
        <pc:graphicFrameChg chg="add del">
          <ac:chgData name="Segun Anthony Shanu (2505369)" userId="19c44a11-c536-489f-8b64-7e645f32b93c" providerId="ADAL" clId="{09FDF712-1070-4D5E-A091-9386C7B7DA89}" dt="2026-10-11T22:09:01.624" v="7624" actId="26606"/>
          <ac:graphicFrameMkLst>
            <pc:docMk/>
            <pc:sldMk cId="4294038339" sldId="265"/>
            <ac:graphicFrameMk id="39" creationId="{5A1AC59A-3FF7-89BF-17A5-A2DF110BA445}"/>
          </ac:graphicFrameMkLst>
        </pc:graphicFrameChg>
        <pc:picChg chg="add del">
          <ac:chgData name="Segun Anthony Shanu (2505369)" userId="19c44a11-c536-489f-8b64-7e645f32b93c" providerId="ADAL" clId="{09FDF712-1070-4D5E-A091-9386C7B7DA89}" dt="2026-10-11T22:03:20.928" v="7577" actId="26606"/>
          <ac:picMkLst>
            <pc:docMk/>
            <pc:sldMk cId="4294038339" sldId="265"/>
            <ac:picMk id="6" creationId="{FA00DC7F-2719-EEB8-E6A1-D177AC4FEF73}"/>
          </ac:picMkLst>
        </pc:picChg>
        <pc:picChg chg="add del">
          <ac:chgData name="Segun Anthony Shanu (2505369)" userId="19c44a11-c536-489f-8b64-7e645f32b93c" providerId="ADAL" clId="{09FDF712-1070-4D5E-A091-9386C7B7DA89}" dt="2026-10-11T22:08:40.788" v="7616" actId="26606"/>
          <ac:picMkLst>
            <pc:docMk/>
            <pc:sldMk cId="4294038339" sldId="265"/>
            <ac:picMk id="17" creationId="{88D4B369-E059-A83B-3396-478ACF8A96FA}"/>
          </ac:picMkLst>
        </pc:picChg>
        <pc:picChg chg="add del">
          <ac:chgData name="Segun Anthony Shanu (2505369)" userId="19c44a11-c536-489f-8b64-7e645f32b93c" providerId="ADAL" clId="{09FDF712-1070-4D5E-A091-9386C7B7DA89}" dt="2026-10-11T22:03:58.538" v="7591" actId="26606"/>
          <ac:picMkLst>
            <pc:docMk/>
            <pc:sldMk cId="4294038339" sldId="265"/>
            <ac:picMk id="22" creationId="{5D5C8505-6862-B194-47C5-C07F84884C4D}"/>
          </ac:picMkLst>
        </pc:picChg>
        <pc:picChg chg="add">
          <ac:chgData name="Segun Anthony Shanu (2505369)" userId="19c44a11-c536-489f-8b64-7e645f32b93c" providerId="ADAL" clId="{09FDF712-1070-4D5E-A091-9386C7B7DA89}" dt="2026-10-11T22:33:32.207" v="7738" actId="26606"/>
          <ac:picMkLst>
            <pc:docMk/>
            <pc:sldMk cId="4294038339" sldId="265"/>
            <ac:picMk id="27" creationId="{1F4D3B74-05DC-35D4-9F43-2BBA13C99C79}"/>
          </ac:picMkLst>
        </pc:picChg>
        <pc:picChg chg="add del">
          <ac:chgData name="Segun Anthony Shanu (2505369)" userId="19c44a11-c536-489f-8b64-7e645f32b93c" providerId="ADAL" clId="{09FDF712-1070-4D5E-A091-9386C7B7DA89}" dt="2026-10-11T22:08:55.032" v="7622" actId="26606"/>
          <ac:picMkLst>
            <pc:docMk/>
            <pc:sldMk cId="4294038339" sldId="265"/>
            <ac:picMk id="34" creationId="{F96444D5-61B4-D4E7-69FC-4FEEE52D31A3}"/>
          </ac:picMkLst>
        </pc:picChg>
        <pc:picChg chg="add del">
          <ac:chgData name="Segun Anthony Shanu (2505369)" userId="19c44a11-c536-489f-8b64-7e645f32b93c" providerId="ADAL" clId="{09FDF712-1070-4D5E-A091-9386C7B7DA89}" dt="2026-10-11T22:09:01.624" v="7624" actId="26606"/>
          <ac:picMkLst>
            <pc:docMk/>
            <pc:sldMk cId="4294038339" sldId="265"/>
            <ac:picMk id="37" creationId="{D9B15BF2-D4B2-2416-ED42-85ED24C7543E}"/>
          </ac:picMkLst>
        </pc:picChg>
        <pc:picChg chg="add del">
          <ac:chgData name="Segun Anthony Shanu (2505369)" userId="19c44a11-c536-489f-8b64-7e645f32b93c" providerId="ADAL" clId="{09FDF712-1070-4D5E-A091-9386C7B7DA89}" dt="2026-10-11T22:09:08.728" v="7626" actId="26606"/>
          <ac:picMkLst>
            <pc:docMk/>
            <pc:sldMk cId="4294038339" sldId="265"/>
            <ac:picMk id="49" creationId="{C54BD024-A888-03E4-090C-531C2FC14DD4}"/>
          </ac:picMkLst>
        </pc:picChg>
        <pc:picChg chg="add del">
          <ac:chgData name="Segun Anthony Shanu (2505369)" userId="19c44a11-c536-489f-8b64-7e645f32b93c" providerId="ADAL" clId="{09FDF712-1070-4D5E-A091-9386C7B7DA89}" dt="2026-10-11T22:11:01.130" v="7628" actId="26606"/>
          <ac:picMkLst>
            <pc:docMk/>
            <pc:sldMk cId="4294038339" sldId="265"/>
            <ac:picMk id="53" creationId="{6FFCFA26-1C97-E7D8-745A-5A39C9B659D1}"/>
          </ac:picMkLst>
        </pc:picChg>
        <pc:cxnChg chg="add">
          <ac:chgData name="Segun Anthony Shanu (2505369)" userId="19c44a11-c536-489f-8b64-7e645f32b93c" providerId="ADAL" clId="{09FDF712-1070-4D5E-A091-9386C7B7DA89}" dt="2026-10-11T22:33:32.207" v="7738" actId="26606"/>
          <ac:cxnSpMkLst>
            <pc:docMk/>
            <pc:sldMk cId="4294038339" sldId="265"/>
            <ac:cxnSpMk id="33" creationId="{1503BFE4-729B-D9D0-C17B-501E6AF1127A}"/>
          </ac:cxnSpMkLst>
        </pc:cxnChg>
      </pc:sldChg>
      <pc:sldChg chg="addSp delSp modSp new mod modTransition setBg">
        <pc:chgData name="Segun Anthony Shanu (2505369)" userId="19c44a11-c536-489f-8b64-7e645f32b93c" providerId="ADAL" clId="{09FDF712-1070-4D5E-A091-9386C7B7DA89}" dt="2026-10-11T22:27:44.923" v="7723" actId="26606"/>
        <pc:sldMkLst>
          <pc:docMk/>
          <pc:sldMk cId="3170974717" sldId="266"/>
        </pc:sldMkLst>
        <pc:spChg chg="mod">
          <ac:chgData name="Segun Anthony Shanu (2505369)" userId="19c44a11-c536-489f-8b64-7e645f32b93c" providerId="ADAL" clId="{09FDF712-1070-4D5E-A091-9386C7B7DA89}" dt="2026-10-11T22:27:44.923" v="7723" actId="26606"/>
          <ac:spMkLst>
            <pc:docMk/>
            <pc:sldMk cId="3170974717" sldId="266"/>
            <ac:spMk id="2" creationId="{3833CF5E-AE6D-C265-FF81-846E66B57F2D}"/>
          </ac:spMkLst>
        </pc:spChg>
        <pc:spChg chg="del mod">
          <ac:chgData name="Segun Anthony Shanu (2505369)" userId="19c44a11-c536-489f-8b64-7e645f32b93c" providerId="ADAL" clId="{09FDF712-1070-4D5E-A091-9386C7B7DA89}" dt="2026-10-11T22:27:44.923" v="7723" actId="26606"/>
          <ac:spMkLst>
            <pc:docMk/>
            <pc:sldMk cId="3170974717" sldId="266"/>
            <ac:spMk id="3" creationId="{A9C49ACC-1791-8FBD-D345-444119F12461}"/>
          </ac:spMkLst>
        </pc:spChg>
        <pc:spChg chg="mod">
          <ac:chgData name="Segun Anthony Shanu (2505369)" userId="19c44a11-c536-489f-8b64-7e645f32b93c" providerId="ADAL" clId="{09FDF712-1070-4D5E-A091-9386C7B7DA89}" dt="2026-10-11T22:27:44.923" v="7723" actId="26606"/>
          <ac:spMkLst>
            <pc:docMk/>
            <pc:sldMk cId="3170974717" sldId="266"/>
            <ac:spMk id="4" creationId="{5E0A9C7C-38C8-5354-ADDB-6F1ECCAF50C1}"/>
          </ac:spMkLst>
        </pc:spChg>
        <pc:spChg chg="add">
          <ac:chgData name="Segun Anthony Shanu (2505369)" userId="19c44a11-c536-489f-8b64-7e645f32b93c" providerId="ADAL" clId="{09FDF712-1070-4D5E-A091-9386C7B7DA89}" dt="2026-10-11T22:27:44.923" v="7723" actId="26606"/>
          <ac:spMkLst>
            <pc:docMk/>
            <pc:sldMk cId="3170974717" sldId="266"/>
            <ac:spMk id="10" creationId="{0C541B88-1AE9-40C3-AFD5-967787C1979F}"/>
          </ac:spMkLst>
        </pc:spChg>
        <pc:spChg chg="add">
          <ac:chgData name="Segun Anthony Shanu (2505369)" userId="19c44a11-c536-489f-8b64-7e645f32b93c" providerId="ADAL" clId="{09FDF712-1070-4D5E-A091-9386C7B7DA89}" dt="2026-10-11T22:27:44.923" v="7723" actId="26606"/>
          <ac:spMkLst>
            <pc:docMk/>
            <pc:sldMk cId="3170974717" sldId="266"/>
            <ac:spMk id="12" creationId="{E5F17139-31EE-46AC-B04F-DBBD852DD6CB}"/>
          </ac:spMkLst>
        </pc:spChg>
        <pc:spChg chg="add">
          <ac:chgData name="Segun Anthony Shanu (2505369)" userId="19c44a11-c536-489f-8b64-7e645f32b93c" providerId="ADAL" clId="{09FDF712-1070-4D5E-A091-9386C7B7DA89}" dt="2026-10-11T22:27:44.923" v="7723" actId="26606"/>
          <ac:spMkLst>
            <pc:docMk/>
            <pc:sldMk cId="3170974717" sldId="266"/>
            <ac:spMk id="18" creationId="{89D16701-DA76-4F72-BB63-E2C3FFBDFE0F}"/>
          </ac:spMkLst>
        </pc:spChg>
        <pc:spChg chg="add">
          <ac:chgData name="Segun Anthony Shanu (2505369)" userId="19c44a11-c536-489f-8b64-7e645f32b93c" providerId="ADAL" clId="{09FDF712-1070-4D5E-A091-9386C7B7DA89}" dt="2026-10-11T22:27:44.923" v="7723" actId="26606"/>
          <ac:spMkLst>
            <pc:docMk/>
            <pc:sldMk cId="3170974717" sldId="266"/>
            <ac:spMk id="20" creationId="{1CC28BE1-9DC6-43FE-9582-39F091098D77}"/>
          </ac:spMkLst>
        </pc:spChg>
        <pc:grpChg chg="add">
          <ac:chgData name="Segun Anthony Shanu (2505369)" userId="19c44a11-c536-489f-8b64-7e645f32b93c" providerId="ADAL" clId="{09FDF712-1070-4D5E-A091-9386C7B7DA89}" dt="2026-10-11T22:27:44.923" v="7723" actId="26606"/>
          <ac:grpSpMkLst>
            <pc:docMk/>
            <pc:sldMk cId="3170974717" sldId="266"/>
            <ac:grpSpMk id="14" creationId="{7CF625D3-71A3-4F30-A096-8EF334E959D0}"/>
          </ac:grpSpMkLst>
        </pc:grpChg>
        <pc:grpChg chg="add">
          <ac:chgData name="Segun Anthony Shanu (2505369)" userId="19c44a11-c536-489f-8b64-7e645f32b93c" providerId="ADAL" clId="{09FDF712-1070-4D5E-A091-9386C7B7DA89}" dt="2026-10-11T22:27:44.923" v="7723" actId="26606"/>
          <ac:grpSpMkLst>
            <pc:docMk/>
            <pc:sldMk cId="3170974717" sldId="266"/>
            <ac:grpSpMk id="22" creationId="{AF9AF3F3-CE0C-4125-BDD7-346487FA0B40}"/>
          </ac:grpSpMkLst>
        </pc:grpChg>
        <pc:graphicFrameChg chg="add">
          <ac:chgData name="Segun Anthony Shanu (2505369)" userId="19c44a11-c536-489f-8b64-7e645f32b93c" providerId="ADAL" clId="{09FDF712-1070-4D5E-A091-9386C7B7DA89}" dt="2026-10-11T22:27:44.923" v="7723" actId="26606"/>
          <ac:graphicFrameMkLst>
            <pc:docMk/>
            <pc:sldMk cId="3170974717" sldId="266"/>
            <ac:graphicFrameMk id="6" creationId="{C2EF0FE0-0CCE-1556-AB87-A4125D8A5B41}"/>
          </ac:graphicFrameMkLst>
        </pc:graphicFrameChg>
      </pc:sldChg>
      <pc:sldChg chg="modSp new del mod">
        <pc:chgData name="Segun Anthony Shanu (2505369)" userId="19c44a11-c536-489f-8b64-7e645f32b93c" providerId="ADAL" clId="{09FDF712-1070-4D5E-A091-9386C7B7DA89}" dt="2026-10-11T21:24:12.155" v="6847" actId="2696"/>
        <pc:sldMkLst>
          <pc:docMk/>
          <pc:sldMk cId="2269322638" sldId="267"/>
        </pc:sldMkLst>
        <pc:spChg chg="mod">
          <ac:chgData name="Segun Anthony Shanu (2505369)" userId="19c44a11-c536-489f-8b64-7e645f32b93c" providerId="ADAL" clId="{09FDF712-1070-4D5E-A091-9386C7B7DA89}" dt="2026-10-11T21:24:04.700" v="6846" actId="20577"/>
          <ac:spMkLst>
            <pc:docMk/>
            <pc:sldMk cId="2269322638" sldId="267"/>
            <ac:spMk id="3" creationId="{CDCAEADE-E25D-9E7E-216C-DE7E476CAEA2}"/>
          </ac:spMkLst>
        </pc:spChg>
      </pc:sldChg>
      <pc:sldChg chg="addSp delSp modSp new mod modTransition setBg">
        <pc:chgData name="Segun Anthony Shanu (2505369)" userId="19c44a11-c536-489f-8b64-7e645f32b93c" providerId="ADAL" clId="{09FDF712-1070-4D5E-A091-9386C7B7DA89}" dt="2026-10-11T22:34:37.454" v="7743" actId="26606"/>
        <pc:sldMkLst>
          <pc:docMk/>
          <pc:sldMk cId="3558530395" sldId="267"/>
        </pc:sldMkLst>
        <pc:spChg chg="mod ord">
          <ac:chgData name="Segun Anthony Shanu (2505369)" userId="19c44a11-c536-489f-8b64-7e645f32b93c" providerId="ADAL" clId="{09FDF712-1070-4D5E-A091-9386C7B7DA89}" dt="2026-10-11T22:34:37.454" v="7743" actId="26606"/>
          <ac:spMkLst>
            <pc:docMk/>
            <pc:sldMk cId="3558530395" sldId="267"/>
            <ac:spMk id="2" creationId="{7DA62747-B10A-4D9C-E741-F3F3085B1EAA}"/>
          </ac:spMkLst>
        </pc:spChg>
        <pc:spChg chg="add mod">
          <ac:chgData name="Segun Anthony Shanu (2505369)" userId="19c44a11-c536-489f-8b64-7e645f32b93c" providerId="ADAL" clId="{09FDF712-1070-4D5E-A091-9386C7B7DA89}" dt="2026-10-11T22:34:37.454" v="7743" actId="26606"/>
          <ac:spMkLst>
            <pc:docMk/>
            <pc:sldMk cId="3558530395" sldId="267"/>
            <ac:spMk id="3" creationId="{B2719DFF-54D6-4640-7F50-9DC83CE42753}"/>
          </ac:spMkLst>
        </pc:spChg>
        <pc:spChg chg="add del">
          <ac:chgData name="Segun Anthony Shanu (2505369)" userId="19c44a11-c536-489f-8b64-7e645f32b93c" providerId="ADAL" clId="{09FDF712-1070-4D5E-A091-9386C7B7DA89}" dt="2026-10-11T22:34:29.293" v="7740" actId="26606"/>
          <ac:spMkLst>
            <pc:docMk/>
            <pc:sldMk cId="3558530395" sldId="267"/>
            <ac:spMk id="8" creationId="{A7AE9375-4664-4DB2-922D-2782A6E439AC}"/>
          </ac:spMkLst>
        </pc:spChg>
        <pc:spChg chg="add del">
          <ac:chgData name="Segun Anthony Shanu (2505369)" userId="19c44a11-c536-489f-8b64-7e645f32b93c" providerId="ADAL" clId="{09FDF712-1070-4D5E-A091-9386C7B7DA89}" dt="2026-10-11T22:34:29.293" v="7740" actId="26606"/>
          <ac:spMkLst>
            <pc:docMk/>
            <pc:sldMk cId="3558530395" sldId="267"/>
            <ac:spMk id="12" creationId="{9DD005C1-8C51-42D6-9BEE-B9B83849743D}"/>
          </ac:spMkLst>
        </pc:spChg>
        <pc:spChg chg="add del">
          <ac:chgData name="Segun Anthony Shanu (2505369)" userId="19c44a11-c536-489f-8b64-7e645f32b93c" providerId="ADAL" clId="{09FDF712-1070-4D5E-A091-9386C7B7DA89}" dt="2026-10-11T22:34:37.443" v="7742" actId="26606"/>
          <ac:spMkLst>
            <pc:docMk/>
            <pc:sldMk cId="3558530395" sldId="267"/>
            <ac:spMk id="14" creationId="{CBB2B1F0-0DD6-4744-9A46-7A344FB48E40}"/>
          </ac:spMkLst>
        </pc:spChg>
        <pc:spChg chg="add del">
          <ac:chgData name="Segun Anthony Shanu (2505369)" userId="19c44a11-c536-489f-8b64-7e645f32b93c" providerId="ADAL" clId="{09FDF712-1070-4D5E-A091-9386C7B7DA89}" dt="2026-10-11T22:34:37.443" v="7742" actId="26606"/>
          <ac:spMkLst>
            <pc:docMk/>
            <pc:sldMk cId="3558530395" sldId="267"/>
            <ac:spMk id="15" creationId="{52D502E5-F6B4-4D58-B4AE-FC466FF15EE8}"/>
          </ac:spMkLst>
        </pc:spChg>
        <pc:spChg chg="add del">
          <ac:chgData name="Segun Anthony Shanu (2505369)" userId="19c44a11-c536-489f-8b64-7e645f32b93c" providerId="ADAL" clId="{09FDF712-1070-4D5E-A091-9386C7B7DA89}" dt="2026-10-11T22:34:37.443" v="7742" actId="26606"/>
          <ac:spMkLst>
            <pc:docMk/>
            <pc:sldMk cId="3558530395" sldId="267"/>
            <ac:spMk id="16" creationId="{9DECDBF4-02B6-4BB4-B65B-B8107AD6A9E8}"/>
          </ac:spMkLst>
        </pc:spChg>
        <pc:spChg chg="add">
          <ac:chgData name="Segun Anthony Shanu (2505369)" userId="19c44a11-c536-489f-8b64-7e645f32b93c" providerId="ADAL" clId="{09FDF712-1070-4D5E-A091-9386C7B7DA89}" dt="2026-10-11T22:34:37.454" v="7743" actId="26606"/>
          <ac:spMkLst>
            <pc:docMk/>
            <pc:sldMk cId="3558530395" sldId="267"/>
            <ac:spMk id="18" creationId="{AC17DE74-01C9-4859-B65A-85CF999E8580}"/>
          </ac:spMkLst>
        </pc:spChg>
        <pc:spChg chg="add">
          <ac:chgData name="Segun Anthony Shanu (2505369)" userId="19c44a11-c536-489f-8b64-7e645f32b93c" providerId="ADAL" clId="{09FDF712-1070-4D5E-A091-9386C7B7DA89}" dt="2026-10-11T22:34:37.454" v="7743" actId="26606"/>
          <ac:spMkLst>
            <pc:docMk/>
            <pc:sldMk cId="3558530395" sldId="267"/>
            <ac:spMk id="19" creationId="{068C0432-0E90-4CC1-8CD3-D44A90DF07EF}"/>
          </ac:spMkLst>
        </pc:spChg>
        <pc:cxnChg chg="add del">
          <ac:chgData name="Segun Anthony Shanu (2505369)" userId="19c44a11-c536-489f-8b64-7e645f32b93c" providerId="ADAL" clId="{09FDF712-1070-4D5E-A091-9386C7B7DA89}" dt="2026-10-11T22:34:29.293" v="7740" actId="26606"/>
          <ac:cxnSpMkLst>
            <pc:docMk/>
            <pc:sldMk cId="3558530395" sldId="267"/>
            <ac:cxnSpMk id="10" creationId="{EE504C98-6397-41C1-A8D8-2D9C4ED307E0}"/>
          </ac:cxnSpMkLst>
        </pc:cxnChg>
      </pc:sldChg>
      <pc:sldChg chg="addSp delSp modSp new mod modTransition setBg delDesignElem">
        <pc:chgData name="Segun Anthony Shanu (2505369)" userId="19c44a11-c536-489f-8b64-7e645f32b93c" providerId="ADAL" clId="{09FDF712-1070-4D5E-A091-9386C7B7DA89}" dt="2026-10-11T22:21:24.119" v="7703"/>
        <pc:sldMkLst>
          <pc:docMk/>
          <pc:sldMk cId="2655914883" sldId="268"/>
        </pc:sldMkLst>
        <pc:spChg chg="mod ord">
          <ac:chgData name="Segun Anthony Shanu (2505369)" userId="19c44a11-c536-489f-8b64-7e645f32b93c" providerId="ADAL" clId="{09FDF712-1070-4D5E-A091-9386C7B7DA89}" dt="2026-10-11T22:04:12.578" v="7611"/>
          <ac:spMkLst>
            <pc:docMk/>
            <pc:sldMk cId="2655914883" sldId="268"/>
            <ac:spMk id="2" creationId="{2CDC993F-707F-6635-6501-B128CBBBFF43}"/>
          </ac:spMkLst>
        </pc:spChg>
        <pc:spChg chg="add mod">
          <ac:chgData name="Segun Anthony Shanu (2505369)" userId="19c44a11-c536-489f-8b64-7e645f32b93c" providerId="ADAL" clId="{09FDF712-1070-4D5E-A091-9386C7B7DA89}" dt="2026-10-11T21:44:47.206" v="7421" actId="1076"/>
          <ac:spMkLst>
            <pc:docMk/>
            <pc:sldMk cId="2655914883" sldId="268"/>
            <ac:spMk id="5" creationId="{75577594-A08B-F1FE-2B92-B8D65783F340}"/>
          </ac:spMkLst>
        </pc:spChg>
        <pc:spChg chg="add del">
          <ac:chgData name="Segun Anthony Shanu (2505369)" userId="19c44a11-c536-489f-8b64-7e645f32b93c" providerId="ADAL" clId="{09FDF712-1070-4D5E-A091-9386C7B7DA89}" dt="2026-10-11T21:53:48.950" v="7509"/>
          <ac:spMkLst>
            <pc:docMk/>
            <pc:sldMk cId="2655914883" sldId="268"/>
            <ac:spMk id="9" creationId="{7742A528-B5BC-48B8-92DE-9C2B44451A96}"/>
          </ac:spMkLst>
        </pc:spChg>
        <pc:picChg chg="add mod">
          <ac:chgData name="Segun Anthony Shanu (2505369)" userId="19c44a11-c536-489f-8b64-7e645f32b93c" providerId="ADAL" clId="{09FDF712-1070-4D5E-A091-9386C7B7DA89}" dt="2026-10-11T21:42:14.565" v="7394" actId="1076"/>
          <ac:picMkLst>
            <pc:docMk/>
            <pc:sldMk cId="2655914883" sldId="268"/>
            <ac:picMk id="4" creationId="{56DADBA4-C00E-37A5-EE9E-7B5022929DC2}"/>
          </ac:picMkLst>
        </pc:picChg>
      </pc:sldChg>
      <pc:sldMasterChg chg="modTransition setBg modSldLayout">
        <pc:chgData name="Segun Anthony Shanu (2505369)" userId="19c44a11-c536-489f-8b64-7e645f32b93c" providerId="ADAL" clId="{09FDF712-1070-4D5E-A091-9386C7B7DA89}" dt="2026-10-11T22:18:29.506" v="7683"/>
        <pc:sldMasterMkLst>
          <pc:docMk/>
          <pc:sldMasterMk cId="3018364562" sldId="2147483648"/>
        </pc:sldMasterMkLst>
        <pc:sldLayoutChg chg="modTransition">
          <pc:chgData name="Segun Anthony Shanu (2505369)" userId="19c44a11-c536-489f-8b64-7e645f32b93c" providerId="ADAL" clId="{09FDF712-1070-4D5E-A091-9386C7B7DA89}" dt="2026-10-11T22:18:29.506" v="7683"/>
          <pc:sldLayoutMkLst>
            <pc:docMk/>
            <pc:sldMasterMk cId="3018364562" sldId="2147483648"/>
            <pc:sldLayoutMk cId="946154311" sldId="2147483649"/>
          </pc:sldLayoutMkLst>
        </pc:sldLayoutChg>
        <pc:sldLayoutChg chg="modTransition">
          <pc:chgData name="Segun Anthony Shanu (2505369)" userId="19c44a11-c536-489f-8b64-7e645f32b93c" providerId="ADAL" clId="{09FDF712-1070-4D5E-A091-9386C7B7DA89}" dt="2026-10-11T22:18:29.506" v="7683"/>
          <pc:sldLayoutMkLst>
            <pc:docMk/>
            <pc:sldMasterMk cId="3018364562" sldId="2147483648"/>
            <pc:sldLayoutMk cId="1528505927" sldId="2147483650"/>
          </pc:sldLayoutMkLst>
        </pc:sldLayoutChg>
        <pc:sldLayoutChg chg="modTransition">
          <pc:chgData name="Segun Anthony Shanu (2505369)" userId="19c44a11-c536-489f-8b64-7e645f32b93c" providerId="ADAL" clId="{09FDF712-1070-4D5E-A091-9386C7B7DA89}" dt="2026-10-11T22:18:29.506" v="7683"/>
          <pc:sldLayoutMkLst>
            <pc:docMk/>
            <pc:sldMasterMk cId="3018364562" sldId="2147483648"/>
            <pc:sldLayoutMk cId="2370410188" sldId="2147483651"/>
          </pc:sldLayoutMkLst>
        </pc:sldLayoutChg>
        <pc:sldLayoutChg chg="modTransition">
          <pc:chgData name="Segun Anthony Shanu (2505369)" userId="19c44a11-c536-489f-8b64-7e645f32b93c" providerId="ADAL" clId="{09FDF712-1070-4D5E-A091-9386C7B7DA89}" dt="2026-10-11T22:18:29.506" v="7683"/>
          <pc:sldLayoutMkLst>
            <pc:docMk/>
            <pc:sldMasterMk cId="3018364562" sldId="2147483648"/>
            <pc:sldLayoutMk cId="2331012401" sldId="2147483652"/>
          </pc:sldLayoutMkLst>
        </pc:sldLayoutChg>
        <pc:sldLayoutChg chg="modTransition">
          <pc:chgData name="Segun Anthony Shanu (2505369)" userId="19c44a11-c536-489f-8b64-7e645f32b93c" providerId="ADAL" clId="{09FDF712-1070-4D5E-A091-9386C7B7DA89}" dt="2026-10-11T22:18:29.506" v="7683"/>
          <pc:sldLayoutMkLst>
            <pc:docMk/>
            <pc:sldMasterMk cId="3018364562" sldId="2147483648"/>
            <pc:sldLayoutMk cId="115065158" sldId="2147483653"/>
          </pc:sldLayoutMkLst>
        </pc:sldLayoutChg>
        <pc:sldLayoutChg chg="modTransition">
          <pc:chgData name="Segun Anthony Shanu (2505369)" userId="19c44a11-c536-489f-8b64-7e645f32b93c" providerId="ADAL" clId="{09FDF712-1070-4D5E-A091-9386C7B7DA89}" dt="2026-10-11T22:18:29.506" v="7683"/>
          <pc:sldLayoutMkLst>
            <pc:docMk/>
            <pc:sldMasterMk cId="3018364562" sldId="2147483648"/>
            <pc:sldLayoutMk cId="191839931" sldId="2147483654"/>
          </pc:sldLayoutMkLst>
        </pc:sldLayoutChg>
        <pc:sldLayoutChg chg="modTransition">
          <pc:chgData name="Segun Anthony Shanu (2505369)" userId="19c44a11-c536-489f-8b64-7e645f32b93c" providerId="ADAL" clId="{09FDF712-1070-4D5E-A091-9386C7B7DA89}" dt="2026-10-11T22:18:29.506" v="7683"/>
          <pc:sldLayoutMkLst>
            <pc:docMk/>
            <pc:sldMasterMk cId="3018364562" sldId="2147483648"/>
            <pc:sldLayoutMk cId="255278955" sldId="2147483655"/>
          </pc:sldLayoutMkLst>
        </pc:sldLayoutChg>
        <pc:sldLayoutChg chg="modTransition">
          <pc:chgData name="Segun Anthony Shanu (2505369)" userId="19c44a11-c536-489f-8b64-7e645f32b93c" providerId="ADAL" clId="{09FDF712-1070-4D5E-A091-9386C7B7DA89}" dt="2026-10-11T22:18:29.506" v="7683"/>
          <pc:sldLayoutMkLst>
            <pc:docMk/>
            <pc:sldMasterMk cId="3018364562" sldId="2147483648"/>
            <pc:sldLayoutMk cId="4219100056" sldId="2147483656"/>
          </pc:sldLayoutMkLst>
        </pc:sldLayoutChg>
        <pc:sldLayoutChg chg="modTransition">
          <pc:chgData name="Segun Anthony Shanu (2505369)" userId="19c44a11-c536-489f-8b64-7e645f32b93c" providerId="ADAL" clId="{09FDF712-1070-4D5E-A091-9386C7B7DA89}" dt="2026-10-11T22:18:29.506" v="7683"/>
          <pc:sldLayoutMkLst>
            <pc:docMk/>
            <pc:sldMasterMk cId="3018364562" sldId="2147483648"/>
            <pc:sldLayoutMk cId="2954740043" sldId="2147483657"/>
          </pc:sldLayoutMkLst>
        </pc:sldLayoutChg>
        <pc:sldLayoutChg chg="modTransition">
          <pc:chgData name="Segun Anthony Shanu (2505369)" userId="19c44a11-c536-489f-8b64-7e645f32b93c" providerId="ADAL" clId="{09FDF712-1070-4D5E-A091-9386C7B7DA89}" dt="2026-10-11T22:18:29.506" v="7683"/>
          <pc:sldLayoutMkLst>
            <pc:docMk/>
            <pc:sldMasterMk cId="3018364562" sldId="2147483648"/>
            <pc:sldLayoutMk cId="2938529121" sldId="2147483658"/>
          </pc:sldLayoutMkLst>
        </pc:sldLayoutChg>
        <pc:sldLayoutChg chg="modTransition">
          <pc:chgData name="Segun Anthony Shanu (2505369)" userId="19c44a11-c536-489f-8b64-7e645f32b93c" providerId="ADAL" clId="{09FDF712-1070-4D5E-A091-9386C7B7DA89}" dt="2026-10-11T22:18:29.506" v="7683"/>
          <pc:sldLayoutMkLst>
            <pc:docMk/>
            <pc:sldMasterMk cId="3018364562" sldId="2147483648"/>
            <pc:sldLayoutMk cId="3962962493" sldId="2147483659"/>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ata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A6D6AD2-332F-4979-9218-C0EA52A76DF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1C071BF-0F48-466F-9FF8-16236FFB17A7}">
      <dgm:prSet/>
      <dgm:spPr/>
      <dgm:t>
        <a:bodyPr/>
        <a:lstStyle/>
        <a:p>
          <a:pPr>
            <a:lnSpc>
              <a:spcPct val="100000"/>
            </a:lnSpc>
          </a:pPr>
          <a:r>
            <a:rPr lang="en-GB" b="1" i="0" baseline="0"/>
            <a:t>Student Name:	Segun Shanu</a:t>
          </a:r>
          <a:endParaRPr lang="en-US"/>
        </a:p>
      </dgm:t>
    </dgm:pt>
    <dgm:pt modelId="{5C5A5CA8-3566-493B-865C-14338130D12B}" type="parTrans" cxnId="{2845272A-2FF8-460A-A7F9-6512688A3D89}">
      <dgm:prSet/>
      <dgm:spPr/>
      <dgm:t>
        <a:bodyPr/>
        <a:lstStyle/>
        <a:p>
          <a:endParaRPr lang="en-US"/>
        </a:p>
      </dgm:t>
    </dgm:pt>
    <dgm:pt modelId="{6FA009E4-6DB6-4D3A-BE1D-2C34CAC48765}" type="sibTrans" cxnId="{2845272A-2FF8-460A-A7F9-6512688A3D89}">
      <dgm:prSet/>
      <dgm:spPr/>
      <dgm:t>
        <a:bodyPr/>
        <a:lstStyle/>
        <a:p>
          <a:endParaRPr lang="en-US"/>
        </a:p>
      </dgm:t>
    </dgm:pt>
    <dgm:pt modelId="{0BC06E24-B9CB-4724-AEC3-C6AC775FA374}">
      <dgm:prSet/>
      <dgm:spPr/>
      <dgm:t>
        <a:bodyPr/>
        <a:lstStyle/>
        <a:p>
          <a:pPr>
            <a:lnSpc>
              <a:spcPct val="100000"/>
            </a:lnSpc>
          </a:pPr>
          <a:r>
            <a:rPr lang="en-GB" b="1" i="0" baseline="0"/>
            <a:t>Student ID:		2505369</a:t>
          </a:r>
          <a:endParaRPr lang="en-US"/>
        </a:p>
      </dgm:t>
    </dgm:pt>
    <dgm:pt modelId="{45D22CCA-3CCD-4B1F-8405-95CC212E538F}" type="parTrans" cxnId="{2CBEC079-EBBE-4B43-BE83-CC69B71B3382}">
      <dgm:prSet/>
      <dgm:spPr/>
      <dgm:t>
        <a:bodyPr/>
        <a:lstStyle/>
        <a:p>
          <a:endParaRPr lang="en-US"/>
        </a:p>
      </dgm:t>
    </dgm:pt>
    <dgm:pt modelId="{B4AB6D0F-63F8-42BF-B8E8-82B0C5F5E087}" type="sibTrans" cxnId="{2CBEC079-EBBE-4B43-BE83-CC69B71B3382}">
      <dgm:prSet/>
      <dgm:spPr/>
      <dgm:t>
        <a:bodyPr/>
        <a:lstStyle/>
        <a:p>
          <a:endParaRPr lang="en-US"/>
        </a:p>
      </dgm:t>
    </dgm:pt>
    <dgm:pt modelId="{1F5368A5-AE77-4754-8E51-8C04930C1411}">
      <dgm:prSet/>
      <dgm:spPr/>
      <dgm:t>
        <a:bodyPr/>
        <a:lstStyle/>
        <a:p>
          <a:pPr>
            <a:lnSpc>
              <a:spcPct val="100000"/>
            </a:lnSpc>
          </a:pPr>
          <a:r>
            <a:rPr lang="en-GB" b="1" i="0" baseline="0"/>
            <a:t>Lecturer’s Name:	Shujun Xiao </a:t>
          </a:r>
          <a:endParaRPr lang="en-US"/>
        </a:p>
      </dgm:t>
    </dgm:pt>
    <dgm:pt modelId="{D90C5C16-80EE-4E0F-993A-36A5F968A0FA}" type="parTrans" cxnId="{A058E602-515F-423C-8045-68A84D898FBE}">
      <dgm:prSet/>
      <dgm:spPr/>
      <dgm:t>
        <a:bodyPr/>
        <a:lstStyle/>
        <a:p>
          <a:endParaRPr lang="en-US"/>
        </a:p>
      </dgm:t>
    </dgm:pt>
    <dgm:pt modelId="{31E2014C-3A89-4C88-B4FF-48C8FEBCF10A}" type="sibTrans" cxnId="{A058E602-515F-423C-8045-68A84D898FBE}">
      <dgm:prSet/>
      <dgm:spPr/>
      <dgm:t>
        <a:bodyPr/>
        <a:lstStyle/>
        <a:p>
          <a:endParaRPr lang="en-US"/>
        </a:p>
      </dgm:t>
    </dgm:pt>
    <dgm:pt modelId="{D54C1285-D912-4301-BE22-7D9DA9061637}">
      <dgm:prSet/>
      <dgm:spPr/>
      <dgm:t>
        <a:bodyPr/>
        <a:lstStyle/>
        <a:p>
          <a:pPr>
            <a:lnSpc>
              <a:spcPct val="100000"/>
            </a:lnSpc>
          </a:pPr>
          <a:r>
            <a:rPr lang="en-GB" b="1" i="0" baseline="0"/>
            <a:t>Module Code: 	LCLM 5002</a:t>
          </a:r>
          <a:endParaRPr lang="en-US"/>
        </a:p>
      </dgm:t>
    </dgm:pt>
    <dgm:pt modelId="{3C5FDC43-2056-4987-A498-6BDA20CF271B}" type="parTrans" cxnId="{CAAC0D05-C0EA-4F08-BE6F-9A652EAA89FD}">
      <dgm:prSet/>
      <dgm:spPr/>
      <dgm:t>
        <a:bodyPr/>
        <a:lstStyle/>
        <a:p>
          <a:endParaRPr lang="en-US"/>
        </a:p>
      </dgm:t>
    </dgm:pt>
    <dgm:pt modelId="{8FF42036-611D-4557-B7F4-7AB2B135D12A}" type="sibTrans" cxnId="{CAAC0D05-C0EA-4F08-BE6F-9A652EAA89FD}">
      <dgm:prSet/>
      <dgm:spPr/>
      <dgm:t>
        <a:bodyPr/>
        <a:lstStyle/>
        <a:p>
          <a:endParaRPr lang="en-US"/>
        </a:p>
      </dgm:t>
    </dgm:pt>
    <dgm:pt modelId="{844DA846-2C1E-466C-8D7A-A6EDABFFE19E}">
      <dgm:prSet/>
      <dgm:spPr/>
      <dgm:t>
        <a:bodyPr/>
        <a:lstStyle/>
        <a:p>
          <a:pPr>
            <a:lnSpc>
              <a:spcPct val="100000"/>
            </a:lnSpc>
          </a:pPr>
          <a:r>
            <a:rPr lang="en-GB" b="1" i="0" baseline="0"/>
            <a:t>Module Name: 	Managing Individuals and Teams</a:t>
          </a:r>
          <a:endParaRPr lang="en-US"/>
        </a:p>
      </dgm:t>
    </dgm:pt>
    <dgm:pt modelId="{84229190-8B93-44DD-AF4F-B8C526BDE4BA}" type="parTrans" cxnId="{5511D25E-3F25-47E5-BD6C-4BA2CAFDB314}">
      <dgm:prSet/>
      <dgm:spPr/>
      <dgm:t>
        <a:bodyPr/>
        <a:lstStyle/>
        <a:p>
          <a:endParaRPr lang="en-US"/>
        </a:p>
      </dgm:t>
    </dgm:pt>
    <dgm:pt modelId="{C5F3DD5D-ACD8-4850-A1CB-1F85CB2BE9B8}" type="sibTrans" cxnId="{5511D25E-3F25-47E5-BD6C-4BA2CAFDB314}">
      <dgm:prSet/>
      <dgm:spPr/>
      <dgm:t>
        <a:bodyPr/>
        <a:lstStyle/>
        <a:p>
          <a:endParaRPr lang="en-US"/>
        </a:p>
      </dgm:t>
    </dgm:pt>
    <dgm:pt modelId="{9385A0EA-D788-4EF0-A33A-6FC9E62E3DA8}">
      <dgm:prSet/>
      <dgm:spPr/>
      <dgm:t>
        <a:bodyPr/>
        <a:lstStyle/>
        <a:p>
          <a:pPr>
            <a:lnSpc>
              <a:spcPct val="100000"/>
            </a:lnSpc>
          </a:pPr>
          <a:r>
            <a:rPr lang="en-GB" b="1" i="0" baseline="0"/>
            <a:t>Component 1: 	Effective HR Practices (HealthConnect UK)</a:t>
          </a:r>
          <a:endParaRPr lang="en-US"/>
        </a:p>
      </dgm:t>
    </dgm:pt>
    <dgm:pt modelId="{32A81ACD-D38A-479D-849B-1119015EE16B}" type="parTrans" cxnId="{DF22E219-A0CB-4D87-885A-CFBFBFDD927E}">
      <dgm:prSet/>
      <dgm:spPr/>
      <dgm:t>
        <a:bodyPr/>
        <a:lstStyle/>
        <a:p>
          <a:endParaRPr lang="en-US"/>
        </a:p>
      </dgm:t>
    </dgm:pt>
    <dgm:pt modelId="{625F8018-76BB-4BD5-BE11-5912C815AE0A}" type="sibTrans" cxnId="{DF22E219-A0CB-4D87-885A-CFBFBFDD927E}">
      <dgm:prSet/>
      <dgm:spPr/>
      <dgm:t>
        <a:bodyPr/>
        <a:lstStyle/>
        <a:p>
          <a:endParaRPr lang="en-US"/>
        </a:p>
      </dgm:t>
    </dgm:pt>
    <dgm:pt modelId="{12A6968F-3F6F-4F6D-A3CA-A94BC75573A2}" type="pres">
      <dgm:prSet presAssocID="{7A6D6AD2-332F-4979-9218-C0EA52A76DF8}" presName="root" presStyleCnt="0">
        <dgm:presLayoutVars>
          <dgm:dir/>
          <dgm:resizeHandles val="exact"/>
        </dgm:presLayoutVars>
      </dgm:prSet>
      <dgm:spPr/>
    </dgm:pt>
    <dgm:pt modelId="{E44DEA79-8FA9-4CA7-9B43-F071FC9F3916}" type="pres">
      <dgm:prSet presAssocID="{71C071BF-0F48-466F-9FF8-16236FFB17A7}" presName="compNode" presStyleCnt="0"/>
      <dgm:spPr/>
    </dgm:pt>
    <dgm:pt modelId="{2BCE3DFD-9D7F-40CF-B831-51487A348A90}" type="pres">
      <dgm:prSet presAssocID="{71C071BF-0F48-466F-9FF8-16236FFB17A7}" presName="bgRect" presStyleLbl="bgShp" presStyleIdx="0" presStyleCnt="6"/>
      <dgm:spPr/>
    </dgm:pt>
    <dgm:pt modelId="{0018371C-5289-411A-9727-7953355EF8A7}" type="pres">
      <dgm:prSet presAssocID="{71C071BF-0F48-466F-9FF8-16236FFB17A7}"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User"/>
        </a:ext>
      </dgm:extLst>
    </dgm:pt>
    <dgm:pt modelId="{AB14DAC6-9944-4CC3-8A73-A1A17E8A4EA4}" type="pres">
      <dgm:prSet presAssocID="{71C071BF-0F48-466F-9FF8-16236FFB17A7}" presName="spaceRect" presStyleCnt="0"/>
      <dgm:spPr/>
    </dgm:pt>
    <dgm:pt modelId="{43793C6B-22C1-4964-A295-3FC4840FA741}" type="pres">
      <dgm:prSet presAssocID="{71C071BF-0F48-466F-9FF8-16236FFB17A7}" presName="parTx" presStyleLbl="revTx" presStyleIdx="0" presStyleCnt="6">
        <dgm:presLayoutVars>
          <dgm:chMax val="0"/>
          <dgm:chPref val="0"/>
        </dgm:presLayoutVars>
      </dgm:prSet>
      <dgm:spPr/>
    </dgm:pt>
    <dgm:pt modelId="{79E10DFC-3053-4687-8841-0C8A55053692}" type="pres">
      <dgm:prSet presAssocID="{6FA009E4-6DB6-4D3A-BE1D-2C34CAC48765}" presName="sibTrans" presStyleCnt="0"/>
      <dgm:spPr/>
    </dgm:pt>
    <dgm:pt modelId="{6E262C75-0A46-4EAE-85CC-41C6740958CF}" type="pres">
      <dgm:prSet presAssocID="{0BC06E24-B9CB-4724-AEC3-C6AC775FA374}" presName="compNode" presStyleCnt="0"/>
      <dgm:spPr/>
    </dgm:pt>
    <dgm:pt modelId="{E6263484-350E-44A0-AD08-86670D9111F2}" type="pres">
      <dgm:prSet presAssocID="{0BC06E24-B9CB-4724-AEC3-C6AC775FA374}" presName="bgRect" presStyleLbl="bgShp" presStyleIdx="1" presStyleCnt="6"/>
      <dgm:spPr/>
    </dgm:pt>
    <dgm:pt modelId="{35DF992B-E955-40BA-91E5-09E5DBB1082D}" type="pres">
      <dgm:prSet presAssocID="{0BC06E24-B9CB-4724-AEC3-C6AC775FA374}"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mployee Badge"/>
        </a:ext>
      </dgm:extLst>
    </dgm:pt>
    <dgm:pt modelId="{D0968173-7ED8-41A3-92E3-70E537724FDC}" type="pres">
      <dgm:prSet presAssocID="{0BC06E24-B9CB-4724-AEC3-C6AC775FA374}" presName="spaceRect" presStyleCnt="0"/>
      <dgm:spPr/>
    </dgm:pt>
    <dgm:pt modelId="{7EBC008C-7000-4206-BB5D-3A3218B26FE9}" type="pres">
      <dgm:prSet presAssocID="{0BC06E24-B9CB-4724-AEC3-C6AC775FA374}" presName="parTx" presStyleLbl="revTx" presStyleIdx="1" presStyleCnt="6">
        <dgm:presLayoutVars>
          <dgm:chMax val="0"/>
          <dgm:chPref val="0"/>
        </dgm:presLayoutVars>
      </dgm:prSet>
      <dgm:spPr/>
    </dgm:pt>
    <dgm:pt modelId="{07757CE0-5AF6-49EE-9037-F97D46B159F1}" type="pres">
      <dgm:prSet presAssocID="{B4AB6D0F-63F8-42BF-B8E8-82B0C5F5E087}" presName="sibTrans" presStyleCnt="0"/>
      <dgm:spPr/>
    </dgm:pt>
    <dgm:pt modelId="{0BF2683E-A120-499C-B439-1EF9EE8A06D2}" type="pres">
      <dgm:prSet presAssocID="{1F5368A5-AE77-4754-8E51-8C04930C1411}" presName="compNode" presStyleCnt="0"/>
      <dgm:spPr/>
    </dgm:pt>
    <dgm:pt modelId="{A3029C2D-F645-49E6-A5C2-32DAACB9A6EE}" type="pres">
      <dgm:prSet presAssocID="{1F5368A5-AE77-4754-8E51-8C04930C1411}" presName="bgRect" presStyleLbl="bgShp" presStyleIdx="2" presStyleCnt="6"/>
      <dgm:spPr/>
    </dgm:pt>
    <dgm:pt modelId="{AB8A19F4-B94B-4CA6-9C3C-253A90EB60FC}" type="pres">
      <dgm:prSet presAssocID="{1F5368A5-AE77-4754-8E51-8C04930C1411}"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ecturer"/>
        </a:ext>
      </dgm:extLst>
    </dgm:pt>
    <dgm:pt modelId="{DE71C617-A64F-4D40-A67E-45AC32B32B1E}" type="pres">
      <dgm:prSet presAssocID="{1F5368A5-AE77-4754-8E51-8C04930C1411}" presName="spaceRect" presStyleCnt="0"/>
      <dgm:spPr/>
    </dgm:pt>
    <dgm:pt modelId="{6B91920D-5FF8-4F38-8D60-E7B4B77D52C1}" type="pres">
      <dgm:prSet presAssocID="{1F5368A5-AE77-4754-8E51-8C04930C1411}" presName="parTx" presStyleLbl="revTx" presStyleIdx="2" presStyleCnt="6">
        <dgm:presLayoutVars>
          <dgm:chMax val="0"/>
          <dgm:chPref val="0"/>
        </dgm:presLayoutVars>
      </dgm:prSet>
      <dgm:spPr/>
    </dgm:pt>
    <dgm:pt modelId="{BA5C1495-5BDC-41B0-A424-4384E0991CFD}" type="pres">
      <dgm:prSet presAssocID="{31E2014C-3A89-4C88-B4FF-48C8FEBCF10A}" presName="sibTrans" presStyleCnt="0"/>
      <dgm:spPr/>
    </dgm:pt>
    <dgm:pt modelId="{E427EEAC-EF02-42BE-9D46-E1A840D2D9B3}" type="pres">
      <dgm:prSet presAssocID="{D54C1285-D912-4301-BE22-7D9DA9061637}" presName="compNode" presStyleCnt="0"/>
      <dgm:spPr/>
    </dgm:pt>
    <dgm:pt modelId="{98094998-9626-43EA-B59E-96E4071F30E8}" type="pres">
      <dgm:prSet presAssocID="{D54C1285-D912-4301-BE22-7D9DA9061637}" presName="bgRect" presStyleLbl="bgShp" presStyleIdx="3" presStyleCnt="6"/>
      <dgm:spPr/>
    </dgm:pt>
    <dgm:pt modelId="{7DCA976F-3A91-4970-964F-F3FD24DE7D7B}" type="pres">
      <dgm:prSet presAssocID="{D54C1285-D912-4301-BE22-7D9DA9061637}"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code"/>
        </a:ext>
      </dgm:extLst>
    </dgm:pt>
    <dgm:pt modelId="{F55A0321-C459-41E3-AD4D-77528504B5D9}" type="pres">
      <dgm:prSet presAssocID="{D54C1285-D912-4301-BE22-7D9DA9061637}" presName="spaceRect" presStyleCnt="0"/>
      <dgm:spPr/>
    </dgm:pt>
    <dgm:pt modelId="{5A71024C-1D0C-4EF3-9C83-6498BC99E327}" type="pres">
      <dgm:prSet presAssocID="{D54C1285-D912-4301-BE22-7D9DA9061637}" presName="parTx" presStyleLbl="revTx" presStyleIdx="3" presStyleCnt="6">
        <dgm:presLayoutVars>
          <dgm:chMax val="0"/>
          <dgm:chPref val="0"/>
        </dgm:presLayoutVars>
      </dgm:prSet>
      <dgm:spPr/>
    </dgm:pt>
    <dgm:pt modelId="{6AB18515-70AA-46F7-A602-23D7514FFA92}" type="pres">
      <dgm:prSet presAssocID="{8FF42036-611D-4557-B7F4-7AB2B135D12A}" presName="sibTrans" presStyleCnt="0"/>
      <dgm:spPr/>
    </dgm:pt>
    <dgm:pt modelId="{1AD802AD-6BF5-41D0-B9BE-A32B894756D6}" type="pres">
      <dgm:prSet presAssocID="{844DA846-2C1E-466C-8D7A-A6EDABFFE19E}" presName="compNode" presStyleCnt="0"/>
      <dgm:spPr/>
    </dgm:pt>
    <dgm:pt modelId="{90AB971C-9385-40E8-AE2F-B858DBC37634}" type="pres">
      <dgm:prSet presAssocID="{844DA846-2C1E-466C-8D7A-A6EDABFFE19E}" presName="bgRect" presStyleLbl="bgShp" presStyleIdx="4" presStyleCnt="6"/>
      <dgm:spPr/>
    </dgm:pt>
    <dgm:pt modelId="{F57FFD28-B797-47DF-8D48-766D1EC31A2E}" type="pres">
      <dgm:prSet presAssocID="{844DA846-2C1E-466C-8D7A-A6EDABFFE19E}"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Users"/>
        </a:ext>
      </dgm:extLst>
    </dgm:pt>
    <dgm:pt modelId="{B3D26088-3860-4FE9-BADE-148420817FFC}" type="pres">
      <dgm:prSet presAssocID="{844DA846-2C1E-466C-8D7A-A6EDABFFE19E}" presName="spaceRect" presStyleCnt="0"/>
      <dgm:spPr/>
    </dgm:pt>
    <dgm:pt modelId="{0C1C6042-16A1-4FD5-B01B-ED481074368A}" type="pres">
      <dgm:prSet presAssocID="{844DA846-2C1E-466C-8D7A-A6EDABFFE19E}" presName="parTx" presStyleLbl="revTx" presStyleIdx="4" presStyleCnt="6">
        <dgm:presLayoutVars>
          <dgm:chMax val="0"/>
          <dgm:chPref val="0"/>
        </dgm:presLayoutVars>
      </dgm:prSet>
      <dgm:spPr/>
    </dgm:pt>
    <dgm:pt modelId="{4E5713CC-0B7F-4243-AAD2-A1D0EAA5E3BB}" type="pres">
      <dgm:prSet presAssocID="{C5F3DD5D-ACD8-4850-A1CB-1F85CB2BE9B8}" presName="sibTrans" presStyleCnt="0"/>
      <dgm:spPr/>
    </dgm:pt>
    <dgm:pt modelId="{54F1B3EA-29A8-485D-A408-71740505D881}" type="pres">
      <dgm:prSet presAssocID="{9385A0EA-D788-4EF0-A33A-6FC9E62E3DA8}" presName="compNode" presStyleCnt="0"/>
      <dgm:spPr/>
    </dgm:pt>
    <dgm:pt modelId="{47F01295-7DA1-4463-A717-995C509BAE36}" type="pres">
      <dgm:prSet presAssocID="{9385A0EA-D788-4EF0-A33A-6FC9E62E3DA8}" presName="bgRect" presStyleLbl="bgShp" presStyleIdx="5" presStyleCnt="6"/>
      <dgm:spPr/>
    </dgm:pt>
    <dgm:pt modelId="{626F1F13-BB76-4F84-9DA5-A2501321CF1D}" type="pres">
      <dgm:prSet presAssocID="{9385A0EA-D788-4EF0-A33A-6FC9E62E3DA8}"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D3912E49-8C9E-43EA-83A3-3865796F2B5A}" type="pres">
      <dgm:prSet presAssocID="{9385A0EA-D788-4EF0-A33A-6FC9E62E3DA8}" presName="spaceRect" presStyleCnt="0"/>
      <dgm:spPr/>
    </dgm:pt>
    <dgm:pt modelId="{C0BA253A-B70D-4D55-81E1-9430C811207B}" type="pres">
      <dgm:prSet presAssocID="{9385A0EA-D788-4EF0-A33A-6FC9E62E3DA8}" presName="parTx" presStyleLbl="revTx" presStyleIdx="5" presStyleCnt="6">
        <dgm:presLayoutVars>
          <dgm:chMax val="0"/>
          <dgm:chPref val="0"/>
        </dgm:presLayoutVars>
      </dgm:prSet>
      <dgm:spPr/>
    </dgm:pt>
  </dgm:ptLst>
  <dgm:cxnLst>
    <dgm:cxn modelId="{A058E602-515F-423C-8045-68A84D898FBE}" srcId="{7A6D6AD2-332F-4979-9218-C0EA52A76DF8}" destId="{1F5368A5-AE77-4754-8E51-8C04930C1411}" srcOrd="2" destOrd="0" parTransId="{D90C5C16-80EE-4E0F-993A-36A5F968A0FA}" sibTransId="{31E2014C-3A89-4C88-B4FF-48C8FEBCF10A}"/>
    <dgm:cxn modelId="{CAAC0D05-C0EA-4F08-BE6F-9A652EAA89FD}" srcId="{7A6D6AD2-332F-4979-9218-C0EA52A76DF8}" destId="{D54C1285-D912-4301-BE22-7D9DA9061637}" srcOrd="3" destOrd="0" parTransId="{3C5FDC43-2056-4987-A498-6BDA20CF271B}" sibTransId="{8FF42036-611D-4557-B7F4-7AB2B135D12A}"/>
    <dgm:cxn modelId="{DF22E219-A0CB-4D87-885A-CFBFBFDD927E}" srcId="{7A6D6AD2-332F-4979-9218-C0EA52A76DF8}" destId="{9385A0EA-D788-4EF0-A33A-6FC9E62E3DA8}" srcOrd="5" destOrd="0" parTransId="{32A81ACD-D38A-479D-849B-1119015EE16B}" sibTransId="{625F8018-76BB-4BD5-BE11-5912C815AE0A}"/>
    <dgm:cxn modelId="{FE3C181F-7B4F-4460-A2CE-AB8F769AD1F7}" type="presOf" srcId="{71C071BF-0F48-466F-9FF8-16236FFB17A7}" destId="{43793C6B-22C1-4964-A295-3FC4840FA741}" srcOrd="0" destOrd="0" presId="urn:microsoft.com/office/officeart/2018/2/layout/IconVerticalSolidList"/>
    <dgm:cxn modelId="{2845272A-2FF8-460A-A7F9-6512688A3D89}" srcId="{7A6D6AD2-332F-4979-9218-C0EA52A76DF8}" destId="{71C071BF-0F48-466F-9FF8-16236FFB17A7}" srcOrd="0" destOrd="0" parTransId="{5C5A5CA8-3566-493B-865C-14338130D12B}" sibTransId="{6FA009E4-6DB6-4D3A-BE1D-2C34CAC48765}"/>
    <dgm:cxn modelId="{1066B63C-A723-46F1-AC71-A5F12B234364}" type="presOf" srcId="{7A6D6AD2-332F-4979-9218-C0EA52A76DF8}" destId="{12A6968F-3F6F-4F6D-A3CA-A94BC75573A2}" srcOrd="0" destOrd="0" presId="urn:microsoft.com/office/officeart/2018/2/layout/IconVerticalSolidList"/>
    <dgm:cxn modelId="{460EE35D-6E38-4B83-88B6-5B71623E4B06}" type="presOf" srcId="{9385A0EA-D788-4EF0-A33A-6FC9E62E3DA8}" destId="{C0BA253A-B70D-4D55-81E1-9430C811207B}" srcOrd="0" destOrd="0" presId="urn:microsoft.com/office/officeart/2018/2/layout/IconVerticalSolidList"/>
    <dgm:cxn modelId="{5511D25E-3F25-47E5-BD6C-4BA2CAFDB314}" srcId="{7A6D6AD2-332F-4979-9218-C0EA52A76DF8}" destId="{844DA846-2C1E-466C-8D7A-A6EDABFFE19E}" srcOrd="4" destOrd="0" parTransId="{84229190-8B93-44DD-AF4F-B8C526BDE4BA}" sibTransId="{C5F3DD5D-ACD8-4850-A1CB-1F85CB2BE9B8}"/>
    <dgm:cxn modelId="{2478D342-25BA-4FC1-8634-1B04F9B250B3}" type="presOf" srcId="{844DA846-2C1E-466C-8D7A-A6EDABFFE19E}" destId="{0C1C6042-16A1-4FD5-B01B-ED481074368A}" srcOrd="0" destOrd="0" presId="urn:microsoft.com/office/officeart/2018/2/layout/IconVerticalSolidList"/>
    <dgm:cxn modelId="{2CBEC079-EBBE-4B43-BE83-CC69B71B3382}" srcId="{7A6D6AD2-332F-4979-9218-C0EA52A76DF8}" destId="{0BC06E24-B9CB-4724-AEC3-C6AC775FA374}" srcOrd="1" destOrd="0" parTransId="{45D22CCA-3CCD-4B1F-8405-95CC212E538F}" sibTransId="{B4AB6D0F-63F8-42BF-B8E8-82B0C5F5E087}"/>
    <dgm:cxn modelId="{4503B87D-DB68-483A-B366-E050C502F7DA}" type="presOf" srcId="{1F5368A5-AE77-4754-8E51-8C04930C1411}" destId="{6B91920D-5FF8-4F38-8D60-E7B4B77D52C1}" srcOrd="0" destOrd="0" presId="urn:microsoft.com/office/officeart/2018/2/layout/IconVerticalSolidList"/>
    <dgm:cxn modelId="{77C1FEBD-2CF4-480C-A271-72E44438D729}" type="presOf" srcId="{D54C1285-D912-4301-BE22-7D9DA9061637}" destId="{5A71024C-1D0C-4EF3-9C83-6498BC99E327}" srcOrd="0" destOrd="0" presId="urn:microsoft.com/office/officeart/2018/2/layout/IconVerticalSolidList"/>
    <dgm:cxn modelId="{E31FDFCA-83F8-41C4-900E-C044D173BED8}" type="presOf" srcId="{0BC06E24-B9CB-4724-AEC3-C6AC775FA374}" destId="{7EBC008C-7000-4206-BB5D-3A3218B26FE9}" srcOrd="0" destOrd="0" presId="urn:microsoft.com/office/officeart/2018/2/layout/IconVerticalSolidList"/>
    <dgm:cxn modelId="{40F96BBE-4BF9-4FD5-88BF-B232379E15C6}" type="presParOf" srcId="{12A6968F-3F6F-4F6D-A3CA-A94BC75573A2}" destId="{E44DEA79-8FA9-4CA7-9B43-F071FC9F3916}" srcOrd="0" destOrd="0" presId="urn:microsoft.com/office/officeart/2018/2/layout/IconVerticalSolidList"/>
    <dgm:cxn modelId="{2A1EE420-2222-4C69-86A6-E66AD3630D0F}" type="presParOf" srcId="{E44DEA79-8FA9-4CA7-9B43-F071FC9F3916}" destId="{2BCE3DFD-9D7F-40CF-B831-51487A348A90}" srcOrd="0" destOrd="0" presId="urn:microsoft.com/office/officeart/2018/2/layout/IconVerticalSolidList"/>
    <dgm:cxn modelId="{542398F9-1482-4226-BC5A-2E814F8CC57B}" type="presParOf" srcId="{E44DEA79-8FA9-4CA7-9B43-F071FC9F3916}" destId="{0018371C-5289-411A-9727-7953355EF8A7}" srcOrd="1" destOrd="0" presId="urn:microsoft.com/office/officeart/2018/2/layout/IconVerticalSolidList"/>
    <dgm:cxn modelId="{B6669D98-D127-40D4-9782-7BE9B0C874BD}" type="presParOf" srcId="{E44DEA79-8FA9-4CA7-9B43-F071FC9F3916}" destId="{AB14DAC6-9944-4CC3-8A73-A1A17E8A4EA4}" srcOrd="2" destOrd="0" presId="urn:microsoft.com/office/officeart/2018/2/layout/IconVerticalSolidList"/>
    <dgm:cxn modelId="{55B3786B-3ED6-4C8C-9772-665A56935BB7}" type="presParOf" srcId="{E44DEA79-8FA9-4CA7-9B43-F071FC9F3916}" destId="{43793C6B-22C1-4964-A295-3FC4840FA741}" srcOrd="3" destOrd="0" presId="urn:microsoft.com/office/officeart/2018/2/layout/IconVerticalSolidList"/>
    <dgm:cxn modelId="{E3FF0D1A-C37E-40D6-9FA6-7E6B8071AAB6}" type="presParOf" srcId="{12A6968F-3F6F-4F6D-A3CA-A94BC75573A2}" destId="{79E10DFC-3053-4687-8841-0C8A55053692}" srcOrd="1" destOrd="0" presId="urn:microsoft.com/office/officeart/2018/2/layout/IconVerticalSolidList"/>
    <dgm:cxn modelId="{1321DA75-8B25-41B8-9D2A-4BD9E2D21640}" type="presParOf" srcId="{12A6968F-3F6F-4F6D-A3CA-A94BC75573A2}" destId="{6E262C75-0A46-4EAE-85CC-41C6740958CF}" srcOrd="2" destOrd="0" presId="urn:microsoft.com/office/officeart/2018/2/layout/IconVerticalSolidList"/>
    <dgm:cxn modelId="{8BDA0BB4-64C2-40DD-A70A-05F7AE8A17F5}" type="presParOf" srcId="{6E262C75-0A46-4EAE-85CC-41C6740958CF}" destId="{E6263484-350E-44A0-AD08-86670D9111F2}" srcOrd="0" destOrd="0" presId="urn:microsoft.com/office/officeart/2018/2/layout/IconVerticalSolidList"/>
    <dgm:cxn modelId="{BBCD0BFA-B0F6-4CD7-ACE0-D89D38BE9881}" type="presParOf" srcId="{6E262C75-0A46-4EAE-85CC-41C6740958CF}" destId="{35DF992B-E955-40BA-91E5-09E5DBB1082D}" srcOrd="1" destOrd="0" presId="urn:microsoft.com/office/officeart/2018/2/layout/IconVerticalSolidList"/>
    <dgm:cxn modelId="{2367FAE8-6CF8-4DFA-85C0-61A243C9061E}" type="presParOf" srcId="{6E262C75-0A46-4EAE-85CC-41C6740958CF}" destId="{D0968173-7ED8-41A3-92E3-70E537724FDC}" srcOrd="2" destOrd="0" presId="urn:microsoft.com/office/officeart/2018/2/layout/IconVerticalSolidList"/>
    <dgm:cxn modelId="{AA82CC90-96EC-4146-95D4-AABA8C1EDBFE}" type="presParOf" srcId="{6E262C75-0A46-4EAE-85CC-41C6740958CF}" destId="{7EBC008C-7000-4206-BB5D-3A3218B26FE9}" srcOrd="3" destOrd="0" presId="urn:microsoft.com/office/officeart/2018/2/layout/IconVerticalSolidList"/>
    <dgm:cxn modelId="{CC1C885D-2C89-48F1-9962-AAF32F2E7C7B}" type="presParOf" srcId="{12A6968F-3F6F-4F6D-A3CA-A94BC75573A2}" destId="{07757CE0-5AF6-49EE-9037-F97D46B159F1}" srcOrd="3" destOrd="0" presId="urn:microsoft.com/office/officeart/2018/2/layout/IconVerticalSolidList"/>
    <dgm:cxn modelId="{337FE3CF-45DF-4F0E-B55D-EC3BA9CBBF0B}" type="presParOf" srcId="{12A6968F-3F6F-4F6D-A3CA-A94BC75573A2}" destId="{0BF2683E-A120-499C-B439-1EF9EE8A06D2}" srcOrd="4" destOrd="0" presId="urn:microsoft.com/office/officeart/2018/2/layout/IconVerticalSolidList"/>
    <dgm:cxn modelId="{69790DFF-A39C-4C0A-8922-294E512B8BBB}" type="presParOf" srcId="{0BF2683E-A120-499C-B439-1EF9EE8A06D2}" destId="{A3029C2D-F645-49E6-A5C2-32DAACB9A6EE}" srcOrd="0" destOrd="0" presId="urn:microsoft.com/office/officeart/2018/2/layout/IconVerticalSolidList"/>
    <dgm:cxn modelId="{E41E8EFE-D686-4CA7-A1B5-3353FB39947E}" type="presParOf" srcId="{0BF2683E-A120-499C-B439-1EF9EE8A06D2}" destId="{AB8A19F4-B94B-4CA6-9C3C-253A90EB60FC}" srcOrd="1" destOrd="0" presId="urn:microsoft.com/office/officeart/2018/2/layout/IconVerticalSolidList"/>
    <dgm:cxn modelId="{78A3A362-FEFE-4093-8A18-6415198C8F87}" type="presParOf" srcId="{0BF2683E-A120-499C-B439-1EF9EE8A06D2}" destId="{DE71C617-A64F-4D40-A67E-45AC32B32B1E}" srcOrd="2" destOrd="0" presId="urn:microsoft.com/office/officeart/2018/2/layout/IconVerticalSolidList"/>
    <dgm:cxn modelId="{289C3A5E-B150-4BF6-874B-356CC1F9C9F8}" type="presParOf" srcId="{0BF2683E-A120-499C-B439-1EF9EE8A06D2}" destId="{6B91920D-5FF8-4F38-8D60-E7B4B77D52C1}" srcOrd="3" destOrd="0" presId="urn:microsoft.com/office/officeart/2018/2/layout/IconVerticalSolidList"/>
    <dgm:cxn modelId="{BE9CB0CE-D46F-4DFE-ADEE-A64EB38E9B57}" type="presParOf" srcId="{12A6968F-3F6F-4F6D-A3CA-A94BC75573A2}" destId="{BA5C1495-5BDC-41B0-A424-4384E0991CFD}" srcOrd="5" destOrd="0" presId="urn:microsoft.com/office/officeart/2018/2/layout/IconVerticalSolidList"/>
    <dgm:cxn modelId="{05A331CC-D256-4429-A272-0AA8BCE47630}" type="presParOf" srcId="{12A6968F-3F6F-4F6D-A3CA-A94BC75573A2}" destId="{E427EEAC-EF02-42BE-9D46-E1A840D2D9B3}" srcOrd="6" destOrd="0" presId="urn:microsoft.com/office/officeart/2018/2/layout/IconVerticalSolidList"/>
    <dgm:cxn modelId="{810D74CD-E4D5-4895-BB52-23BBEE4BBF3A}" type="presParOf" srcId="{E427EEAC-EF02-42BE-9D46-E1A840D2D9B3}" destId="{98094998-9626-43EA-B59E-96E4071F30E8}" srcOrd="0" destOrd="0" presId="urn:microsoft.com/office/officeart/2018/2/layout/IconVerticalSolidList"/>
    <dgm:cxn modelId="{9559DE05-7564-49D6-8B6C-E0D6C6CE3BA8}" type="presParOf" srcId="{E427EEAC-EF02-42BE-9D46-E1A840D2D9B3}" destId="{7DCA976F-3A91-4970-964F-F3FD24DE7D7B}" srcOrd="1" destOrd="0" presId="urn:microsoft.com/office/officeart/2018/2/layout/IconVerticalSolidList"/>
    <dgm:cxn modelId="{CAC3986D-DF1C-4CAE-809E-595B1AEB7103}" type="presParOf" srcId="{E427EEAC-EF02-42BE-9D46-E1A840D2D9B3}" destId="{F55A0321-C459-41E3-AD4D-77528504B5D9}" srcOrd="2" destOrd="0" presId="urn:microsoft.com/office/officeart/2018/2/layout/IconVerticalSolidList"/>
    <dgm:cxn modelId="{41EBC105-0C93-42C5-BD69-5CDB24AA52DC}" type="presParOf" srcId="{E427EEAC-EF02-42BE-9D46-E1A840D2D9B3}" destId="{5A71024C-1D0C-4EF3-9C83-6498BC99E327}" srcOrd="3" destOrd="0" presId="urn:microsoft.com/office/officeart/2018/2/layout/IconVerticalSolidList"/>
    <dgm:cxn modelId="{218BFC23-1A2E-447D-8DB9-433CCBA77648}" type="presParOf" srcId="{12A6968F-3F6F-4F6D-A3CA-A94BC75573A2}" destId="{6AB18515-70AA-46F7-A602-23D7514FFA92}" srcOrd="7" destOrd="0" presId="urn:microsoft.com/office/officeart/2018/2/layout/IconVerticalSolidList"/>
    <dgm:cxn modelId="{FE1A41C1-3E40-43E8-AF09-F5780C8C2320}" type="presParOf" srcId="{12A6968F-3F6F-4F6D-A3CA-A94BC75573A2}" destId="{1AD802AD-6BF5-41D0-B9BE-A32B894756D6}" srcOrd="8" destOrd="0" presId="urn:microsoft.com/office/officeart/2018/2/layout/IconVerticalSolidList"/>
    <dgm:cxn modelId="{9C3FB122-81FF-454E-91E3-5ECC0A649C96}" type="presParOf" srcId="{1AD802AD-6BF5-41D0-B9BE-A32B894756D6}" destId="{90AB971C-9385-40E8-AE2F-B858DBC37634}" srcOrd="0" destOrd="0" presId="urn:microsoft.com/office/officeart/2018/2/layout/IconVerticalSolidList"/>
    <dgm:cxn modelId="{BE7EA723-4C12-4D3D-A68D-CB632ECD577D}" type="presParOf" srcId="{1AD802AD-6BF5-41D0-B9BE-A32B894756D6}" destId="{F57FFD28-B797-47DF-8D48-766D1EC31A2E}" srcOrd="1" destOrd="0" presId="urn:microsoft.com/office/officeart/2018/2/layout/IconVerticalSolidList"/>
    <dgm:cxn modelId="{C7FCA8D5-D4FC-44FF-9AFC-7B9DB1ACCC8A}" type="presParOf" srcId="{1AD802AD-6BF5-41D0-B9BE-A32B894756D6}" destId="{B3D26088-3860-4FE9-BADE-148420817FFC}" srcOrd="2" destOrd="0" presId="urn:microsoft.com/office/officeart/2018/2/layout/IconVerticalSolidList"/>
    <dgm:cxn modelId="{A4217EEB-7E7D-4780-82D3-766A9025A4E5}" type="presParOf" srcId="{1AD802AD-6BF5-41D0-B9BE-A32B894756D6}" destId="{0C1C6042-16A1-4FD5-B01B-ED481074368A}" srcOrd="3" destOrd="0" presId="urn:microsoft.com/office/officeart/2018/2/layout/IconVerticalSolidList"/>
    <dgm:cxn modelId="{C841A51A-C1B0-4655-9592-59B4965A2C9D}" type="presParOf" srcId="{12A6968F-3F6F-4F6D-A3CA-A94BC75573A2}" destId="{4E5713CC-0B7F-4243-AAD2-A1D0EAA5E3BB}" srcOrd="9" destOrd="0" presId="urn:microsoft.com/office/officeart/2018/2/layout/IconVerticalSolidList"/>
    <dgm:cxn modelId="{902FE6A3-25F9-4191-BAA6-FBD5F1DEBE06}" type="presParOf" srcId="{12A6968F-3F6F-4F6D-A3CA-A94BC75573A2}" destId="{54F1B3EA-29A8-485D-A408-71740505D881}" srcOrd="10" destOrd="0" presId="urn:microsoft.com/office/officeart/2018/2/layout/IconVerticalSolidList"/>
    <dgm:cxn modelId="{91329237-B40D-4220-BA1C-B2FD356EC7E9}" type="presParOf" srcId="{54F1B3EA-29A8-485D-A408-71740505D881}" destId="{47F01295-7DA1-4463-A717-995C509BAE36}" srcOrd="0" destOrd="0" presId="urn:microsoft.com/office/officeart/2018/2/layout/IconVerticalSolidList"/>
    <dgm:cxn modelId="{7532081B-4A10-4BC7-80F1-3F98F21673A7}" type="presParOf" srcId="{54F1B3EA-29A8-485D-A408-71740505D881}" destId="{626F1F13-BB76-4F84-9DA5-A2501321CF1D}" srcOrd="1" destOrd="0" presId="urn:microsoft.com/office/officeart/2018/2/layout/IconVerticalSolidList"/>
    <dgm:cxn modelId="{2FD9F835-5A86-4D0A-937D-D4AB83FDD499}" type="presParOf" srcId="{54F1B3EA-29A8-485D-A408-71740505D881}" destId="{D3912E49-8C9E-43EA-83A3-3865796F2B5A}" srcOrd="2" destOrd="0" presId="urn:microsoft.com/office/officeart/2018/2/layout/IconVerticalSolidList"/>
    <dgm:cxn modelId="{C3579682-2778-47EC-B7E0-4C7F796A3066}" type="presParOf" srcId="{54F1B3EA-29A8-485D-A408-71740505D881}" destId="{C0BA253A-B70D-4D55-81E1-9430C811207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7296C9-8179-4C6C-A6E5-59E37CED5A82}"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6BB07A6-174D-4404-BAD0-3AA9882A64BB}">
      <dgm:prSet/>
      <dgm:spPr/>
      <dgm:t>
        <a:bodyPr/>
        <a:lstStyle/>
        <a:p>
          <a:r>
            <a:rPr lang="en-GB"/>
            <a:t>This organisation has experienced substantial growth but faces numerous workforce challenges, which include:</a:t>
          </a:r>
          <a:endParaRPr lang="en-US"/>
        </a:p>
      </dgm:t>
    </dgm:pt>
    <dgm:pt modelId="{59C00DE4-378F-49E4-8C8B-EE6CD8815C0D}" type="parTrans" cxnId="{B4038DA0-D521-494F-A94E-92801DA8234F}">
      <dgm:prSet/>
      <dgm:spPr/>
      <dgm:t>
        <a:bodyPr/>
        <a:lstStyle/>
        <a:p>
          <a:endParaRPr lang="en-US"/>
        </a:p>
      </dgm:t>
    </dgm:pt>
    <dgm:pt modelId="{7726675F-24B3-48D4-81EB-E0F64460E0A6}" type="sibTrans" cxnId="{B4038DA0-D521-494F-A94E-92801DA8234F}">
      <dgm:prSet/>
      <dgm:spPr/>
      <dgm:t>
        <a:bodyPr/>
        <a:lstStyle/>
        <a:p>
          <a:endParaRPr lang="en-US"/>
        </a:p>
      </dgm:t>
    </dgm:pt>
    <dgm:pt modelId="{1D351689-1ACB-4AA8-B6E7-8B6ECF96C843}">
      <dgm:prSet/>
      <dgm:spPr/>
      <dgm:t>
        <a:bodyPr/>
        <a:lstStyle/>
        <a:p>
          <a:r>
            <a:rPr lang="en-GB"/>
            <a:t>Skill shortages in digital healthcare technologies</a:t>
          </a:r>
          <a:endParaRPr lang="en-US"/>
        </a:p>
      </dgm:t>
    </dgm:pt>
    <dgm:pt modelId="{88173B4A-978F-41B0-A7AC-ED8709B06C75}" type="parTrans" cxnId="{01698D67-62C2-4C34-90EB-9A0A5B85E7FE}">
      <dgm:prSet/>
      <dgm:spPr/>
      <dgm:t>
        <a:bodyPr/>
        <a:lstStyle/>
        <a:p>
          <a:endParaRPr lang="en-US"/>
        </a:p>
      </dgm:t>
    </dgm:pt>
    <dgm:pt modelId="{7A249AA7-9B9A-4BA5-8AAB-28A52BC25CCB}" type="sibTrans" cxnId="{01698D67-62C2-4C34-90EB-9A0A5B85E7FE}">
      <dgm:prSet/>
      <dgm:spPr/>
      <dgm:t>
        <a:bodyPr/>
        <a:lstStyle/>
        <a:p>
          <a:endParaRPr lang="en-US"/>
        </a:p>
      </dgm:t>
    </dgm:pt>
    <dgm:pt modelId="{79EEB65F-8F14-4EE9-9E3A-06FCCA85E8B4}">
      <dgm:prSet/>
      <dgm:spPr/>
      <dgm:t>
        <a:bodyPr/>
        <a:lstStyle/>
        <a:p>
          <a:r>
            <a:rPr lang="en-GB"/>
            <a:t>Difficulty attracting highly skilled healthcare and technology professionals</a:t>
          </a:r>
          <a:endParaRPr lang="en-US"/>
        </a:p>
      </dgm:t>
    </dgm:pt>
    <dgm:pt modelId="{0FB49673-F7B3-4BDD-A730-D3911541161F}" type="parTrans" cxnId="{5B512BDC-A879-444D-BC8D-6FCE9C268131}">
      <dgm:prSet/>
      <dgm:spPr/>
      <dgm:t>
        <a:bodyPr/>
        <a:lstStyle/>
        <a:p>
          <a:endParaRPr lang="en-US"/>
        </a:p>
      </dgm:t>
    </dgm:pt>
    <dgm:pt modelId="{04E02B62-5A9F-42F6-B98E-B373D41BF5B6}" type="sibTrans" cxnId="{5B512BDC-A879-444D-BC8D-6FCE9C268131}">
      <dgm:prSet/>
      <dgm:spPr/>
      <dgm:t>
        <a:bodyPr/>
        <a:lstStyle/>
        <a:p>
          <a:endParaRPr lang="en-US"/>
        </a:p>
      </dgm:t>
    </dgm:pt>
    <dgm:pt modelId="{A62951F8-105A-43D5-A941-88B3B13D3D67}">
      <dgm:prSet/>
      <dgm:spPr/>
      <dgm:t>
        <a:bodyPr/>
        <a:lstStyle/>
        <a:p>
          <a:r>
            <a:rPr lang="en-GB"/>
            <a:t>Reduced employee engagement</a:t>
          </a:r>
          <a:endParaRPr lang="en-US"/>
        </a:p>
      </dgm:t>
    </dgm:pt>
    <dgm:pt modelId="{E38D30A8-80C3-4008-B45A-5C834BA6CCE1}" type="parTrans" cxnId="{5DBC9F0C-3326-4275-AF43-F47CE9B4FA3C}">
      <dgm:prSet/>
      <dgm:spPr/>
      <dgm:t>
        <a:bodyPr/>
        <a:lstStyle/>
        <a:p>
          <a:endParaRPr lang="en-US"/>
        </a:p>
      </dgm:t>
    </dgm:pt>
    <dgm:pt modelId="{67F5B7E4-DDCC-4C22-9BAC-7740F1CEB498}" type="sibTrans" cxnId="{5DBC9F0C-3326-4275-AF43-F47CE9B4FA3C}">
      <dgm:prSet/>
      <dgm:spPr/>
      <dgm:t>
        <a:bodyPr/>
        <a:lstStyle/>
        <a:p>
          <a:endParaRPr lang="en-US"/>
        </a:p>
      </dgm:t>
    </dgm:pt>
    <dgm:pt modelId="{5621907E-A205-4B62-98B6-87B95E9A90E0}">
      <dgm:prSet/>
      <dgm:spPr/>
      <dgm:t>
        <a:bodyPr/>
        <a:lstStyle/>
        <a:p>
          <a:r>
            <a:rPr lang="en-GB"/>
            <a:t>Leadership development gaps</a:t>
          </a:r>
          <a:endParaRPr lang="en-US"/>
        </a:p>
      </dgm:t>
    </dgm:pt>
    <dgm:pt modelId="{04F28FEC-CEB2-43E4-BD77-A88EF98834EB}" type="parTrans" cxnId="{6C27C74B-1DDB-46F1-8A27-2E99D1C4B1D5}">
      <dgm:prSet/>
      <dgm:spPr/>
      <dgm:t>
        <a:bodyPr/>
        <a:lstStyle/>
        <a:p>
          <a:endParaRPr lang="en-US"/>
        </a:p>
      </dgm:t>
    </dgm:pt>
    <dgm:pt modelId="{D988D05C-ACC1-4D9B-BD3E-53615A039620}" type="sibTrans" cxnId="{6C27C74B-1DDB-46F1-8A27-2E99D1C4B1D5}">
      <dgm:prSet/>
      <dgm:spPr/>
      <dgm:t>
        <a:bodyPr/>
        <a:lstStyle/>
        <a:p>
          <a:endParaRPr lang="en-US"/>
        </a:p>
      </dgm:t>
    </dgm:pt>
    <dgm:pt modelId="{DCAB8010-173A-4E72-9E57-50CF6533EF0C}">
      <dgm:prSet/>
      <dgm:spPr/>
      <dgm:t>
        <a:bodyPr/>
        <a:lstStyle/>
        <a:p>
          <a:r>
            <a:rPr lang="en-GB"/>
            <a:t>Increased employee turnover</a:t>
          </a:r>
          <a:endParaRPr lang="en-US"/>
        </a:p>
      </dgm:t>
    </dgm:pt>
    <dgm:pt modelId="{E98966BA-4432-4CE6-8770-9942D532508A}" type="parTrans" cxnId="{7129A7B6-4504-40E9-9328-F7EF1EBBD051}">
      <dgm:prSet/>
      <dgm:spPr/>
      <dgm:t>
        <a:bodyPr/>
        <a:lstStyle/>
        <a:p>
          <a:endParaRPr lang="en-US"/>
        </a:p>
      </dgm:t>
    </dgm:pt>
    <dgm:pt modelId="{B9A31ACF-D9C5-4AB1-BFE8-7EB5E33C1F7B}" type="sibTrans" cxnId="{7129A7B6-4504-40E9-9328-F7EF1EBBD051}">
      <dgm:prSet/>
      <dgm:spPr/>
      <dgm:t>
        <a:bodyPr/>
        <a:lstStyle/>
        <a:p>
          <a:endParaRPr lang="en-US"/>
        </a:p>
      </dgm:t>
    </dgm:pt>
    <dgm:pt modelId="{E9E52EC0-DEC1-46E0-B265-C14B1A3850D5}">
      <dgm:prSet/>
      <dgm:spPr/>
      <dgm:t>
        <a:bodyPr/>
        <a:lstStyle/>
        <a:p>
          <a:r>
            <a:rPr lang="en-GB"/>
            <a:t>Challenges in managing multidisciplinary teams</a:t>
          </a:r>
          <a:endParaRPr lang="en-US"/>
        </a:p>
      </dgm:t>
    </dgm:pt>
    <dgm:pt modelId="{173C6385-A4DA-4BD2-9CBB-441AF64F435B}" type="parTrans" cxnId="{49F15E5F-BE75-4FA2-A40E-573E09F0EC06}">
      <dgm:prSet/>
      <dgm:spPr/>
      <dgm:t>
        <a:bodyPr/>
        <a:lstStyle/>
        <a:p>
          <a:endParaRPr lang="en-US"/>
        </a:p>
      </dgm:t>
    </dgm:pt>
    <dgm:pt modelId="{9A629BAC-3C6E-4002-9854-2569CF2FF9A6}" type="sibTrans" cxnId="{49F15E5F-BE75-4FA2-A40E-573E09F0EC06}">
      <dgm:prSet/>
      <dgm:spPr/>
      <dgm:t>
        <a:bodyPr/>
        <a:lstStyle/>
        <a:p>
          <a:endParaRPr lang="en-US"/>
        </a:p>
      </dgm:t>
    </dgm:pt>
    <dgm:pt modelId="{A36E1EE6-C65C-4087-A6E3-8B18A8C8D767}">
      <dgm:prSet/>
      <dgm:spPr/>
      <dgm:t>
        <a:bodyPr/>
        <a:lstStyle/>
        <a:p>
          <a:r>
            <a:rPr lang="en-GB"/>
            <a:t>Employee wellbeing and burnout concerns</a:t>
          </a:r>
          <a:endParaRPr lang="en-US"/>
        </a:p>
      </dgm:t>
    </dgm:pt>
    <dgm:pt modelId="{E6792138-3AF9-4A7A-AFAD-813E6379723A}" type="parTrans" cxnId="{68593719-8602-4EB0-A659-60F5E5B2E42D}">
      <dgm:prSet/>
      <dgm:spPr/>
      <dgm:t>
        <a:bodyPr/>
        <a:lstStyle/>
        <a:p>
          <a:endParaRPr lang="en-US"/>
        </a:p>
      </dgm:t>
    </dgm:pt>
    <dgm:pt modelId="{29BCF05C-0F60-470F-BE28-7A408A8F1985}" type="sibTrans" cxnId="{68593719-8602-4EB0-A659-60F5E5B2E42D}">
      <dgm:prSet/>
      <dgm:spPr/>
      <dgm:t>
        <a:bodyPr/>
        <a:lstStyle/>
        <a:p>
          <a:endParaRPr lang="en-US"/>
        </a:p>
      </dgm:t>
    </dgm:pt>
    <dgm:pt modelId="{1DECF501-58DB-43B9-85DD-FCFBBC1BDC5E}" type="pres">
      <dgm:prSet presAssocID="{2F7296C9-8179-4C6C-A6E5-59E37CED5A82}" presName="diagram" presStyleCnt="0">
        <dgm:presLayoutVars>
          <dgm:dir/>
          <dgm:resizeHandles val="exact"/>
        </dgm:presLayoutVars>
      </dgm:prSet>
      <dgm:spPr/>
    </dgm:pt>
    <dgm:pt modelId="{7F2285B0-CD95-4D5B-AD0E-C5D4EA2F0B39}" type="pres">
      <dgm:prSet presAssocID="{86BB07A6-174D-4404-BAD0-3AA9882A64BB}" presName="node" presStyleLbl="node1" presStyleIdx="0" presStyleCnt="8">
        <dgm:presLayoutVars>
          <dgm:bulletEnabled val="1"/>
        </dgm:presLayoutVars>
      </dgm:prSet>
      <dgm:spPr/>
    </dgm:pt>
    <dgm:pt modelId="{7E44B359-58F9-4F61-BBFA-0D0D40875AB9}" type="pres">
      <dgm:prSet presAssocID="{7726675F-24B3-48D4-81EB-E0F64460E0A6}" presName="sibTrans" presStyleCnt="0"/>
      <dgm:spPr/>
    </dgm:pt>
    <dgm:pt modelId="{CEDAD28E-D96E-432C-89BA-595347EC029C}" type="pres">
      <dgm:prSet presAssocID="{1D351689-1ACB-4AA8-B6E7-8B6ECF96C843}" presName="node" presStyleLbl="node1" presStyleIdx="1" presStyleCnt="8">
        <dgm:presLayoutVars>
          <dgm:bulletEnabled val="1"/>
        </dgm:presLayoutVars>
      </dgm:prSet>
      <dgm:spPr/>
    </dgm:pt>
    <dgm:pt modelId="{87C654AD-A231-4E10-99B9-023031682211}" type="pres">
      <dgm:prSet presAssocID="{7A249AA7-9B9A-4BA5-8AAB-28A52BC25CCB}" presName="sibTrans" presStyleCnt="0"/>
      <dgm:spPr/>
    </dgm:pt>
    <dgm:pt modelId="{0539A958-D77B-48D3-B155-99AC6CEDC216}" type="pres">
      <dgm:prSet presAssocID="{79EEB65F-8F14-4EE9-9E3A-06FCCA85E8B4}" presName="node" presStyleLbl="node1" presStyleIdx="2" presStyleCnt="8">
        <dgm:presLayoutVars>
          <dgm:bulletEnabled val="1"/>
        </dgm:presLayoutVars>
      </dgm:prSet>
      <dgm:spPr/>
    </dgm:pt>
    <dgm:pt modelId="{6FA808BB-FC1E-4C88-8236-8190A65F8D94}" type="pres">
      <dgm:prSet presAssocID="{04E02B62-5A9F-42F6-B98E-B373D41BF5B6}" presName="sibTrans" presStyleCnt="0"/>
      <dgm:spPr/>
    </dgm:pt>
    <dgm:pt modelId="{EB9A8ADF-CCD1-4231-ABAE-8522CBFD8FF2}" type="pres">
      <dgm:prSet presAssocID="{A62951F8-105A-43D5-A941-88B3B13D3D67}" presName="node" presStyleLbl="node1" presStyleIdx="3" presStyleCnt="8">
        <dgm:presLayoutVars>
          <dgm:bulletEnabled val="1"/>
        </dgm:presLayoutVars>
      </dgm:prSet>
      <dgm:spPr/>
    </dgm:pt>
    <dgm:pt modelId="{1407802A-A018-4A49-867A-B2610B93E532}" type="pres">
      <dgm:prSet presAssocID="{67F5B7E4-DDCC-4C22-9BAC-7740F1CEB498}" presName="sibTrans" presStyleCnt="0"/>
      <dgm:spPr/>
    </dgm:pt>
    <dgm:pt modelId="{00509F6C-57FF-4344-90C8-86BA4A5E6BE2}" type="pres">
      <dgm:prSet presAssocID="{5621907E-A205-4B62-98B6-87B95E9A90E0}" presName="node" presStyleLbl="node1" presStyleIdx="4" presStyleCnt="8">
        <dgm:presLayoutVars>
          <dgm:bulletEnabled val="1"/>
        </dgm:presLayoutVars>
      </dgm:prSet>
      <dgm:spPr/>
    </dgm:pt>
    <dgm:pt modelId="{CE670396-D4DC-4829-A1C5-FF3C2F2ED470}" type="pres">
      <dgm:prSet presAssocID="{D988D05C-ACC1-4D9B-BD3E-53615A039620}" presName="sibTrans" presStyleCnt="0"/>
      <dgm:spPr/>
    </dgm:pt>
    <dgm:pt modelId="{EFB53807-AC92-4AAD-9EDA-993DD472D59F}" type="pres">
      <dgm:prSet presAssocID="{DCAB8010-173A-4E72-9E57-50CF6533EF0C}" presName="node" presStyleLbl="node1" presStyleIdx="5" presStyleCnt="8">
        <dgm:presLayoutVars>
          <dgm:bulletEnabled val="1"/>
        </dgm:presLayoutVars>
      </dgm:prSet>
      <dgm:spPr/>
    </dgm:pt>
    <dgm:pt modelId="{B6D8BC8A-E739-42C0-8852-7A1F2CB645EA}" type="pres">
      <dgm:prSet presAssocID="{B9A31ACF-D9C5-4AB1-BFE8-7EB5E33C1F7B}" presName="sibTrans" presStyleCnt="0"/>
      <dgm:spPr/>
    </dgm:pt>
    <dgm:pt modelId="{3CD9F399-ADDD-41E2-B77F-E4E2716C372E}" type="pres">
      <dgm:prSet presAssocID="{E9E52EC0-DEC1-46E0-B265-C14B1A3850D5}" presName="node" presStyleLbl="node1" presStyleIdx="6" presStyleCnt="8">
        <dgm:presLayoutVars>
          <dgm:bulletEnabled val="1"/>
        </dgm:presLayoutVars>
      </dgm:prSet>
      <dgm:spPr/>
    </dgm:pt>
    <dgm:pt modelId="{FFBB402D-AA66-4156-8048-5DD832D81238}" type="pres">
      <dgm:prSet presAssocID="{9A629BAC-3C6E-4002-9854-2569CF2FF9A6}" presName="sibTrans" presStyleCnt="0"/>
      <dgm:spPr/>
    </dgm:pt>
    <dgm:pt modelId="{1486C5B6-78E4-4390-B269-8F07CF5EC5DD}" type="pres">
      <dgm:prSet presAssocID="{A36E1EE6-C65C-4087-A6E3-8B18A8C8D767}" presName="node" presStyleLbl="node1" presStyleIdx="7" presStyleCnt="8">
        <dgm:presLayoutVars>
          <dgm:bulletEnabled val="1"/>
        </dgm:presLayoutVars>
      </dgm:prSet>
      <dgm:spPr/>
    </dgm:pt>
  </dgm:ptLst>
  <dgm:cxnLst>
    <dgm:cxn modelId="{5DBC9F0C-3326-4275-AF43-F47CE9B4FA3C}" srcId="{2F7296C9-8179-4C6C-A6E5-59E37CED5A82}" destId="{A62951F8-105A-43D5-A941-88B3B13D3D67}" srcOrd="3" destOrd="0" parTransId="{E38D30A8-80C3-4008-B45A-5C834BA6CCE1}" sibTransId="{67F5B7E4-DDCC-4C22-9BAC-7740F1CEB498}"/>
    <dgm:cxn modelId="{68593719-8602-4EB0-A659-60F5E5B2E42D}" srcId="{2F7296C9-8179-4C6C-A6E5-59E37CED5A82}" destId="{A36E1EE6-C65C-4087-A6E3-8B18A8C8D767}" srcOrd="7" destOrd="0" parTransId="{E6792138-3AF9-4A7A-AFAD-813E6379723A}" sibTransId="{29BCF05C-0F60-470F-BE28-7A408A8F1985}"/>
    <dgm:cxn modelId="{D131D321-861F-467F-849B-89E4887BAD20}" type="presOf" srcId="{2F7296C9-8179-4C6C-A6E5-59E37CED5A82}" destId="{1DECF501-58DB-43B9-85DD-FCFBBC1BDC5E}" srcOrd="0" destOrd="0" presId="urn:microsoft.com/office/officeart/2005/8/layout/default"/>
    <dgm:cxn modelId="{36E35D31-8C82-4C1D-A965-FC7138C43E3E}" type="presOf" srcId="{DCAB8010-173A-4E72-9E57-50CF6533EF0C}" destId="{EFB53807-AC92-4AAD-9EDA-993DD472D59F}" srcOrd="0" destOrd="0" presId="urn:microsoft.com/office/officeart/2005/8/layout/default"/>
    <dgm:cxn modelId="{49F15E5F-BE75-4FA2-A40E-573E09F0EC06}" srcId="{2F7296C9-8179-4C6C-A6E5-59E37CED5A82}" destId="{E9E52EC0-DEC1-46E0-B265-C14B1A3850D5}" srcOrd="6" destOrd="0" parTransId="{173C6385-A4DA-4BD2-9CBB-441AF64F435B}" sibTransId="{9A629BAC-3C6E-4002-9854-2569CF2FF9A6}"/>
    <dgm:cxn modelId="{01698D67-62C2-4C34-90EB-9A0A5B85E7FE}" srcId="{2F7296C9-8179-4C6C-A6E5-59E37CED5A82}" destId="{1D351689-1ACB-4AA8-B6E7-8B6ECF96C843}" srcOrd="1" destOrd="0" parTransId="{88173B4A-978F-41B0-A7AC-ED8709B06C75}" sibTransId="{7A249AA7-9B9A-4BA5-8AAB-28A52BC25CCB}"/>
    <dgm:cxn modelId="{6C27C74B-1DDB-46F1-8A27-2E99D1C4B1D5}" srcId="{2F7296C9-8179-4C6C-A6E5-59E37CED5A82}" destId="{5621907E-A205-4B62-98B6-87B95E9A90E0}" srcOrd="4" destOrd="0" parTransId="{04F28FEC-CEB2-43E4-BD77-A88EF98834EB}" sibTransId="{D988D05C-ACC1-4D9B-BD3E-53615A039620}"/>
    <dgm:cxn modelId="{0389034D-9F9B-49C7-8EF3-F1AB72694513}" type="presOf" srcId="{86BB07A6-174D-4404-BAD0-3AA9882A64BB}" destId="{7F2285B0-CD95-4D5B-AD0E-C5D4EA2F0B39}" srcOrd="0" destOrd="0" presId="urn:microsoft.com/office/officeart/2005/8/layout/default"/>
    <dgm:cxn modelId="{F1ADC07B-B7D8-4D86-A88A-D76D5F639E1B}" type="presOf" srcId="{79EEB65F-8F14-4EE9-9E3A-06FCCA85E8B4}" destId="{0539A958-D77B-48D3-B155-99AC6CEDC216}" srcOrd="0" destOrd="0" presId="urn:microsoft.com/office/officeart/2005/8/layout/default"/>
    <dgm:cxn modelId="{D8105B83-4386-4C7A-AFA0-73C162C2AD2B}" type="presOf" srcId="{E9E52EC0-DEC1-46E0-B265-C14B1A3850D5}" destId="{3CD9F399-ADDD-41E2-B77F-E4E2716C372E}" srcOrd="0" destOrd="0" presId="urn:microsoft.com/office/officeart/2005/8/layout/default"/>
    <dgm:cxn modelId="{74EA7E8D-755A-4DF4-8D8D-51E38C1A3948}" type="presOf" srcId="{1D351689-1ACB-4AA8-B6E7-8B6ECF96C843}" destId="{CEDAD28E-D96E-432C-89BA-595347EC029C}" srcOrd="0" destOrd="0" presId="urn:microsoft.com/office/officeart/2005/8/layout/default"/>
    <dgm:cxn modelId="{A7D9B89A-5A5A-4F42-9D91-46435AFC2EB5}" type="presOf" srcId="{5621907E-A205-4B62-98B6-87B95E9A90E0}" destId="{00509F6C-57FF-4344-90C8-86BA4A5E6BE2}" srcOrd="0" destOrd="0" presId="urn:microsoft.com/office/officeart/2005/8/layout/default"/>
    <dgm:cxn modelId="{B4038DA0-D521-494F-A94E-92801DA8234F}" srcId="{2F7296C9-8179-4C6C-A6E5-59E37CED5A82}" destId="{86BB07A6-174D-4404-BAD0-3AA9882A64BB}" srcOrd="0" destOrd="0" parTransId="{59C00DE4-378F-49E4-8C8B-EE6CD8815C0D}" sibTransId="{7726675F-24B3-48D4-81EB-E0F64460E0A6}"/>
    <dgm:cxn modelId="{7129A7B6-4504-40E9-9328-F7EF1EBBD051}" srcId="{2F7296C9-8179-4C6C-A6E5-59E37CED5A82}" destId="{DCAB8010-173A-4E72-9E57-50CF6533EF0C}" srcOrd="5" destOrd="0" parTransId="{E98966BA-4432-4CE6-8770-9942D532508A}" sibTransId="{B9A31ACF-D9C5-4AB1-BFE8-7EB5E33C1F7B}"/>
    <dgm:cxn modelId="{77047FCD-D5F5-4025-95D3-8D4BBA5D05B1}" type="presOf" srcId="{A62951F8-105A-43D5-A941-88B3B13D3D67}" destId="{EB9A8ADF-CCD1-4231-ABAE-8522CBFD8FF2}" srcOrd="0" destOrd="0" presId="urn:microsoft.com/office/officeart/2005/8/layout/default"/>
    <dgm:cxn modelId="{5B512BDC-A879-444D-BC8D-6FCE9C268131}" srcId="{2F7296C9-8179-4C6C-A6E5-59E37CED5A82}" destId="{79EEB65F-8F14-4EE9-9E3A-06FCCA85E8B4}" srcOrd="2" destOrd="0" parTransId="{0FB49673-F7B3-4BDD-A730-D3911541161F}" sibTransId="{04E02B62-5A9F-42F6-B98E-B373D41BF5B6}"/>
    <dgm:cxn modelId="{B0B3D6EF-C39F-4D34-AB4A-F75469C003DC}" type="presOf" srcId="{A36E1EE6-C65C-4087-A6E3-8B18A8C8D767}" destId="{1486C5B6-78E4-4390-B269-8F07CF5EC5DD}" srcOrd="0" destOrd="0" presId="urn:microsoft.com/office/officeart/2005/8/layout/default"/>
    <dgm:cxn modelId="{06FB0A26-C5F3-4B0B-A534-95B8AF38DF38}" type="presParOf" srcId="{1DECF501-58DB-43B9-85DD-FCFBBC1BDC5E}" destId="{7F2285B0-CD95-4D5B-AD0E-C5D4EA2F0B39}" srcOrd="0" destOrd="0" presId="urn:microsoft.com/office/officeart/2005/8/layout/default"/>
    <dgm:cxn modelId="{2FCF08A3-1173-4920-963A-B9ED0999636C}" type="presParOf" srcId="{1DECF501-58DB-43B9-85DD-FCFBBC1BDC5E}" destId="{7E44B359-58F9-4F61-BBFA-0D0D40875AB9}" srcOrd="1" destOrd="0" presId="urn:microsoft.com/office/officeart/2005/8/layout/default"/>
    <dgm:cxn modelId="{715BC40F-3575-4787-917D-2197A7995DBE}" type="presParOf" srcId="{1DECF501-58DB-43B9-85DD-FCFBBC1BDC5E}" destId="{CEDAD28E-D96E-432C-89BA-595347EC029C}" srcOrd="2" destOrd="0" presId="urn:microsoft.com/office/officeart/2005/8/layout/default"/>
    <dgm:cxn modelId="{7D2AFC6E-E192-4682-ABF9-01D413106D59}" type="presParOf" srcId="{1DECF501-58DB-43B9-85DD-FCFBBC1BDC5E}" destId="{87C654AD-A231-4E10-99B9-023031682211}" srcOrd="3" destOrd="0" presId="urn:microsoft.com/office/officeart/2005/8/layout/default"/>
    <dgm:cxn modelId="{06D5CFAC-7B97-44E4-9073-070E028E00A5}" type="presParOf" srcId="{1DECF501-58DB-43B9-85DD-FCFBBC1BDC5E}" destId="{0539A958-D77B-48D3-B155-99AC6CEDC216}" srcOrd="4" destOrd="0" presId="urn:microsoft.com/office/officeart/2005/8/layout/default"/>
    <dgm:cxn modelId="{C420B384-9EB0-43C9-A307-082E4A4AF860}" type="presParOf" srcId="{1DECF501-58DB-43B9-85DD-FCFBBC1BDC5E}" destId="{6FA808BB-FC1E-4C88-8236-8190A65F8D94}" srcOrd="5" destOrd="0" presId="urn:microsoft.com/office/officeart/2005/8/layout/default"/>
    <dgm:cxn modelId="{C0A45F3D-4099-4B9D-AAD1-EAEEBFF3FA05}" type="presParOf" srcId="{1DECF501-58DB-43B9-85DD-FCFBBC1BDC5E}" destId="{EB9A8ADF-CCD1-4231-ABAE-8522CBFD8FF2}" srcOrd="6" destOrd="0" presId="urn:microsoft.com/office/officeart/2005/8/layout/default"/>
    <dgm:cxn modelId="{614BADFD-F305-4611-9B47-81630D793007}" type="presParOf" srcId="{1DECF501-58DB-43B9-85DD-FCFBBC1BDC5E}" destId="{1407802A-A018-4A49-867A-B2610B93E532}" srcOrd="7" destOrd="0" presId="urn:microsoft.com/office/officeart/2005/8/layout/default"/>
    <dgm:cxn modelId="{CEF6A44F-502C-4CB3-B23F-4DF43BFBC5E8}" type="presParOf" srcId="{1DECF501-58DB-43B9-85DD-FCFBBC1BDC5E}" destId="{00509F6C-57FF-4344-90C8-86BA4A5E6BE2}" srcOrd="8" destOrd="0" presId="urn:microsoft.com/office/officeart/2005/8/layout/default"/>
    <dgm:cxn modelId="{C9A65325-3D82-4847-B424-F7B86CA6B3D4}" type="presParOf" srcId="{1DECF501-58DB-43B9-85DD-FCFBBC1BDC5E}" destId="{CE670396-D4DC-4829-A1C5-FF3C2F2ED470}" srcOrd="9" destOrd="0" presId="urn:microsoft.com/office/officeart/2005/8/layout/default"/>
    <dgm:cxn modelId="{B173FF49-D1B8-449A-9D40-CFFF0F856DC8}" type="presParOf" srcId="{1DECF501-58DB-43B9-85DD-FCFBBC1BDC5E}" destId="{EFB53807-AC92-4AAD-9EDA-993DD472D59F}" srcOrd="10" destOrd="0" presId="urn:microsoft.com/office/officeart/2005/8/layout/default"/>
    <dgm:cxn modelId="{9F876632-C275-4341-8B38-3DEF194A6848}" type="presParOf" srcId="{1DECF501-58DB-43B9-85DD-FCFBBC1BDC5E}" destId="{B6D8BC8A-E739-42C0-8852-7A1F2CB645EA}" srcOrd="11" destOrd="0" presId="urn:microsoft.com/office/officeart/2005/8/layout/default"/>
    <dgm:cxn modelId="{302B5F5A-7645-4E85-87C2-C49BE1C95E3B}" type="presParOf" srcId="{1DECF501-58DB-43B9-85DD-FCFBBC1BDC5E}" destId="{3CD9F399-ADDD-41E2-B77F-E4E2716C372E}" srcOrd="12" destOrd="0" presId="urn:microsoft.com/office/officeart/2005/8/layout/default"/>
    <dgm:cxn modelId="{7D84D39D-F878-4E23-9966-09F4E5EAA067}" type="presParOf" srcId="{1DECF501-58DB-43B9-85DD-FCFBBC1BDC5E}" destId="{FFBB402D-AA66-4156-8048-5DD832D81238}" srcOrd="13" destOrd="0" presId="urn:microsoft.com/office/officeart/2005/8/layout/default"/>
    <dgm:cxn modelId="{F21DA0D2-E994-4EF0-8190-219DB844E9C8}" type="presParOf" srcId="{1DECF501-58DB-43B9-85DD-FCFBBC1BDC5E}" destId="{1486C5B6-78E4-4390-B269-8F07CF5EC5DD}"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5FDA9C-5E71-48BD-B8D3-CA1E66E761E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922EB21-E5E6-4CE0-9293-ABF10F2443AD}">
      <dgm:prSet/>
      <dgm:spPr/>
      <dgm:t>
        <a:bodyPr/>
        <a:lstStyle/>
        <a:p>
          <a:r>
            <a:rPr lang="en-GB" b="1"/>
            <a:t>SOLUTION AND RECOMMENDATION.</a:t>
          </a:r>
          <a:endParaRPr lang="en-US"/>
        </a:p>
      </dgm:t>
    </dgm:pt>
    <dgm:pt modelId="{802DFC2E-2A18-4FC8-8169-308D16E3F7C0}" type="parTrans" cxnId="{0116C6AF-96F9-457A-A0D7-6E87067B702C}">
      <dgm:prSet/>
      <dgm:spPr/>
      <dgm:t>
        <a:bodyPr/>
        <a:lstStyle/>
        <a:p>
          <a:endParaRPr lang="en-US"/>
        </a:p>
      </dgm:t>
    </dgm:pt>
    <dgm:pt modelId="{3F70BC23-2F4E-4822-8C16-16A7692B7C60}" type="sibTrans" cxnId="{0116C6AF-96F9-457A-A0D7-6E87067B702C}">
      <dgm:prSet/>
      <dgm:spPr/>
      <dgm:t>
        <a:bodyPr/>
        <a:lstStyle/>
        <a:p>
          <a:endParaRPr lang="en-US"/>
        </a:p>
      </dgm:t>
    </dgm:pt>
    <dgm:pt modelId="{C29E5CC5-425A-408F-BF46-C84C0A038824}">
      <dgm:prSet/>
      <dgm:spPr/>
      <dgm:t>
        <a:bodyPr/>
        <a:lstStyle/>
        <a:p>
          <a:r>
            <a:rPr lang="en-GB"/>
            <a:t>I </a:t>
          </a:r>
          <a:r>
            <a:rPr lang="en-US"/>
            <a:t>recommend Talent management in this situation, as it is the process by which organisations identify, develop, and retain individuals who are particularly valuable</a:t>
          </a:r>
          <a:r>
            <a:rPr lang="en-GB"/>
            <a:t>. (CIPD, 2017b).</a:t>
          </a:r>
          <a:endParaRPr lang="en-US"/>
        </a:p>
      </dgm:t>
    </dgm:pt>
    <dgm:pt modelId="{B68B90AA-AE2B-43B0-8B19-8285404B7BFB}" type="parTrans" cxnId="{34B09CE6-7E0E-4896-8A3B-AD747A83EE12}">
      <dgm:prSet/>
      <dgm:spPr/>
      <dgm:t>
        <a:bodyPr/>
        <a:lstStyle/>
        <a:p>
          <a:endParaRPr lang="en-US"/>
        </a:p>
      </dgm:t>
    </dgm:pt>
    <dgm:pt modelId="{5D16759B-D4F0-43A6-B289-53EC4148F769}" type="sibTrans" cxnId="{34B09CE6-7E0E-4896-8A3B-AD747A83EE12}">
      <dgm:prSet/>
      <dgm:spPr/>
      <dgm:t>
        <a:bodyPr/>
        <a:lstStyle/>
        <a:p>
          <a:endParaRPr lang="en-US"/>
        </a:p>
      </dgm:t>
    </dgm:pt>
    <dgm:pt modelId="{F2C599D5-8929-4924-83D4-FB304695DD7F}">
      <dgm:prSet/>
      <dgm:spPr/>
      <dgm:t>
        <a:bodyPr/>
        <a:lstStyle/>
        <a:p>
          <a:r>
            <a:rPr lang="en-GB"/>
            <a:t>This is essential, as </a:t>
          </a:r>
          <a:r>
            <a:rPr lang="en-US"/>
            <a:t>this sector faces a nationwide skills shortage; we could support</a:t>
          </a:r>
          <a:r>
            <a:rPr lang="en-GB"/>
            <a:t> employees with development and training </a:t>
          </a:r>
          <a:r>
            <a:rPr lang="en-US"/>
            <a:t>to improve their skills and broaden their knowledge within</a:t>
          </a:r>
          <a:r>
            <a:rPr lang="en-GB"/>
            <a:t> the organisation.</a:t>
          </a:r>
          <a:endParaRPr lang="en-US"/>
        </a:p>
      </dgm:t>
    </dgm:pt>
    <dgm:pt modelId="{2F521511-7440-47B6-ABE3-BC016999805A}" type="parTrans" cxnId="{982F013D-76DC-4D7B-B115-EAED1876C72F}">
      <dgm:prSet/>
      <dgm:spPr/>
      <dgm:t>
        <a:bodyPr/>
        <a:lstStyle/>
        <a:p>
          <a:endParaRPr lang="en-US"/>
        </a:p>
      </dgm:t>
    </dgm:pt>
    <dgm:pt modelId="{E005A96D-90B2-4B4C-AD6A-DB5993E87821}" type="sibTrans" cxnId="{982F013D-76DC-4D7B-B115-EAED1876C72F}">
      <dgm:prSet/>
      <dgm:spPr/>
      <dgm:t>
        <a:bodyPr/>
        <a:lstStyle/>
        <a:p>
          <a:endParaRPr lang="en-US"/>
        </a:p>
      </dgm:t>
    </dgm:pt>
    <dgm:pt modelId="{D7E5040F-4D4F-4CA7-B3CB-F9C90DE4DC8E}">
      <dgm:prSet/>
      <dgm:spPr/>
      <dgm:t>
        <a:bodyPr/>
        <a:lstStyle/>
        <a:p>
          <a:r>
            <a:rPr lang="en-GB"/>
            <a:t>Furthermore, this is beneficial to the company as it helps reduces the gap that recruitment cannot fill and it is cheaper in the longer-term.</a:t>
          </a:r>
          <a:endParaRPr lang="en-US"/>
        </a:p>
      </dgm:t>
    </dgm:pt>
    <dgm:pt modelId="{C0B28D94-4F54-4451-9B99-4CEC7EE60144}" type="parTrans" cxnId="{285F7749-E8B3-429C-91E2-F709CC0CE33F}">
      <dgm:prSet/>
      <dgm:spPr/>
      <dgm:t>
        <a:bodyPr/>
        <a:lstStyle/>
        <a:p>
          <a:endParaRPr lang="en-US"/>
        </a:p>
      </dgm:t>
    </dgm:pt>
    <dgm:pt modelId="{EA1AA003-4C56-4F8B-8C09-D8F83A1760F0}" type="sibTrans" cxnId="{285F7749-E8B3-429C-91E2-F709CC0CE33F}">
      <dgm:prSet/>
      <dgm:spPr/>
      <dgm:t>
        <a:bodyPr/>
        <a:lstStyle/>
        <a:p>
          <a:endParaRPr lang="en-US"/>
        </a:p>
      </dgm:t>
    </dgm:pt>
    <dgm:pt modelId="{C2A74114-3C97-4EC4-B558-A6C3DD0C17C1}" type="pres">
      <dgm:prSet presAssocID="{865FDA9C-5E71-48BD-B8D3-CA1E66E761E4}" presName="root" presStyleCnt="0">
        <dgm:presLayoutVars>
          <dgm:dir/>
          <dgm:resizeHandles val="exact"/>
        </dgm:presLayoutVars>
      </dgm:prSet>
      <dgm:spPr/>
    </dgm:pt>
    <dgm:pt modelId="{6B32E649-4A49-49B1-A709-E0CD6AFE7E0D}" type="pres">
      <dgm:prSet presAssocID="{0922EB21-E5E6-4CE0-9293-ABF10F2443AD}" presName="compNode" presStyleCnt="0"/>
      <dgm:spPr/>
    </dgm:pt>
    <dgm:pt modelId="{B75478E2-EACF-4CD1-A268-D8F8DD417EB2}" type="pres">
      <dgm:prSet presAssocID="{0922EB21-E5E6-4CE0-9293-ABF10F2443AD}" presName="bgRect" presStyleLbl="bgShp" presStyleIdx="0" presStyleCnt="4"/>
      <dgm:spPr/>
    </dgm:pt>
    <dgm:pt modelId="{89C34E5E-EA89-43F5-9E1D-7ECC4FAC8F11}" type="pres">
      <dgm:prSet presAssocID="{0922EB21-E5E6-4CE0-9293-ABF10F2443A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5DBB90D3-68A7-4C06-B05E-61CA0CF503F5}" type="pres">
      <dgm:prSet presAssocID="{0922EB21-E5E6-4CE0-9293-ABF10F2443AD}" presName="spaceRect" presStyleCnt="0"/>
      <dgm:spPr/>
    </dgm:pt>
    <dgm:pt modelId="{E99ABDA3-9130-46CE-8EEF-694C1D4F980A}" type="pres">
      <dgm:prSet presAssocID="{0922EB21-E5E6-4CE0-9293-ABF10F2443AD}" presName="parTx" presStyleLbl="revTx" presStyleIdx="0" presStyleCnt="4">
        <dgm:presLayoutVars>
          <dgm:chMax val="0"/>
          <dgm:chPref val="0"/>
        </dgm:presLayoutVars>
      </dgm:prSet>
      <dgm:spPr/>
    </dgm:pt>
    <dgm:pt modelId="{8A23EE7E-D0EA-4EB1-AA79-EAD6B7DCFEAF}" type="pres">
      <dgm:prSet presAssocID="{3F70BC23-2F4E-4822-8C16-16A7692B7C60}" presName="sibTrans" presStyleCnt="0"/>
      <dgm:spPr/>
    </dgm:pt>
    <dgm:pt modelId="{712D0556-402B-48B1-987E-B7A5987E35C2}" type="pres">
      <dgm:prSet presAssocID="{C29E5CC5-425A-408F-BF46-C84C0A038824}" presName="compNode" presStyleCnt="0"/>
      <dgm:spPr/>
    </dgm:pt>
    <dgm:pt modelId="{3D1BC994-01A4-4FF1-87AD-B3E6402F3339}" type="pres">
      <dgm:prSet presAssocID="{C29E5CC5-425A-408F-BF46-C84C0A038824}" presName="bgRect" presStyleLbl="bgShp" presStyleIdx="1" presStyleCnt="4"/>
      <dgm:spPr/>
    </dgm:pt>
    <dgm:pt modelId="{9CB85B42-821E-4FDD-98C9-543983583478}" type="pres">
      <dgm:prSet presAssocID="{C29E5CC5-425A-408F-BF46-C84C0A03882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F0A26EA1-DC24-4403-A562-42094538F30E}" type="pres">
      <dgm:prSet presAssocID="{C29E5CC5-425A-408F-BF46-C84C0A038824}" presName="spaceRect" presStyleCnt="0"/>
      <dgm:spPr/>
    </dgm:pt>
    <dgm:pt modelId="{EEB6FEC2-B4DA-4D47-91AC-C817675998A8}" type="pres">
      <dgm:prSet presAssocID="{C29E5CC5-425A-408F-BF46-C84C0A038824}" presName="parTx" presStyleLbl="revTx" presStyleIdx="1" presStyleCnt="4">
        <dgm:presLayoutVars>
          <dgm:chMax val="0"/>
          <dgm:chPref val="0"/>
        </dgm:presLayoutVars>
      </dgm:prSet>
      <dgm:spPr/>
    </dgm:pt>
    <dgm:pt modelId="{1C17BCA4-C7FD-43C7-923E-A87B677ADC80}" type="pres">
      <dgm:prSet presAssocID="{5D16759B-D4F0-43A6-B289-53EC4148F769}" presName="sibTrans" presStyleCnt="0"/>
      <dgm:spPr/>
    </dgm:pt>
    <dgm:pt modelId="{5974CE3B-024D-4930-84C6-4E8F83629B2B}" type="pres">
      <dgm:prSet presAssocID="{F2C599D5-8929-4924-83D4-FB304695DD7F}" presName="compNode" presStyleCnt="0"/>
      <dgm:spPr/>
    </dgm:pt>
    <dgm:pt modelId="{2BA495C1-8E8A-4830-B576-A97BFEF232FB}" type="pres">
      <dgm:prSet presAssocID="{F2C599D5-8929-4924-83D4-FB304695DD7F}" presName="bgRect" presStyleLbl="bgShp" presStyleIdx="2" presStyleCnt="4"/>
      <dgm:spPr/>
    </dgm:pt>
    <dgm:pt modelId="{4E8DB354-D1F3-4767-B831-B1D5A8F8EDDD}" type="pres">
      <dgm:prSet presAssocID="{F2C599D5-8929-4924-83D4-FB304695DD7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siness Growth"/>
        </a:ext>
      </dgm:extLst>
    </dgm:pt>
    <dgm:pt modelId="{2533A94B-BA95-46BE-9AC5-000ED4F81761}" type="pres">
      <dgm:prSet presAssocID="{F2C599D5-8929-4924-83D4-FB304695DD7F}" presName="spaceRect" presStyleCnt="0"/>
      <dgm:spPr/>
    </dgm:pt>
    <dgm:pt modelId="{551EB4C6-972C-47EC-9439-6F5AC91BD483}" type="pres">
      <dgm:prSet presAssocID="{F2C599D5-8929-4924-83D4-FB304695DD7F}" presName="parTx" presStyleLbl="revTx" presStyleIdx="2" presStyleCnt="4">
        <dgm:presLayoutVars>
          <dgm:chMax val="0"/>
          <dgm:chPref val="0"/>
        </dgm:presLayoutVars>
      </dgm:prSet>
      <dgm:spPr/>
    </dgm:pt>
    <dgm:pt modelId="{4B3FC1F1-22DC-4A89-B017-F13E49FBB93E}" type="pres">
      <dgm:prSet presAssocID="{E005A96D-90B2-4B4C-AD6A-DB5993E87821}" presName="sibTrans" presStyleCnt="0"/>
      <dgm:spPr/>
    </dgm:pt>
    <dgm:pt modelId="{D707B600-4630-4490-BFE6-652AA7CA016C}" type="pres">
      <dgm:prSet presAssocID="{D7E5040F-4D4F-4CA7-B3CB-F9C90DE4DC8E}" presName="compNode" presStyleCnt="0"/>
      <dgm:spPr/>
    </dgm:pt>
    <dgm:pt modelId="{CAA1B945-B890-4F1E-8489-5E1DB281C2A2}" type="pres">
      <dgm:prSet presAssocID="{D7E5040F-4D4F-4CA7-B3CB-F9C90DE4DC8E}" presName="bgRect" presStyleLbl="bgShp" presStyleIdx="3" presStyleCnt="4"/>
      <dgm:spPr/>
    </dgm:pt>
    <dgm:pt modelId="{95361B49-DF14-4B7F-8A49-25272EA09DE9}" type="pres">
      <dgm:prSet presAssocID="{D7E5040F-4D4F-4CA7-B3CB-F9C90DE4DC8E}"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ximize"/>
        </a:ext>
      </dgm:extLst>
    </dgm:pt>
    <dgm:pt modelId="{F9F58090-2266-45D8-A297-1AE129906B66}" type="pres">
      <dgm:prSet presAssocID="{D7E5040F-4D4F-4CA7-B3CB-F9C90DE4DC8E}" presName="spaceRect" presStyleCnt="0"/>
      <dgm:spPr/>
    </dgm:pt>
    <dgm:pt modelId="{3FEC2C8A-3E93-4BE2-BFA4-4145630D29FB}" type="pres">
      <dgm:prSet presAssocID="{D7E5040F-4D4F-4CA7-B3CB-F9C90DE4DC8E}" presName="parTx" presStyleLbl="revTx" presStyleIdx="3" presStyleCnt="4">
        <dgm:presLayoutVars>
          <dgm:chMax val="0"/>
          <dgm:chPref val="0"/>
        </dgm:presLayoutVars>
      </dgm:prSet>
      <dgm:spPr/>
    </dgm:pt>
  </dgm:ptLst>
  <dgm:cxnLst>
    <dgm:cxn modelId="{BBE84717-A746-4FE1-9C9D-F5605C6F75AB}" type="presOf" srcId="{F2C599D5-8929-4924-83D4-FB304695DD7F}" destId="{551EB4C6-972C-47EC-9439-6F5AC91BD483}" srcOrd="0" destOrd="0" presId="urn:microsoft.com/office/officeart/2018/2/layout/IconVerticalSolidList"/>
    <dgm:cxn modelId="{982F013D-76DC-4D7B-B115-EAED1876C72F}" srcId="{865FDA9C-5E71-48BD-B8D3-CA1E66E761E4}" destId="{F2C599D5-8929-4924-83D4-FB304695DD7F}" srcOrd="2" destOrd="0" parTransId="{2F521511-7440-47B6-ABE3-BC016999805A}" sibTransId="{E005A96D-90B2-4B4C-AD6A-DB5993E87821}"/>
    <dgm:cxn modelId="{A1658361-A7FC-43D4-9A28-BB0033F7D17B}" type="presOf" srcId="{865FDA9C-5E71-48BD-B8D3-CA1E66E761E4}" destId="{C2A74114-3C97-4EC4-B558-A6C3DD0C17C1}" srcOrd="0" destOrd="0" presId="urn:microsoft.com/office/officeart/2018/2/layout/IconVerticalSolidList"/>
    <dgm:cxn modelId="{285F7749-E8B3-429C-91E2-F709CC0CE33F}" srcId="{865FDA9C-5E71-48BD-B8D3-CA1E66E761E4}" destId="{D7E5040F-4D4F-4CA7-B3CB-F9C90DE4DC8E}" srcOrd="3" destOrd="0" parTransId="{C0B28D94-4F54-4451-9B99-4CEC7EE60144}" sibTransId="{EA1AA003-4C56-4F8B-8C09-D8F83A1760F0}"/>
    <dgm:cxn modelId="{2A0A87A2-C423-46BB-A32D-3A63DD5D688B}" type="presOf" srcId="{D7E5040F-4D4F-4CA7-B3CB-F9C90DE4DC8E}" destId="{3FEC2C8A-3E93-4BE2-BFA4-4145630D29FB}" srcOrd="0" destOrd="0" presId="urn:microsoft.com/office/officeart/2018/2/layout/IconVerticalSolidList"/>
    <dgm:cxn modelId="{0116C6AF-96F9-457A-A0D7-6E87067B702C}" srcId="{865FDA9C-5E71-48BD-B8D3-CA1E66E761E4}" destId="{0922EB21-E5E6-4CE0-9293-ABF10F2443AD}" srcOrd="0" destOrd="0" parTransId="{802DFC2E-2A18-4FC8-8169-308D16E3F7C0}" sibTransId="{3F70BC23-2F4E-4822-8C16-16A7692B7C60}"/>
    <dgm:cxn modelId="{34B09CE6-7E0E-4896-8A3B-AD747A83EE12}" srcId="{865FDA9C-5E71-48BD-B8D3-CA1E66E761E4}" destId="{C29E5CC5-425A-408F-BF46-C84C0A038824}" srcOrd="1" destOrd="0" parTransId="{B68B90AA-AE2B-43B0-8B19-8285404B7BFB}" sibTransId="{5D16759B-D4F0-43A6-B289-53EC4148F769}"/>
    <dgm:cxn modelId="{B28E44ED-A372-46FB-93E9-17B7A5844969}" type="presOf" srcId="{0922EB21-E5E6-4CE0-9293-ABF10F2443AD}" destId="{E99ABDA3-9130-46CE-8EEF-694C1D4F980A}" srcOrd="0" destOrd="0" presId="urn:microsoft.com/office/officeart/2018/2/layout/IconVerticalSolidList"/>
    <dgm:cxn modelId="{287212EF-FF36-4B78-A8CA-694715159CAA}" type="presOf" srcId="{C29E5CC5-425A-408F-BF46-C84C0A038824}" destId="{EEB6FEC2-B4DA-4D47-91AC-C817675998A8}" srcOrd="0" destOrd="0" presId="urn:microsoft.com/office/officeart/2018/2/layout/IconVerticalSolidList"/>
    <dgm:cxn modelId="{28A183C3-E6D2-46B5-99EC-1207FCCF11F4}" type="presParOf" srcId="{C2A74114-3C97-4EC4-B558-A6C3DD0C17C1}" destId="{6B32E649-4A49-49B1-A709-E0CD6AFE7E0D}" srcOrd="0" destOrd="0" presId="urn:microsoft.com/office/officeart/2018/2/layout/IconVerticalSolidList"/>
    <dgm:cxn modelId="{E0473CCE-69F5-4088-8A80-58C844B5D00C}" type="presParOf" srcId="{6B32E649-4A49-49B1-A709-E0CD6AFE7E0D}" destId="{B75478E2-EACF-4CD1-A268-D8F8DD417EB2}" srcOrd="0" destOrd="0" presId="urn:microsoft.com/office/officeart/2018/2/layout/IconVerticalSolidList"/>
    <dgm:cxn modelId="{F6153228-3CE4-4A2C-A3B7-6F12ACCC97E2}" type="presParOf" srcId="{6B32E649-4A49-49B1-A709-E0CD6AFE7E0D}" destId="{89C34E5E-EA89-43F5-9E1D-7ECC4FAC8F11}" srcOrd="1" destOrd="0" presId="urn:microsoft.com/office/officeart/2018/2/layout/IconVerticalSolidList"/>
    <dgm:cxn modelId="{F4786C1A-6528-4191-84BD-FF1736AD3644}" type="presParOf" srcId="{6B32E649-4A49-49B1-A709-E0CD6AFE7E0D}" destId="{5DBB90D3-68A7-4C06-B05E-61CA0CF503F5}" srcOrd="2" destOrd="0" presId="urn:microsoft.com/office/officeart/2018/2/layout/IconVerticalSolidList"/>
    <dgm:cxn modelId="{6B27EDB3-C51D-4EF1-934A-600376186EB2}" type="presParOf" srcId="{6B32E649-4A49-49B1-A709-E0CD6AFE7E0D}" destId="{E99ABDA3-9130-46CE-8EEF-694C1D4F980A}" srcOrd="3" destOrd="0" presId="urn:microsoft.com/office/officeart/2018/2/layout/IconVerticalSolidList"/>
    <dgm:cxn modelId="{6025CC59-5449-41A4-86CD-72D947A8E2A7}" type="presParOf" srcId="{C2A74114-3C97-4EC4-B558-A6C3DD0C17C1}" destId="{8A23EE7E-D0EA-4EB1-AA79-EAD6B7DCFEAF}" srcOrd="1" destOrd="0" presId="urn:microsoft.com/office/officeart/2018/2/layout/IconVerticalSolidList"/>
    <dgm:cxn modelId="{93D5C4DE-60C4-45ED-8D8F-A033BC98A9A0}" type="presParOf" srcId="{C2A74114-3C97-4EC4-B558-A6C3DD0C17C1}" destId="{712D0556-402B-48B1-987E-B7A5987E35C2}" srcOrd="2" destOrd="0" presId="urn:microsoft.com/office/officeart/2018/2/layout/IconVerticalSolidList"/>
    <dgm:cxn modelId="{26B485A3-4973-4718-9204-EC02BE4C1588}" type="presParOf" srcId="{712D0556-402B-48B1-987E-B7A5987E35C2}" destId="{3D1BC994-01A4-4FF1-87AD-B3E6402F3339}" srcOrd="0" destOrd="0" presId="urn:microsoft.com/office/officeart/2018/2/layout/IconVerticalSolidList"/>
    <dgm:cxn modelId="{4312F952-1CB1-41C7-9BFF-5AEA5CEEF3F6}" type="presParOf" srcId="{712D0556-402B-48B1-987E-B7A5987E35C2}" destId="{9CB85B42-821E-4FDD-98C9-543983583478}" srcOrd="1" destOrd="0" presId="urn:microsoft.com/office/officeart/2018/2/layout/IconVerticalSolidList"/>
    <dgm:cxn modelId="{E490EE0E-ECF8-4AC9-849C-3A81E23C0EDD}" type="presParOf" srcId="{712D0556-402B-48B1-987E-B7A5987E35C2}" destId="{F0A26EA1-DC24-4403-A562-42094538F30E}" srcOrd="2" destOrd="0" presId="urn:microsoft.com/office/officeart/2018/2/layout/IconVerticalSolidList"/>
    <dgm:cxn modelId="{D573D0C4-252A-4405-88EE-E7423B480F64}" type="presParOf" srcId="{712D0556-402B-48B1-987E-B7A5987E35C2}" destId="{EEB6FEC2-B4DA-4D47-91AC-C817675998A8}" srcOrd="3" destOrd="0" presId="urn:microsoft.com/office/officeart/2018/2/layout/IconVerticalSolidList"/>
    <dgm:cxn modelId="{D4151863-3818-4E1A-AB65-CFF675A79F12}" type="presParOf" srcId="{C2A74114-3C97-4EC4-B558-A6C3DD0C17C1}" destId="{1C17BCA4-C7FD-43C7-923E-A87B677ADC80}" srcOrd="3" destOrd="0" presId="urn:microsoft.com/office/officeart/2018/2/layout/IconVerticalSolidList"/>
    <dgm:cxn modelId="{6DF18489-1003-4050-87B5-A46FC0280120}" type="presParOf" srcId="{C2A74114-3C97-4EC4-B558-A6C3DD0C17C1}" destId="{5974CE3B-024D-4930-84C6-4E8F83629B2B}" srcOrd="4" destOrd="0" presId="urn:microsoft.com/office/officeart/2018/2/layout/IconVerticalSolidList"/>
    <dgm:cxn modelId="{63A6B5A5-8BED-45E8-BB74-67AA328B8FF2}" type="presParOf" srcId="{5974CE3B-024D-4930-84C6-4E8F83629B2B}" destId="{2BA495C1-8E8A-4830-B576-A97BFEF232FB}" srcOrd="0" destOrd="0" presId="urn:microsoft.com/office/officeart/2018/2/layout/IconVerticalSolidList"/>
    <dgm:cxn modelId="{27252697-2394-4B91-B1F0-B1851457147B}" type="presParOf" srcId="{5974CE3B-024D-4930-84C6-4E8F83629B2B}" destId="{4E8DB354-D1F3-4767-B831-B1D5A8F8EDDD}" srcOrd="1" destOrd="0" presId="urn:microsoft.com/office/officeart/2018/2/layout/IconVerticalSolidList"/>
    <dgm:cxn modelId="{98F02E83-1C96-4127-95DA-B09BD1A58863}" type="presParOf" srcId="{5974CE3B-024D-4930-84C6-4E8F83629B2B}" destId="{2533A94B-BA95-46BE-9AC5-000ED4F81761}" srcOrd="2" destOrd="0" presId="urn:microsoft.com/office/officeart/2018/2/layout/IconVerticalSolidList"/>
    <dgm:cxn modelId="{0E0689E0-E055-4855-8ED1-606882D1719F}" type="presParOf" srcId="{5974CE3B-024D-4930-84C6-4E8F83629B2B}" destId="{551EB4C6-972C-47EC-9439-6F5AC91BD483}" srcOrd="3" destOrd="0" presId="urn:microsoft.com/office/officeart/2018/2/layout/IconVerticalSolidList"/>
    <dgm:cxn modelId="{53D68292-8DB9-4FEC-9C51-ABF4D7712433}" type="presParOf" srcId="{C2A74114-3C97-4EC4-B558-A6C3DD0C17C1}" destId="{4B3FC1F1-22DC-4A89-B017-F13E49FBB93E}" srcOrd="5" destOrd="0" presId="urn:microsoft.com/office/officeart/2018/2/layout/IconVerticalSolidList"/>
    <dgm:cxn modelId="{F1CA39B2-2DE6-4412-A00A-938D523201DB}" type="presParOf" srcId="{C2A74114-3C97-4EC4-B558-A6C3DD0C17C1}" destId="{D707B600-4630-4490-BFE6-652AA7CA016C}" srcOrd="6" destOrd="0" presId="urn:microsoft.com/office/officeart/2018/2/layout/IconVerticalSolidList"/>
    <dgm:cxn modelId="{3B32F263-8434-45C6-93A3-2277ED29BF6C}" type="presParOf" srcId="{D707B600-4630-4490-BFE6-652AA7CA016C}" destId="{CAA1B945-B890-4F1E-8489-5E1DB281C2A2}" srcOrd="0" destOrd="0" presId="urn:microsoft.com/office/officeart/2018/2/layout/IconVerticalSolidList"/>
    <dgm:cxn modelId="{3B82487B-76B3-4FED-A5D6-0392F81BA75B}" type="presParOf" srcId="{D707B600-4630-4490-BFE6-652AA7CA016C}" destId="{95361B49-DF14-4B7F-8A49-25272EA09DE9}" srcOrd="1" destOrd="0" presId="urn:microsoft.com/office/officeart/2018/2/layout/IconVerticalSolidList"/>
    <dgm:cxn modelId="{258E600A-AAAA-472F-9B63-94F19D7F7DA4}" type="presParOf" srcId="{D707B600-4630-4490-BFE6-652AA7CA016C}" destId="{F9F58090-2266-45D8-A297-1AE129906B66}" srcOrd="2" destOrd="0" presId="urn:microsoft.com/office/officeart/2018/2/layout/IconVerticalSolidList"/>
    <dgm:cxn modelId="{13CB3701-0857-4DD7-9BC3-5850B9E17D90}" type="presParOf" srcId="{D707B600-4630-4490-BFE6-652AA7CA016C}" destId="{3FEC2C8A-3E93-4BE2-BFA4-4145630D29F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18CC8F-D292-44C2-A7DA-3E25E8378AE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092B203-4DA7-47F7-B101-907A8782AAEC}">
      <dgm:prSet/>
      <dgm:spPr/>
      <dgm:t>
        <a:bodyPr/>
        <a:lstStyle/>
        <a:p>
          <a:r>
            <a:rPr lang="en-GB" b="1"/>
            <a:t>SOLUTION AND RECOMMENDATION</a:t>
          </a:r>
          <a:endParaRPr lang="en-US"/>
        </a:p>
      </dgm:t>
    </dgm:pt>
    <dgm:pt modelId="{BF1B8DC2-52AC-476A-BEC3-1A942263D06F}" type="parTrans" cxnId="{F3462271-5451-44DE-A57A-304AFC74E923}">
      <dgm:prSet/>
      <dgm:spPr/>
      <dgm:t>
        <a:bodyPr/>
        <a:lstStyle/>
        <a:p>
          <a:endParaRPr lang="en-US"/>
        </a:p>
      </dgm:t>
    </dgm:pt>
    <dgm:pt modelId="{3345B411-7BAF-4989-B158-023FC113A2BF}" type="sibTrans" cxnId="{F3462271-5451-44DE-A57A-304AFC74E923}">
      <dgm:prSet/>
      <dgm:spPr/>
      <dgm:t>
        <a:bodyPr/>
        <a:lstStyle/>
        <a:p>
          <a:endParaRPr lang="en-US"/>
        </a:p>
      </dgm:t>
    </dgm:pt>
    <dgm:pt modelId="{27CB6AFA-2CCE-4896-9496-B511A0F480AA}">
      <dgm:prSet/>
      <dgm:spPr/>
      <dgm:t>
        <a:bodyPr/>
        <a:lstStyle/>
        <a:p>
          <a:r>
            <a:rPr lang="en-GB"/>
            <a:t>The employee value proposition highlights what an organisation requires, represents and rewards as an employer. CIPD (2019). This approach is necessary to address the increased employee turnover in the organisation.</a:t>
          </a:r>
          <a:endParaRPr lang="en-US"/>
        </a:p>
      </dgm:t>
    </dgm:pt>
    <dgm:pt modelId="{C8C00B5F-93B1-4A2A-B64A-872D30644C2F}" type="parTrans" cxnId="{38C6540A-4B32-4D96-96B2-CD4D9187938B}">
      <dgm:prSet/>
      <dgm:spPr/>
      <dgm:t>
        <a:bodyPr/>
        <a:lstStyle/>
        <a:p>
          <a:endParaRPr lang="en-US"/>
        </a:p>
      </dgm:t>
    </dgm:pt>
    <dgm:pt modelId="{0E3F8DFA-6083-4BC3-B681-D4C223CC6033}" type="sibTrans" cxnId="{38C6540A-4B32-4D96-96B2-CD4D9187938B}">
      <dgm:prSet/>
      <dgm:spPr/>
      <dgm:t>
        <a:bodyPr/>
        <a:lstStyle/>
        <a:p>
          <a:endParaRPr lang="en-US"/>
        </a:p>
      </dgm:t>
    </dgm:pt>
    <dgm:pt modelId="{B4905266-1E93-4D5F-9E88-D1CECF940501}">
      <dgm:prSet/>
      <dgm:spPr/>
      <dgm:t>
        <a:bodyPr/>
        <a:lstStyle/>
        <a:p>
          <a:r>
            <a:rPr lang="en-GB"/>
            <a:t>Some of  which may include;</a:t>
          </a:r>
          <a:endParaRPr lang="en-US"/>
        </a:p>
      </dgm:t>
    </dgm:pt>
    <dgm:pt modelId="{8AFF8A27-A91B-47FD-9C7D-A908FB8FE4AE}" type="parTrans" cxnId="{64DC3986-0652-4D58-96CF-40A3146A514E}">
      <dgm:prSet/>
      <dgm:spPr/>
      <dgm:t>
        <a:bodyPr/>
        <a:lstStyle/>
        <a:p>
          <a:endParaRPr lang="en-US"/>
        </a:p>
      </dgm:t>
    </dgm:pt>
    <dgm:pt modelId="{03682A8B-0743-4B73-840C-A7ED5D99CA34}" type="sibTrans" cxnId="{64DC3986-0652-4D58-96CF-40A3146A514E}">
      <dgm:prSet/>
      <dgm:spPr/>
      <dgm:t>
        <a:bodyPr/>
        <a:lstStyle/>
        <a:p>
          <a:endParaRPr lang="en-US"/>
        </a:p>
      </dgm:t>
    </dgm:pt>
    <dgm:pt modelId="{12AAB537-FCFE-411E-BA53-1EB9FCC1EF1B}">
      <dgm:prSet/>
      <dgm:spPr/>
      <dgm:t>
        <a:bodyPr/>
        <a:lstStyle/>
        <a:p>
          <a:r>
            <a:rPr lang="en-GB"/>
            <a:t>Establishment of clear career progression paths.</a:t>
          </a:r>
          <a:endParaRPr lang="en-US"/>
        </a:p>
      </dgm:t>
    </dgm:pt>
    <dgm:pt modelId="{7D565488-1EF8-4D53-8517-7AF909FFCBFA}" type="parTrans" cxnId="{77FFA39C-D24E-41CE-A3D1-E1244E763F01}">
      <dgm:prSet/>
      <dgm:spPr/>
      <dgm:t>
        <a:bodyPr/>
        <a:lstStyle/>
        <a:p>
          <a:endParaRPr lang="en-US"/>
        </a:p>
      </dgm:t>
    </dgm:pt>
    <dgm:pt modelId="{D336C401-E839-45BE-B385-CDC04E152EDF}" type="sibTrans" cxnId="{77FFA39C-D24E-41CE-A3D1-E1244E763F01}">
      <dgm:prSet/>
      <dgm:spPr/>
      <dgm:t>
        <a:bodyPr/>
        <a:lstStyle/>
        <a:p>
          <a:endParaRPr lang="en-US"/>
        </a:p>
      </dgm:t>
    </dgm:pt>
    <dgm:pt modelId="{C90A93D9-D7D9-4FE2-994F-58F5E4680E43}">
      <dgm:prSet/>
      <dgm:spPr/>
      <dgm:t>
        <a:bodyPr/>
        <a:lstStyle/>
        <a:p>
          <a:r>
            <a:rPr lang="en-GB"/>
            <a:t>Offer transparent and competitive compensation.</a:t>
          </a:r>
          <a:endParaRPr lang="en-US"/>
        </a:p>
      </dgm:t>
    </dgm:pt>
    <dgm:pt modelId="{77E60F9B-9FC0-48A8-B8E4-E826D5A80496}" type="parTrans" cxnId="{7D864864-B00E-4945-AF5C-67E666DDC68D}">
      <dgm:prSet/>
      <dgm:spPr/>
      <dgm:t>
        <a:bodyPr/>
        <a:lstStyle/>
        <a:p>
          <a:endParaRPr lang="en-US"/>
        </a:p>
      </dgm:t>
    </dgm:pt>
    <dgm:pt modelId="{446D8D79-60C8-41D4-8BC5-4BE2E802A98A}" type="sibTrans" cxnId="{7D864864-B00E-4945-AF5C-67E666DDC68D}">
      <dgm:prSet/>
      <dgm:spPr/>
      <dgm:t>
        <a:bodyPr/>
        <a:lstStyle/>
        <a:p>
          <a:endParaRPr lang="en-US"/>
        </a:p>
      </dgm:t>
    </dgm:pt>
    <dgm:pt modelId="{287CEF56-282C-44A0-A780-51B01E3208A4}">
      <dgm:prSet/>
      <dgm:spPr/>
      <dgm:t>
        <a:bodyPr/>
        <a:lstStyle/>
        <a:p>
          <a:r>
            <a:rPr lang="en-GB"/>
            <a:t>Promote work flexibility.</a:t>
          </a:r>
          <a:endParaRPr lang="en-US"/>
        </a:p>
      </dgm:t>
    </dgm:pt>
    <dgm:pt modelId="{C0A4BBEB-49F3-4247-8E65-4587F6B698D8}" type="parTrans" cxnId="{5E642AF8-7D41-406A-9982-0D81A91EBEF6}">
      <dgm:prSet/>
      <dgm:spPr/>
      <dgm:t>
        <a:bodyPr/>
        <a:lstStyle/>
        <a:p>
          <a:endParaRPr lang="en-US"/>
        </a:p>
      </dgm:t>
    </dgm:pt>
    <dgm:pt modelId="{3D43C53B-68F4-4B3B-BAFC-0CAB6B17BC84}" type="sibTrans" cxnId="{5E642AF8-7D41-406A-9982-0D81A91EBEF6}">
      <dgm:prSet/>
      <dgm:spPr/>
      <dgm:t>
        <a:bodyPr/>
        <a:lstStyle/>
        <a:p>
          <a:endParaRPr lang="en-US"/>
        </a:p>
      </dgm:t>
    </dgm:pt>
    <dgm:pt modelId="{A068806F-1E4B-47C7-82B1-8E5496EF3265}" type="pres">
      <dgm:prSet presAssocID="{A118CC8F-D292-44C2-A7DA-3E25E8378AE4}" presName="root" presStyleCnt="0">
        <dgm:presLayoutVars>
          <dgm:dir/>
          <dgm:resizeHandles val="exact"/>
        </dgm:presLayoutVars>
      </dgm:prSet>
      <dgm:spPr/>
    </dgm:pt>
    <dgm:pt modelId="{EFB053FB-56F3-4BFA-BE72-8EA0565B5BED}" type="pres">
      <dgm:prSet presAssocID="{E092B203-4DA7-47F7-B101-907A8782AAEC}" presName="compNode" presStyleCnt="0"/>
      <dgm:spPr/>
    </dgm:pt>
    <dgm:pt modelId="{0FD324C8-1DF0-4A7F-A15E-F16A0F51291D}" type="pres">
      <dgm:prSet presAssocID="{E092B203-4DA7-47F7-B101-907A8782AAEC}" presName="bgRect" presStyleLbl="bgShp" presStyleIdx="0" presStyleCnt="6"/>
      <dgm:spPr/>
    </dgm:pt>
    <dgm:pt modelId="{DE92B404-2DE6-4D90-A2EF-F0931FA052F8}" type="pres">
      <dgm:prSet presAssocID="{E092B203-4DA7-47F7-B101-907A8782AAEC}"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EBB9FE92-9D7E-4A0E-B538-6290E0DD58C2}" type="pres">
      <dgm:prSet presAssocID="{E092B203-4DA7-47F7-B101-907A8782AAEC}" presName="spaceRect" presStyleCnt="0"/>
      <dgm:spPr/>
    </dgm:pt>
    <dgm:pt modelId="{759E4ABC-EF55-4A69-95D9-621FCB703F83}" type="pres">
      <dgm:prSet presAssocID="{E092B203-4DA7-47F7-B101-907A8782AAEC}" presName="parTx" presStyleLbl="revTx" presStyleIdx="0" presStyleCnt="6">
        <dgm:presLayoutVars>
          <dgm:chMax val="0"/>
          <dgm:chPref val="0"/>
        </dgm:presLayoutVars>
      </dgm:prSet>
      <dgm:spPr/>
    </dgm:pt>
    <dgm:pt modelId="{DFA844C4-AE5A-4217-9588-561A22C6FD3E}" type="pres">
      <dgm:prSet presAssocID="{3345B411-7BAF-4989-B158-023FC113A2BF}" presName="sibTrans" presStyleCnt="0"/>
      <dgm:spPr/>
    </dgm:pt>
    <dgm:pt modelId="{12F7B5E4-4B5D-47CB-9862-BDBA187A228A}" type="pres">
      <dgm:prSet presAssocID="{27CB6AFA-2CCE-4896-9496-B511A0F480AA}" presName="compNode" presStyleCnt="0"/>
      <dgm:spPr/>
    </dgm:pt>
    <dgm:pt modelId="{88A54ACC-A8D3-4766-A923-B8A3368E0E83}" type="pres">
      <dgm:prSet presAssocID="{27CB6AFA-2CCE-4896-9496-B511A0F480AA}" presName="bgRect" presStyleLbl="bgShp" presStyleIdx="1" presStyleCnt="6"/>
      <dgm:spPr/>
    </dgm:pt>
    <dgm:pt modelId="{9B1B5D70-D713-4F60-9123-3742D630EF81}" type="pres">
      <dgm:prSet presAssocID="{27CB6AFA-2CCE-4896-9496-B511A0F480AA}"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9393DC9C-DA5D-4FD9-9280-7E97806F73A7}" type="pres">
      <dgm:prSet presAssocID="{27CB6AFA-2CCE-4896-9496-B511A0F480AA}" presName="spaceRect" presStyleCnt="0"/>
      <dgm:spPr/>
    </dgm:pt>
    <dgm:pt modelId="{5D6A8DD7-6855-46D6-8434-004719DF3ED6}" type="pres">
      <dgm:prSet presAssocID="{27CB6AFA-2CCE-4896-9496-B511A0F480AA}" presName="parTx" presStyleLbl="revTx" presStyleIdx="1" presStyleCnt="6">
        <dgm:presLayoutVars>
          <dgm:chMax val="0"/>
          <dgm:chPref val="0"/>
        </dgm:presLayoutVars>
      </dgm:prSet>
      <dgm:spPr/>
    </dgm:pt>
    <dgm:pt modelId="{F34BA629-1508-4AD0-90B7-E3C697CEFBF2}" type="pres">
      <dgm:prSet presAssocID="{0E3F8DFA-6083-4BC3-B681-D4C223CC6033}" presName="sibTrans" presStyleCnt="0"/>
      <dgm:spPr/>
    </dgm:pt>
    <dgm:pt modelId="{29E653E9-3081-4770-8129-D609CB8E44F0}" type="pres">
      <dgm:prSet presAssocID="{B4905266-1E93-4D5F-9E88-D1CECF940501}" presName="compNode" presStyleCnt="0"/>
      <dgm:spPr/>
    </dgm:pt>
    <dgm:pt modelId="{6031603C-B8E8-4424-98EE-B217379A14BA}" type="pres">
      <dgm:prSet presAssocID="{B4905266-1E93-4D5F-9E88-D1CECF940501}" presName="bgRect" presStyleLbl="bgShp" presStyleIdx="2" presStyleCnt="6"/>
      <dgm:spPr/>
    </dgm:pt>
    <dgm:pt modelId="{CD1EC006-625D-4721-BA5C-FB62DDA272AB}" type="pres">
      <dgm:prSet presAssocID="{B4905266-1E93-4D5F-9E88-D1CECF940501}"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encil"/>
        </a:ext>
      </dgm:extLst>
    </dgm:pt>
    <dgm:pt modelId="{D86F6535-9ABA-467E-8691-A1C2704ADBAE}" type="pres">
      <dgm:prSet presAssocID="{B4905266-1E93-4D5F-9E88-D1CECF940501}" presName="spaceRect" presStyleCnt="0"/>
      <dgm:spPr/>
    </dgm:pt>
    <dgm:pt modelId="{540D1AB9-B533-4914-924B-2DC553ADE3D9}" type="pres">
      <dgm:prSet presAssocID="{B4905266-1E93-4D5F-9E88-D1CECF940501}" presName="parTx" presStyleLbl="revTx" presStyleIdx="2" presStyleCnt="6">
        <dgm:presLayoutVars>
          <dgm:chMax val="0"/>
          <dgm:chPref val="0"/>
        </dgm:presLayoutVars>
      </dgm:prSet>
      <dgm:spPr/>
    </dgm:pt>
    <dgm:pt modelId="{19C54A97-2135-4A65-A4AB-4942A7A4B5A1}" type="pres">
      <dgm:prSet presAssocID="{03682A8B-0743-4B73-840C-A7ED5D99CA34}" presName="sibTrans" presStyleCnt="0"/>
      <dgm:spPr/>
    </dgm:pt>
    <dgm:pt modelId="{D1AF19EF-4387-48C1-BB10-455B7F260FAC}" type="pres">
      <dgm:prSet presAssocID="{12AAB537-FCFE-411E-BA53-1EB9FCC1EF1B}" presName="compNode" presStyleCnt="0"/>
      <dgm:spPr/>
    </dgm:pt>
    <dgm:pt modelId="{21C15048-103B-40D5-B7B1-C2435AA845C0}" type="pres">
      <dgm:prSet presAssocID="{12AAB537-FCFE-411E-BA53-1EB9FCC1EF1B}" presName="bgRect" presStyleLbl="bgShp" presStyleIdx="3" presStyleCnt="6"/>
      <dgm:spPr/>
    </dgm:pt>
    <dgm:pt modelId="{D30781CB-1E5F-463F-9C03-AF9E8D034119}" type="pres">
      <dgm:prSet presAssocID="{12AAB537-FCFE-411E-BA53-1EB9FCC1EF1B}"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F7AFE9A9-1509-4188-BB91-D6F6225C8DFE}" type="pres">
      <dgm:prSet presAssocID="{12AAB537-FCFE-411E-BA53-1EB9FCC1EF1B}" presName="spaceRect" presStyleCnt="0"/>
      <dgm:spPr/>
    </dgm:pt>
    <dgm:pt modelId="{56C956A0-7CB7-4DF0-903F-06E9117BF711}" type="pres">
      <dgm:prSet presAssocID="{12AAB537-FCFE-411E-BA53-1EB9FCC1EF1B}" presName="parTx" presStyleLbl="revTx" presStyleIdx="3" presStyleCnt="6">
        <dgm:presLayoutVars>
          <dgm:chMax val="0"/>
          <dgm:chPref val="0"/>
        </dgm:presLayoutVars>
      </dgm:prSet>
      <dgm:spPr/>
    </dgm:pt>
    <dgm:pt modelId="{FC586A1F-9C57-42AC-AC75-5BCFDFECDBD7}" type="pres">
      <dgm:prSet presAssocID="{D336C401-E839-45BE-B385-CDC04E152EDF}" presName="sibTrans" presStyleCnt="0"/>
      <dgm:spPr/>
    </dgm:pt>
    <dgm:pt modelId="{1B4926A1-8FE1-470C-B8C3-F08CBC3CC530}" type="pres">
      <dgm:prSet presAssocID="{C90A93D9-D7D9-4FE2-994F-58F5E4680E43}" presName="compNode" presStyleCnt="0"/>
      <dgm:spPr/>
    </dgm:pt>
    <dgm:pt modelId="{B2024DF2-2356-4286-8740-A45C772D4CC4}" type="pres">
      <dgm:prSet presAssocID="{C90A93D9-D7D9-4FE2-994F-58F5E4680E43}" presName="bgRect" presStyleLbl="bgShp" presStyleIdx="4" presStyleCnt="6"/>
      <dgm:spPr/>
    </dgm:pt>
    <dgm:pt modelId="{657D06F2-7554-40BA-BA11-6915A872B37E}" type="pres">
      <dgm:prSet presAssocID="{C90A93D9-D7D9-4FE2-994F-58F5E4680E43}"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oney"/>
        </a:ext>
      </dgm:extLst>
    </dgm:pt>
    <dgm:pt modelId="{6B997B9D-D0FB-4373-935A-E8AC576854C8}" type="pres">
      <dgm:prSet presAssocID="{C90A93D9-D7D9-4FE2-994F-58F5E4680E43}" presName="spaceRect" presStyleCnt="0"/>
      <dgm:spPr/>
    </dgm:pt>
    <dgm:pt modelId="{DC1E966C-CFF0-4262-BCB4-2CD4E87FA85E}" type="pres">
      <dgm:prSet presAssocID="{C90A93D9-D7D9-4FE2-994F-58F5E4680E43}" presName="parTx" presStyleLbl="revTx" presStyleIdx="4" presStyleCnt="6">
        <dgm:presLayoutVars>
          <dgm:chMax val="0"/>
          <dgm:chPref val="0"/>
        </dgm:presLayoutVars>
      </dgm:prSet>
      <dgm:spPr/>
    </dgm:pt>
    <dgm:pt modelId="{091ACE2F-DAB8-4B90-8A42-3D3FCE0F47CF}" type="pres">
      <dgm:prSet presAssocID="{446D8D79-60C8-41D4-8BC5-4BE2E802A98A}" presName="sibTrans" presStyleCnt="0"/>
      <dgm:spPr/>
    </dgm:pt>
    <dgm:pt modelId="{EB3726A1-9E75-4D21-8778-9C2AAB55053E}" type="pres">
      <dgm:prSet presAssocID="{287CEF56-282C-44A0-A780-51B01E3208A4}" presName="compNode" presStyleCnt="0"/>
      <dgm:spPr/>
    </dgm:pt>
    <dgm:pt modelId="{982033A9-DAA6-4876-A7B2-FB68F0F1AA49}" type="pres">
      <dgm:prSet presAssocID="{287CEF56-282C-44A0-A780-51B01E3208A4}" presName="bgRect" presStyleLbl="bgShp" presStyleIdx="5" presStyleCnt="6"/>
      <dgm:spPr/>
    </dgm:pt>
    <dgm:pt modelId="{05CBB237-AB25-495C-B2FF-DD4E106DCFCA}" type="pres">
      <dgm:prSet presAssocID="{287CEF56-282C-44A0-A780-51B01E3208A4}"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uscle Arm"/>
        </a:ext>
      </dgm:extLst>
    </dgm:pt>
    <dgm:pt modelId="{83F99511-08D0-4D2B-B388-87C49F8E4965}" type="pres">
      <dgm:prSet presAssocID="{287CEF56-282C-44A0-A780-51B01E3208A4}" presName="spaceRect" presStyleCnt="0"/>
      <dgm:spPr/>
    </dgm:pt>
    <dgm:pt modelId="{46671076-891B-4ED6-A75C-4E42820FF489}" type="pres">
      <dgm:prSet presAssocID="{287CEF56-282C-44A0-A780-51B01E3208A4}" presName="parTx" presStyleLbl="revTx" presStyleIdx="5" presStyleCnt="6">
        <dgm:presLayoutVars>
          <dgm:chMax val="0"/>
          <dgm:chPref val="0"/>
        </dgm:presLayoutVars>
      </dgm:prSet>
      <dgm:spPr/>
    </dgm:pt>
  </dgm:ptLst>
  <dgm:cxnLst>
    <dgm:cxn modelId="{095B1300-F1C2-4296-AE95-736057AD0B35}" type="presOf" srcId="{E092B203-4DA7-47F7-B101-907A8782AAEC}" destId="{759E4ABC-EF55-4A69-95D9-621FCB703F83}" srcOrd="0" destOrd="0" presId="urn:microsoft.com/office/officeart/2018/2/layout/IconVerticalSolidList"/>
    <dgm:cxn modelId="{38C6540A-4B32-4D96-96B2-CD4D9187938B}" srcId="{A118CC8F-D292-44C2-A7DA-3E25E8378AE4}" destId="{27CB6AFA-2CCE-4896-9496-B511A0F480AA}" srcOrd="1" destOrd="0" parTransId="{C8C00B5F-93B1-4A2A-B64A-872D30644C2F}" sibTransId="{0E3F8DFA-6083-4BC3-B681-D4C223CC6033}"/>
    <dgm:cxn modelId="{28BACC5E-A17E-4772-9CEB-12EB1C640978}" type="presOf" srcId="{A118CC8F-D292-44C2-A7DA-3E25E8378AE4}" destId="{A068806F-1E4B-47C7-82B1-8E5496EF3265}" srcOrd="0" destOrd="0" presId="urn:microsoft.com/office/officeart/2018/2/layout/IconVerticalSolidList"/>
    <dgm:cxn modelId="{7D864864-B00E-4945-AF5C-67E666DDC68D}" srcId="{A118CC8F-D292-44C2-A7DA-3E25E8378AE4}" destId="{C90A93D9-D7D9-4FE2-994F-58F5E4680E43}" srcOrd="4" destOrd="0" parTransId="{77E60F9B-9FC0-48A8-B8E4-E826D5A80496}" sibTransId="{446D8D79-60C8-41D4-8BC5-4BE2E802A98A}"/>
    <dgm:cxn modelId="{F3462271-5451-44DE-A57A-304AFC74E923}" srcId="{A118CC8F-D292-44C2-A7DA-3E25E8378AE4}" destId="{E092B203-4DA7-47F7-B101-907A8782AAEC}" srcOrd="0" destOrd="0" parTransId="{BF1B8DC2-52AC-476A-BEC3-1A942263D06F}" sibTransId="{3345B411-7BAF-4989-B158-023FC113A2BF}"/>
    <dgm:cxn modelId="{64DC3986-0652-4D58-96CF-40A3146A514E}" srcId="{A118CC8F-D292-44C2-A7DA-3E25E8378AE4}" destId="{B4905266-1E93-4D5F-9E88-D1CECF940501}" srcOrd="2" destOrd="0" parTransId="{8AFF8A27-A91B-47FD-9C7D-A908FB8FE4AE}" sibTransId="{03682A8B-0743-4B73-840C-A7ED5D99CA34}"/>
    <dgm:cxn modelId="{BB24988E-5576-40EB-971C-90D70AC9270C}" type="presOf" srcId="{C90A93D9-D7D9-4FE2-994F-58F5E4680E43}" destId="{DC1E966C-CFF0-4262-BCB4-2CD4E87FA85E}" srcOrd="0" destOrd="0" presId="urn:microsoft.com/office/officeart/2018/2/layout/IconVerticalSolidList"/>
    <dgm:cxn modelId="{77FFA39C-D24E-41CE-A3D1-E1244E763F01}" srcId="{A118CC8F-D292-44C2-A7DA-3E25E8378AE4}" destId="{12AAB537-FCFE-411E-BA53-1EB9FCC1EF1B}" srcOrd="3" destOrd="0" parTransId="{7D565488-1EF8-4D53-8517-7AF909FFCBFA}" sibTransId="{D336C401-E839-45BE-B385-CDC04E152EDF}"/>
    <dgm:cxn modelId="{2ADE05B0-472F-4593-8646-BAE9911FAC7A}" type="presOf" srcId="{B4905266-1E93-4D5F-9E88-D1CECF940501}" destId="{540D1AB9-B533-4914-924B-2DC553ADE3D9}" srcOrd="0" destOrd="0" presId="urn:microsoft.com/office/officeart/2018/2/layout/IconVerticalSolidList"/>
    <dgm:cxn modelId="{790286C0-F5EF-41E7-B4E9-40DB1616891E}" type="presOf" srcId="{287CEF56-282C-44A0-A780-51B01E3208A4}" destId="{46671076-891B-4ED6-A75C-4E42820FF489}" srcOrd="0" destOrd="0" presId="urn:microsoft.com/office/officeart/2018/2/layout/IconVerticalSolidList"/>
    <dgm:cxn modelId="{A6DF1BE5-5C4D-4456-ABE3-9FDE939770D8}" type="presOf" srcId="{12AAB537-FCFE-411E-BA53-1EB9FCC1EF1B}" destId="{56C956A0-7CB7-4DF0-903F-06E9117BF711}" srcOrd="0" destOrd="0" presId="urn:microsoft.com/office/officeart/2018/2/layout/IconVerticalSolidList"/>
    <dgm:cxn modelId="{62F82DE7-26FB-44BF-8EDE-C4917198FDD6}" type="presOf" srcId="{27CB6AFA-2CCE-4896-9496-B511A0F480AA}" destId="{5D6A8DD7-6855-46D6-8434-004719DF3ED6}" srcOrd="0" destOrd="0" presId="urn:microsoft.com/office/officeart/2018/2/layout/IconVerticalSolidList"/>
    <dgm:cxn modelId="{5E642AF8-7D41-406A-9982-0D81A91EBEF6}" srcId="{A118CC8F-D292-44C2-A7DA-3E25E8378AE4}" destId="{287CEF56-282C-44A0-A780-51B01E3208A4}" srcOrd="5" destOrd="0" parTransId="{C0A4BBEB-49F3-4247-8E65-4587F6B698D8}" sibTransId="{3D43C53B-68F4-4B3B-BAFC-0CAB6B17BC84}"/>
    <dgm:cxn modelId="{6D11A52D-5DE5-4F5E-85CA-AD264C44EEC5}" type="presParOf" srcId="{A068806F-1E4B-47C7-82B1-8E5496EF3265}" destId="{EFB053FB-56F3-4BFA-BE72-8EA0565B5BED}" srcOrd="0" destOrd="0" presId="urn:microsoft.com/office/officeart/2018/2/layout/IconVerticalSolidList"/>
    <dgm:cxn modelId="{7830E8E7-91C2-416A-87B1-5B3B1CF44273}" type="presParOf" srcId="{EFB053FB-56F3-4BFA-BE72-8EA0565B5BED}" destId="{0FD324C8-1DF0-4A7F-A15E-F16A0F51291D}" srcOrd="0" destOrd="0" presId="urn:microsoft.com/office/officeart/2018/2/layout/IconVerticalSolidList"/>
    <dgm:cxn modelId="{214A2B36-7104-4A40-8125-C0858AFD308A}" type="presParOf" srcId="{EFB053FB-56F3-4BFA-BE72-8EA0565B5BED}" destId="{DE92B404-2DE6-4D90-A2EF-F0931FA052F8}" srcOrd="1" destOrd="0" presId="urn:microsoft.com/office/officeart/2018/2/layout/IconVerticalSolidList"/>
    <dgm:cxn modelId="{1DF33F37-6798-4B1E-AB5E-7F28DF91C58E}" type="presParOf" srcId="{EFB053FB-56F3-4BFA-BE72-8EA0565B5BED}" destId="{EBB9FE92-9D7E-4A0E-B538-6290E0DD58C2}" srcOrd="2" destOrd="0" presId="urn:microsoft.com/office/officeart/2018/2/layout/IconVerticalSolidList"/>
    <dgm:cxn modelId="{8CE662EB-8A65-4FAB-8748-AB4F73B08957}" type="presParOf" srcId="{EFB053FB-56F3-4BFA-BE72-8EA0565B5BED}" destId="{759E4ABC-EF55-4A69-95D9-621FCB703F83}" srcOrd="3" destOrd="0" presId="urn:microsoft.com/office/officeart/2018/2/layout/IconVerticalSolidList"/>
    <dgm:cxn modelId="{C2612C55-2FE8-4B46-901C-432288C5F9F0}" type="presParOf" srcId="{A068806F-1E4B-47C7-82B1-8E5496EF3265}" destId="{DFA844C4-AE5A-4217-9588-561A22C6FD3E}" srcOrd="1" destOrd="0" presId="urn:microsoft.com/office/officeart/2018/2/layout/IconVerticalSolidList"/>
    <dgm:cxn modelId="{16A8E848-EE20-4E7F-A1E0-802FE670B092}" type="presParOf" srcId="{A068806F-1E4B-47C7-82B1-8E5496EF3265}" destId="{12F7B5E4-4B5D-47CB-9862-BDBA187A228A}" srcOrd="2" destOrd="0" presId="urn:microsoft.com/office/officeart/2018/2/layout/IconVerticalSolidList"/>
    <dgm:cxn modelId="{E1A75FD8-28EF-431F-8F12-758FA98179D3}" type="presParOf" srcId="{12F7B5E4-4B5D-47CB-9862-BDBA187A228A}" destId="{88A54ACC-A8D3-4766-A923-B8A3368E0E83}" srcOrd="0" destOrd="0" presId="urn:microsoft.com/office/officeart/2018/2/layout/IconVerticalSolidList"/>
    <dgm:cxn modelId="{FD14A62E-B699-4476-91CD-4FC74A307380}" type="presParOf" srcId="{12F7B5E4-4B5D-47CB-9862-BDBA187A228A}" destId="{9B1B5D70-D713-4F60-9123-3742D630EF81}" srcOrd="1" destOrd="0" presId="urn:microsoft.com/office/officeart/2018/2/layout/IconVerticalSolidList"/>
    <dgm:cxn modelId="{C2A77ACB-C65C-4198-BEF3-82265829AEE8}" type="presParOf" srcId="{12F7B5E4-4B5D-47CB-9862-BDBA187A228A}" destId="{9393DC9C-DA5D-4FD9-9280-7E97806F73A7}" srcOrd="2" destOrd="0" presId="urn:microsoft.com/office/officeart/2018/2/layout/IconVerticalSolidList"/>
    <dgm:cxn modelId="{98FB5B9E-D395-4BB7-A137-DC28CD312153}" type="presParOf" srcId="{12F7B5E4-4B5D-47CB-9862-BDBA187A228A}" destId="{5D6A8DD7-6855-46D6-8434-004719DF3ED6}" srcOrd="3" destOrd="0" presId="urn:microsoft.com/office/officeart/2018/2/layout/IconVerticalSolidList"/>
    <dgm:cxn modelId="{1FA45279-2269-4CA0-93BD-08D8706AF003}" type="presParOf" srcId="{A068806F-1E4B-47C7-82B1-8E5496EF3265}" destId="{F34BA629-1508-4AD0-90B7-E3C697CEFBF2}" srcOrd="3" destOrd="0" presId="urn:microsoft.com/office/officeart/2018/2/layout/IconVerticalSolidList"/>
    <dgm:cxn modelId="{FE6C036F-53FE-4AFC-B5B7-0219D66021D8}" type="presParOf" srcId="{A068806F-1E4B-47C7-82B1-8E5496EF3265}" destId="{29E653E9-3081-4770-8129-D609CB8E44F0}" srcOrd="4" destOrd="0" presId="urn:microsoft.com/office/officeart/2018/2/layout/IconVerticalSolidList"/>
    <dgm:cxn modelId="{472C2F52-FED3-4855-AAB0-736FB82B4774}" type="presParOf" srcId="{29E653E9-3081-4770-8129-D609CB8E44F0}" destId="{6031603C-B8E8-4424-98EE-B217379A14BA}" srcOrd="0" destOrd="0" presId="urn:microsoft.com/office/officeart/2018/2/layout/IconVerticalSolidList"/>
    <dgm:cxn modelId="{94558FD1-784B-42F0-AC8B-30A9519E6173}" type="presParOf" srcId="{29E653E9-3081-4770-8129-D609CB8E44F0}" destId="{CD1EC006-625D-4721-BA5C-FB62DDA272AB}" srcOrd="1" destOrd="0" presId="urn:microsoft.com/office/officeart/2018/2/layout/IconVerticalSolidList"/>
    <dgm:cxn modelId="{EF9DE00B-EA88-48E2-AE59-95D3A0B25CDD}" type="presParOf" srcId="{29E653E9-3081-4770-8129-D609CB8E44F0}" destId="{D86F6535-9ABA-467E-8691-A1C2704ADBAE}" srcOrd="2" destOrd="0" presId="urn:microsoft.com/office/officeart/2018/2/layout/IconVerticalSolidList"/>
    <dgm:cxn modelId="{B264A7CC-40CF-4134-9FEC-66406363759C}" type="presParOf" srcId="{29E653E9-3081-4770-8129-D609CB8E44F0}" destId="{540D1AB9-B533-4914-924B-2DC553ADE3D9}" srcOrd="3" destOrd="0" presId="urn:microsoft.com/office/officeart/2018/2/layout/IconVerticalSolidList"/>
    <dgm:cxn modelId="{46120032-56A5-46C1-A7D8-EDEC43F365DE}" type="presParOf" srcId="{A068806F-1E4B-47C7-82B1-8E5496EF3265}" destId="{19C54A97-2135-4A65-A4AB-4942A7A4B5A1}" srcOrd="5" destOrd="0" presId="urn:microsoft.com/office/officeart/2018/2/layout/IconVerticalSolidList"/>
    <dgm:cxn modelId="{DEC3FBDD-C5E5-4BCD-9526-CD5A35A50778}" type="presParOf" srcId="{A068806F-1E4B-47C7-82B1-8E5496EF3265}" destId="{D1AF19EF-4387-48C1-BB10-455B7F260FAC}" srcOrd="6" destOrd="0" presId="urn:microsoft.com/office/officeart/2018/2/layout/IconVerticalSolidList"/>
    <dgm:cxn modelId="{01C8E550-C790-437C-921E-C8387CCB976C}" type="presParOf" srcId="{D1AF19EF-4387-48C1-BB10-455B7F260FAC}" destId="{21C15048-103B-40D5-B7B1-C2435AA845C0}" srcOrd="0" destOrd="0" presId="urn:microsoft.com/office/officeart/2018/2/layout/IconVerticalSolidList"/>
    <dgm:cxn modelId="{3F8B4C5C-647E-4065-B750-EF4D83AE133C}" type="presParOf" srcId="{D1AF19EF-4387-48C1-BB10-455B7F260FAC}" destId="{D30781CB-1E5F-463F-9C03-AF9E8D034119}" srcOrd="1" destOrd="0" presId="urn:microsoft.com/office/officeart/2018/2/layout/IconVerticalSolidList"/>
    <dgm:cxn modelId="{AABA5593-9992-4BCF-B6D6-9E0A4A4547F7}" type="presParOf" srcId="{D1AF19EF-4387-48C1-BB10-455B7F260FAC}" destId="{F7AFE9A9-1509-4188-BB91-D6F6225C8DFE}" srcOrd="2" destOrd="0" presId="urn:microsoft.com/office/officeart/2018/2/layout/IconVerticalSolidList"/>
    <dgm:cxn modelId="{0A23FCE7-8902-44EB-AFAA-07A23229D991}" type="presParOf" srcId="{D1AF19EF-4387-48C1-BB10-455B7F260FAC}" destId="{56C956A0-7CB7-4DF0-903F-06E9117BF711}" srcOrd="3" destOrd="0" presId="urn:microsoft.com/office/officeart/2018/2/layout/IconVerticalSolidList"/>
    <dgm:cxn modelId="{6AC1B295-6F6B-419D-98B5-7DE723E4ED60}" type="presParOf" srcId="{A068806F-1E4B-47C7-82B1-8E5496EF3265}" destId="{FC586A1F-9C57-42AC-AC75-5BCFDFECDBD7}" srcOrd="7" destOrd="0" presId="urn:microsoft.com/office/officeart/2018/2/layout/IconVerticalSolidList"/>
    <dgm:cxn modelId="{14B37805-D1C3-436A-807F-1DD84070A403}" type="presParOf" srcId="{A068806F-1E4B-47C7-82B1-8E5496EF3265}" destId="{1B4926A1-8FE1-470C-B8C3-F08CBC3CC530}" srcOrd="8" destOrd="0" presId="urn:microsoft.com/office/officeart/2018/2/layout/IconVerticalSolidList"/>
    <dgm:cxn modelId="{A426F1C6-53CA-4EF1-9B7C-BB0EA39F8D97}" type="presParOf" srcId="{1B4926A1-8FE1-470C-B8C3-F08CBC3CC530}" destId="{B2024DF2-2356-4286-8740-A45C772D4CC4}" srcOrd="0" destOrd="0" presId="urn:microsoft.com/office/officeart/2018/2/layout/IconVerticalSolidList"/>
    <dgm:cxn modelId="{FD732CE4-B294-4979-8B3A-71C31BED8514}" type="presParOf" srcId="{1B4926A1-8FE1-470C-B8C3-F08CBC3CC530}" destId="{657D06F2-7554-40BA-BA11-6915A872B37E}" srcOrd="1" destOrd="0" presId="urn:microsoft.com/office/officeart/2018/2/layout/IconVerticalSolidList"/>
    <dgm:cxn modelId="{2BAB71ED-8FF0-4A61-A59D-A4C24BE7F9FF}" type="presParOf" srcId="{1B4926A1-8FE1-470C-B8C3-F08CBC3CC530}" destId="{6B997B9D-D0FB-4373-935A-E8AC576854C8}" srcOrd="2" destOrd="0" presId="urn:microsoft.com/office/officeart/2018/2/layout/IconVerticalSolidList"/>
    <dgm:cxn modelId="{32705DA0-C513-4D5D-A4A1-8B2546A04166}" type="presParOf" srcId="{1B4926A1-8FE1-470C-B8C3-F08CBC3CC530}" destId="{DC1E966C-CFF0-4262-BCB4-2CD4E87FA85E}" srcOrd="3" destOrd="0" presId="urn:microsoft.com/office/officeart/2018/2/layout/IconVerticalSolidList"/>
    <dgm:cxn modelId="{85A0A521-F5AD-4102-B437-510A122D1F1F}" type="presParOf" srcId="{A068806F-1E4B-47C7-82B1-8E5496EF3265}" destId="{091ACE2F-DAB8-4B90-8A42-3D3FCE0F47CF}" srcOrd="9" destOrd="0" presId="urn:microsoft.com/office/officeart/2018/2/layout/IconVerticalSolidList"/>
    <dgm:cxn modelId="{F86F804C-9FB8-4426-B93B-1782D1D42D0D}" type="presParOf" srcId="{A068806F-1E4B-47C7-82B1-8E5496EF3265}" destId="{EB3726A1-9E75-4D21-8778-9C2AAB55053E}" srcOrd="10" destOrd="0" presId="urn:microsoft.com/office/officeart/2018/2/layout/IconVerticalSolidList"/>
    <dgm:cxn modelId="{09891C50-2423-425B-8D3B-104B16A356BC}" type="presParOf" srcId="{EB3726A1-9E75-4D21-8778-9C2AAB55053E}" destId="{982033A9-DAA6-4876-A7B2-FB68F0F1AA49}" srcOrd="0" destOrd="0" presId="urn:microsoft.com/office/officeart/2018/2/layout/IconVerticalSolidList"/>
    <dgm:cxn modelId="{888C6F31-8EED-4422-92BB-B6099ADC23BB}" type="presParOf" srcId="{EB3726A1-9E75-4D21-8778-9C2AAB55053E}" destId="{05CBB237-AB25-495C-B2FF-DD4E106DCFCA}" srcOrd="1" destOrd="0" presId="urn:microsoft.com/office/officeart/2018/2/layout/IconVerticalSolidList"/>
    <dgm:cxn modelId="{923FFA64-42DC-4AF7-AE9C-4E5C6A3FBB47}" type="presParOf" srcId="{EB3726A1-9E75-4D21-8778-9C2AAB55053E}" destId="{83F99511-08D0-4D2B-B388-87C49F8E4965}" srcOrd="2" destOrd="0" presId="urn:microsoft.com/office/officeart/2018/2/layout/IconVerticalSolidList"/>
    <dgm:cxn modelId="{8A690B23-9F18-4796-8D94-0436F6993123}" type="presParOf" srcId="{EB3726A1-9E75-4D21-8778-9C2AAB55053E}" destId="{46671076-891B-4ED6-A75C-4E42820FF4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CE3DFD-9D7F-40CF-B831-51487A348A90}">
      <dsp:nvSpPr>
        <dsp:cNvPr id="0" name=""/>
        <dsp:cNvSpPr/>
      </dsp:nvSpPr>
      <dsp:spPr>
        <a:xfrm>
          <a:off x="0" y="1583"/>
          <a:ext cx="11576304" cy="6745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18371C-5289-411A-9727-7953355EF8A7}">
      <dsp:nvSpPr>
        <dsp:cNvPr id="0" name=""/>
        <dsp:cNvSpPr/>
      </dsp:nvSpPr>
      <dsp:spPr>
        <a:xfrm>
          <a:off x="204051" y="153356"/>
          <a:ext cx="371002" cy="3710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793C6B-22C1-4964-A295-3FC4840FA741}">
      <dsp:nvSpPr>
        <dsp:cNvPr id="0" name=""/>
        <dsp:cNvSpPr/>
      </dsp:nvSpPr>
      <dsp:spPr>
        <a:xfrm>
          <a:off x="779104" y="1583"/>
          <a:ext cx="10797199" cy="674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390" tIns="71390" rIns="71390" bIns="71390" numCol="1" spcCol="1270" anchor="ctr" anchorCtr="0">
          <a:noAutofit/>
        </a:bodyPr>
        <a:lstStyle/>
        <a:p>
          <a:pPr marL="0" lvl="0" indent="0" algn="l" defTabSz="844550">
            <a:lnSpc>
              <a:spcPct val="100000"/>
            </a:lnSpc>
            <a:spcBef>
              <a:spcPct val="0"/>
            </a:spcBef>
            <a:spcAft>
              <a:spcPct val="35000"/>
            </a:spcAft>
            <a:buNone/>
          </a:pPr>
          <a:r>
            <a:rPr lang="en-GB" sz="1900" b="1" i="0" kern="1200" baseline="0"/>
            <a:t>Student Name:	Segun Shanu</a:t>
          </a:r>
          <a:endParaRPr lang="en-US" sz="1900" kern="1200"/>
        </a:p>
      </dsp:txBody>
      <dsp:txXfrm>
        <a:off x="779104" y="1583"/>
        <a:ext cx="10797199" cy="674549"/>
      </dsp:txXfrm>
    </dsp:sp>
    <dsp:sp modelId="{E6263484-350E-44A0-AD08-86670D9111F2}">
      <dsp:nvSpPr>
        <dsp:cNvPr id="0" name=""/>
        <dsp:cNvSpPr/>
      </dsp:nvSpPr>
      <dsp:spPr>
        <a:xfrm>
          <a:off x="0" y="844769"/>
          <a:ext cx="11576304" cy="6745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DF992B-E955-40BA-91E5-09E5DBB1082D}">
      <dsp:nvSpPr>
        <dsp:cNvPr id="0" name=""/>
        <dsp:cNvSpPr/>
      </dsp:nvSpPr>
      <dsp:spPr>
        <a:xfrm>
          <a:off x="204051" y="996542"/>
          <a:ext cx="371002" cy="3710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BC008C-7000-4206-BB5D-3A3218B26FE9}">
      <dsp:nvSpPr>
        <dsp:cNvPr id="0" name=""/>
        <dsp:cNvSpPr/>
      </dsp:nvSpPr>
      <dsp:spPr>
        <a:xfrm>
          <a:off x="779104" y="844769"/>
          <a:ext cx="10797199" cy="674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390" tIns="71390" rIns="71390" bIns="71390" numCol="1" spcCol="1270" anchor="ctr" anchorCtr="0">
          <a:noAutofit/>
        </a:bodyPr>
        <a:lstStyle/>
        <a:p>
          <a:pPr marL="0" lvl="0" indent="0" algn="l" defTabSz="844550">
            <a:lnSpc>
              <a:spcPct val="100000"/>
            </a:lnSpc>
            <a:spcBef>
              <a:spcPct val="0"/>
            </a:spcBef>
            <a:spcAft>
              <a:spcPct val="35000"/>
            </a:spcAft>
            <a:buNone/>
          </a:pPr>
          <a:r>
            <a:rPr lang="en-GB" sz="1900" b="1" i="0" kern="1200" baseline="0"/>
            <a:t>Student ID:		2505369</a:t>
          </a:r>
          <a:endParaRPr lang="en-US" sz="1900" kern="1200"/>
        </a:p>
      </dsp:txBody>
      <dsp:txXfrm>
        <a:off x="779104" y="844769"/>
        <a:ext cx="10797199" cy="674549"/>
      </dsp:txXfrm>
    </dsp:sp>
    <dsp:sp modelId="{A3029C2D-F645-49E6-A5C2-32DAACB9A6EE}">
      <dsp:nvSpPr>
        <dsp:cNvPr id="0" name=""/>
        <dsp:cNvSpPr/>
      </dsp:nvSpPr>
      <dsp:spPr>
        <a:xfrm>
          <a:off x="0" y="1687955"/>
          <a:ext cx="11576304" cy="6745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8A19F4-B94B-4CA6-9C3C-253A90EB60FC}">
      <dsp:nvSpPr>
        <dsp:cNvPr id="0" name=""/>
        <dsp:cNvSpPr/>
      </dsp:nvSpPr>
      <dsp:spPr>
        <a:xfrm>
          <a:off x="204051" y="1839729"/>
          <a:ext cx="371002" cy="3710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91920D-5FF8-4F38-8D60-E7B4B77D52C1}">
      <dsp:nvSpPr>
        <dsp:cNvPr id="0" name=""/>
        <dsp:cNvSpPr/>
      </dsp:nvSpPr>
      <dsp:spPr>
        <a:xfrm>
          <a:off x="779104" y="1687955"/>
          <a:ext cx="10797199" cy="674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390" tIns="71390" rIns="71390" bIns="71390" numCol="1" spcCol="1270" anchor="ctr" anchorCtr="0">
          <a:noAutofit/>
        </a:bodyPr>
        <a:lstStyle/>
        <a:p>
          <a:pPr marL="0" lvl="0" indent="0" algn="l" defTabSz="844550">
            <a:lnSpc>
              <a:spcPct val="100000"/>
            </a:lnSpc>
            <a:spcBef>
              <a:spcPct val="0"/>
            </a:spcBef>
            <a:spcAft>
              <a:spcPct val="35000"/>
            </a:spcAft>
            <a:buNone/>
          </a:pPr>
          <a:r>
            <a:rPr lang="en-GB" sz="1900" b="1" i="0" kern="1200" baseline="0"/>
            <a:t>Lecturer’s Name:	Shujun Xiao </a:t>
          </a:r>
          <a:endParaRPr lang="en-US" sz="1900" kern="1200"/>
        </a:p>
      </dsp:txBody>
      <dsp:txXfrm>
        <a:off x="779104" y="1687955"/>
        <a:ext cx="10797199" cy="674549"/>
      </dsp:txXfrm>
    </dsp:sp>
    <dsp:sp modelId="{98094998-9626-43EA-B59E-96E4071F30E8}">
      <dsp:nvSpPr>
        <dsp:cNvPr id="0" name=""/>
        <dsp:cNvSpPr/>
      </dsp:nvSpPr>
      <dsp:spPr>
        <a:xfrm>
          <a:off x="0" y="2531142"/>
          <a:ext cx="11576304" cy="6745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CA976F-3A91-4970-964F-F3FD24DE7D7B}">
      <dsp:nvSpPr>
        <dsp:cNvPr id="0" name=""/>
        <dsp:cNvSpPr/>
      </dsp:nvSpPr>
      <dsp:spPr>
        <a:xfrm>
          <a:off x="204051" y="2682915"/>
          <a:ext cx="371002" cy="3710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71024C-1D0C-4EF3-9C83-6498BC99E327}">
      <dsp:nvSpPr>
        <dsp:cNvPr id="0" name=""/>
        <dsp:cNvSpPr/>
      </dsp:nvSpPr>
      <dsp:spPr>
        <a:xfrm>
          <a:off x="779104" y="2531142"/>
          <a:ext cx="10797199" cy="674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390" tIns="71390" rIns="71390" bIns="71390" numCol="1" spcCol="1270" anchor="ctr" anchorCtr="0">
          <a:noAutofit/>
        </a:bodyPr>
        <a:lstStyle/>
        <a:p>
          <a:pPr marL="0" lvl="0" indent="0" algn="l" defTabSz="844550">
            <a:lnSpc>
              <a:spcPct val="100000"/>
            </a:lnSpc>
            <a:spcBef>
              <a:spcPct val="0"/>
            </a:spcBef>
            <a:spcAft>
              <a:spcPct val="35000"/>
            </a:spcAft>
            <a:buNone/>
          </a:pPr>
          <a:r>
            <a:rPr lang="en-GB" sz="1900" b="1" i="0" kern="1200" baseline="0"/>
            <a:t>Module Code: 	LCLM 5002</a:t>
          </a:r>
          <a:endParaRPr lang="en-US" sz="1900" kern="1200"/>
        </a:p>
      </dsp:txBody>
      <dsp:txXfrm>
        <a:off x="779104" y="2531142"/>
        <a:ext cx="10797199" cy="674549"/>
      </dsp:txXfrm>
    </dsp:sp>
    <dsp:sp modelId="{90AB971C-9385-40E8-AE2F-B858DBC37634}">
      <dsp:nvSpPr>
        <dsp:cNvPr id="0" name=""/>
        <dsp:cNvSpPr/>
      </dsp:nvSpPr>
      <dsp:spPr>
        <a:xfrm>
          <a:off x="0" y="3374328"/>
          <a:ext cx="11576304" cy="6745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7FFD28-B797-47DF-8D48-766D1EC31A2E}">
      <dsp:nvSpPr>
        <dsp:cNvPr id="0" name=""/>
        <dsp:cNvSpPr/>
      </dsp:nvSpPr>
      <dsp:spPr>
        <a:xfrm>
          <a:off x="204051" y="3526102"/>
          <a:ext cx="371002" cy="3710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1C6042-16A1-4FD5-B01B-ED481074368A}">
      <dsp:nvSpPr>
        <dsp:cNvPr id="0" name=""/>
        <dsp:cNvSpPr/>
      </dsp:nvSpPr>
      <dsp:spPr>
        <a:xfrm>
          <a:off x="779104" y="3374328"/>
          <a:ext cx="10797199" cy="674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390" tIns="71390" rIns="71390" bIns="71390" numCol="1" spcCol="1270" anchor="ctr" anchorCtr="0">
          <a:noAutofit/>
        </a:bodyPr>
        <a:lstStyle/>
        <a:p>
          <a:pPr marL="0" lvl="0" indent="0" algn="l" defTabSz="844550">
            <a:lnSpc>
              <a:spcPct val="100000"/>
            </a:lnSpc>
            <a:spcBef>
              <a:spcPct val="0"/>
            </a:spcBef>
            <a:spcAft>
              <a:spcPct val="35000"/>
            </a:spcAft>
            <a:buNone/>
          </a:pPr>
          <a:r>
            <a:rPr lang="en-GB" sz="1900" b="1" i="0" kern="1200" baseline="0"/>
            <a:t>Module Name: 	Managing Individuals and Teams</a:t>
          </a:r>
          <a:endParaRPr lang="en-US" sz="1900" kern="1200"/>
        </a:p>
      </dsp:txBody>
      <dsp:txXfrm>
        <a:off x="779104" y="3374328"/>
        <a:ext cx="10797199" cy="674549"/>
      </dsp:txXfrm>
    </dsp:sp>
    <dsp:sp modelId="{47F01295-7DA1-4463-A717-995C509BAE36}">
      <dsp:nvSpPr>
        <dsp:cNvPr id="0" name=""/>
        <dsp:cNvSpPr/>
      </dsp:nvSpPr>
      <dsp:spPr>
        <a:xfrm>
          <a:off x="0" y="4217514"/>
          <a:ext cx="11576304" cy="6745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6F1F13-BB76-4F84-9DA5-A2501321CF1D}">
      <dsp:nvSpPr>
        <dsp:cNvPr id="0" name=""/>
        <dsp:cNvSpPr/>
      </dsp:nvSpPr>
      <dsp:spPr>
        <a:xfrm>
          <a:off x="204051" y="4369288"/>
          <a:ext cx="371002" cy="3710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BA253A-B70D-4D55-81E1-9430C811207B}">
      <dsp:nvSpPr>
        <dsp:cNvPr id="0" name=""/>
        <dsp:cNvSpPr/>
      </dsp:nvSpPr>
      <dsp:spPr>
        <a:xfrm>
          <a:off x="779104" y="4217514"/>
          <a:ext cx="10797199" cy="674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390" tIns="71390" rIns="71390" bIns="71390" numCol="1" spcCol="1270" anchor="ctr" anchorCtr="0">
          <a:noAutofit/>
        </a:bodyPr>
        <a:lstStyle/>
        <a:p>
          <a:pPr marL="0" lvl="0" indent="0" algn="l" defTabSz="844550">
            <a:lnSpc>
              <a:spcPct val="100000"/>
            </a:lnSpc>
            <a:spcBef>
              <a:spcPct val="0"/>
            </a:spcBef>
            <a:spcAft>
              <a:spcPct val="35000"/>
            </a:spcAft>
            <a:buNone/>
          </a:pPr>
          <a:r>
            <a:rPr lang="en-GB" sz="1900" b="1" i="0" kern="1200" baseline="0"/>
            <a:t>Component 1: 	Effective HR Practices (HealthConnect UK)</a:t>
          </a:r>
          <a:endParaRPr lang="en-US" sz="1900" kern="1200"/>
        </a:p>
      </dsp:txBody>
      <dsp:txXfrm>
        <a:off x="779104" y="4217514"/>
        <a:ext cx="10797199" cy="6745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2285B0-CD95-4D5B-AD0E-C5D4EA2F0B39}">
      <dsp:nvSpPr>
        <dsp:cNvPr id="0" name=""/>
        <dsp:cNvSpPr/>
      </dsp:nvSpPr>
      <dsp:spPr>
        <a:xfrm>
          <a:off x="866623" y="2606"/>
          <a:ext cx="2175406" cy="130524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This organisation has experienced substantial growth but faces numerous workforce challenges, which include:</a:t>
          </a:r>
          <a:endParaRPr lang="en-US" sz="1400" kern="1200"/>
        </a:p>
      </dsp:txBody>
      <dsp:txXfrm>
        <a:off x="866623" y="2606"/>
        <a:ext cx="2175406" cy="1305243"/>
      </dsp:txXfrm>
    </dsp:sp>
    <dsp:sp modelId="{CEDAD28E-D96E-432C-89BA-595347EC029C}">
      <dsp:nvSpPr>
        <dsp:cNvPr id="0" name=""/>
        <dsp:cNvSpPr/>
      </dsp:nvSpPr>
      <dsp:spPr>
        <a:xfrm>
          <a:off x="3259570" y="2606"/>
          <a:ext cx="2175406" cy="130524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Skill shortages in digital healthcare technologies</a:t>
          </a:r>
          <a:endParaRPr lang="en-US" sz="1400" kern="1200"/>
        </a:p>
      </dsp:txBody>
      <dsp:txXfrm>
        <a:off x="3259570" y="2606"/>
        <a:ext cx="2175406" cy="1305243"/>
      </dsp:txXfrm>
    </dsp:sp>
    <dsp:sp modelId="{0539A958-D77B-48D3-B155-99AC6CEDC216}">
      <dsp:nvSpPr>
        <dsp:cNvPr id="0" name=""/>
        <dsp:cNvSpPr/>
      </dsp:nvSpPr>
      <dsp:spPr>
        <a:xfrm>
          <a:off x="866623" y="1525390"/>
          <a:ext cx="2175406" cy="130524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Difficulty attracting highly skilled healthcare and technology professionals</a:t>
          </a:r>
          <a:endParaRPr lang="en-US" sz="1400" kern="1200"/>
        </a:p>
      </dsp:txBody>
      <dsp:txXfrm>
        <a:off x="866623" y="1525390"/>
        <a:ext cx="2175406" cy="1305243"/>
      </dsp:txXfrm>
    </dsp:sp>
    <dsp:sp modelId="{EB9A8ADF-CCD1-4231-ABAE-8522CBFD8FF2}">
      <dsp:nvSpPr>
        <dsp:cNvPr id="0" name=""/>
        <dsp:cNvSpPr/>
      </dsp:nvSpPr>
      <dsp:spPr>
        <a:xfrm>
          <a:off x="3259570" y="1525390"/>
          <a:ext cx="2175406" cy="130524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Reduced employee engagement</a:t>
          </a:r>
          <a:endParaRPr lang="en-US" sz="1400" kern="1200"/>
        </a:p>
      </dsp:txBody>
      <dsp:txXfrm>
        <a:off x="3259570" y="1525390"/>
        <a:ext cx="2175406" cy="1305243"/>
      </dsp:txXfrm>
    </dsp:sp>
    <dsp:sp modelId="{00509F6C-57FF-4344-90C8-86BA4A5E6BE2}">
      <dsp:nvSpPr>
        <dsp:cNvPr id="0" name=""/>
        <dsp:cNvSpPr/>
      </dsp:nvSpPr>
      <dsp:spPr>
        <a:xfrm>
          <a:off x="866623" y="3048174"/>
          <a:ext cx="2175406" cy="130524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Leadership development gaps</a:t>
          </a:r>
          <a:endParaRPr lang="en-US" sz="1400" kern="1200"/>
        </a:p>
      </dsp:txBody>
      <dsp:txXfrm>
        <a:off x="866623" y="3048174"/>
        <a:ext cx="2175406" cy="1305243"/>
      </dsp:txXfrm>
    </dsp:sp>
    <dsp:sp modelId="{EFB53807-AC92-4AAD-9EDA-993DD472D59F}">
      <dsp:nvSpPr>
        <dsp:cNvPr id="0" name=""/>
        <dsp:cNvSpPr/>
      </dsp:nvSpPr>
      <dsp:spPr>
        <a:xfrm>
          <a:off x="3259570" y="3048174"/>
          <a:ext cx="2175406" cy="130524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Increased employee turnover</a:t>
          </a:r>
          <a:endParaRPr lang="en-US" sz="1400" kern="1200"/>
        </a:p>
      </dsp:txBody>
      <dsp:txXfrm>
        <a:off x="3259570" y="3048174"/>
        <a:ext cx="2175406" cy="1305243"/>
      </dsp:txXfrm>
    </dsp:sp>
    <dsp:sp modelId="{3CD9F399-ADDD-41E2-B77F-E4E2716C372E}">
      <dsp:nvSpPr>
        <dsp:cNvPr id="0" name=""/>
        <dsp:cNvSpPr/>
      </dsp:nvSpPr>
      <dsp:spPr>
        <a:xfrm>
          <a:off x="866623" y="4570959"/>
          <a:ext cx="2175406" cy="130524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Challenges in managing multidisciplinary teams</a:t>
          </a:r>
          <a:endParaRPr lang="en-US" sz="1400" kern="1200"/>
        </a:p>
      </dsp:txBody>
      <dsp:txXfrm>
        <a:off x="866623" y="4570959"/>
        <a:ext cx="2175406" cy="1305243"/>
      </dsp:txXfrm>
    </dsp:sp>
    <dsp:sp modelId="{1486C5B6-78E4-4390-B269-8F07CF5EC5DD}">
      <dsp:nvSpPr>
        <dsp:cNvPr id="0" name=""/>
        <dsp:cNvSpPr/>
      </dsp:nvSpPr>
      <dsp:spPr>
        <a:xfrm>
          <a:off x="3259570" y="4570959"/>
          <a:ext cx="2175406" cy="130524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Employee wellbeing and burnout concerns</a:t>
          </a:r>
          <a:endParaRPr lang="en-US" sz="1400" kern="1200"/>
        </a:p>
      </dsp:txBody>
      <dsp:txXfrm>
        <a:off x="3259570" y="4570959"/>
        <a:ext cx="2175406" cy="13052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5478E2-EACF-4CD1-A268-D8F8DD417EB2}">
      <dsp:nvSpPr>
        <dsp:cNvPr id="0" name=""/>
        <dsp:cNvSpPr/>
      </dsp:nvSpPr>
      <dsp:spPr>
        <a:xfrm>
          <a:off x="0" y="3928"/>
          <a:ext cx="5721484" cy="83603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C34E5E-EA89-43F5-9E1D-7ECC4FAC8F11}">
      <dsp:nvSpPr>
        <dsp:cNvPr id="0" name=""/>
        <dsp:cNvSpPr/>
      </dsp:nvSpPr>
      <dsp:spPr>
        <a:xfrm>
          <a:off x="252901" y="192037"/>
          <a:ext cx="460270" cy="4598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9ABDA3-9130-46CE-8EEF-694C1D4F980A}">
      <dsp:nvSpPr>
        <dsp:cNvPr id="0" name=""/>
        <dsp:cNvSpPr/>
      </dsp:nvSpPr>
      <dsp:spPr>
        <a:xfrm>
          <a:off x="966073" y="3928"/>
          <a:ext cx="4711765"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622300">
            <a:lnSpc>
              <a:spcPct val="90000"/>
            </a:lnSpc>
            <a:spcBef>
              <a:spcPct val="0"/>
            </a:spcBef>
            <a:spcAft>
              <a:spcPct val="35000"/>
            </a:spcAft>
            <a:buNone/>
          </a:pPr>
          <a:r>
            <a:rPr lang="en-GB" sz="1400" b="1" kern="1200"/>
            <a:t>SOLUTION AND RECOMMENDATION.</a:t>
          </a:r>
          <a:endParaRPr lang="en-US" sz="1400" kern="1200"/>
        </a:p>
      </dsp:txBody>
      <dsp:txXfrm>
        <a:off x="966073" y="3928"/>
        <a:ext cx="4711765" cy="914416"/>
      </dsp:txXfrm>
    </dsp:sp>
    <dsp:sp modelId="{3D1BC994-01A4-4FF1-87AD-B3E6402F3339}">
      <dsp:nvSpPr>
        <dsp:cNvPr id="0" name=""/>
        <dsp:cNvSpPr/>
      </dsp:nvSpPr>
      <dsp:spPr>
        <a:xfrm>
          <a:off x="0" y="1146949"/>
          <a:ext cx="5721484" cy="83603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B85B42-821E-4FDD-98C9-543983583478}">
      <dsp:nvSpPr>
        <dsp:cNvPr id="0" name=""/>
        <dsp:cNvSpPr/>
      </dsp:nvSpPr>
      <dsp:spPr>
        <a:xfrm>
          <a:off x="252901" y="1335058"/>
          <a:ext cx="460270" cy="4598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B6FEC2-B4DA-4D47-91AC-C817675998A8}">
      <dsp:nvSpPr>
        <dsp:cNvPr id="0" name=""/>
        <dsp:cNvSpPr/>
      </dsp:nvSpPr>
      <dsp:spPr>
        <a:xfrm>
          <a:off x="966073" y="1146949"/>
          <a:ext cx="4711765"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622300">
            <a:lnSpc>
              <a:spcPct val="90000"/>
            </a:lnSpc>
            <a:spcBef>
              <a:spcPct val="0"/>
            </a:spcBef>
            <a:spcAft>
              <a:spcPct val="35000"/>
            </a:spcAft>
            <a:buNone/>
          </a:pPr>
          <a:r>
            <a:rPr lang="en-GB" sz="1400" kern="1200"/>
            <a:t>I </a:t>
          </a:r>
          <a:r>
            <a:rPr lang="en-US" sz="1400" kern="1200"/>
            <a:t>recommend Talent management in this situation, as it is the process by which organisations identify, develop, and retain individuals who are particularly valuable</a:t>
          </a:r>
          <a:r>
            <a:rPr lang="en-GB" sz="1400" kern="1200"/>
            <a:t>. (CIPD, 2017b).</a:t>
          </a:r>
          <a:endParaRPr lang="en-US" sz="1400" kern="1200"/>
        </a:p>
      </dsp:txBody>
      <dsp:txXfrm>
        <a:off x="966073" y="1146949"/>
        <a:ext cx="4711765" cy="914416"/>
      </dsp:txXfrm>
    </dsp:sp>
    <dsp:sp modelId="{2BA495C1-8E8A-4830-B576-A97BFEF232FB}">
      <dsp:nvSpPr>
        <dsp:cNvPr id="0" name=""/>
        <dsp:cNvSpPr/>
      </dsp:nvSpPr>
      <dsp:spPr>
        <a:xfrm>
          <a:off x="0" y="2289971"/>
          <a:ext cx="5721484" cy="83603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8DB354-D1F3-4767-B831-B1D5A8F8EDDD}">
      <dsp:nvSpPr>
        <dsp:cNvPr id="0" name=""/>
        <dsp:cNvSpPr/>
      </dsp:nvSpPr>
      <dsp:spPr>
        <a:xfrm>
          <a:off x="252901" y="2478079"/>
          <a:ext cx="460270" cy="4598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1EB4C6-972C-47EC-9439-6F5AC91BD483}">
      <dsp:nvSpPr>
        <dsp:cNvPr id="0" name=""/>
        <dsp:cNvSpPr/>
      </dsp:nvSpPr>
      <dsp:spPr>
        <a:xfrm>
          <a:off x="966073" y="2289971"/>
          <a:ext cx="4711765"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622300">
            <a:lnSpc>
              <a:spcPct val="90000"/>
            </a:lnSpc>
            <a:spcBef>
              <a:spcPct val="0"/>
            </a:spcBef>
            <a:spcAft>
              <a:spcPct val="35000"/>
            </a:spcAft>
            <a:buNone/>
          </a:pPr>
          <a:r>
            <a:rPr lang="en-GB" sz="1400" kern="1200"/>
            <a:t>This is essential, as </a:t>
          </a:r>
          <a:r>
            <a:rPr lang="en-US" sz="1400" kern="1200"/>
            <a:t>this sector faces a nationwide skills shortage; we could support</a:t>
          </a:r>
          <a:r>
            <a:rPr lang="en-GB" sz="1400" kern="1200"/>
            <a:t> employees with development and training </a:t>
          </a:r>
          <a:r>
            <a:rPr lang="en-US" sz="1400" kern="1200"/>
            <a:t>to improve their skills and broaden their knowledge within</a:t>
          </a:r>
          <a:r>
            <a:rPr lang="en-GB" sz="1400" kern="1200"/>
            <a:t> the organisation.</a:t>
          </a:r>
          <a:endParaRPr lang="en-US" sz="1400" kern="1200"/>
        </a:p>
      </dsp:txBody>
      <dsp:txXfrm>
        <a:off x="966073" y="2289971"/>
        <a:ext cx="4711765" cy="914416"/>
      </dsp:txXfrm>
    </dsp:sp>
    <dsp:sp modelId="{CAA1B945-B890-4F1E-8489-5E1DB281C2A2}">
      <dsp:nvSpPr>
        <dsp:cNvPr id="0" name=""/>
        <dsp:cNvSpPr/>
      </dsp:nvSpPr>
      <dsp:spPr>
        <a:xfrm>
          <a:off x="0" y="3432992"/>
          <a:ext cx="5721484" cy="83603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361B49-DF14-4B7F-8A49-25272EA09DE9}">
      <dsp:nvSpPr>
        <dsp:cNvPr id="0" name=""/>
        <dsp:cNvSpPr/>
      </dsp:nvSpPr>
      <dsp:spPr>
        <a:xfrm>
          <a:off x="252901" y="3621100"/>
          <a:ext cx="460270" cy="4598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EC2C8A-3E93-4BE2-BFA4-4145630D29FB}">
      <dsp:nvSpPr>
        <dsp:cNvPr id="0" name=""/>
        <dsp:cNvSpPr/>
      </dsp:nvSpPr>
      <dsp:spPr>
        <a:xfrm>
          <a:off x="966073" y="3432992"/>
          <a:ext cx="4711765"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622300">
            <a:lnSpc>
              <a:spcPct val="90000"/>
            </a:lnSpc>
            <a:spcBef>
              <a:spcPct val="0"/>
            </a:spcBef>
            <a:spcAft>
              <a:spcPct val="35000"/>
            </a:spcAft>
            <a:buNone/>
          </a:pPr>
          <a:r>
            <a:rPr lang="en-GB" sz="1400" kern="1200"/>
            <a:t>Furthermore, this is beneficial to the company as it helps reduces the gap that recruitment cannot fill and it is cheaper in the longer-term.</a:t>
          </a:r>
          <a:endParaRPr lang="en-US" sz="1400" kern="1200"/>
        </a:p>
      </dsp:txBody>
      <dsp:txXfrm>
        <a:off x="966073" y="3432992"/>
        <a:ext cx="4711765" cy="9144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D324C8-1DF0-4A7F-A15E-F16A0F51291D}">
      <dsp:nvSpPr>
        <dsp:cNvPr id="0" name=""/>
        <dsp:cNvSpPr/>
      </dsp:nvSpPr>
      <dsp:spPr>
        <a:xfrm>
          <a:off x="0" y="4770"/>
          <a:ext cx="6301601" cy="64764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92B404-2DE6-4D90-A2EF-F0931FA052F8}">
      <dsp:nvSpPr>
        <dsp:cNvPr id="0" name=""/>
        <dsp:cNvSpPr/>
      </dsp:nvSpPr>
      <dsp:spPr>
        <a:xfrm>
          <a:off x="195912" y="150490"/>
          <a:ext cx="356552" cy="3562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9E4ABC-EF55-4A69-95D9-621FCB703F83}">
      <dsp:nvSpPr>
        <dsp:cNvPr id="0" name=""/>
        <dsp:cNvSpPr/>
      </dsp:nvSpPr>
      <dsp:spPr>
        <a:xfrm>
          <a:off x="748376" y="4770"/>
          <a:ext cx="5463703" cy="80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678" tIns="85678" rIns="85678" bIns="85678" numCol="1" spcCol="1270" anchor="ctr" anchorCtr="0">
          <a:noAutofit/>
        </a:bodyPr>
        <a:lstStyle/>
        <a:p>
          <a:pPr marL="0" lvl="0" indent="0" algn="l" defTabSz="622300">
            <a:lnSpc>
              <a:spcPct val="90000"/>
            </a:lnSpc>
            <a:spcBef>
              <a:spcPct val="0"/>
            </a:spcBef>
            <a:spcAft>
              <a:spcPct val="35000"/>
            </a:spcAft>
            <a:buNone/>
          </a:pPr>
          <a:r>
            <a:rPr lang="en-GB" sz="1400" b="1" kern="1200"/>
            <a:t>SOLUTION AND RECOMMENDATION</a:t>
          </a:r>
          <a:endParaRPr lang="en-US" sz="1400" kern="1200"/>
        </a:p>
      </dsp:txBody>
      <dsp:txXfrm>
        <a:off x="748376" y="4770"/>
        <a:ext cx="5463703" cy="809554"/>
      </dsp:txXfrm>
    </dsp:sp>
    <dsp:sp modelId="{88A54ACC-A8D3-4766-A923-B8A3368E0E83}">
      <dsp:nvSpPr>
        <dsp:cNvPr id="0" name=""/>
        <dsp:cNvSpPr/>
      </dsp:nvSpPr>
      <dsp:spPr>
        <a:xfrm>
          <a:off x="0" y="1016713"/>
          <a:ext cx="6301601" cy="64764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1B5D70-D713-4F60-9123-3742D630EF81}">
      <dsp:nvSpPr>
        <dsp:cNvPr id="0" name=""/>
        <dsp:cNvSpPr/>
      </dsp:nvSpPr>
      <dsp:spPr>
        <a:xfrm>
          <a:off x="195912" y="1162432"/>
          <a:ext cx="356552" cy="3562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6A8DD7-6855-46D6-8434-004719DF3ED6}">
      <dsp:nvSpPr>
        <dsp:cNvPr id="0" name=""/>
        <dsp:cNvSpPr/>
      </dsp:nvSpPr>
      <dsp:spPr>
        <a:xfrm>
          <a:off x="748376" y="1016713"/>
          <a:ext cx="5463703" cy="80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678" tIns="85678" rIns="85678" bIns="85678" numCol="1" spcCol="1270" anchor="ctr" anchorCtr="0">
          <a:noAutofit/>
        </a:bodyPr>
        <a:lstStyle/>
        <a:p>
          <a:pPr marL="0" lvl="0" indent="0" algn="l" defTabSz="622300">
            <a:lnSpc>
              <a:spcPct val="90000"/>
            </a:lnSpc>
            <a:spcBef>
              <a:spcPct val="0"/>
            </a:spcBef>
            <a:spcAft>
              <a:spcPct val="35000"/>
            </a:spcAft>
            <a:buNone/>
          </a:pPr>
          <a:r>
            <a:rPr lang="en-GB" sz="1400" kern="1200"/>
            <a:t>The employee value proposition highlights what an organisation requires, represents and rewards as an employer. CIPD (2019). This approach is necessary to address the increased employee turnover in the organisation.</a:t>
          </a:r>
          <a:endParaRPr lang="en-US" sz="1400" kern="1200"/>
        </a:p>
      </dsp:txBody>
      <dsp:txXfrm>
        <a:off x="748376" y="1016713"/>
        <a:ext cx="5463703" cy="809554"/>
      </dsp:txXfrm>
    </dsp:sp>
    <dsp:sp modelId="{6031603C-B8E8-4424-98EE-B217379A14BA}">
      <dsp:nvSpPr>
        <dsp:cNvPr id="0" name=""/>
        <dsp:cNvSpPr/>
      </dsp:nvSpPr>
      <dsp:spPr>
        <a:xfrm>
          <a:off x="0" y="2028655"/>
          <a:ext cx="6301601" cy="64764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1EC006-625D-4721-BA5C-FB62DDA272AB}">
      <dsp:nvSpPr>
        <dsp:cNvPr id="0" name=""/>
        <dsp:cNvSpPr/>
      </dsp:nvSpPr>
      <dsp:spPr>
        <a:xfrm>
          <a:off x="195912" y="2174375"/>
          <a:ext cx="356552" cy="3562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0D1AB9-B533-4914-924B-2DC553ADE3D9}">
      <dsp:nvSpPr>
        <dsp:cNvPr id="0" name=""/>
        <dsp:cNvSpPr/>
      </dsp:nvSpPr>
      <dsp:spPr>
        <a:xfrm>
          <a:off x="748376" y="2028655"/>
          <a:ext cx="5463703" cy="80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678" tIns="85678" rIns="85678" bIns="85678" numCol="1" spcCol="1270" anchor="ctr" anchorCtr="0">
          <a:noAutofit/>
        </a:bodyPr>
        <a:lstStyle/>
        <a:p>
          <a:pPr marL="0" lvl="0" indent="0" algn="l" defTabSz="622300">
            <a:lnSpc>
              <a:spcPct val="90000"/>
            </a:lnSpc>
            <a:spcBef>
              <a:spcPct val="0"/>
            </a:spcBef>
            <a:spcAft>
              <a:spcPct val="35000"/>
            </a:spcAft>
            <a:buNone/>
          </a:pPr>
          <a:r>
            <a:rPr lang="en-GB" sz="1400" kern="1200"/>
            <a:t>Some of  which may include;</a:t>
          </a:r>
          <a:endParaRPr lang="en-US" sz="1400" kern="1200"/>
        </a:p>
      </dsp:txBody>
      <dsp:txXfrm>
        <a:off x="748376" y="2028655"/>
        <a:ext cx="5463703" cy="809554"/>
      </dsp:txXfrm>
    </dsp:sp>
    <dsp:sp modelId="{21C15048-103B-40D5-B7B1-C2435AA845C0}">
      <dsp:nvSpPr>
        <dsp:cNvPr id="0" name=""/>
        <dsp:cNvSpPr/>
      </dsp:nvSpPr>
      <dsp:spPr>
        <a:xfrm>
          <a:off x="0" y="3040598"/>
          <a:ext cx="6301601" cy="64764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0781CB-1E5F-463F-9C03-AF9E8D034119}">
      <dsp:nvSpPr>
        <dsp:cNvPr id="0" name=""/>
        <dsp:cNvSpPr/>
      </dsp:nvSpPr>
      <dsp:spPr>
        <a:xfrm>
          <a:off x="195912" y="3186318"/>
          <a:ext cx="356552" cy="3562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C956A0-7CB7-4DF0-903F-06E9117BF711}">
      <dsp:nvSpPr>
        <dsp:cNvPr id="0" name=""/>
        <dsp:cNvSpPr/>
      </dsp:nvSpPr>
      <dsp:spPr>
        <a:xfrm>
          <a:off x="748376" y="3040598"/>
          <a:ext cx="5463703" cy="80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678" tIns="85678" rIns="85678" bIns="85678" numCol="1" spcCol="1270" anchor="ctr" anchorCtr="0">
          <a:noAutofit/>
        </a:bodyPr>
        <a:lstStyle/>
        <a:p>
          <a:pPr marL="0" lvl="0" indent="0" algn="l" defTabSz="622300">
            <a:lnSpc>
              <a:spcPct val="90000"/>
            </a:lnSpc>
            <a:spcBef>
              <a:spcPct val="0"/>
            </a:spcBef>
            <a:spcAft>
              <a:spcPct val="35000"/>
            </a:spcAft>
            <a:buNone/>
          </a:pPr>
          <a:r>
            <a:rPr lang="en-GB" sz="1400" kern="1200"/>
            <a:t>Establishment of clear career progression paths.</a:t>
          </a:r>
          <a:endParaRPr lang="en-US" sz="1400" kern="1200"/>
        </a:p>
      </dsp:txBody>
      <dsp:txXfrm>
        <a:off x="748376" y="3040598"/>
        <a:ext cx="5463703" cy="809554"/>
      </dsp:txXfrm>
    </dsp:sp>
    <dsp:sp modelId="{B2024DF2-2356-4286-8740-A45C772D4CC4}">
      <dsp:nvSpPr>
        <dsp:cNvPr id="0" name=""/>
        <dsp:cNvSpPr/>
      </dsp:nvSpPr>
      <dsp:spPr>
        <a:xfrm>
          <a:off x="0" y="4052541"/>
          <a:ext cx="6301601" cy="64764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7D06F2-7554-40BA-BA11-6915A872B37E}">
      <dsp:nvSpPr>
        <dsp:cNvPr id="0" name=""/>
        <dsp:cNvSpPr/>
      </dsp:nvSpPr>
      <dsp:spPr>
        <a:xfrm>
          <a:off x="195912" y="4198261"/>
          <a:ext cx="356552" cy="3562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1E966C-CFF0-4262-BCB4-2CD4E87FA85E}">
      <dsp:nvSpPr>
        <dsp:cNvPr id="0" name=""/>
        <dsp:cNvSpPr/>
      </dsp:nvSpPr>
      <dsp:spPr>
        <a:xfrm>
          <a:off x="748376" y="4052541"/>
          <a:ext cx="5463703" cy="80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678" tIns="85678" rIns="85678" bIns="85678" numCol="1" spcCol="1270" anchor="ctr" anchorCtr="0">
          <a:noAutofit/>
        </a:bodyPr>
        <a:lstStyle/>
        <a:p>
          <a:pPr marL="0" lvl="0" indent="0" algn="l" defTabSz="622300">
            <a:lnSpc>
              <a:spcPct val="90000"/>
            </a:lnSpc>
            <a:spcBef>
              <a:spcPct val="0"/>
            </a:spcBef>
            <a:spcAft>
              <a:spcPct val="35000"/>
            </a:spcAft>
            <a:buNone/>
          </a:pPr>
          <a:r>
            <a:rPr lang="en-GB" sz="1400" kern="1200"/>
            <a:t>Offer transparent and competitive compensation.</a:t>
          </a:r>
          <a:endParaRPr lang="en-US" sz="1400" kern="1200"/>
        </a:p>
      </dsp:txBody>
      <dsp:txXfrm>
        <a:off x="748376" y="4052541"/>
        <a:ext cx="5463703" cy="809554"/>
      </dsp:txXfrm>
    </dsp:sp>
    <dsp:sp modelId="{982033A9-DAA6-4876-A7B2-FB68F0F1AA49}">
      <dsp:nvSpPr>
        <dsp:cNvPr id="0" name=""/>
        <dsp:cNvSpPr/>
      </dsp:nvSpPr>
      <dsp:spPr>
        <a:xfrm>
          <a:off x="0" y="5064484"/>
          <a:ext cx="6301601" cy="64764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CBB237-AB25-495C-B2FF-DD4E106DCFCA}">
      <dsp:nvSpPr>
        <dsp:cNvPr id="0" name=""/>
        <dsp:cNvSpPr/>
      </dsp:nvSpPr>
      <dsp:spPr>
        <a:xfrm>
          <a:off x="195912" y="5210204"/>
          <a:ext cx="356552" cy="3562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671076-891B-4ED6-A75C-4E42820FF489}">
      <dsp:nvSpPr>
        <dsp:cNvPr id="0" name=""/>
        <dsp:cNvSpPr/>
      </dsp:nvSpPr>
      <dsp:spPr>
        <a:xfrm>
          <a:off x="748376" y="5064484"/>
          <a:ext cx="5463703" cy="80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678" tIns="85678" rIns="85678" bIns="85678" numCol="1" spcCol="1270" anchor="ctr" anchorCtr="0">
          <a:noAutofit/>
        </a:bodyPr>
        <a:lstStyle/>
        <a:p>
          <a:pPr marL="0" lvl="0" indent="0" algn="l" defTabSz="622300">
            <a:lnSpc>
              <a:spcPct val="90000"/>
            </a:lnSpc>
            <a:spcBef>
              <a:spcPct val="0"/>
            </a:spcBef>
            <a:spcAft>
              <a:spcPct val="35000"/>
            </a:spcAft>
            <a:buNone/>
          </a:pPr>
          <a:r>
            <a:rPr lang="en-GB" sz="1400" kern="1200"/>
            <a:t>Promote work flexibility.</a:t>
          </a:r>
          <a:endParaRPr lang="en-US" sz="1400" kern="1200"/>
        </a:p>
      </dsp:txBody>
      <dsp:txXfrm>
        <a:off x="748376" y="5064484"/>
        <a:ext cx="5463703" cy="80955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8T01:47:18.562"/>
    </inkml:context>
    <inkml:brush xml:id="br0">
      <inkml:brushProperty name="width" value="0.035" units="cm"/>
      <inkml:brushProperty name="height" value="0.035" units="cm"/>
    </inkml:brush>
  </inkml:definitions>
  <inkml:trace contextRef="#ctx0" brushRef="#br0">0 1739 24518,'6706'-1702'0,"-6874"1666"0,336 72 0,-298 77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659074-45EB-4EE8-A236-80BE3639C281}"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40BAD9-44E7-410C-916E-73EE06CA5CA4}" type="slidenum">
              <a:rPr lang="en-GB" smtClean="0"/>
              <a:t>‹#›</a:t>
            </a:fld>
            <a:endParaRPr lang="en-GB"/>
          </a:p>
        </p:txBody>
      </p:sp>
    </p:spTree>
    <p:extLst>
      <p:ext uri="{BB962C8B-B14F-4D97-AF65-F5344CB8AC3E}">
        <p14:creationId xmlns:p14="http://schemas.microsoft.com/office/powerpoint/2010/main" val="867360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40BAD9-44E7-410C-916E-73EE06CA5CA4}" type="slidenum">
              <a:rPr lang="en-GB" smtClean="0"/>
              <a:t>4</a:t>
            </a:fld>
            <a:endParaRPr lang="en-GB"/>
          </a:p>
        </p:txBody>
      </p:sp>
    </p:spTree>
    <p:extLst>
      <p:ext uri="{BB962C8B-B14F-4D97-AF65-F5344CB8AC3E}">
        <p14:creationId xmlns:p14="http://schemas.microsoft.com/office/powerpoint/2010/main" val="28780124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F5327-8F45-F982-43C2-8F56DE92DD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C312F5-272C-BADC-3608-9A52941843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F742F5-DDBE-CFB9-8629-88018EB519B7}"/>
              </a:ext>
            </a:extLst>
          </p:cNvPr>
          <p:cNvSpPr>
            <a:spLocks noGrp="1"/>
          </p:cNvSpPr>
          <p:nvPr>
            <p:ph type="dt" sz="half" idx="10"/>
          </p:nvPr>
        </p:nvSpPr>
        <p:spPr/>
        <p:txBody>
          <a:bodyPr/>
          <a:lstStyle/>
          <a:p>
            <a:fld id="{829A684F-8682-479D-BD63-94852CCD9880}" type="datetime1">
              <a:rPr lang="en-GB" smtClean="0"/>
              <a:t>11/10/2026</a:t>
            </a:fld>
            <a:endParaRPr lang="en-GB"/>
          </a:p>
        </p:txBody>
      </p:sp>
      <p:sp>
        <p:nvSpPr>
          <p:cNvPr id="5" name="Footer Placeholder 4">
            <a:extLst>
              <a:ext uri="{FF2B5EF4-FFF2-40B4-BE49-F238E27FC236}">
                <a16:creationId xmlns:a16="http://schemas.microsoft.com/office/drawing/2014/main" id="{BD04B82A-C697-596B-1BAD-5E9CE7AD25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E67CE9-BD3E-600D-4B79-1C9CD3EF3679}"/>
              </a:ext>
            </a:extLst>
          </p:cNvPr>
          <p:cNvSpPr>
            <a:spLocks noGrp="1"/>
          </p:cNvSpPr>
          <p:nvPr>
            <p:ph type="sldNum" sz="quarter" idx="12"/>
          </p:nvPr>
        </p:nvSpPr>
        <p:spPr/>
        <p:txBody>
          <a:bodyPr/>
          <a:lstStyle/>
          <a:p>
            <a:fld id="{665A8ADA-F871-4F58-99CE-1E6C96D76893}" type="slidenum">
              <a:rPr lang="en-GB" smtClean="0"/>
              <a:t>‹#›</a:t>
            </a:fld>
            <a:endParaRPr lang="en-GB"/>
          </a:p>
        </p:txBody>
      </p:sp>
    </p:spTree>
    <p:extLst>
      <p:ext uri="{BB962C8B-B14F-4D97-AF65-F5344CB8AC3E}">
        <p14:creationId xmlns:p14="http://schemas.microsoft.com/office/powerpoint/2010/main" val="94615431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5FA91-DBA8-5907-635F-DFC352B477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9ED93F-4599-4F7B-B7CE-EBA183F9C0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410616-6FEA-F671-78FD-5AF4E12D6605}"/>
              </a:ext>
            </a:extLst>
          </p:cNvPr>
          <p:cNvSpPr>
            <a:spLocks noGrp="1"/>
          </p:cNvSpPr>
          <p:nvPr>
            <p:ph type="dt" sz="half" idx="10"/>
          </p:nvPr>
        </p:nvSpPr>
        <p:spPr/>
        <p:txBody>
          <a:bodyPr/>
          <a:lstStyle/>
          <a:p>
            <a:fld id="{D4C49D87-4F0A-4C68-A280-FE5308EC3D66}" type="datetime1">
              <a:rPr lang="en-GB" smtClean="0"/>
              <a:t>11/10/2026</a:t>
            </a:fld>
            <a:endParaRPr lang="en-GB"/>
          </a:p>
        </p:txBody>
      </p:sp>
      <p:sp>
        <p:nvSpPr>
          <p:cNvPr id="5" name="Footer Placeholder 4">
            <a:extLst>
              <a:ext uri="{FF2B5EF4-FFF2-40B4-BE49-F238E27FC236}">
                <a16:creationId xmlns:a16="http://schemas.microsoft.com/office/drawing/2014/main" id="{12747A1C-7A39-F09A-ABCA-67F41EF08E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5EF588-DD81-5BFE-6190-D1A756DA4097}"/>
              </a:ext>
            </a:extLst>
          </p:cNvPr>
          <p:cNvSpPr>
            <a:spLocks noGrp="1"/>
          </p:cNvSpPr>
          <p:nvPr>
            <p:ph type="sldNum" sz="quarter" idx="12"/>
          </p:nvPr>
        </p:nvSpPr>
        <p:spPr/>
        <p:txBody>
          <a:bodyPr/>
          <a:lstStyle/>
          <a:p>
            <a:fld id="{665A8ADA-F871-4F58-99CE-1E6C96D76893}" type="slidenum">
              <a:rPr lang="en-GB" smtClean="0"/>
              <a:t>‹#›</a:t>
            </a:fld>
            <a:endParaRPr lang="en-GB"/>
          </a:p>
        </p:txBody>
      </p:sp>
    </p:spTree>
    <p:extLst>
      <p:ext uri="{BB962C8B-B14F-4D97-AF65-F5344CB8AC3E}">
        <p14:creationId xmlns:p14="http://schemas.microsoft.com/office/powerpoint/2010/main" val="15285059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441FA-5B7D-795D-17F2-1D5B608DDC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5D0D3A-A2DD-F37D-CB11-F682F0538BC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B7F53B-2038-99D3-A212-525A84380A95}"/>
              </a:ext>
            </a:extLst>
          </p:cNvPr>
          <p:cNvSpPr>
            <a:spLocks noGrp="1"/>
          </p:cNvSpPr>
          <p:nvPr>
            <p:ph type="dt" sz="half" idx="10"/>
          </p:nvPr>
        </p:nvSpPr>
        <p:spPr/>
        <p:txBody>
          <a:bodyPr/>
          <a:lstStyle/>
          <a:p>
            <a:fld id="{3068299E-1517-4A72-8076-21842313FDD3}" type="datetime1">
              <a:rPr lang="en-GB" smtClean="0"/>
              <a:t>11/10/2026</a:t>
            </a:fld>
            <a:endParaRPr lang="en-GB"/>
          </a:p>
        </p:txBody>
      </p:sp>
      <p:sp>
        <p:nvSpPr>
          <p:cNvPr id="5" name="Footer Placeholder 4">
            <a:extLst>
              <a:ext uri="{FF2B5EF4-FFF2-40B4-BE49-F238E27FC236}">
                <a16:creationId xmlns:a16="http://schemas.microsoft.com/office/drawing/2014/main" id="{CE7BFC2E-2A71-4A6A-3A32-1AC7E7ED8B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8A5BF7-75CA-C078-114D-D2449206EDA2}"/>
              </a:ext>
            </a:extLst>
          </p:cNvPr>
          <p:cNvSpPr>
            <a:spLocks noGrp="1"/>
          </p:cNvSpPr>
          <p:nvPr>
            <p:ph type="sldNum" sz="quarter" idx="12"/>
          </p:nvPr>
        </p:nvSpPr>
        <p:spPr/>
        <p:txBody>
          <a:bodyPr/>
          <a:lstStyle/>
          <a:p>
            <a:fld id="{665A8ADA-F871-4F58-99CE-1E6C96D76893}" type="slidenum">
              <a:rPr lang="en-GB" smtClean="0"/>
              <a:t>‹#›</a:t>
            </a:fld>
            <a:endParaRPr lang="en-GB"/>
          </a:p>
        </p:txBody>
      </p:sp>
    </p:spTree>
    <p:extLst>
      <p:ext uri="{BB962C8B-B14F-4D97-AF65-F5344CB8AC3E}">
        <p14:creationId xmlns:p14="http://schemas.microsoft.com/office/powerpoint/2010/main" val="237041018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DC2D2-E214-F5F5-75FE-CDA08CD376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A48A77-1F00-5140-21DB-4F190107AF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D75BC52-2669-EB00-65A5-B6F9D003D5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9C56C0-DF6B-DD6F-AA7E-FCE17F4C94D9}"/>
              </a:ext>
            </a:extLst>
          </p:cNvPr>
          <p:cNvSpPr>
            <a:spLocks noGrp="1"/>
          </p:cNvSpPr>
          <p:nvPr>
            <p:ph type="dt" sz="half" idx="10"/>
          </p:nvPr>
        </p:nvSpPr>
        <p:spPr/>
        <p:txBody>
          <a:bodyPr/>
          <a:lstStyle/>
          <a:p>
            <a:fld id="{2B0301CA-4F15-43A0-8BAF-FB0DDEC9792F}" type="datetime1">
              <a:rPr lang="en-GB" smtClean="0"/>
              <a:t>11/10/2026</a:t>
            </a:fld>
            <a:endParaRPr lang="en-GB"/>
          </a:p>
        </p:txBody>
      </p:sp>
      <p:sp>
        <p:nvSpPr>
          <p:cNvPr id="6" name="Footer Placeholder 5">
            <a:extLst>
              <a:ext uri="{FF2B5EF4-FFF2-40B4-BE49-F238E27FC236}">
                <a16:creationId xmlns:a16="http://schemas.microsoft.com/office/drawing/2014/main" id="{CC9C4D12-2083-0CA3-0BC5-E2B7C40F50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6B96A8-7B33-5637-77F0-CE7B48C91606}"/>
              </a:ext>
            </a:extLst>
          </p:cNvPr>
          <p:cNvSpPr>
            <a:spLocks noGrp="1"/>
          </p:cNvSpPr>
          <p:nvPr>
            <p:ph type="sldNum" sz="quarter" idx="12"/>
          </p:nvPr>
        </p:nvSpPr>
        <p:spPr/>
        <p:txBody>
          <a:bodyPr/>
          <a:lstStyle/>
          <a:p>
            <a:fld id="{665A8ADA-F871-4F58-99CE-1E6C96D76893}" type="slidenum">
              <a:rPr lang="en-GB" smtClean="0"/>
              <a:t>‹#›</a:t>
            </a:fld>
            <a:endParaRPr lang="en-GB"/>
          </a:p>
        </p:txBody>
      </p:sp>
    </p:spTree>
    <p:extLst>
      <p:ext uri="{BB962C8B-B14F-4D97-AF65-F5344CB8AC3E}">
        <p14:creationId xmlns:p14="http://schemas.microsoft.com/office/powerpoint/2010/main" val="233101240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D0120-75FA-963D-D829-95AA0585BCD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D92A7E-FDF2-06A8-7658-E752C86557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7571D9C-F43C-4CDC-85A3-ECFD77213B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35CE245-C7CE-E3AA-6BD0-C11E00EED3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B95A36-E03D-A978-C865-5833F8349E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AFFBAAA-F90C-5643-69EF-06D1F69D68C1}"/>
              </a:ext>
            </a:extLst>
          </p:cNvPr>
          <p:cNvSpPr>
            <a:spLocks noGrp="1"/>
          </p:cNvSpPr>
          <p:nvPr>
            <p:ph type="dt" sz="half" idx="10"/>
          </p:nvPr>
        </p:nvSpPr>
        <p:spPr/>
        <p:txBody>
          <a:bodyPr/>
          <a:lstStyle/>
          <a:p>
            <a:fld id="{078C719B-EC66-4B9E-B62F-86E2DEB479BB}" type="datetime1">
              <a:rPr lang="en-GB" smtClean="0"/>
              <a:t>11/10/2026</a:t>
            </a:fld>
            <a:endParaRPr lang="en-GB"/>
          </a:p>
        </p:txBody>
      </p:sp>
      <p:sp>
        <p:nvSpPr>
          <p:cNvPr id="8" name="Footer Placeholder 7">
            <a:extLst>
              <a:ext uri="{FF2B5EF4-FFF2-40B4-BE49-F238E27FC236}">
                <a16:creationId xmlns:a16="http://schemas.microsoft.com/office/drawing/2014/main" id="{A4D8FE33-6CD4-C72C-B047-4570721067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12C456-9A63-11C6-F4E4-A8A12FF38770}"/>
              </a:ext>
            </a:extLst>
          </p:cNvPr>
          <p:cNvSpPr>
            <a:spLocks noGrp="1"/>
          </p:cNvSpPr>
          <p:nvPr>
            <p:ph type="sldNum" sz="quarter" idx="12"/>
          </p:nvPr>
        </p:nvSpPr>
        <p:spPr/>
        <p:txBody>
          <a:bodyPr/>
          <a:lstStyle/>
          <a:p>
            <a:fld id="{665A8ADA-F871-4F58-99CE-1E6C96D76893}" type="slidenum">
              <a:rPr lang="en-GB" smtClean="0"/>
              <a:t>‹#›</a:t>
            </a:fld>
            <a:endParaRPr lang="en-GB"/>
          </a:p>
        </p:txBody>
      </p:sp>
    </p:spTree>
    <p:extLst>
      <p:ext uri="{BB962C8B-B14F-4D97-AF65-F5344CB8AC3E}">
        <p14:creationId xmlns:p14="http://schemas.microsoft.com/office/powerpoint/2010/main" val="11506515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FCED6-1F56-34E9-3A27-75ED8FD5E4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944AE0-ADAD-76EF-FD6D-BD66BAEC93E8}"/>
              </a:ext>
            </a:extLst>
          </p:cNvPr>
          <p:cNvSpPr>
            <a:spLocks noGrp="1"/>
          </p:cNvSpPr>
          <p:nvPr>
            <p:ph type="dt" sz="half" idx="10"/>
          </p:nvPr>
        </p:nvSpPr>
        <p:spPr/>
        <p:txBody>
          <a:bodyPr/>
          <a:lstStyle/>
          <a:p>
            <a:fld id="{89F35842-3022-42F8-9D6A-EEFD774BBE39}" type="datetime1">
              <a:rPr lang="en-GB" smtClean="0"/>
              <a:t>11/10/2026</a:t>
            </a:fld>
            <a:endParaRPr lang="en-GB"/>
          </a:p>
        </p:txBody>
      </p:sp>
      <p:sp>
        <p:nvSpPr>
          <p:cNvPr id="4" name="Footer Placeholder 3">
            <a:extLst>
              <a:ext uri="{FF2B5EF4-FFF2-40B4-BE49-F238E27FC236}">
                <a16:creationId xmlns:a16="http://schemas.microsoft.com/office/drawing/2014/main" id="{BDC963DF-C244-9CF0-73C1-F079E7C29B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47AA20-509E-B869-FBF8-BF2D66E3581D}"/>
              </a:ext>
            </a:extLst>
          </p:cNvPr>
          <p:cNvSpPr>
            <a:spLocks noGrp="1"/>
          </p:cNvSpPr>
          <p:nvPr>
            <p:ph type="sldNum" sz="quarter" idx="12"/>
          </p:nvPr>
        </p:nvSpPr>
        <p:spPr/>
        <p:txBody>
          <a:bodyPr/>
          <a:lstStyle/>
          <a:p>
            <a:fld id="{665A8ADA-F871-4F58-99CE-1E6C96D76893}" type="slidenum">
              <a:rPr lang="en-GB" smtClean="0"/>
              <a:t>‹#›</a:t>
            </a:fld>
            <a:endParaRPr lang="en-GB"/>
          </a:p>
        </p:txBody>
      </p:sp>
    </p:spTree>
    <p:extLst>
      <p:ext uri="{BB962C8B-B14F-4D97-AF65-F5344CB8AC3E}">
        <p14:creationId xmlns:p14="http://schemas.microsoft.com/office/powerpoint/2010/main" val="19183993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1B9C779-E62B-B8CE-7E06-C1D26AE66024}"/>
              </a:ext>
            </a:extLst>
          </p:cNvPr>
          <p:cNvSpPr>
            <a:spLocks noGrp="1"/>
          </p:cNvSpPr>
          <p:nvPr>
            <p:ph type="dt" sz="half" idx="10"/>
          </p:nvPr>
        </p:nvSpPr>
        <p:spPr/>
        <p:txBody>
          <a:bodyPr/>
          <a:lstStyle/>
          <a:p>
            <a:fld id="{E7226DED-4193-4563-ADA8-1533F3636605}" type="datetime1">
              <a:rPr lang="en-GB" smtClean="0"/>
              <a:t>11/10/2026</a:t>
            </a:fld>
            <a:endParaRPr lang="en-GB"/>
          </a:p>
        </p:txBody>
      </p:sp>
      <p:sp>
        <p:nvSpPr>
          <p:cNvPr id="3" name="Footer Placeholder 2">
            <a:extLst>
              <a:ext uri="{FF2B5EF4-FFF2-40B4-BE49-F238E27FC236}">
                <a16:creationId xmlns:a16="http://schemas.microsoft.com/office/drawing/2014/main" id="{C96DE97C-E9D2-4A5D-2120-6FAD5F63C3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9EF1762-ADB7-B13F-D0BC-3F09098AF327}"/>
              </a:ext>
            </a:extLst>
          </p:cNvPr>
          <p:cNvSpPr>
            <a:spLocks noGrp="1"/>
          </p:cNvSpPr>
          <p:nvPr>
            <p:ph type="sldNum" sz="quarter" idx="12"/>
          </p:nvPr>
        </p:nvSpPr>
        <p:spPr/>
        <p:txBody>
          <a:bodyPr/>
          <a:lstStyle/>
          <a:p>
            <a:fld id="{665A8ADA-F871-4F58-99CE-1E6C96D76893}" type="slidenum">
              <a:rPr lang="en-GB" smtClean="0"/>
              <a:t>‹#›</a:t>
            </a:fld>
            <a:endParaRPr lang="en-GB"/>
          </a:p>
        </p:txBody>
      </p:sp>
    </p:spTree>
    <p:extLst>
      <p:ext uri="{BB962C8B-B14F-4D97-AF65-F5344CB8AC3E}">
        <p14:creationId xmlns:p14="http://schemas.microsoft.com/office/powerpoint/2010/main" val="25527895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04467-B498-1D3F-8AD4-69D3494611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596C1B-FC81-14B8-B317-2B8B64D25B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B28A7BF-66A5-9798-2432-DCAE3A1708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C7CAA5-8E9E-A9E6-BA2A-606DFC2D1C93}"/>
              </a:ext>
            </a:extLst>
          </p:cNvPr>
          <p:cNvSpPr>
            <a:spLocks noGrp="1"/>
          </p:cNvSpPr>
          <p:nvPr>
            <p:ph type="dt" sz="half" idx="10"/>
          </p:nvPr>
        </p:nvSpPr>
        <p:spPr/>
        <p:txBody>
          <a:bodyPr/>
          <a:lstStyle/>
          <a:p>
            <a:fld id="{9C04F940-4A71-4F13-AD35-F98F96A6BE03}" type="datetime1">
              <a:rPr lang="en-GB" smtClean="0"/>
              <a:t>11/10/2026</a:t>
            </a:fld>
            <a:endParaRPr lang="en-GB"/>
          </a:p>
        </p:txBody>
      </p:sp>
      <p:sp>
        <p:nvSpPr>
          <p:cNvPr id="6" name="Footer Placeholder 5">
            <a:extLst>
              <a:ext uri="{FF2B5EF4-FFF2-40B4-BE49-F238E27FC236}">
                <a16:creationId xmlns:a16="http://schemas.microsoft.com/office/drawing/2014/main" id="{40492359-266D-8170-447D-8E6BE3891D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BBC29C-BFCD-F607-5CF5-734F134EF67F}"/>
              </a:ext>
            </a:extLst>
          </p:cNvPr>
          <p:cNvSpPr>
            <a:spLocks noGrp="1"/>
          </p:cNvSpPr>
          <p:nvPr>
            <p:ph type="sldNum" sz="quarter" idx="12"/>
          </p:nvPr>
        </p:nvSpPr>
        <p:spPr/>
        <p:txBody>
          <a:bodyPr/>
          <a:lstStyle/>
          <a:p>
            <a:fld id="{665A8ADA-F871-4F58-99CE-1E6C96D76893}" type="slidenum">
              <a:rPr lang="en-GB" smtClean="0"/>
              <a:t>‹#›</a:t>
            </a:fld>
            <a:endParaRPr lang="en-GB"/>
          </a:p>
        </p:txBody>
      </p:sp>
    </p:spTree>
    <p:extLst>
      <p:ext uri="{BB962C8B-B14F-4D97-AF65-F5344CB8AC3E}">
        <p14:creationId xmlns:p14="http://schemas.microsoft.com/office/powerpoint/2010/main" val="421910005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19799-1E28-BFB9-62A6-7B5BC99BF0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0CFF112-F568-1527-6AA1-B211CB0C18C6}"/>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004232-4124-F65A-C4D1-D159F3AF4C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862C66-44A1-06C0-A742-96A1F892F31F}"/>
              </a:ext>
            </a:extLst>
          </p:cNvPr>
          <p:cNvSpPr>
            <a:spLocks noGrp="1"/>
          </p:cNvSpPr>
          <p:nvPr>
            <p:ph type="dt" sz="half" idx="10"/>
          </p:nvPr>
        </p:nvSpPr>
        <p:spPr/>
        <p:txBody>
          <a:bodyPr/>
          <a:lstStyle/>
          <a:p>
            <a:fld id="{FB270AD5-C9D9-4637-B1EF-ECE093FB60B6}" type="datetime1">
              <a:rPr lang="en-GB" smtClean="0"/>
              <a:t>11/10/2026</a:t>
            </a:fld>
            <a:endParaRPr lang="en-GB"/>
          </a:p>
        </p:txBody>
      </p:sp>
      <p:sp>
        <p:nvSpPr>
          <p:cNvPr id="6" name="Footer Placeholder 5">
            <a:extLst>
              <a:ext uri="{FF2B5EF4-FFF2-40B4-BE49-F238E27FC236}">
                <a16:creationId xmlns:a16="http://schemas.microsoft.com/office/drawing/2014/main" id="{34E3FEC5-820A-A653-1D96-228DB9A254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AE910F-A146-FC57-5C29-20EBC204344C}"/>
              </a:ext>
            </a:extLst>
          </p:cNvPr>
          <p:cNvSpPr>
            <a:spLocks noGrp="1"/>
          </p:cNvSpPr>
          <p:nvPr>
            <p:ph type="sldNum" sz="quarter" idx="12"/>
          </p:nvPr>
        </p:nvSpPr>
        <p:spPr/>
        <p:txBody>
          <a:bodyPr/>
          <a:lstStyle/>
          <a:p>
            <a:fld id="{665A8ADA-F871-4F58-99CE-1E6C96D76893}" type="slidenum">
              <a:rPr lang="en-GB" smtClean="0"/>
              <a:t>‹#›</a:t>
            </a:fld>
            <a:endParaRPr lang="en-GB"/>
          </a:p>
        </p:txBody>
      </p:sp>
    </p:spTree>
    <p:extLst>
      <p:ext uri="{BB962C8B-B14F-4D97-AF65-F5344CB8AC3E}">
        <p14:creationId xmlns:p14="http://schemas.microsoft.com/office/powerpoint/2010/main" val="295474004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201CB-C49A-0114-F673-327A4CF4974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432037-3BC0-518E-149D-B4B67E664BE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875C97-55C0-D0E8-3E2A-C2375345A707}"/>
              </a:ext>
            </a:extLst>
          </p:cNvPr>
          <p:cNvSpPr>
            <a:spLocks noGrp="1"/>
          </p:cNvSpPr>
          <p:nvPr>
            <p:ph type="dt" sz="half" idx="10"/>
          </p:nvPr>
        </p:nvSpPr>
        <p:spPr/>
        <p:txBody>
          <a:bodyPr/>
          <a:lstStyle/>
          <a:p>
            <a:fld id="{1DFDAD28-2E2D-491E-8B66-14B00CAEB23E}" type="datetime1">
              <a:rPr lang="en-GB" smtClean="0"/>
              <a:t>11/10/2026</a:t>
            </a:fld>
            <a:endParaRPr lang="en-GB"/>
          </a:p>
        </p:txBody>
      </p:sp>
      <p:sp>
        <p:nvSpPr>
          <p:cNvPr id="5" name="Footer Placeholder 4">
            <a:extLst>
              <a:ext uri="{FF2B5EF4-FFF2-40B4-BE49-F238E27FC236}">
                <a16:creationId xmlns:a16="http://schemas.microsoft.com/office/drawing/2014/main" id="{81FBC687-4B94-C101-6B21-8E4D96A8F2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51F3CB-60D6-598F-7191-F9C2643BF2A2}"/>
              </a:ext>
            </a:extLst>
          </p:cNvPr>
          <p:cNvSpPr>
            <a:spLocks noGrp="1"/>
          </p:cNvSpPr>
          <p:nvPr>
            <p:ph type="sldNum" sz="quarter" idx="12"/>
          </p:nvPr>
        </p:nvSpPr>
        <p:spPr/>
        <p:txBody>
          <a:bodyPr/>
          <a:lstStyle/>
          <a:p>
            <a:fld id="{665A8ADA-F871-4F58-99CE-1E6C96D76893}" type="slidenum">
              <a:rPr lang="en-GB" smtClean="0"/>
              <a:t>‹#›</a:t>
            </a:fld>
            <a:endParaRPr lang="en-GB"/>
          </a:p>
        </p:txBody>
      </p:sp>
    </p:spTree>
    <p:extLst>
      <p:ext uri="{BB962C8B-B14F-4D97-AF65-F5344CB8AC3E}">
        <p14:creationId xmlns:p14="http://schemas.microsoft.com/office/powerpoint/2010/main" val="293852912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ACBFD9-2B81-F076-5397-5BDF854422F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6903B7-64BA-C5D8-64B4-DD62253DDE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7B5225-CFE3-68CC-863D-0FDD8F7DA482}"/>
              </a:ext>
            </a:extLst>
          </p:cNvPr>
          <p:cNvSpPr>
            <a:spLocks noGrp="1"/>
          </p:cNvSpPr>
          <p:nvPr>
            <p:ph type="dt" sz="half" idx="10"/>
          </p:nvPr>
        </p:nvSpPr>
        <p:spPr/>
        <p:txBody>
          <a:bodyPr/>
          <a:lstStyle/>
          <a:p>
            <a:fld id="{5EDE7034-4C12-476F-9EE4-170E03C03B12}" type="datetime1">
              <a:rPr lang="en-GB" smtClean="0"/>
              <a:t>11/10/2026</a:t>
            </a:fld>
            <a:endParaRPr lang="en-GB"/>
          </a:p>
        </p:txBody>
      </p:sp>
      <p:sp>
        <p:nvSpPr>
          <p:cNvPr id="5" name="Footer Placeholder 4">
            <a:extLst>
              <a:ext uri="{FF2B5EF4-FFF2-40B4-BE49-F238E27FC236}">
                <a16:creationId xmlns:a16="http://schemas.microsoft.com/office/drawing/2014/main" id="{55F79900-830D-B895-7CA5-A6834552A7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6D45E1-324C-7176-4248-EC18C114199D}"/>
              </a:ext>
            </a:extLst>
          </p:cNvPr>
          <p:cNvSpPr>
            <a:spLocks noGrp="1"/>
          </p:cNvSpPr>
          <p:nvPr>
            <p:ph type="sldNum" sz="quarter" idx="12"/>
          </p:nvPr>
        </p:nvSpPr>
        <p:spPr/>
        <p:txBody>
          <a:bodyPr/>
          <a:lstStyle/>
          <a:p>
            <a:fld id="{665A8ADA-F871-4F58-99CE-1E6C96D76893}" type="slidenum">
              <a:rPr lang="en-GB" smtClean="0"/>
              <a:t>‹#›</a:t>
            </a:fld>
            <a:endParaRPr lang="en-GB"/>
          </a:p>
        </p:txBody>
      </p:sp>
    </p:spTree>
    <p:extLst>
      <p:ext uri="{BB962C8B-B14F-4D97-AF65-F5344CB8AC3E}">
        <p14:creationId xmlns:p14="http://schemas.microsoft.com/office/powerpoint/2010/main" val="39629624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E4120B-B85D-1C49-E554-CF2D8081C5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B79D40-214F-78E2-903C-0FF3C12939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F7C5DE-B7AC-B994-E3D9-F29C8089A2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8F3F3C7-C7DE-4BF2-8F6B-C93DD1F855A8}" type="datetime1">
              <a:rPr lang="en-GB" smtClean="0"/>
              <a:t>11/10/2026</a:t>
            </a:fld>
            <a:endParaRPr lang="en-GB"/>
          </a:p>
        </p:txBody>
      </p:sp>
      <p:sp>
        <p:nvSpPr>
          <p:cNvPr id="5" name="Footer Placeholder 4">
            <a:extLst>
              <a:ext uri="{FF2B5EF4-FFF2-40B4-BE49-F238E27FC236}">
                <a16:creationId xmlns:a16="http://schemas.microsoft.com/office/drawing/2014/main" id="{5ED42E7F-20EB-5526-AB42-A952186B21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1DEE899-6C34-F10D-2C6B-AC7A9CA340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65A8ADA-F871-4F58-99CE-1E6C96D76893}" type="slidenum">
              <a:rPr lang="en-GB" smtClean="0"/>
              <a:t>‹#›</a:t>
            </a:fld>
            <a:endParaRPr lang="en-GB"/>
          </a:p>
        </p:txBody>
      </p:sp>
    </p:spTree>
    <p:extLst>
      <p:ext uri="{BB962C8B-B14F-4D97-AF65-F5344CB8AC3E}">
        <p14:creationId xmlns:p14="http://schemas.microsoft.com/office/powerpoint/2010/main" val="30183645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7.jpeg"/><Relationship Id="rId7" Type="http://schemas.openxmlformats.org/officeDocument/2006/relationships/diagramColors" Target="../diagrams/colors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customXml" Target="../ink/ink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www.cipd.co.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501A30D3-070F-F675-F300-A68AA4706CFB}"/>
              </a:ext>
            </a:extLst>
          </p:cNvPr>
          <p:cNvSpPr>
            <a:spLocks noGrp="1"/>
          </p:cNvSpPr>
          <p:nvPr>
            <p:ph type="sldNum" sz="quarter" idx="12"/>
          </p:nvPr>
        </p:nvSpPr>
        <p:spPr/>
        <p:txBody>
          <a:bodyPr/>
          <a:lstStyle/>
          <a:p>
            <a:fld id="{665A8ADA-F871-4F58-99CE-1E6C96D76893}" type="slidenum">
              <a:rPr lang="en-GB" smtClean="0"/>
              <a:t>1</a:t>
            </a:fld>
            <a:endParaRPr lang="en-GB"/>
          </a:p>
        </p:txBody>
      </p:sp>
      <p:graphicFrame>
        <p:nvGraphicFramePr>
          <p:cNvPr id="52" name="TextBox 3">
            <a:extLst>
              <a:ext uri="{FF2B5EF4-FFF2-40B4-BE49-F238E27FC236}">
                <a16:creationId xmlns:a16="http://schemas.microsoft.com/office/drawing/2014/main" id="{CC4F9435-E7CD-1CF5-532F-E688B06F2550}"/>
              </a:ext>
            </a:extLst>
          </p:cNvPr>
          <p:cNvGraphicFramePr/>
          <p:nvPr/>
        </p:nvGraphicFramePr>
        <p:xfrm>
          <a:off x="502920" y="356616"/>
          <a:ext cx="11576304" cy="48936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3923046"/>
      </p:ext>
    </p:extLst>
  </p:cSld>
  <p:clrMapOvr>
    <a:masterClrMapping/>
  </p:clrMapOvr>
  <mc:AlternateContent xmlns:mc="http://schemas.openxmlformats.org/markup-compatibility/2006">
    <mc:Choice xmlns:p159="http://schemas.microsoft.com/office/powerpoint/2015/09/main" Requires="p159">
      <p:transition spd="slow" advTm="0">
        <p159:morph option="byObject"/>
      </p:transition>
    </mc:Choice>
    <mc:Fallback>
      <p:transition spd="slow" advTm="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6" name="Rectangle 405">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8" name="Rectangle 407">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56DFD7-118C-C176-FD38-A23A1C4F6D9D}"/>
              </a:ext>
            </a:extLst>
          </p:cNvPr>
          <p:cNvSpPr>
            <a:spLocks noGrp="1"/>
          </p:cNvSpPr>
          <p:nvPr>
            <p:ph type="title"/>
          </p:nvPr>
        </p:nvSpPr>
        <p:spPr>
          <a:xfrm>
            <a:off x="838200" y="1195697"/>
            <a:ext cx="3200400" cy="4238118"/>
          </a:xfrm>
        </p:spPr>
        <p:txBody>
          <a:bodyPr>
            <a:normAutofit/>
          </a:bodyPr>
          <a:lstStyle/>
          <a:p>
            <a:r>
              <a:rPr lang="en-GB" sz="3400" b="1">
                <a:solidFill>
                  <a:schemeClr val="bg1"/>
                </a:solidFill>
              </a:rPr>
              <a:t>HealthConnect UK challenges and why HRM matters in resolving these issues.</a:t>
            </a:r>
          </a:p>
        </p:txBody>
      </p:sp>
      <p:grpSp>
        <p:nvGrpSpPr>
          <p:cNvPr id="446"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447" name="Freeform: Shape 446">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448" name="Oval 447">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6" name="Oval 415">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18"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449" name="Freeform: Shape 448">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20" name="Freeform: Shape 419">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50" name="Freeform: Shape 449">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451" name="Freeform: Shape 450">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52" name="Freeform: Shape 451">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53" name="Freeform: Shape 452">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54" name="Freeform: Shape 453">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55" name="Freeform: Shape 454">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56" name="Freeform: Shape 455">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57" name="Freeform: Shape 456">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58" name="Freeform: Shape 457">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59" name="Freeform: Shape 458">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60" name="Freeform: Shape 459">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4" name="Slide Number Placeholder 3">
            <a:extLst>
              <a:ext uri="{FF2B5EF4-FFF2-40B4-BE49-F238E27FC236}">
                <a16:creationId xmlns:a16="http://schemas.microsoft.com/office/drawing/2014/main" id="{26AF67FD-E172-1769-8A84-C32DEB504602}"/>
              </a:ext>
            </a:extLst>
          </p:cNvPr>
          <p:cNvSpPr>
            <a:spLocks noGrp="1"/>
          </p:cNvSpPr>
          <p:nvPr>
            <p:ph type="sldNum" sz="quarter" idx="12"/>
          </p:nvPr>
        </p:nvSpPr>
        <p:spPr>
          <a:xfrm>
            <a:off x="8610600" y="6356350"/>
            <a:ext cx="2743200" cy="365125"/>
          </a:xfrm>
        </p:spPr>
        <p:txBody>
          <a:bodyPr>
            <a:normAutofit/>
          </a:bodyPr>
          <a:lstStyle/>
          <a:p>
            <a:pPr>
              <a:spcAft>
                <a:spcPts val="600"/>
              </a:spcAft>
            </a:pPr>
            <a:fld id="{665A8ADA-F871-4F58-99CE-1E6C96D76893}" type="slidenum">
              <a:rPr lang="en-GB">
                <a:solidFill>
                  <a:schemeClr val="tx1"/>
                </a:solidFill>
              </a:rPr>
              <a:pPr>
                <a:spcAft>
                  <a:spcPts val="600"/>
                </a:spcAft>
              </a:pPr>
              <a:t>2</a:t>
            </a:fld>
            <a:endParaRPr lang="en-GB">
              <a:solidFill>
                <a:schemeClr val="tx1"/>
              </a:solidFill>
            </a:endParaRPr>
          </a:p>
        </p:txBody>
      </p:sp>
      <p:graphicFrame>
        <p:nvGraphicFramePr>
          <p:cNvPr id="461" name="Content Placeholder 2">
            <a:extLst>
              <a:ext uri="{FF2B5EF4-FFF2-40B4-BE49-F238E27FC236}">
                <a16:creationId xmlns:a16="http://schemas.microsoft.com/office/drawing/2014/main" id="{951E1B6C-7681-A270-D675-D37A08BAE832}"/>
              </a:ext>
            </a:extLst>
          </p:cNvPr>
          <p:cNvGraphicFramePr>
            <a:graphicFrameLocks noGrp="1"/>
          </p:cNvGraphicFramePr>
          <p:nvPr>
            <p:ph idx="1"/>
            <p:extLst>
              <p:ext uri="{D42A27DB-BD31-4B8C-83A1-F6EECF244321}">
                <p14:modId xmlns:p14="http://schemas.microsoft.com/office/powerpoint/2010/main" val="553589499"/>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06497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E7EF30-5C3F-E38E-1FBC-4425155213D2}"/>
              </a:ext>
            </a:extLst>
          </p:cNvPr>
          <p:cNvSpPr>
            <a:spLocks noGrp="1"/>
          </p:cNvSpPr>
          <p:nvPr>
            <p:ph type="title"/>
          </p:nvPr>
        </p:nvSpPr>
        <p:spPr>
          <a:xfrm>
            <a:off x="956826" y="1112969"/>
            <a:ext cx="3937298" cy="4166010"/>
          </a:xfrm>
        </p:spPr>
        <p:txBody>
          <a:bodyPr>
            <a:normAutofit/>
          </a:bodyPr>
          <a:lstStyle/>
          <a:p>
            <a:r>
              <a:rPr lang="en-US" sz="4100" b="1">
                <a:solidFill>
                  <a:srgbClr val="FFFFFF"/>
                </a:solidFill>
              </a:rPr>
              <a:t>Difficulty attracting highly skilled healthcare and technology professionals</a:t>
            </a:r>
            <a:br>
              <a:rPr lang="en-US" sz="4100" b="1">
                <a:solidFill>
                  <a:srgbClr val="FFFFFF"/>
                </a:solidFill>
              </a:rPr>
            </a:br>
            <a:endParaRPr lang="en-GB" sz="4100" b="1">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55DC588-73C4-105C-D42F-3A27365D513C}"/>
              </a:ext>
            </a:extLst>
          </p:cNvPr>
          <p:cNvSpPr>
            <a:spLocks noGrp="1"/>
          </p:cNvSpPr>
          <p:nvPr>
            <p:ph idx="1"/>
          </p:nvPr>
        </p:nvSpPr>
        <p:spPr>
          <a:xfrm>
            <a:off x="6096000" y="820880"/>
            <a:ext cx="5257799" cy="4889350"/>
          </a:xfrm>
        </p:spPr>
        <p:txBody>
          <a:bodyPr>
            <a:normAutofit/>
          </a:bodyPr>
          <a:lstStyle/>
          <a:p>
            <a:pPr marL="0" indent="0">
              <a:buNone/>
            </a:pPr>
            <a:r>
              <a:rPr lang="en-GB" sz="2000" b="1"/>
              <a:t>SOLUTION AND RECOMMENDATION</a:t>
            </a:r>
          </a:p>
          <a:p>
            <a:pPr marL="0" indent="0">
              <a:buNone/>
            </a:pPr>
            <a:r>
              <a:rPr lang="en-GB" sz="2000"/>
              <a:t>The ‘psychological contract’ is a subjective </a:t>
            </a:r>
            <a:r>
              <a:rPr lang="en-US" sz="2000"/>
              <a:t>set of expectations, obligations, and beliefs shared</a:t>
            </a:r>
            <a:r>
              <a:rPr lang="en-GB" sz="2000"/>
              <a:t> by an employer and worker. </a:t>
            </a:r>
            <a:r>
              <a:rPr lang="en-US" sz="2000"/>
              <a:t>For example, perceived fairness of benefits and pay, job security,</a:t>
            </a:r>
            <a:r>
              <a:rPr lang="en-GB" sz="2000"/>
              <a:t> and career prospects. (CIPD, 2019) Therefore, if highly skilled professionals are guaranteed these assurances, </a:t>
            </a:r>
            <a:r>
              <a:rPr lang="en-US" sz="2000"/>
              <a:t>it could motivate them to join the company during the recruitment process,</a:t>
            </a:r>
            <a:r>
              <a:rPr lang="en-GB" sz="2000"/>
              <a:t> and this is my recommendation. </a:t>
            </a:r>
          </a:p>
          <a:p>
            <a:pPr marL="0" indent="0">
              <a:buNone/>
            </a:pPr>
            <a:r>
              <a:rPr lang="en-GB" sz="2000"/>
              <a:t>However, it has a downside as it may </a:t>
            </a:r>
            <a:r>
              <a:rPr lang="en-US" sz="2000"/>
              <a:t>seem like the employee is only attracted by</a:t>
            </a:r>
            <a:r>
              <a:rPr lang="en-GB" sz="2000"/>
              <a:t> the benefits and not the actual growth and development of this organisation.</a:t>
            </a:r>
          </a:p>
        </p:txBody>
      </p:sp>
      <p:sp>
        <p:nvSpPr>
          <p:cNvPr id="22" name="Freeform: Shape 21">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E9B6E49D-DEC7-B692-EA35-3F478B1182E7}"/>
              </a:ext>
            </a:extLst>
          </p:cNvPr>
          <p:cNvSpPr>
            <a:spLocks noGrp="1"/>
          </p:cNvSpPr>
          <p:nvPr>
            <p:ph type="sldNum" sz="quarter" idx="12"/>
          </p:nvPr>
        </p:nvSpPr>
        <p:spPr>
          <a:xfrm>
            <a:off x="10506330" y="6356350"/>
            <a:ext cx="847470" cy="365125"/>
          </a:xfrm>
        </p:spPr>
        <p:txBody>
          <a:bodyPr>
            <a:normAutofit/>
          </a:bodyPr>
          <a:lstStyle/>
          <a:p>
            <a:pPr>
              <a:spcAft>
                <a:spcPts val="600"/>
              </a:spcAft>
            </a:pPr>
            <a:fld id="{665A8ADA-F871-4F58-99CE-1E6C96D76893}" type="slidenum">
              <a:rPr lang="en-GB" smtClean="0"/>
              <a:pPr>
                <a:spcAft>
                  <a:spcPts val="600"/>
                </a:spcAft>
              </a:pPr>
              <a:t>3</a:t>
            </a:fld>
            <a:endParaRPr lang="en-GB"/>
          </a:p>
        </p:txBody>
      </p:sp>
    </p:spTree>
    <p:extLst>
      <p:ext uri="{BB962C8B-B14F-4D97-AF65-F5344CB8AC3E}">
        <p14:creationId xmlns:p14="http://schemas.microsoft.com/office/powerpoint/2010/main" val="27551159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9E823C0C-FFED-DDF4-7C4E-0F29DFA2F811}"/>
              </a:ext>
            </a:extLst>
          </p:cNvPr>
          <p:cNvPicPr>
            <a:picLocks noChangeAspect="1"/>
          </p:cNvPicPr>
          <p:nvPr/>
        </p:nvPicPr>
        <p:blipFill>
          <a:blip r:embed="rId3"/>
          <a:srcRect l="33870" r="21327" b="1"/>
          <a:stretch>
            <a:fillRect/>
          </a:stretch>
        </p:blipFill>
        <p:spPr>
          <a:xfrm>
            <a:off x="858284" y="1165109"/>
            <a:ext cx="4261337" cy="435133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3"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FDB331-D272-B982-B818-9B818D805E42}"/>
              </a:ext>
            </a:extLst>
          </p:cNvPr>
          <p:cNvSpPr>
            <a:spLocks noGrp="1"/>
          </p:cNvSpPr>
          <p:nvPr>
            <p:ph type="title"/>
          </p:nvPr>
        </p:nvSpPr>
        <p:spPr>
          <a:xfrm>
            <a:off x="5827048" y="444272"/>
            <a:ext cx="5721484" cy="1325563"/>
          </a:xfrm>
        </p:spPr>
        <p:txBody>
          <a:bodyPr>
            <a:normAutofit/>
          </a:bodyPr>
          <a:lstStyle/>
          <a:p>
            <a:r>
              <a:rPr lang="en-US" sz="2800" b="1"/>
              <a:t>Skill shortages in digital healthcare technologies</a:t>
            </a:r>
            <a:br>
              <a:rPr lang="en-US" sz="2800" b="1"/>
            </a:br>
            <a:endParaRPr lang="en-GB" sz="2800" b="1"/>
          </a:p>
        </p:txBody>
      </p:sp>
      <p:sp>
        <p:nvSpPr>
          <p:cNvPr id="4" name="Slide Number Placeholder 3">
            <a:extLst>
              <a:ext uri="{FF2B5EF4-FFF2-40B4-BE49-F238E27FC236}">
                <a16:creationId xmlns:a16="http://schemas.microsoft.com/office/drawing/2014/main" id="{6A81D962-1605-DFF0-6A4E-87F2CEEA05E1}"/>
              </a:ext>
            </a:extLst>
          </p:cNvPr>
          <p:cNvSpPr>
            <a:spLocks noGrp="1"/>
          </p:cNvSpPr>
          <p:nvPr>
            <p:ph type="sldNum" sz="quarter" idx="12"/>
          </p:nvPr>
        </p:nvSpPr>
        <p:spPr>
          <a:xfrm>
            <a:off x="10238342" y="6356350"/>
            <a:ext cx="1115458" cy="365125"/>
          </a:xfrm>
        </p:spPr>
        <p:txBody>
          <a:bodyPr>
            <a:normAutofit/>
          </a:bodyPr>
          <a:lstStyle/>
          <a:p>
            <a:pPr>
              <a:spcAft>
                <a:spcPts val="600"/>
              </a:spcAft>
            </a:pPr>
            <a:fld id="{665A8ADA-F871-4F58-99CE-1E6C96D76893}" type="slidenum">
              <a:rPr lang="en-GB" smtClean="0"/>
              <a:pPr>
                <a:spcAft>
                  <a:spcPts val="600"/>
                </a:spcAft>
              </a:pPr>
              <a:t>4</a:t>
            </a:fld>
            <a:endParaRPr lang="en-GB"/>
          </a:p>
        </p:txBody>
      </p:sp>
      <p:graphicFrame>
        <p:nvGraphicFramePr>
          <p:cNvPr id="6" name="Content Placeholder 2">
            <a:extLst>
              <a:ext uri="{FF2B5EF4-FFF2-40B4-BE49-F238E27FC236}">
                <a16:creationId xmlns:a16="http://schemas.microsoft.com/office/drawing/2014/main" id="{E7C6001F-4C7B-B265-9225-937B66988D3A}"/>
              </a:ext>
            </a:extLst>
          </p:cNvPr>
          <p:cNvGraphicFramePr>
            <a:graphicFrameLocks noGrp="1"/>
          </p:cNvGraphicFramePr>
          <p:nvPr>
            <p:ph idx="1"/>
            <p:extLst>
              <p:ext uri="{D42A27DB-BD31-4B8C-83A1-F6EECF244321}">
                <p14:modId xmlns:p14="http://schemas.microsoft.com/office/powerpoint/2010/main" val="3425460228"/>
              </p:ext>
            </p:extLst>
          </p:nvPr>
        </p:nvGraphicFramePr>
        <p:xfrm>
          <a:off x="5827048" y="1904772"/>
          <a:ext cx="5721484"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67078257"/>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9EDB38-6799-971B-66C0-3B0FA1913620}"/>
              </a:ext>
            </a:extLst>
          </p:cNvPr>
          <p:cNvSpPr>
            <a:spLocks noGrp="1"/>
          </p:cNvSpPr>
          <p:nvPr>
            <p:ph type="title"/>
          </p:nvPr>
        </p:nvSpPr>
        <p:spPr>
          <a:xfrm>
            <a:off x="1245072" y="1289765"/>
            <a:ext cx="3651101" cy="4270963"/>
          </a:xfrm>
        </p:spPr>
        <p:txBody>
          <a:bodyPr anchor="ctr">
            <a:normAutofit/>
          </a:bodyPr>
          <a:lstStyle/>
          <a:p>
            <a:pPr algn="ctr"/>
            <a:r>
              <a:rPr lang="en-GB" sz="4800" b="1">
                <a:solidFill>
                  <a:srgbClr val="FFFFFF"/>
                </a:solidFill>
              </a:rPr>
              <a:t>Leadership development gaps </a:t>
            </a:r>
            <a:br>
              <a:rPr lang="en-GB" sz="4800" b="1">
                <a:solidFill>
                  <a:srgbClr val="FFFFFF"/>
                </a:solidFill>
              </a:rPr>
            </a:br>
            <a:endParaRPr lang="en-GB" sz="4800" b="1">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8"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6E171CE4-D067-C73C-DA53-B473551F1360}"/>
              </a:ext>
            </a:extLst>
          </p:cNvPr>
          <p:cNvSpPr>
            <a:spLocks noGrp="1"/>
          </p:cNvSpPr>
          <p:nvPr>
            <p:ph idx="1"/>
          </p:nvPr>
        </p:nvSpPr>
        <p:spPr>
          <a:xfrm>
            <a:off x="6297233" y="518400"/>
            <a:ext cx="4771607" cy="5837949"/>
          </a:xfrm>
        </p:spPr>
        <p:txBody>
          <a:bodyPr anchor="ctr">
            <a:normAutofit/>
          </a:bodyPr>
          <a:lstStyle/>
          <a:p>
            <a:pPr marL="0" indent="0">
              <a:buNone/>
            </a:pPr>
            <a:r>
              <a:rPr lang="en-GB" sz="2000" b="1">
                <a:solidFill>
                  <a:schemeClr val="tx1">
                    <a:alpha val="80000"/>
                  </a:schemeClr>
                </a:solidFill>
              </a:rPr>
              <a:t>SOLUTION AND RECOMMENDATION</a:t>
            </a:r>
          </a:p>
          <a:p>
            <a:pPr marL="0" indent="0">
              <a:buNone/>
            </a:pPr>
            <a:endParaRPr lang="en-GB" sz="2000">
              <a:solidFill>
                <a:schemeClr val="tx1">
                  <a:alpha val="80000"/>
                </a:schemeClr>
              </a:solidFill>
            </a:endParaRPr>
          </a:p>
          <a:p>
            <a:pPr marL="0" indent="0">
              <a:buNone/>
            </a:pPr>
            <a:r>
              <a:rPr lang="en-GB" sz="2000">
                <a:solidFill>
                  <a:schemeClr val="tx1">
                    <a:alpha val="80000"/>
                  </a:schemeClr>
                </a:solidFill>
              </a:rPr>
              <a:t>Ward (2000) defines Succession planning as the process of </a:t>
            </a:r>
            <a:r>
              <a:rPr lang="en-US" sz="2000">
                <a:solidFill>
                  <a:schemeClr val="tx1">
                    <a:alpha val="80000"/>
                  </a:schemeClr>
                </a:solidFill>
              </a:rPr>
              <a:t>transferring control of specific functions to alternate employees in a way that is least disruptive to the </a:t>
            </a:r>
            <a:r>
              <a:rPr lang="en-GB" sz="2000">
                <a:solidFill>
                  <a:schemeClr val="tx1">
                    <a:alpha val="80000"/>
                  </a:schemeClr>
                </a:solidFill>
              </a:rPr>
              <a:t>business values and operations. This </a:t>
            </a:r>
            <a:r>
              <a:rPr lang="en-US" sz="2000">
                <a:solidFill>
                  <a:schemeClr val="tx1">
                    <a:alpha val="80000"/>
                  </a:schemeClr>
                </a:solidFill>
              </a:rPr>
              <a:t>strategy includes a longer-term plan to ensure continuity of posts and employee development, and it also provides proactive career progression for</a:t>
            </a:r>
            <a:r>
              <a:rPr lang="en-GB" sz="2000">
                <a:solidFill>
                  <a:schemeClr val="tx1">
                    <a:alpha val="80000"/>
                  </a:schemeClr>
                </a:solidFill>
              </a:rPr>
              <a:t> employees, which will reduce the leadership development gap in the organisation. </a:t>
            </a:r>
          </a:p>
          <a:p>
            <a:pPr marL="0" indent="0">
              <a:buNone/>
            </a:pPr>
            <a:endParaRPr lang="en-GB" sz="2000">
              <a:solidFill>
                <a:schemeClr val="tx1">
                  <a:alpha val="80000"/>
                </a:schemeClr>
              </a:solidFill>
            </a:endParaRPr>
          </a:p>
          <a:p>
            <a:pPr marL="0" indent="0">
              <a:buNone/>
            </a:pPr>
            <a:endParaRPr lang="en-GB" sz="2000">
              <a:solidFill>
                <a:schemeClr val="tx1">
                  <a:alpha val="80000"/>
                </a:schemeClr>
              </a:solidFill>
            </a:endParaRPr>
          </a:p>
        </p:txBody>
      </p:sp>
      <p:sp>
        <p:nvSpPr>
          <p:cNvPr id="2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4" name="Slide Number Placeholder 3">
            <a:extLst>
              <a:ext uri="{FF2B5EF4-FFF2-40B4-BE49-F238E27FC236}">
                <a16:creationId xmlns:a16="http://schemas.microsoft.com/office/drawing/2014/main" id="{4953BEF2-84E3-66CF-AC09-A66A8C2944B5}"/>
              </a:ext>
            </a:extLst>
          </p:cNvPr>
          <p:cNvSpPr>
            <a:spLocks noGrp="1"/>
          </p:cNvSpPr>
          <p:nvPr>
            <p:ph type="sldNum" sz="quarter" idx="12"/>
          </p:nvPr>
        </p:nvSpPr>
        <p:spPr>
          <a:xfrm>
            <a:off x="8610600" y="6356350"/>
            <a:ext cx="2743200" cy="365125"/>
          </a:xfrm>
        </p:spPr>
        <p:txBody>
          <a:bodyPr>
            <a:normAutofit/>
          </a:bodyPr>
          <a:lstStyle/>
          <a:p>
            <a:pPr>
              <a:spcAft>
                <a:spcPts val="600"/>
              </a:spcAft>
            </a:pPr>
            <a:fld id="{665A8ADA-F871-4F58-99CE-1E6C96D76893}" type="slidenum">
              <a:rPr lang="en-GB">
                <a:solidFill>
                  <a:schemeClr val="tx1">
                    <a:alpha val="60000"/>
                  </a:schemeClr>
                </a:solidFill>
              </a:rPr>
              <a:pPr>
                <a:spcAft>
                  <a:spcPts val="600"/>
                </a:spcAft>
              </a:pPr>
              <a:t>5</a:t>
            </a:fld>
            <a:endParaRPr lang="en-GB">
              <a:solidFill>
                <a:schemeClr val="tx1">
                  <a:alpha val="60000"/>
                </a:schemeClr>
              </a:solidFill>
            </a:endParaRPr>
          </a:p>
        </p:txBody>
      </p:sp>
      <p:cxnSp>
        <p:nvCxnSpPr>
          <p:cNvPr id="31" name="Straight Connector 3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2617445"/>
      </p:ext>
    </p:extLst>
  </p:cSld>
  <p:clrMapOvr>
    <a:masterClrMapping/>
  </p:clrMapOvr>
  <p:transition spd="slow">
    <p:wipe dir="d"/>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Colorful carved figures of humans">
            <a:extLst>
              <a:ext uri="{FF2B5EF4-FFF2-40B4-BE49-F238E27FC236}">
                <a16:creationId xmlns:a16="http://schemas.microsoft.com/office/drawing/2014/main" id="{67ADFAFC-A87E-3ADF-AE38-5D707AC2F4C3}"/>
              </a:ext>
            </a:extLst>
          </p:cNvPr>
          <p:cNvPicPr>
            <a:picLocks noChangeAspect="1"/>
          </p:cNvPicPr>
          <p:nvPr/>
        </p:nvPicPr>
        <p:blipFill>
          <a:blip r:embed="rId2">
            <a:alphaModFix amt="55000"/>
          </a:blip>
          <a:srcRect t="21052"/>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34852743-163B-CEB7-3694-B0CE876DF5FA}"/>
              </a:ext>
            </a:extLst>
          </p:cNvPr>
          <p:cNvSpPr>
            <a:spLocks noGrp="1"/>
          </p:cNvSpPr>
          <p:nvPr>
            <p:ph type="title"/>
          </p:nvPr>
        </p:nvSpPr>
        <p:spPr>
          <a:xfrm>
            <a:off x="686834" y="591344"/>
            <a:ext cx="3200400" cy="5585619"/>
          </a:xfrm>
        </p:spPr>
        <p:txBody>
          <a:bodyPr>
            <a:normAutofit/>
          </a:bodyPr>
          <a:lstStyle/>
          <a:p>
            <a:r>
              <a:rPr kumimoji="0" lang="en-GB" sz="3100" b="1" i="0" u="none" strike="noStrike" kern="1200" cap="none" spc="0" normalizeH="0" baseline="0" noProof="0">
                <a:ln>
                  <a:noFill/>
                </a:ln>
                <a:solidFill>
                  <a:srgbClr val="FFFFFF"/>
                </a:solidFill>
                <a:effectLst/>
                <a:uLnTx/>
                <a:uFillTx/>
                <a:latin typeface="Aptos Display" panose="02110004020202020204"/>
                <a:ea typeface="+mj-ea"/>
                <a:cs typeface="+mj-cs"/>
              </a:rPr>
              <a:t>Challenges in managing multidisciplinary teams</a:t>
            </a:r>
            <a:endParaRPr lang="en-GB" sz="3100" b="1">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3207335-554B-A890-E734-D3F3EBA49916}"/>
              </a:ext>
            </a:extLst>
          </p:cNvPr>
          <p:cNvSpPr>
            <a:spLocks noGrp="1"/>
          </p:cNvSpPr>
          <p:nvPr>
            <p:ph idx="1"/>
          </p:nvPr>
        </p:nvSpPr>
        <p:spPr>
          <a:xfrm>
            <a:off x="4447308" y="591344"/>
            <a:ext cx="6906491" cy="5585619"/>
          </a:xfrm>
        </p:spPr>
        <p:txBody>
          <a:bodyPr anchor="ctr">
            <a:normAutofit/>
          </a:bodyPr>
          <a:lstStyle/>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lang="en-GB" sz="2000" b="1">
                <a:solidFill>
                  <a:srgbClr val="FFFFFF"/>
                </a:solidFill>
                <a:latin typeface="Aptos" panose="02110004020202020204"/>
              </a:rPr>
              <a:t>SOLUTION AND RECOMMENDATION</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lang="en-GB" sz="2000">
                <a:solidFill>
                  <a:srgbClr val="FFFFFF"/>
                </a:solidFill>
                <a:latin typeface="Aptos" panose="02110004020202020204"/>
              </a:rPr>
              <a:t>G</a:t>
            </a:r>
            <a:r>
              <a:rPr kumimoji="0" lang="en-GB" sz="2000" b="0" i="0" u="none" strike="noStrike" kern="1200" cap="none" spc="0" normalizeH="0" baseline="0" noProof="0">
                <a:ln>
                  <a:noFill/>
                </a:ln>
                <a:solidFill>
                  <a:srgbClr val="FFFFFF"/>
                </a:solidFill>
                <a:effectLst/>
                <a:uLnTx/>
                <a:uFillTx/>
                <a:latin typeface="Aptos" panose="02110004020202020204"/>
                <a:ea typeface="+mn-ea"/>
                <a:cs typeface="+mn-cs"/>
              </a:rPr>
              <a:t>iven</a:t>
            </a:r>
            <a:r>
              <a:rPr lang="en-GB" sz="2000">
                <a:solidFill>
                  <a:srgbClr val="FFFFFF"/>
                </a:solidFill>
                <a:latin typeface="Aptos" panose="02110004020202020204"/>
              </a:rPr>
              <a:t> </a:t>
            </a:r>
            <a:r>
              <a:rPr kumimoji="0" lang="en-GB" sz="2000" b="0" i="0" u="none" strike="noStrike" kern="1200" cap="none" spc="0" normalizeH="0" baseline="0" noProof="0">
                <a:ln>
                  <a:noFill/>
                </a:ln>
                <a:solidFill>
                  <a:srgbClr val="FFFFFF"/>
                </a:solidFill>
                <a:effectLst/>
                <a:uLnTx/>
                <a:uFillTx/>
                <a:latin typeface="Aptos" panose="02110004020202020204"/>
                <a:ea typeface="+mn-ea"/>
                <a:cs typeface="+mn-cs"/>
              </a:rPr>
              <a:t>HealthConnect’s challenges in managing a multidisciplinary team, planning for individuals to create the potential for people to grow in the organisation using the 3 dimensions is recommended;</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endParaRPr kumimoji="0" lang="en-GB" sz="2000" b="0" i="0" u="none" strike="noStrike" kern="1200" cap="none" spc="0" normalizeH="0" baseline="0" noProof="0">
              <a:ln>
                <a:noFill/>
              </a:ln>
              <a:solidFill>
                <a:srgbClr val="FFFFFF"/>
              </a:solidFill>
              <a:effectLst/>
              <a:uLnTx/>
              <a:uFillTx/>
              <a:latin typeface="Aptos" panose="02110004020202020204"/>
              <a:ea typeface="+mn-ea"/>
              <a:cs typeface="+mn-cs"/>
            </a:endParaRPr>
          </a:p>
          <a:p>
            <a:pPr marR="0" lvl="0" defTabSz="914400" rtl="0" eaLnBrk="1" fontAlgn="auto" latinLnBrk="0" hangingPunct="1">
              <a:spcBef>
                <a:spcPts val="1000"/>
              </a:spcBef>
              <a:spcAft>
                <a:spcPts val="0"/>
              </a:spcAft>
              <a:buClrTx/>
              <a:buSzTx/>
              <a:buFont typeface="Wingdings" panose="05000000000000000000" pitchFamily="2" charset="2"/>
              <a:buChar char="q"/>
              <a:tabLst/>
              <a:defRPr/>
            </a:pPr>
            <a:r>
              <a:rPr kumimoji="0" lang="en-GB" sz="2000" b="0" i="0" u="none" strike="noStrike" kern="1200" cap="none" spc="0" normalizeH="0" baseline="0" noProof="0">
                <a:ln>
                  <a:noFill/>
                </a:ln>
                <a:solidFill>
                  <a:srgbClr val="FFFFFF"/>
                </a:solidFill>
                <a:effectLst/>
                <a:uLnTx/>
                <a:uFillTx/>
                <a:latin typeface="Aptos" panose="02110004020202020204"/>
                <a:ea typeface="+mn-ea"/>
                <a:cs typeface="+mn-cs"/>
              </a:rPr>
              <a:t>Height – People progression through management ranks</a:t>
            </a:r>
          </a:p>
          <a:p>
            <a:pPr marL="0" marR="0" lvl="0" indent="0" defTabSz="914400" rtl="0" eaLnBrk="1" fontAlgn="auto" latinLnBrk="0" hangingPunct="1">
              <a:spcBef>
                <a:spcPts val="1000"/>
              </a:spcBef>
              <a:spcAft>
                <a:spcPts val="0"/>
              </a:spcAft>
              <a:buClrTx/>
              <a:buSzTx/>
              <a:buNone/>
              <a:tabLst/>
              <a:defRPr/>
            </a:pPr>
            <a:endParaRPr kumimoji="0" lang="en-GB" sz="2000" b="0" i="0" u="none" strike="noStrike" kern="1200" cap="none" spc="0" normalizeH="0" baseline="0" noProof="0">
              <a:ln>
                <a:noFill/>
              </a:ln>
              <a:solidFill>
                <a:srgbClr val="FFFFFF"/>
              </a:solidFill>
              <a:effectLst/>
              <a:uLnTx/>
              <a:uFillTx/>
              <a:latin typeface="Aptos" panose="02110004020202020204"/>
              <a:ea typeface="+mn-ea"/>
              <a:cs typeface="+mn-cs"/>
            </a:endParaRPr>
          </a:p>
          <a:p>
            <a:pPr lvl="0">
              <a:buFont typeface="Wingdings" panose="05000000000000000000" pitchFamily="2" charset="2"/>
              <a:buChar char="q"/>
              <a:defRPr/>
            </a:pPr>
            <a:r>
              <a:rPr lang="en-GB" sz="2000">
                <a:solidFill>
                  <a:srgbClr val="FFFFFF"/>
                </a:solidFill>
                <a:latin typeface="Aptos" panose="02110004020202020204"/>
              </a:rPr>
              <a:t>Breadth – Recognises the value that comes from employees </a:t>
            </a:r>
            <a:r>
              <a:rPr lang="en-US" sz="2000">
                <a:solidFill>
                  <a:srgbClr val="FFFFFF"/>
                </a:solidFill>
              </a:rPr>
              <a:t>who can manoeuvre different positions in the workplace;</a:t>
            </a:r>
            <a:r>
              <a:rPr lang="en-GB" sz="2000">
                <a:solidFill>
                  <a:srgbClr val="FFFFFF"/>
                </a:solidFill>
                <a:latin typeface="Aptos" panose="02110004020202020204"/>
              </a:rPr>
              <a:t> lateral potential.</a:t>
            </a:r>
          </a:p>
          <a:p>
            <a:pPr lvl="0">
              <a:buFont typeface="Wingdings" panose="05000000000000000000" pitchFamily="2" charset="2"/>
              <a:buChar char="q"/>
              <a:defRPr/>
            </a:pPr>
            <a:endParaRPr lang="en-GB" sz="2000">
              <a:solidFill>
                <a:srgbClr val="FFFFFF"/>
              </a:solidFill>
              <a:latin typeface="Aptos" panose="02110004020202020204"/>
            </a:endParaRPr>
          </a:p>
          <a:p>
            <a:pPr lvl="0">
              <a:buFont typeface="Wingdings" panose="05000000000000000000" pitchFamily="2" charset="2"/>
              <a:buChar char="q"/>
              <a:defRPr/>
            </a:pPr>
            <a:r>
              <a:rPr lang="en-GB" sz="2000">
                <a:solidFill>
                  <a:srgbClr val="FFFFFF"/>
                </a:solidFill>
                <a:latin typeface="Aptos" panose="02110004020202020204"/>
              </a:rPr>
              <a:t>Depth – The potential to deepen knowledge and provide technical leadership.                                                            (Muller-Carmen et al., 2008)</a:t>
            </a:r>
          </a:p>
          <a:p>
            <a:pPr lvl="0">
              <a:buFont typeface="Wingdings" panose="05000000000000000000" pitchFamily="2" charset="2"/>
              <a:buChar char="q"/>
              <a:defRPr/>
            </a:pPr>
            <a:endParaRPr kumimoji="0" lang="en-GB" sz="2000" b="0" i="0" u="none" strike="noStrike" kern="1200" cap="none" spc="0" normalizeH="0" baseline="0" noProof="0">
              <a:ln>
                <a:noFill/>
              </a:ln>
              <a:solidFill>
                <a:srgbClr val="FFFFFF"/>
              </a:solidFill>
              <a:effectLst/>
              <a:uLnTx/>
              <a:uFillTx/>
              <a:latin typeface="Aptos" panose="02110004020202020204"/>
              <a:ea typeface="+mn-ea"/>
              <a:cs typeface="+mn-cs"/>
            </a:endParaRPr>
          </a:p>
          <a:p>
            <a:pPr lvl="0">
              <a:buFont typeface="Wingdings" panose="05000000000000000000" pitchFamily="2" charset="2"/>
              <a:buChar char="q"/>
              <a:defRPr/>
            </a:pPr>
            <a:endParaRPr kumimoji="0" lang="en-GB" sz="2000" b="0" i="0" u="none" strike="noStrike" kern="1200" cap="none" spc="0" normalizeH="0" baseline="0" noProof="0">
              <a:ln>
                <a:noFill/>
              </a:ln>
              <a:solidFill>
                <a:srgbClr val="FFFFFF"/>
              </a:solidFill>
              <a:effectLst/>
              <a:uLnTx/>
              <a:uFillTx/>
              <a:latin typeface="Aptos" panose="02110004020202020204"/>
              <a:ea typeface="+mn-ea"/>
              <a:cs typeface="+mn-cs"/>
            </a:endParaRPr>
          </a:p>
          <a:p>
            <a:pPr marL="0" indent="0">
              <a:buNone/>
            </a:pPr>
            <a:endParaRPr lang="en-GB" sz="2000">
              <a:solidFill>
                <a:srgbClr val="FFFFFF"/>
              </a:solidFill>
            </a:endParaRPr>
          </a:p>
        </p:txBody>
      </p:sp>
      <p:sp>
        <p:nvSpPr>
          <p:cNvPr id="4" name="Slide Number Placeholder 3">
            <a:extLst>
              <a:ext uri="{FF2B5EF4-FFF2-40B4-BE49-F238E27FC236}">
                <a16:creationId xmlns:a16="http://schemas.microsoft.com/office/drawing/2014/main" id="{84C8896B-20D4-1A99-8186-FC797C5E2936}"/>
              </a:ext>
            </a:extLst>
          </p:cNvPr>
          <p:cNvSpPr>
            <a:spLocks noGrp="1"/>
          </p:cNvSpPr>
          <p:nvPr>
            <p:ph type="sldNum" sz="quarter" idx="12"/>
          </p:nvPr>
        </p:nvSpPr>
        <p:spPr>
          <a:xfrm>
            <a:off x="9819860" y="6356350"/>
            <a:ext cx="1533939" cy="365125"/>
          </a:xfrm>
        </p:spPr>
        <p:txBody>
          <a:bodyPr>
            <a:normAutofit/>
          </a:bodyPr>
          <a:lstStyle/>
          <a:p>
            <a:pPr>
              <a:spcAft>
                <a:spcPts val="600"/>
              </a:spcAft>
            </a:pPr>
            <a:fld id="{665A8ADA-F871-4F58-99CE-1E6C96D76893}" type="slidenum">
              <a:rPr lang="en-GB">
                <a:solidFill>
                  <a:srgbClr val="FFFFFF"/>
                </a:solidFill>
              </a:rPr>
              <a:pPr>
                <a:spcAft>
                  <a:spcPts val="600"/>
                </a:spcAft>
              </a:pPr>
              <a:t>6</a:t>
            </a:fld>
            <a:endParaRPr lang="en-GB">
              <a:solidFill>
                <a:srgbClr val="FFFFFF"/>
              </a:solidFill>
            </a:endParaRPr>
          </a:p>
        </p:txBody>
      </p:sp>
    </p:spTree>
    <p:extLst>
      <p:ext uri="{BB962C8B-B14F-4D97-AF65-F5344CB8AC3E}">
        <p14:creationId xmlns:p14="http://schemas.microsoft.com/office/powerpoint/2010/main" val="17926421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A9063-D4C6-B15E-DD1C-D63FF341EC2A}"/>
              </a:ext>
            </a:extLst>
          </p:cNvPr>
          <p:cNvSpPr>
            <a:spLocks noGrp="1"/>
          </p:cNvSpPr>
          <p:nvPr>
            <p:ph type="title"/>
          </p:nvPr>
        </p:nvSpPr>
        <p:spPr>
          <a:xfrm>
            <a:off x="838200" y="283464"/>
            <a:ext cx="10515600" cy="813816"/>
          </a:xfrm>
        </p:spPr>
        <p:txBody>
          <a:bodyPr>
            <a:normAutofit fontScale="90000"/>
          </a:bodyPr>
          <a:lstStyle/>
          <a:p>
            <a:r>
              <a:rPr lang="en-GB" sz="4900" b="1" dirty="0">
                <a:solidFill>
                  <a:schemeClr val="accent4">
                    <a:lumMod val="50000"/>
                  </a:schemeClr>
                </a:solidFill>
              </a:rPr>
              <a:t>Reduced employee engagement</a:t>
            </a:r>
            <a:r>
              <a:rPr lang="en-GB" sz="4900" b="1" dirty="0"/>
              <a:t> </a:t>
            </a:r>
            <a:br>
              <a:rPr lang="en-GB" b="1" dirty="0"/>
            </a:br>
            <a:r>
              <a:rPr lang="en-GB" sz="2700" b="1" dirty="0"/>
              <a:t>SOLUTION AND RECOMMENDATION</a:t>
            </a:r>
          </a:p>
        </p:txBody>
      </p:sp>
      <p:sp>
        <p:nvSpPr>
          <p:cNvPr id="3" name="Content Placeholder 2">
            <a:extLst>
              <a:ext uri="{FF2B5EF4-FFF2-40B4-BE49-F238E27FC236}">
                <a16:creationId xmlns:a16="http://schemas.microsoft.com/office/drawing/2014/main" id="{7B63E118-EE57-C249-96CE-DACC134F6E9C}"/>
              </a:ext>
            </a:extLst>
          </p:cNvPr>
          <p:cNvSpPr>
            <a:spLocks noGrp="1"/>
          </p:cNvSpPr>
          <p:nvPr>
            <p:ph idx="1"/>
          </p:nvPr>
        </p:nvSpPr>
        <p:spPr>
          <a:xfrm>
            <a:off x="838200" y="1170433"/>
            <a:ext cx="10515600" cy="2551176"/>
          </a:xfrm>
        </p:spPr>
        <p:txBody>
          <a:bodyPr/>
          <a:lstStyle/>
          <a:p>
            <a:pPr marL="0" indent="0">
              <a:buNone/>
            </a:pPr>
            <a:r>
              <a:rPr lang="en-GB" dirty="0"/>
              <a:t>As Bones (1996 ) observed, ‘Performance does not need managing. It needs encouraging, developing, supporting and sustaining. This clearly explains a method we can use to lift low employee engagement by engaging them in an effective performance cycle.</a:t>
            </a:r>
          </a:p>
          <a:p>
            <a:pPr marL="0" indent="0">
              <a:buNone/>
            </a:pPr>
            <a:r>
              <a:rPr lang="en-GB" dirty="0"/>
              <a:t>Below is a diagram that further explains the management cycle I recommend.</a:t>
            </a:r>
          </a:p>
        </p:txBody>
      </p:sp>
      <p:sp>
        <p:nvSpPr>
          <p:cNvPr id="4" name="Slide Number Placeholder 3">
            <a:extLst>
              <a:ext uri="{FF2B5EF4-FFF2-40B4-BE49-F238E27FC236}">
                <a16:creationId xmlns:a16="http://schemas.microsoft.com/office/drawing/2014/main" id="{EFF9A17D-3278-8388-B8B5-107F60A64F54}"/>
              </a:ext>
            </a:extLst>
          </p:cNvPr>
          <p:cNvSpPr>
            <a:spLocks noGrp="1"/>
          </p:cNvSpPr>
          <p:nvPr>
            <p:ph type="sldNum" sz="quarter" idx="12"/>
          </p:nvPr>
        </p:nvSpPr>
        <p:spPr/>
        <p:txBody>
          <a:bodyPr/>
          <a:lstStyle/>
          <a:p>
            <a:fld id="{665A8ADA-F871-4F58-99CE-1E6C96D76893}" type="slidenum">
              <a:rPr lang="en-GB" smtClean="0"/>
              <a:t>7</a:t>
            </a:fld>
            <a:endParaRPr lang="en-GB"/>
          </a:p>
        </p:txBody>
      </p:sp>
      <p:sp>
        <p:nvSpPr>
          <p:cNvPr id="6" name="Rectangle 5">
            <a:extLst>
              <a:ext uri="{FF2B5EF4-FFF2-40B4-BE49-F238E27FC236}">
                <a16:creationId xmlns:a16="http://schemas.microsoft.com/office/drawing/2014/main" id="{B76D3E0E-0DEA-81D6-A260-BE687DE616F7}"/>
              </a:ext>
            </a:extLst>
          </p:cNvPr>
          <p:cNvSpPr/>
          <p:nvPr/>
        </p:nvSpPr>
        <p:spPr>
          <a:xfrm>
            <a:off x="4654296" y="3429000"/>
            <a:ext cx="2432304" cy="149961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1" i="0" u="none" strike="noStrike" kern="1200" cap="none" spc="0" normalizeH="0" baseline="0" noProof="0" dirty="0">
                <a:ln>
                  <a:noFill/>
                </a:ln>
                <a:solidFill>
                  <a:prstClr val="black"/>
                </a:solidFill>
                <a:effectLst/>
                <a:uLnTx/>
                <a:uFillTx/>
                <a:latin typeface="Calibri" panose="020F0502020204030204"/>
                <a:ea typeface="+mn-ea"/>
                <a:cs typeface="+mn-cs"/>
              </a:rPr>
              <a:t>Performance and development planning – performance agreement</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role definition</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objectives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competencies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performance improvement</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personal development</a:t>
            </a:r>
          </a:p>
        </p:txBody>
      </p:sp>
      <p:sp>
        <p:nvSpPr>
          <p:cNvPr id="7" name="Rectangle 6">
            <a:extLst>
              <a:ext uri="{FF2B5EF4-FFF2-40B4-BE49-F238E27FC236}">
                <a16:creationId xmlns:a16="http://schemas.microsoft.com/office/drawing/2014/main" id="{2F680542-7A31-223B-3229-BD293AA491CD}"/>
              </a:ext>
            </a:extLst>
          </p:cNvPr>
          <p:cNvSpPr/>
          <p:nvPr/>
        </p:nvSpPr>
        <p:spPr>
          <a:xfrm>
            <a:off x="8058912" y="4544568"/>
            <a:ext cx="2843784" cy="170992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1" i="0" u="none" strike="noStrike" kern="1200" cap="none" spc="0" normalizeH="0" baseline="0" noProof="0" dirty="0">
                <a:ln>
                  <a:noFill/>
                </a:ln>
                <a:solidFill>
                  <a:prstClr val="black"/>
                </a:solidFill>
                <a:effectLst/>
                <a:uLnTx/>
                <a:uFillTx/>
                <a:latin typeface="Calibri" panose="020F0502020204030204"/>
                <a:ea typeface="+mn-ea"/>
                <a:cs typeface="+mn-cs"/>
              </a:rPr>
              <a:t> Act </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272"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carry out role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implement performance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improvement plan</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implement personal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development plan</a:t>
            </a:r>
            <a:endParaRPr lang="en-GB" dirty="0"/>
          </a:p>
        </p:txBody>
      </p:sp>
      <p:sp>
        <p:nvSpPr>
          <p:cNvPr id="8" name="Rectangle 7">
            <a:extLst>
              <a:ext uri="{FF2B5EF4-FFF2-40B4-BE49-F238E27FC236}">
                <a16:creationId xmlns:a16="http://schemas.microsoft.com/office/drawing/2014/main" id="{7666312F-A6B9-4535-4CA3-90C1E4AA4A5E}"/>
              </a:ext>
            </a:extLst>
          </p:cNvPr>
          <p:cNvSpPr/>
          <p:nvPr/>
        </p:nvSpPr>
        <p:spPr>
          <a:xfrm>
            <a:off x="838200" y="4544568"/>
            <a:ext cx="2764536" cy="170992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1" i="0" u="none" strike="noStrike" kern="1200" cap="none" spc="0" normalizeH="0" baseline="0" noProof="0" dirty="0">
                <a:ln>
                  <a:noFill/>
                </a:ln>
                <a:solidFill>
                  <a:prstClr val="black"/>
                </a:solidFill>
                <a:effectLst/>
                <a:uLnTx/>
                <a:uFillTx/>
                <a:latin typeface="Calibri" panose="020F0502020204030204"/>
                <a:ea typeface="+mn-ea"/>
                <a:cs typeface="+mn-cs"/>
              </a:rPr>
              <a:t> Review performance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dialogue and  feedback</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agree on strengths and any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areas for improvement</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build on strengths – ‘you are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particularly  strong in this area’ –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how can you make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even greater use of them?</a:t>
            </a:r>
            <a:endParaRPr lang="en-GB" dirty="0"/>
          </a:p>
        </p:txBody>
      </p:sp>
      <p:sp>
        <p:nvSpPr>
          <p:cNvPr id="9" name="Rectangle 8">
            <a:extLst>
              <a:ext uri="{FF2B5EF4-FFF2-40B4-BE49-F238E27FC236}">
                <a16:creationId xmlns:a16="http://schemas.microsoft.com/office/drawing/2014/main" id="{7A261372-D65C-BA7D-25C7-B2A19E76A0DA}"/>
              </a:ext>
            </a:extLst>
          </p:cNvPr>
          <p:cNvSpPr/>
          <p:nvPr/>
        </p:nvSpPr>
        <p:spPr>
          <a:xfrm>
            <a:off x="4654296" y="5358384"/>
            <a:ext cx="2432304" cy="149961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1" i="0" u="none" strike="noStrike" kern="1200" cap="none" spc="0" normalizeH="0" baseline="0" noProof="0" dirty="0">
                <a:ln>
                  <a:noFill/>
                </a:ln>
                <a:solidFill>
                  <a:prstClr val="black"/>
                </a:solidFill>
                <a:effectLst/>
                <a:uLnTx/>
                <a:uFillTx/>
                <a:latin typeface="Calibri" panose="020F0502020204030204"/>
                <a:ea typeface="+mn-ea"/>
                <a:cs typeface="+mn-cs"/>
              </a:rPr>
              <a:t>Manage performance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1" i="0" u="none" strike="noStrike" kern="1200" cap="none" spc="0" normalizeH="0" baseline="0" noProof="0" dirty="0">
                <a:ln>
                  <a:noFill/>
                </a:ln>
                <a:solidFill>
                  <a:prstClr val="black"/>
                </a:solidFill>
                <a:effectLst/>
                <a:uLnTx/>
                <a:uFillTx/>
                <a:latin typeface="Calibri" panose="020F0502020204030204"/>
                <a:ea typeface="+mn-ea"/>
                <a:cs typeface="+mn-cs"/>
              </a:rPr>
              <a:t> throughout the year</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272"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monitor performance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provide continuous feedback</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provide coaching</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272" b="0" i="0" u="none" strike="noStrike" kern="1200" cap="none" spc="0" normalizeH="0" baseline="0" noProof="0" dirty="0">
                <a:ln>
                  <a:noFill/>
                </a:ln>
                <a:solidFill>
                  <a:prstClr val="black"/>
                </a:solidFill>
                <a:effectLst/>
                <a:uLnTx/>
                <a:uFillTx/>
                <a:latin typeface="Calibri" panose="020F0502020204030204"/>
                <a:ea typeface="+mn-ea"/>
                <a:cs typeface="+mn-cs"/>
              </a:rPr>
              <a:t>  deal with under-performers</a:t>
            </a:r>
          </a:p>
        </p:txBody>
      </p:sp>
      <mc:AlternateContent xmlns:mc="http://schemas.openxmlformats.org/markup-compatibility/2006" xmlns:p14="http://schemas.microsoft.com/office/powerpoint/2010/main">
        <mc:Choice Requires="p14">
          <p:contentPart p14:bwMode="auto" r:id="rId2">
            <p14:nvContentPartPr>
              <p14:cNvPr id="11" name="Ink 10">
                <a:extLst>
                  <a:ext uri="{FF2B5EF4-FFF2-40B4-BE49-F238E27FC236}">
                    <a16:creationId xmlns:a16="http://schemas.microsoft.com/office/drawing/2014/main" id="{AFA5D867-9215-7E66-527D-BC40B7516F90}"/>
                  </a:ext>
                </a:extLst>
              </p14:cNvPr>
              <p14:cNvContentPartPr/>
              <p14:nvPr/>
            </p14:nvContentPartPr>
            <p14:xfrm>
              <a:off x="2029968" y="3753864"/>
              <a:ext cx="2414520" cy="626040"/>
            </p14:xfrm>
          </p:contentPart>
        </mc:Choice>
        <mc:Fallback xmlns="">
          <p:pic>
            <p:nvPicPr>
              <p:cNvPr id="11" name="Ink 10">
                <a:extLst>
                  <a:ext uri="{FF2B5EF4-FFF2-40B4-BE49-F238E27FC236}">
                    <a16:creationId xmlns:a16="http://schemas.microsoft.com/office/drawing/2014/main" id="{AFA5D867-9215-7E66-527D-BC40B7516F90}"/>
                  </a:ext>
                </a:extLst>
              </p:cNvPr>
              <p:cNvPicPr/>
              <p:nvPr/>
            </p:nvPicPr>
            <p:blipFill>
              <a:blip r:embed="rId3"/>
              <a:stretch>
                <a:fillRect/>
              </a:stretch>
            </p:blipFill>
            <p:spPr>
              <a:xfrm>
                <a:off x="2023848" y="3747744"/>
                <a:ext cx="2426760" cy="638280"/>
              </a:xfrm>
              <a:prstGeom prst="rect">
                <a:avLst/>
              </a:prstGeom>
            </p:spPr>
          </p:pic>
        </mc:Fallback>
      </mc:AlternateContent>
      <p:cxnSp>
        <p:nvCxnSpPr>
          <p:cNvPr id="14" name="Straight Arrow Connector 13">
            <a:extLst>
              <a:ext uri="{FF2B5EF4-FFF2-40B4-BE49-F238E27FC236}">
                <a16:creationId xmlns:a16="http://schemas.microsoft.com/office/drawing/2014/main" id="{F510160A-6A53-1743-FC11-B387E3239011}"/>
              </a:ext>
            </a:extLst>
          </p:cNvPr>
          <p:cNvCxnSpPr/>
          <p:nvPr/>
        </p:nvCxnSpPr>
        <p:spPr>
          <a:xfrm>
            <a:off x="7306056" y="3593592"/>
            <a:ext cx="1892808" cy="78631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37E52989-06EF-53C9-AC63-06D8FB666654}"/>
              </a:ext>
            </a:extLst>
          </p:cNvPr>
          <p:cNvCxnSpPr/>
          <p:nvPr/>
        </p:nvCxnSpPr>
        <p:spPr>
          <a:xfrm flipH="1">
            <a:off x="7306056" y="6356350"/>
            <a:ext cx="1892808" cy="300482"/>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8" name="Straight Arrow Connector 17">
            <a:extLst>
              <a:ext uri="{FF2B5EF4-FFF2-40B4-BE49-F238E27FC236}">
                <a16:creationId xmlns:a16="http://schemas.microsoft.com/office/drawing/2014/main" id="{07D2116C-77CA-7442-97DD-AEC1C776F4CC}"/>
              </a:ext>
            </a:extLst>
          </p:cNvPr>
          <p:cNvCxnSpPr/>
          <p:nvPr/>
        </p:nvCxnSpPr>
        <p:spPr>
          <a:xfrm flipH="1" flipV="1">
            <a:off x="2779776" y="6356350"/>
            <a:ext cx="1517904" cy="36512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9A347639-DCA4-D966-B349-437208DA3A17}"/>
              </a:ext>
            </a:extLst>
          </p:cNvPr>
          <p:cNvSpPr txBox="1"/>
          <p:nvPr/>
        </p:nvSpPr>
        <p:spPr>
          <a:xfrm>
            <a:off x="8610600" y="6453997"/>
            <a:ext cx="2432304" cy="369332"/>
          </a:xfrm>
          <a:prstGeom prst="rect">
            <a:avLst/>
          </a:prstGeom>
          <a:noFill/>
        </p:spPr>
        <p:txBody>
          <a:bodyPr wrap="square" rtlCol="0">
            <a:spAutoFit/>
          </a:bodyPr>
          <a:lstStyle/>
          <a:p>
            <a:r>
              <a:rPr lang="en-GB" dirty="0"/>
              <a:t>ARMSTRONG (2009)</a:t>
            </a:r>
          </a:p>
        </p:txBody>
      </p:sp>
    </p:spTree>
    <p:extLst>
      <p:ext uri="{BB962C8B-B14F-4D97-AF65-F5344CB8AC3E}">
        <p14:creationId xmlns:p14="http://schemas.microsoft.com/office/powerpoint/2010/main" val="325858707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01C55-5548-D13C-DC3D-224A94F8711A}"/>
              </a:ext>
            </a:extLst>
          </p:cNvPr>
          <p:cNvSpPr>
            <a:spLocks noGrp="1"/>
          </p:cNvSpPr>
          <p:nvPr>
            <p:ph type="title"/>
          </p:nvPr>
        </p:nvSpPr>
        <p:spPr>
          <a:xfrm>
            <a:off x="5868557" y="1138036"/>
            <a:ext cx="5444382" cy="1402470"/>
          </a:xfrm>
        </p:spPr>
        <p:txBody>
          <a:bodyPr>
            <a:normAutofit/>
          </a:bodyPr>
          <a:lstStyle/>
          <a:p>
            <a:r>
              <a:rPr lang="en-US" sz="3000" b="1"/>
              <a:t>Employee wellbeing and burnout concerns </a:t>
            </a:r>
            <a:br>
              <a:rPr lang="en-US" sz="3000" b="1"/>
            </a:br>
            <a:endParaRPr lang="en-GB" sz="3000" b="1"/>
          </a:p>
        </p:txBody>
      </p:sp>
      <p:pic>
        <p:nvPicPr>
          <p:cNvPr id="27" name="Picture 26" descr="Person holding a puzzle piece">
            <a:extLst>
              <a:ext uri="{FF2B5EF4-FFF2-40B4-BE49-F238E27FC236}">
                <a16:creationId xmlns:a16="http://schemas.microsoft.com/office/drawing/2014/main" id="{1F4D3B74-05DC-35D4-9F43-2BBA13C99C79}"/>
              </a:ext>
            </a:extLst>
          </p:cNvPr>
          <p:cNvPicPr>
            <a:picLocks noChangeAspect="1"/>
          </p:cNvPicPr>
          <p:nvPr/>
        </p:nvPicPr>
        <p:blipFill>
          <a:blip r:embed="rId2"/>
          <a:srcRect l="24718" r="24393" b="-1"/>
          <a:stretch>
            <a:fillRect/>
          </a:stretch>
        </p:blipFill>
        <p:spPr>
          <a:xfrm>
            <a:off x="-1" y="10"/>
            <a:ext cx="5151179" cy="6857990"/>
          </a:xfrm>
          <a:prstGeom prst="rect">
            <a:avLst/>
          </a:prstGeom>
        </p:spPr>
      </p:pic>
      <p:cxnSp>
        <p:nvCxnSpPr>
          <p:cNvPr id="33" name="Straight Connector 32">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7CE405-AF49-AA5C-C653-E8112421D1DB}"/>
              </a:ext>
            </a:extLst>
          </p:cNvPr>
          <p:cNvSpPr>
            <a:spLocks noGrp="1"/>
          </p:cNvSpPr>
          <p:nvPr>
            <p:ph idx="1"/>
          </p:nvPr>
        </p:nvSpPr>
        <p:spPr>
          <a:xfrm>
            <a:off x="5868557" y="2551176"/>
            <a:ext cx="5444382" cy="3591207"/>
          </a:xfrm>
        </p:spPr>
        <p:txBody>
          <a:bodyPr>
            <a:normAutofit/>
          </a:bodyPr>
          <a:lstStyle/>
          <a:p>
            <a:pPr marL="0" indent="0">
              <a:buNone/>
            </a:pPr>
            <a:r>
              <a:rPr lang="en-GB" sz="1400" b="1"/>
              <a:t>SOLUTION AND RECOMMENDATION</a:t>
            </a:r>
          </a:p>
          <a:p>
            <a:pPr marL="0" indent="0">
              <a:buNone/>
            </a:pPr>
            <a:endParaRPr lang="en-GB" sz="1400"/>
          </a:p>
          <a:p>
            <a:pPr marL="0" indent="0">
              <a:buNone/>
            </a:pPr>
            <a:r>
              <a:rPr lang="en-GB" sz="1400"/>
              <a:t>A </a:t>
            </a:r>
            <a:r>
              <a:rPr lang="en-US" sz="1400"/>
              <a:t>balance score card can be applied to help address the challenges</a:t>
            </a:r>
            <a:r>
              <a:rPr lang="en-GB" sz="1400"/>
              <a:t> the organisation faces. As Kaplan and Norton (2004,</a:t>
            </a:r>
            <a:r>
              <a:rPr lang="en-US" sz="1400"/>
              <a:t> p. 49) mention, the balance score card is important for identifying and developing training initiatives that build the employee skills, talent, and know-how needed</a:t>
            </a:r>
            <a:r>
              <a:rPr lang="en-GB" sz="1400"/>
              <a:t> to support the organisational strategy.</a:t>
            </a:r>
          </a:p>
          <a:p>
            <a:pPr marL="0" indent="0">
              <a:buNone/>
            </a:pPr>
            <a:r>
              <a:rPr lang="en-US" sz="1400"/>
              <a:t>Different departmental individuals in a company can carry out strategic planning and operational activities during periods of high labour demand without employees complaining of being overwhelmed or experiencing burnout</a:t>
            </a:r>
            <a:r>
              <a:rPr lang="en-GB" sz="1400"/>
              <a:t>.</a:t>
            </a:r>
          </a:p>
          <a:p>
            <a:pPr marL="0" indent="0">
              <a:buNone/>
            </a:pPr>
            <a:r>
              <a:rPr lang="en-GB" sz="1400"/>
              <a:t>However, it could be time consuming to have cross training for lots of employees.</a:t>
            </a:r>
          </a:p>
          <a:p>
            <a:pPr marL="0" indent="0">
              <a:buNone/>
            </a:pPr>
            <a:endParaRPr lang="en-GB" sz="1400"/>
          </a:p>
        </p:txBody>
      </p:sp>
      <p:sp>
        <p:nvSpPr>
          <p:cNvPr id="4" name="Slide Number Placeholder 3">
            <a:extLst>
              <a:ext uri="{FF2B5EF4-FFF2-40B4-BE49-F238E27FC236}">
                <a16:creationId xmlns:a16="http://schemas.microsoft.com/office/drawing/2014/main" id="{E3222E2C-4C83-C28A-A311-051E071461A6}"/>
              </a:ext>
            </a:extLst>
          </p:cNvPr>
          <p:cNvSpPr>
            <a:spLocks noGrp="1"/>
          </p:cNvSpPr>
          <p:nvPr>
            <p:ph type="sldNum" sz="quarter" idx="12"/>
          </p:nvPr>
        </p:nvSpPr>
        <p:spPr>
          <a:xfrm>
            <a:off x="8610600" y="6356350"/>
            <a:ext cx="2743200" cy="365125"/>
          </a:xfrm>
        </p:spPr>
        <p:txBody>
          <a:bodyPr>
            <a:normAutofit/>
          </a:bodyPr>
          <a:lstStyle/>
          <a:p>
            <a:pPr>
              <a:spcAft>
                <a:spcPts val="600"/>
              </a:spcAft>
            </a:pPr>
            <a:fld id="{665A8ADA-F871-4F58-99CE-1E6C96D76893}" type="slidenum">
              <a:rPr lang="en-GB">
                <a:solidFill>
                  <a:schemeClr val="tx1">
                    <a:lumMod val="50000"/>
                    <a:lumOff val="50000"/>
                  </a:schemeClr>
                </a:solidFill>
              </a:rPr>
              <a:pPr>
                <a:spcAft>
                  <a:spcPts val="600"/>
                </a:spcAft>
              </a:pPr>
              <a:t>8</a:t>
            </a:fld>
            <a:endParaRPr lang="en-GB">
              <a:solidFill>
                <a:schemeClr val="tx1">
                  <a:lumMod val="50000"/>
                  <a:lumOff val="50000"/>
                </a:schemeClr>
              </a:solidFill>
            </a:endParaRPr>
          </a:p>
        </p:txBody>
      </p:sp>
    </p:spTree>
    <p:extLst>
      <p:ext uri="{BB962C8B-B14F-4D97-AF65-F5344CB8AC3E}">
        <p14:creationId xmlns:p14="http://schemas.microsoft.com/office/powerpoint/2010/main" val="4294038339"/>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33CF5E-AE6D-C265-FF81-846E66B57F2D}"/>
              </a:ext>
            </a:extLst>
          </p:cNvPr>
          <p:cNvSpPr>
            <a:spLocks noGrp="1"/>
          </p:cNvSpPr>
          <p:nvPr>
            <p:ph type="title"/>
          </p:nvPr>
        </p:nvSpPr>
        <p:spPr>
          <a:xfrm>
            <a:off x="838200" y="1195697"/>
            <a:ext cx="3200400" cy="4238118"/>
          </a:xfrm>
        </p:spPr>
        <p:txBody>
          <a:bodyPr>
            <a:normAutofit/>
          </a:bodyPr>
          <a:lstStyle/>
          <a:p>
            <a:pPr marL="342900" lvl="0" indent="-342900">
              <a:spcBef>
                <a:spcPts val="50"/>
              </a:spcBef>
            </a:pPr>
            <a:r>
              <a:rPr lang="en-GB" b="1">
                <a:solidFill>
                  <a:schemeClr val="bg1"/>
                </a:solidFill>
                <a:effectLst/>
                <a:latin typeface="Arial" panose="020B0604020202020204" pitchFamily="34" charset="0"/>
                <a:ea typeface="Times New Roman" panose="02020603050405020304" pitchFamily="18" charset="0"/>
              </a:rPr>
              <a:t>Increased employee turnover </a:t>
            </a:r>
            <a:br>
              <a:rPr lang="en-GB" b="1">
                <a:solidFill>
                  <a:schemeClr val="bg1"/>
                </a:solidFill>
                <a:effectLst/>
                <a:latin typeface="Times New Roman" panose="02020603050405020304" pitchFamily="18" charset="0"/>
                <a:ea typeface="Times New Roman" panose="02020603050405020304" pitchFamily="18" charset="0"/>
              </a:rPr>
            </a:br>
            <a:endParaRPr lang="en-GB" b="1">
              <a:solidFill>
                <a:schemeClr val="bg1"/>
              </a:solidFill>
            </a:endParaRPr>
          </a:p>
        </p:txBody>
      </p:sp>
      <p:grpSp>
        <p:nvGrpSpPr>
          <p:cNvPr id="14"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5" name="Freeform: Shape 14">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8" name="Oval 17">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2"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3" name="Freeform: Shape 22">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4" name="Slide Number Placeholder 3">
            <a:extLst>
              <a:ext uri="{FF2B5EF4-FFF2-40B4-BE49-F238E27FC236}">
                <a16:creationId xmlns:a16="http://schemas.microsoft.com/office/drawing/2014/main" id="{5E0A9C7C-38C8-5354-ADDB-6F1ECCAF50C1}"/>
              </a:ext>
            </a:extLst>
          </p:cNvPr>
          <p:cNvSpPr>
            <a:spLocks noGrp="1"/>
          </p:cNvSpPr>
          <p:nvPr>
            <p:ph type="sldNum" sz="quarter" idx="12"/>
          </p:nvPr>
        </p:nvSpPr>
        <p:spPr>
          <a:xfrm>
            <a:off x="8610600" y="6356350"/>
            <a:ext cx="2743200" cy="365125"/>
          </a:xfrm>
        </p:spPr>
        <p:txBody>
          <a:bodyPr>
            <a:normAutofit/>
          </a:bodyPr>
          <a:lstStyle/>
          <a:p>
            <a:pPr>
              <a:spcAft>
                <a:spcPts val="600"/>
              </a:spcAft>
            </a:pPr>
            <a:fld id="{665A8ADA-F871-4F58-99CE-1E6C96D76893}" type="slidenum">
              <a:rPr lang="en-GB">
                <a:solidFill>
                  <a:schemeClr val="tx1"/>
                </a:solidFill>
              </a:rPr>
              <a:pPr>
                <a:spcAft>
                  <a:spcPts val="600"/>
                </a:spcAft>
              </a:pPr>
              <a:t>9</a:t>
            </a:fld>
            <a:endParaRPr lang="en-GB">
              <a:solidFill>
                <a:schemeClr val="tx1"/>
              </a:solidFill>
            </a:endParaRPr>
          </a:p>
        </p:txBody>
      </p:sp>
      <p:graphicFrame>
        <p:nvGraphicFramePr>
          <p:cNvPr id="6" name="Content Placeholder 2">
            <a:extLst>
              <a:ext uri="{FF2B5EF4-FFF2-40B4-BE49-F238E27FC236}">
                <a16:creationId xmlns:a16="http://schemas.microsoft.com/office/drawing/2014/main" id="{C2EF0FE0-0CCE-1556-AB87-A4125D8A5B41}"/>
              </a:ext>
            </a:extLst>
          </p:cNvPr>
          <p:cNvGraphicFramePr>
            <a:graphicFrameLocks noGrp="1"/>
          </p:cNvGraphicFramePr>
          <p:nvPr>
            <p:ph idx="1"/>
            <p:extLst>
              <p:ext uri="{D42A27DB-BD31-4B8C-83A1-F6EECF244321}">
                <p14:modId xmlns:p14="http://schemas.microsoft.com/office/powerpoint/2010/main" val="763127959"/>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0974717"/>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3" name="TextBox 2">
            <a:extLst>
              <a:ext uri="{FF2B5EF4-FFF2-40B4-BE49-F238E27FC236}">
                <a16:creationId xmlns:a16="http://schemas.microsoft.com/office/drawing/2014/main" id="{B2719DFF-54D6-4640-7F50-9DC83CE42753}"/>
              </a:ext>
            </a:extLst>
          </p:cNvPr>
          <p:cNvSpPr txBox="1"/>
          <p:nvPr/>
        </p:nvSpPr>
        <p:spPr>
          <a:xfrm>
            <a:off x="838200" y="2586789"/>
            <a:ext cx="10515600" cy="359017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b="1"/>
              <a:t>In conclusion</a:t>
            </a:r>
            <a:r>
              <a:rPr lang="en-US" sz="2200"/>
              <a:t>, I have outlined several recommendations for Human Resources Management Practices to help HealthConnect UK attract, develop, motivate, and retain employees while supporting organisational growth. However, these solutions must be reviewed regularly, as there is always room to improve and ensure long-term sustainability.</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p:txBody>
      </p:sp>
      <p:sp>
        <p:nvSpPr>
          <p:cNvPr id="2" name="Slide Number Placeholder 1">
            <a:extLst>
              <a:ext uri="{FF2B5EF4-FFF2-40B4-BE49-F238E27FC236}">
                <a16:creationId xmlns:a16="http://schemas.microsoft.com/office/drawing/2014/main" id="{7DA62747-B10A-4D9C-E741-F3F3085B1EA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665A8ADA-F871-4F58-99CE-1E6C96D76893}" type="slidenum">
              <a:rPr lang="en-US" smtClean="0">
                <a:solidFill>
                  <a:schemeClr val="tx1">
                    <a:tint val="75000"/>
                  </a:schemeClr>
                </a:solidFill>
              </a:rPr>
              <a:pPr>
                <a:spcAft>
                  <a:spcPts val="600"/>
                </a:spcAft>
              </a:pPr>
              <a:t>10</a:t>
            </a:fld>
            <a:endParaRPr lang="en-US">
              <a:solidFill>
                <a:schemeClr val="tx1">
                  <a:tint val="75000"/>
                </a:schemeClr>
              </a:solidFill>
            </a:endParaRPr>
          </a:p>
        </p:txBody>
      </p:sp>
    </p:spTree>
    <p:extLst>
      <p:ext uri="{BB962C8B-B14F-4D97-AF65-F5344CB8AC3E}">
        <p14:creationId xmlns:p14="http://schemas.microsoft.com/office/powerpoint/2010/main" val="3558530395"/>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ooden blocks with question marks">
            <a:extLst>
              <a:ext uri="{FF2B5EF4-FFF2-40B4-BE49-F238E27FC236}">
                <a16:creationId xmlns:a16="http://schemas.microsoft.com/office/drawing/2014/main" id="{56DADBA4-C00E-37A5-EE9E-7B5022929DC2}"/>
              </a:ext>
            </a:extLst>
          </p:cNvPr>
          <p:cNvPicPr>
            <a:picLocks noChangeAspect="1"/>
          </p:cNvPicPr>
          <p:nvPr/>
        </p:nvPicPr>
        <p:blipFill>
          <a:blip r:embed="rId2">
            <a:extLst>
              <a:ext uri="{28A0092B-C50C-407E-A947-70E740481C1C}">
                <a14:useLocalDpi xmlns:a14="http://schemas.microsoft.com/office/drawing/2010/main" val="0"/>
              </a:ext>
            </a:extLst>
          </a:blip>
          <a:srcRect t="7276" r="-1" b="-1"/>
          <a:stretch>
            <a:fillRect/>
          </a:stretch>
        </p:blipFill>
        <p:spPr>
          <a:xfrm>
            <a:off x="442803" y="501650"/>
            <a:ext cx="6982996" cy="5854700"/>
          </a:xfrm>
          <a:custGeom>
            <a:avLst/>
            <a:gdLst/>
            <a:ahLst/>
            <a:cxnLst/>
            <a:rect l="l" t="t" r="r" b="b"/>
            <a:pathLst>
              <a:path w="8500451" h="5783926">
                <a:moveTo>
                  <a:pt x="4814568" y="604"/>
                </a:moveTo>
                <a:cubicBezTo>
                  <a:pt x="5041344" y="3294"/>
                  <a:pt x="5267019" y="14348"/>
                  <a:pt x="5493575" y="21000"/>
                </a:cubicBezTo>
                <a:cubicBezTo>
                  <a:pt x="5987120" y="36130"/>
                  <a:pt x="6483273" y="35607"/>
                  <a:pt x="6977859" y="46564"/>
                </a:cubicBezTo>
                <a:cubicBezTo>
                  <a:pt x="7286195" y="53346"/>
                  <a:pt x="7590877" y="77867"/>
                  <a:pt x="7880953" y="154038"/>
                </a:cubicBezTo>
                <a:cubicBezTo>
                  <a:pt x="7921646" y="164993"/>
                  <a:pt x="7967557" y="167081"/>
                  <a:pt x="7998861" y="193166"/>
                </a:cubicBezTo>
                <a:cubicBezTo>
                  <a:pt x="8033815" y="222382"/>
                  <a:pt x="8019729" y="265163"/>
                  <a:pt x="7968600" y="273511"/>
                </a:cubicBezTo>
                <a:cubicBezTo>
                  <a:pt x="7903386" y="284466"/>
                  <a:pt x="7836607" y="287597"/>
                  <a:pt x="7764609" y="294901"/>
                </a:cubicBezTo>
                <a:cubicBezTo>
                  <a:pt x="7792260" y="335073"/>
                  <a:pt x="7859040" y="304814"/>
                  <a:pt x="7876257" y="354899"/>
                </a:cubicBezTo>
                <a:cubicBezTo>
                  <a:pt x="7799043" y="389332"/>
                  <a:pt x="7705656" y="366898"/>
                  <a:pt x="7631049" y="400810"/>
                </a:cubicBezTo>
                <a:cubicBezTo>
                  <a:pt x="7633137" y="424287"/>
                  <a:pt x="7649831" y="426374"/>
                  <a:pt x="7663396" y="432635"/>
                </a:cubicBezTo>
                <a:cubicBezTo>
                  <a:pt x="7676961" y="438373"/>
                  <a:pt x="7710871" y="430026"/>
                  <a:pt x="7696264" y="462894"/>
                </a:cubicBezTo>
                <a:cubicBezTo>
                  <a:pt x="7541315" y="482719"/>
                  <a:pt x="7393147" y="550021"/>
                  <a:pt x="7229849" y="540630"/>
                </a:cubicBezTo>
                <a:cubicBezTo>
                  <a:pt x="7431755" y="558890"/>
                  <a:pt x="7602355" y="633496"/>
                  <a:pt x="7780782" y="683059"/>
                </a:cubicBezTo>
                <a:cubicBezTo>
                  <a:pt x="7773479" y="741491"/>
                  <a:pt x="7701483" y="718014"/>
                  <a:pt x="7680613" y="759751"/>
                </a:cubicBezTo>
                <a:cubicBezTo>
                  <a:pt x="7794869" y="788967"/>
                  <a:pt x="7904429" y="823401"/>
                  <a:pt x="7998861" y="880789"/>
                </a:cubicBezTo>
                <a:cubicBezTo>
                  <a:pt x="8083901" y="932439"/>
                  <a:pt x="8164765" y="989306"/>
                  <a:pt x="8257111" y="1031566"/>
                </a:cubicBezTo>
                <a:cubicBezTo>
                  <a:pt x="8354150" y="1075912"/>
                  <a:pt x="8413103" y="1132779"/>
                  <a:pt x="8402148" y="1229819"/>
                </a:cubicBezTo>
                <a:cubicBezTo>
                  <a:pt x="8397452" y="1269468"/>
                  <a:pt x="8409973" y="1302859"/>
                  <a:pt x="8453275" y="1318510"/>
                </a:cubicBezTo>
                <a:cubicBezTo>
                  <a:pt x="8507013" y="1337814"/>
                  <a:pt x="8501275" y="1367029"/>
                  <a:pt x="8499187" y="1411897"/>
                </a:cubicBezTo>
                <a:cubicBezTo>
                  <a:pt x="8496056" y="1465634"/>
                  <a:pt x="8468406" y="1486504"/>
                  <a:pt x="8419885" y="1504764"/>
                </a:cubicBezTo>
                <a:cubicBezTo>
                  <a:pt x="8350497" y="1530327"/>
                  <a:pt x="8349975" y="1569978"/>
                  <a:pt x="8368237" y="1617454"/>
                </a:cubicBezTo>
                <a:cubicBezTo>
                  <a:pt x="8378149" y="1643540"/>
                  <a:pt x="8393278" y="1664409"/>
                  <a:pt x="8415713" y="1683712"/>
                </a:cubicBezTo>
                <a:cubicBezTo>
                  <a:pt x="8493448" y="1751014"/>
                  <a:pt x="8492927" y="1752056"/>
                  <a:pt x="8416755" y="1831880"/>
                </a:cubicBezTo>
                <a:cubicBezTo>
                  <a:pt x="8396408" y="1853269"/>
                  <a:pt x="8374496" y="1867356"/>
                  <a:pt x="8383888" y="1901790"/>
                </a:cubicBezTo>
                <a:cubicBezTo>
                  <a:pt x="8415713" y="2016046"/>
                  <a:pt x="8411538" y="2016046"/>
                  <a:pt x="8283717" y="2053609"/>
                </a:cubicBezTo>
                <a:cubicBezTo>
                  <a:pt x="8254501" y="2062479"/>
                  <a:pt x="8215373" y="2054653"/>
                  <a:pt x="8198678" y="2087521"/>
                </a:cubicBezTo>
                <a:cubicBezTo>
                  <a:pt x="8209113" y="2111521"/>
                  <a:pt x="8184591" y="2690625"/>
                  <a:pt x="8207547" y="2700017"/>
                </a:cubicBezTo>
                <a:cubicBezTo>
                  <a:pt x="8387017" y="2773578"/>
                  <a:pt x="8409451" y="2860184"/>
                  <a:pt x="8269632" y="2996352"/>
                </a:cubicBezTo>
                <a:cubicBezTo>
                  <a:pt x="8175722" y="3087653"/>
                  <a:pt x="8186677" y="3236864"/>
                  <a:pt x="8225807" y="3330251"/>
                </a:cubicBezTo>
                <a:cubicBezTo>
                  <a:pt x="8373452" y="3371467"/>
                  <a:pt x="8341107" y="3481027"/>
                  <a:pt x="8370845" y="3577023"/>
                </a:cubicBezTo>
                <a:cubicBezTo>
                  <a:pt x="8392757" y="3649020"/>
                  <a:pt x="8306673" y="3639107"/>
                  <a:pt x="8310847" y="3671976"/>
                </a:cubicBezTo>
                <a:cubicBezTo>
                  <a:pt x="8365105" y="3711626"/>
                  <a:pt x="8437624" y="3724148"/>
                  <a:pt x="8479884" y="3778406"/>
                </a:cubicBezTo>
                <a:cubicBezTo>
                  <a:pt x="8403713" y="3818056"/>
                  <a:pt x="8365105" y="3873880"/>
                  <a:pt x="8322845" y="3929703"/>
                </a:cubicBezTo>
                <a:cubicBezTo>
                  <a:pt x="8254501" y="4020482"/>
                  <a:pt x="8161635" y="4097174"/>
                  <a:pt x="8063031" y="4166563"/>
                </a:cubicBezTo>
                <a:cubicBezTo>
                  <a:pt x="8012947" y="4649674"/>
                  <a:pt x="7851215" y="5156783"/>
                  <a:pt x="7833475" y="5181825"/>
                </a:cubicBezTo>
                <a:cubicBezTo>
                  <a:pt x="7760436" y="5174520"/>
                  <a:pt x="7618528" y="5466682"/>
                  <a:pt x="7495403" y="5493812"/>
                </a:cubicBezTo>
                <a:cubicBezTo>
                  <a:pt x="7366017" y="5523550"/>
                  <a:pt x="5441925" y="5797973"/>
                  <a:pt x="5148199" y="5783364"/>
                </a:cubicBezTo>
                <a:cubicBezTo>
                  <a:pt x="3551743" y="5705628"/>
                  <a:pt x="3505310" y="5598155"/>
                  <a:pt x="3505310" y="5598155"/>
                </a:cubicBezTo>
                <a:cubicBezTo>
                  <a:pt x="3505310" y="5598155"/>
                  <a:pt x="3596089" y="5571548"/>
                  <a:pt x="3675390" y="5541287"/>
                </a:cubicBezTo>
                <a:cubicBezTo>
                  <a:pt x="3627392" y="5542853"/>
                  <a:pt x="3579395" y="5543896"/>
                  <a:pt x="3531919" y="5542331"/>
                </a:cubicBezTo>
                <a:cubicBezTo>
                  <a:pt x="3164108" y="5531375"/>
                  <a:pt x="3500093" y="5511028"/>
                  <a:pt x="3138022" y="5469291"/>
                </a:cubicBezTo>
                <a:cubicBezTo>
                  <a:pt x="2527092" y="5398860"/>
                  <a:pt x="2618913" y="5380598"/>
                  <a:pt x="2058068" y="5181825"/>
                </a:cubicBezTo>
                <a:cubicBezTo>
                  <a:pt x="2008504" y="5164086"/>
                  <a:pt x="1660519" y="5056613"/>
                  <a:pt x="1447659" y="5044613"/>
                </a:cubicBezTo>
                <a:cubicBezTo>
                  <a:pt x="1391313" y="5041483"/>
                  <a:pt x="1329751" y="5042527"/>
                  <a:pt x="1281230" y="4977311"/>
                </a:cubicBezTo>
                <a:cubicBezTo>
                  <a:pt x="1429920" y="4979399"/>
                  <a:pt x="1557741" y="4979399"/>
                  <a:pt x="1696518" y="4945487"/>
                </a:cubicBezTo>
                <a:cubicBezTo>
                  <a:pt x="1622434" y="4898532"/>
                  <a:pt x="1537394" y="4938705"/>
                  <a:pt x="1478440" y="4905836"/>
                </a:cubicBezTo>
                <a:cubicBezTo>
                  <a:pt x="1423138" y="4875577"/>
                  <a:pt x="1375140" y="4871404"/>
                  <a:pt x="1318795" y="4919401"/>
                </a:cubicBezTo>
                <a:cubicBezTo>
                  <a:pt x="1289578" y="4944443"/>
                  <a:pt x="1237928" y="4939747"/>
                  <a:pt x="1208190" y="4925140"/>
                </a:cubicBezTo>
                <a:cubicBezTo>
                  <a:pt x="1049066" y="4846360"/>
                  <a:pt x="1052718" y="4847404"/>
                  <a:pt x="875857" y="4867751"/>
                </a:cubicBezTo>
                <a:cubicBezTo>
                  <a:pt x="763166" y="4880272"/>
                  <a:pt x="648388" y="4902706"/>
                  <a:pt x="545088" y="4889141"/>
                </a:cubicBezTo>
                <a:cubicBezTo>
                  <a:pt x="532045" y="4859403"/>
                  <a:pt x="543522" y="4845839"/>
                  <a:pt x="558131" y="4841666"/>
                </a:cubicBezTo>
                <a:cubicBezTo>
                  <a:pt x="796034" y="4776973"/>
                  <a:pt x="840379" y="4702889"/>
                  <a:pt x="1081413" y="4662717"/>
                </a:cubicBezTo>
                <a:cubicBezTo>
                  <a:pt x="1099151" y="4617327"/>
                  <a:pt x="1011503" y="4609500"/>
                  <a:pt x="1052718" y="4564633"/>
                </a:cubicBezTo>
                <a:cubicBezTo>
                  <a:pt x="1127846" y="4529678"/>
                  <a:pt x="1216016" y="4570894"/>
                  <a:pt x="1290622" y="4525505"/>
                </a:cubicBezTo>
                <a:cubicBezTo>
                  <a:pt x="1277579" y="4493158"/>
                  <a:pt x="1214972" y="4516636"/>
                  <a:pt x="1217581" y="4482202"/>
                </a:cubicBezTo>
                <a:cubicBezTo>
                  <a:pt x="1220712" y="4442552"/>
                  <a:pt x="1264536" y="4448813"/>
                  <a:pt x="1294796" y="4451421"/>
                </a:cubicBezTo>
                <a:cubicBezTo>
                  <a:pt x="1441398" y="4464985"/>
                  <a:pt x="1568696" y="4390902"/>
                  <a:pt x="1709040" y="4365860"/>
                </a:cubicBezTo>
                <a:cubicBezTo>
                  <a:pt x="1559306" y="4303253"/>
                  <a:pt x="686474" y="4353338"/>
                  <a:pt x="530479" y="4334034"/>
                </a:cubicBezTo>
                <a:cubicBezTo>
                  <a:pt x="367182" y="4314210"/>
                  <a:pt x="107367" y="4261516"/>
                  <a:pt x="174146" y="4244821"/>
                </a:cubicBezTo>
                <a:cubicBezTo>
                  <a:pt x="249796" y="4225518"/>
                  <a:pt x="519524" y="3996484"/>
                  <a:pt x="596216" y="3986050"/>
                </a:cubicBezTo>
                <a:cubicBezTo>
                  <a:pt x="685430" y="3974050"/>
                  <a:pt x="703169" y="3957876"/>
                  <a:pt x="820554" y="3875967"/>
                </a:cubicBezTo>
                <a:cubicBezTo>
                  <a:pt x="897769" y="3822230"/>
                  <a:pt x="576391" y="3939094"/>
                  <a:pt x="451179" y="3901009"/>
                </a:cubicBezTo>
                <a:cubicBezTo>
                  <a:pt x="405268" y="3886923"/>
                  <a:pt x="729255" y="3738233"/>
                  <a:pt x="729255" y="3711105"/>
                </a:cubicBezTo>
                <a:cubicBezTo>
                  <a:pt x="729255" y="3682409"/>
                  <a:pt x="700038" y="3676150"/>
                  <a:pt x="672387" y="3676150"/>
                </a:cubicBezTo>
                <a:cubicBezTo>
                  <a:pt x="610824" y="3676150"/>
                  <a:pt x="629606" y="3651106"/>
                  <a:pt x="568043" y="3652673"/>
                </a:cubicBezTo>
                <a:cubicBezTo>
                  <a:pt x="748558" y="3580154"/>
                  <a:pt x="860205" y="3599458"/>
                  <a:pt x="1038632" y="3533198"/>
                </a:cubicBezTo>
                <a:cubicBezTo>
                  <a:pt x="1125760" y="3500852"/>
                  <a:pt x="817425" y="3393378"/>
                  <a:pt x="907160" y="3365206"/>
                </a:cubicBezTo>
                <a:cubicBezTo>
                  <a:pt x="941071" y="3354249"/>
                  <a:pt x="986461" y="3365727"/>
                  <a:pt x="1009938" y="3327120"/>
                </a:cubicBezTo>
                <a:cubicBezTo>
                  <a:pt x="972897" y="3296340"/>
                  <a:pt x="923855" y="3309904"/>
                  <a:pt x="886812" y="3322425"/>
                </a:cubicBezTo>
                <a:cubicBezTo>
                  <a:pt x="792381" y="3354772"/>
                  <a:pt x="799165" y="3346946"/>
                  <a:pt x="789773" y="3322947"/>
                </a:cubicBezTo>
                <a:cubicBezTo>
                  <a:pt x="758993" y="3241037"/>
                  <a:pt x="682822" y="3267123"/>
                  <a:pt x="615520" y="3280688"/>
                </a:cubicBezTo>
                <a:cubicBezTo>
                  <a:pt x="412050" y="3321382"/>
                  <a:pt x="205972" y="3309904"/>
                  <a:pt x="3023" y="3351641"/>
                </a:cubicBezTo>
                <a:cubicBezTo>
                  <a:pt x="-18888" y="3356337"/>
                  <a:pt x="83890" y="3262949"/>
                  <a:pt x="132409" y="3251993"/>
                </a:cubicBezTo>
                <a:cubicBezTo>
                  <a:pt x="185103" y="3240516"/>
                  <a:pt x="249796" y="3248863"/>
                  <a:pt x="287360" y="3195127"/>
                </a:cubicBezTo>
                <a:cubicBezTo>
                  <a:pt x="220579" y="3181561"/>
                  <a:pt x="144410" y="3207647"/>
                  <a:pt x="78150" y="3164866"/>
                </a:cubicBezTo>
                <a:cubicBezTo>
                  <a:pt x="225276" y="3105913"/>
                  <a:pt x="371878" y="3107999"/>
                  <a:pt x="498655" y="3069914"/>
                </a:cubicBezTo>
                <a:cubicBezTo>
                  <a:pt x="510133" y="2999483"/>
                  <a:pt x="426658" y="3025046"/>
                  <a:pt x="396399" y="2984874"/>
                </a:cubicBezTo>
                <a:cubicBezTo>
                  <a:pt x="1351140" y="2916007"/>
                  <a:pt x="817946" y="2712537"/>
                  <a:pt x="658822" y="2601411"/>
                </a:cubicBezTo>
                <a:cubicBezTo>
                  <a:pt x="605607" y="2564370"/>
                  <a:pt x="1164888" y="2388551"/>
                  <a:pt x="1183148" y="2383856"/>
                </a:cubicBezTo>
                <a:cubicBezTo>
                  <a:pt x="1229581" y="2372900"/>
                  <a:pt x="1413747" y="2380725"/>
                  <a:pt x="1451311" y="2366639"/>
                </a:cubicBezTo>
                <a:cubicBezTo>
                  <a:pt x="1499309" y="2348901"/>
                  <a:pt x="1340706" y="2318120"/>
                  <a:pt x="1376184" y="2296729"/>
                </a:cubicBezTo>
                <a:cubicBezTo>
                  <a:pt x="1625043" y="2145953"/>
                  <a:pt x="1642780" y="1919006"/>
                  <a:pt x="1572870" y="1902834"/>
                </a:cubicBezTo>
                <a:cubicBezTo>
                  <a:pt x="1500353" y="1886138"/>
                  <a:pt x="1429399" y="1899181"/>
                  <a:pt x="1362097" y="1926311"/>
                </a:cubicBezTo>
                <a:cubicBezTo>
                  <a:pt x="1252536" y="1970656"/>
                  <a:pt x="493960" y="1907528"/>
                  <a:pt x="281620" y="1943006"/>
                </a:cubicBezTo>
                <a:cubicBezTo>
                  <a:pt x="249274" y="1948223"/>
                  <a:pt x="205451" y="1971700"/>
                  <a:pt x="174669" y="1927876"/>
                </a:cubicBezTo>
                <a:cubicBezTo>
                  <a:pt x="393269" y="1785969"/>
                  <a:pt x="673952" y="1826663"/>
                  <a:pt x="918115" y="1730145"/>
                </a:cubicBezTo>
                <a:cubicBezTo>
                  <a:pt x="822119" y="1663886"/>
                  <a:pt x="724558" y="1667017"/>
                  <a:pt x="624389" y="1676929"/>
                </a:cubicBezTo>
                <a:cubicBezTo>
                  <a:pt x="598304" y="1679538"/>
                  <a:pt x="562826" y="1683190"/>
                  <a:pt x="556565" y="1655539"/>
                </a:cubicBezTo>
                <a:cubicBezTo>
                  <a:pt x="548739" y="1620584"/>
                  <a:pt x="590999" y="1614323"/>
                  <a:pt x="618650" y="1600237"/>
                </a:cubicBezTo>
                <a:cubicBezTo>
                  <a:pt x="660909" y="1578325"/>
                  <a:pt x="723515" y="1604410"/>
                  <a:pt x="775165" y="1544413"/>
                </a:cubicBezTo>
                <a:cubicBezTo>
                  <a:pt x="618650" y="1558500"/>
                  <a:pt x="486656" y="1583021"/>
                  <a:pt x="348401" y="1624758"/>
                </a:cubicBezTo>
                <a:cubicBezTo>
                  <a:pt x="360400" y="1587717"/>
                  <a:pt x="402137" y="1570499"/>
                  <a:pt x="378660" y="1539719"/>
                </a:cubicBezTo>
                <a:cubicBezTo>
                  <a:pt x="360922" y="1516763"/>
                  <a:pt x="310316" y="1505806"/>
                  <a:pt x="336402" y="1463025"/>
                </a:cubicBezTo>
                <a:cubicBezTo>
                  <a:pt x="409963" y="1417636"/>
                  <a:pt x="514307" y="1429636"/>
                  <a:pt x="576913" y="1364421"/>
                </a:cubicBezTo>
                <a:cubicBezTo>
                  <a:pt x="665605" y="1271556"/>
                  <a:pt x="803338" y="1239731"/>
                  <a:pt x="911856" y="1171908"/>
                </a:cubicBezTo>
                <a:cubicBezTo>
                  <a:pt x="947853" y="1149995"/>
                  <a:pt x="1184192" y="1073303"/>
                  <a:pt x="1247841" y="1048782"/>
                </a:cubicBezTo>
                <a:cubicBezTo>
                  <a:pt x="1336532" y="1014349"/>
                  <a:pt x="1437746" y="1002349"/>
                  <a:pt x="1524872" y="939221"/>
                </a:cubicBezTo>
                <a:cubicBezTo>
                  <a:pt x="1439310" y="926178"/>
                  <a:pt x="1369923" y="985133"/>
                  <a:pt x="1267145" y="956439"/>
                </a:cubicBezTo>
                <a:cubicBezTo>
                  <a:pt x="1429920" y="895398"/>
                  <a:pt x="1579131" y="867746"/>
                  <a:pt x="1697039" y="783749"/>
                </a:cubicBezTo>
                <a:cubicBezTo>
                  <a:pt x="1711648" y="773315"/>
                  <a:pt x="1740342" y="776446"/>
                  <a:pt x="1762255" y="772794"/>
                </a:cubicBezTo>
                <a:cubicBezTo>
                  <a:pt x="1992852" y="735752"/>
                  <a:pt x="2224495" y="704449"/>
                  <a:pt x="2452486" y="650712"/>
                </a:cubicBezTo>
                <a:cubicBezTo>
                  <a:pt x="2504136" y="638191"/>
                  <a:pt x="2595436" y="635061"/>
                  <a:pt x="2586045" y="590193"/>
                </a:cubicBezTo>
                <a:cubicBezTo>
                  <a:pt x="2571959" y="522891"/>
                  <a:pt x="2486919" y="570889"/>
                  <a:pt x="2432138" y="577150"/>
                </a:cubicBezTo>
                <a:cubicBezTo>
                  <a:pt x="2262059" y="597497"/>
                  <a:pt x="2091979" y="632974"/>
                  <a:pt x="1919291" y="613149"/>
                </a:cubicBezTo>
                <a:cubicBezTo>
                  <a:pt x="2035633" y="588107"/>
                  <a:pt x="2151455" y="562542"/>
                  <a:pt x="2267799" y="537499"/>
                </a:cubicBezTo>
                <a:cubicBezTo>
                  <a:pt x="2134238" y="546368"/>
                  <a:pt x="2017896" y="487936"/>
                  <a:pt x="1887988" y="514022"/>
                </a:cubicBezTo>
                <a:cubicBezTo>
                  <a:pt x="1846250" y="522370"/>
                  <a:pt x="1802427" y="495762"/>
                  <a:pt x="1798252" y="454546"/>
                </a:cubicBezTo>
                <a:cubicBezTo>
                  <a:pt x="1793557" y="421678"/>
                  <a:pt x="1832686" y="407071"/>
                  <a:pt x="1862424" y="396636"/>
                </a:cubicBezTo>
                <a:cubicBezTo>
                  <a:pt x="1938595" y="370028"/>
                  <a:pt x="1999113" y="291250"/>
                  <a:pt x="2096675" y="332987"/>
                </a:cubicBezTo>
                <a:cubicBezTo>
                  <a:pt x="2158237" y="267250"/>
                  <a:pt x="2256320" y="256816"/>
                  <a:pt x="2335621" y="239600"/>
                </a:cubicBezTo>
                <a:cubicBezTo>
                  <a:pt x="2588654" y="185341"/>
                  <a:pt x="2845338" y="143081"/>
                  <a:pt x="3102023" y="107082"/>
                </a:cubicBezTo>
                <a:cubicBezTo>
                  <a:pt x="3270538" y="83605"/>
                  <a:pt x="3444270" y="93518"/>
                  <a:pt x="3611219" y="63780"/>
                </a:cubicBezTo>
                <a:cubicBezTo>
                  <a:pt x="3937814" y="5869"/>
                  <a:pt x="4262322" y="7436"/>
                  <a:pt x="4587352" y="1175"/>
                </a:cubicBezTo>
                <a:cubicBezTo>
                  <a:pt x="4663262" y="-260"/>
                  <a:pt x="4738976" y="-293"/>
                  <a:pt x="4814568" y="604"/>
                </a:cubicBezTo>
                <a:close/>
              </a:path>
            </a:pathLst>
          </a:custGeom>
        </p:spPr>
      </p:pic>
      <p:sp>
        <p:nvSpPr>
          <p:cNvPr id="2" name="Slide Number Placeholder 1">
            <a:extLst>
              <a:ext uri="{FF2B5EF4-FFF2-40B4-BE49-F238E27FC236}">
                <a16:creationId xmlns:a16="http://schemas.microsoft.com/office/drawing/2014/main" id="{2CDC993F-707F-6635-6501-B128CBBBFF43}"/>
              </a:ext>
            </a:extLst>
          </p:cNvPr>
          <p:cNvSpPr>
            <a:spLocks noGrp="1"/>
          </p:cNvSpPr>
          <p:nvPr>
            <p:ph type="sldNum" sz="quarter" idx="12"/>
          </p:nvPr>
        </p:nvSpPr>
        <p:spPr/>
        <p:txBody>
          <a:bodyPr>
            <a:normAutofit/>
          </a:bodyPr>
          <a:lstStyle/>
          <a:p>
            <a:pPr>
              <a:spcAft>
                <a:spcPts val="600"/>
              </a:spcAft>
            </a:pPr>
            <a:fld id="{665A8ADA-F871-4F58-99CE-1E6C96D76893}" type="slidenum">
              <a:rPr lang="en-GB" smtClean="0"/>
              <a:pPr>
                <a:spcAft>
                  <a:spcPts val="600"/>
                </a:spcAft>
              </a:pPr>
              <a:t>11</a:t>
            </a:fld>
            <a:endParaRPr lang="en-GB"/>
          </a:p>
        </p:txBody>
      </p:sp>
      <p:sp>
        <p:nvSpPr>
          <p:cNvPr id="5" name="TextBox 4">
            <a:extLst>
              <a:ext uri="{FF2B5EF4-FFF2-40B4-BE49-F238E27FC236}">
                <a16:creationId xmlns:a16="http://schemas.microsoft.com/office/drawing/2014/main" id="{75577594-A08B-F1FE-2B92-B8D65783F340}"/>
              </a:ext>
            </a:extLst>
          </p:cNvPr>
          <p:cNvSpPr txBox="1"/>
          <p:nvPr/>
        </p:nvSpPr>
        <p:spPr>
          <a:xfrm>
            <a:off x="7868602" y="3674487"/>
            <a:ext cx="4561985" cy="3046988"/>
          </a:xfrm>
          <a:prstGeom prst="rect">
            <a:avLst/>
          </a:prstGeom>
          <a:noFill/>
        </p:spPr>
        <p:txBody>
          <a:bodyPr wrap="square" rtlCol="0">
            <a:spAutoFit/>
          </a:bodyPr>
          <a:lstStyle/>
          <a:p>
            <a:r>
              <a:rPr lang="en-GB" sz="9600" dirty="0">
                <a:latin typeface="Algerian" panose="04020705040A02060702" pitchFamily="82" charset="0"/>
              </a:rPr>
              <a:t>THANK   YOU</a:t>
            </a:r>
          </a:p>
        </p:txBody>
      </p:sp>
    </p:spTree>
    <p:extLst>
      <p:ext uri="{BB962C8B-B14F-4D97-AF65-F5344CB8AC3E}">
        <p14:creationId xmlns:p14="http://schemas.microsoft.com/office/powerpoint/2010/main" val="2655914883"/>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D04D4F8-75D6-82A9-C6BE-8909B290B047}"/>
              </a:ext>
            </a:extLst>
          </p:cNvPr>
          <p:cNvSpPr>
            <a:spLocks noGrp="1"/>
          </p:cNvSpPr>
          <p:nvPr>
            <p:ph type="sldNum" sz="quarter" idx="12"/>
          </p:nvPr>
        </p:nvSpPr>
        <p:spPr/>
        <p:txBody>
          <a:bodyPr/>
          <a:lstStyle/>
          <a:p>
            <a:fld id="{665A8ADA-F871-4F58-99CE-1E6C96D76893}" type="slidenum">
              <a:rPr lang="en-GB" smtClean="0"/>
              <a:t>12</a:t>
            </a:fld>
            <a:endParaRPr lang="en-GB"/>
          </a:p>
        </p:txBody>
      </p:sp>
      <p:sp>
        <p:nvSpPr>
          <p:cNvPr id="3" name="TextBox 2">
            <a:extLst>
              <a:ext uri="{FF2B5EF4-FFF2-40B4-BE49-F238E27FC236}">
                <a16:creationId xmlns:a16="http://schemas.microsoft.com/office/drawing/2014/main" id="{12679E68-B4C9-0CD8-114D-9EA9842EA68B}"/>
              </a:ext>
            </a:extLst>
          </p:cNvPr>
          <p:cNvSpPr txBox="1"/>
          <p:nvPr/>
        </p:nvSpPr>
        <p:spPr>
          <a:xfrm>
            <a:off x="220133" y="135467"/>
            <a:ext cx="11971867" cy="6970113"/>
          </a:xfrm>
          <a:prstGeom prst="rect">
            <a:avLst/>
          </a:prstGeom>
          <a:noFill/>
        </p:spPr>
        <p:txBody>
          <a:bodyPr wrap="square" rtlCol="0">
            <a:spAutoFit/>
          </a:bodyPr>
          <a:lstStyle/>
          <a:p>
            <a:r>
              <a:rPr lang="en-GB" sz="4400" b="1" dirty="0">
                <a:solidFill>
                  <a:schemeClr val="accent4">
                    <a:lumMod val="50000"/>
                  </a:schemeClr>
                </a:solidFill>
              </a:rPr>
              <a:t>Reference List</a:t>
            </a:r>
          </a:p>
          <a:p>
            <a:endParaRPr lang="en-GB" sz="4400" b="1" dirty="0">
              <a:solidFill>
                <a:schemeClr val="accent4">
                  <a:lumMod val="50000"/>
                </a:schemeClr>
              </a:solidFill>
            </a:endParaRP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GB" sz="1700" b="0" i="0" u="none" strike="noStrike" kern="1200" cap="none" spc="0" normalizeH="0" baseline="0" noProof="0" dirty="0">
                <a:ln>
                  <a:noFill/>
                </a:ln>
                <a:solidFill>
                  <a:prstClr val="black"/>
                </a:solidFill>
                <a:effectLst/>
                <a:uLnTx/>
                <a:uFillTx/>
                <a:latin typeface="Calibri" panose="020F0502020204030204"/>
                <a:ea typeface="+mn-ea"/>
                <a:cs typeface="+mn-cs"/>
              </a:rPr>
              <a:t>Armstrong, M., 2009. </a:t>
            </a:r>
            <a:r>
              <a:rPr kumimoji="0" lang="en-GB" sz="1700" b="0" i="1" u="none" strike="noStrike" kern="1200" cap="none" spc="0" normalizeH="0" baseline="0" noProof="0" dirty="0">
                <a:ln>
                  <a:noFill/>
                </a:ln>
                <a:solidFill>
                  <a:prstClr val="black"/>
                </a:solidFill>
                <a:effectLst/>
                <a:uLnTx/>
                <a:uFillTx/>
                <a:latin typeface="Calibri" panose="020F0502020204030204"/>
                <a:ea typeface="+mn-ea"/>
                <a:cs typeface="+mn-cs"/>
              </a:rPr>
              <a:t>Armstrong's handbook of performance management: An evidence-based guide to delivering high performance</a:t>
            </a:r>
            <a:r>
              <a:rPr kumimoji="0" lang="en-GB" sz="1700" b="0" i="0" u="none" strike="noStrike" kern="1200" cap="none" spc="0" normalizeH="0" baseline="0" noProof="0" dirty="0">
                <a:ln>
                  <a:noFill/>
                </a:ln>
                <a:solidFill>
                  <a:prstClr val="black"/>
                </a:solidFill>
                <a:effectLst/>
                <a:uLnTx/>
                <a:uFillTx/>
                <a:latin typeface="Calibri" panose="020F0502020204030204"/>
                <a:ea typeface="+mn-ea"/>
                <a:cs typeface="+mn-cs"/>
              </a:rPr>
              <a:t>. Kogan Page Publishers.</a:t>
            </a:r>
          </a:p>
          <a:p>
            <a:endParaRPr lang="en-GB" sz="2400" dirty="0"/>
          </a:p>
          <a:p>
            <a:r>
              <a:rPr lang="en-US" sz="1600" dirty="0"/>
              <a:t>CIPD (2019) </a:t>
            </a:r>
            <a:r>
              <a:rPr lang="en-US" sz="1600" i="1" dirty="0"/>
              <a:t>The Psychological contract</a:t>
            </a:r>
            <a:r>
              <a:rPr lang="en-US" sz="1600" dirty="0"/>
              <a:t>.  Available at: https://www.cipd.co.uk/knowledge/fundamentals/relations/employees/psychological-factsheet#6112</a:t>
            </a:r>
          </a:p>
          <a:p>
            <a:endParaRPr lang="en-GB" sz="2400" dirty="0"/>
          </a:p>
          <a:p>
            <a:r>
              <a:rPr lang="fr-FR" sz="1600" dirty="0"/>
              <a:t>CIPD (2017b). </a:t>
            </a:r>
            <a:r>
              <a:rPr lang="fr-FR" sz="1600" i="1" dirty="0"/>
              <a:t>Talent management</a:t>
            </a:r>
            <a:r>
              <a:rPr lang="fr-FR" sz="1600" dirty="0"/>
              <a:t>. </a:t>
            </a:r>
            <a:r>
              <a:rPr lang="fr-FR" sz="1600" dirty="0">
                <a:hlinkClick r:id="rId2"/>
              </a:rPr>
              <a:t>https://www.cipd.co.uk/</a:t>
            </a:r>
            <a:endParaRPr lang="fr-FR" sz="1600" dirty="0"/>
          </a:p>
          <a:p>
            <a:endParaRPr lang="fr-FR" sz="1600" dirty="0"/>
          </a:p>
          <a:p>
            <a:r>
              <a:rPr lang="en-GB" sz="1600" dirty="0">
                <a:latin typeface="Calibri" panose="020F0502020204030204" pitchFamily="34" charset="0"/>
                <a:ea typeface="Calibri" panose="020F0502020204030204" pitchFamily="34" charset="0"/>
                <a:cs typeface="Calibri" panose="020F0502020204030204" pitchFamily="34" charset="0"/>
              </a:rPr>
              <a:t>Kaplan, R.S., Kaplan, R.E., Norton, D.P., Norton, D.P. and Davenport, T.H., 2004. </a:t>
            </a:r>
            <a:r>
              <a:rPr lang="en-GB" sz="1600" i="1" dirty="0">
                <a:latin typeface="Calibri" panose="020F0502020204030204" pitchFamily="34" charset="0"/>
                <a:ea typeface="Calibri" panose="020F0502020204030204" pitchFamily="34" charset="0"/>
                <a:cs typeface="Calibri" panose="020F0502020204030204" pitchFamily="34" charset="0"/>
              </a:rPr>
              <a:t>Strategy maps: Converting intangible assets into tangible outcomes</a:t>
            </a:r>
            <a:r>
              <a:rPr lang="en-GB" sz="1600" dirty="0">
                <a:latin typeface="Calibri" panose="020F0502020204030204" pitchFamily="34" charset="0"/>
                <a:ea typeface="Calibri" panose="020F0502020204030204" pitchFamily="34" charset="0"/>
                <a:cs typeface="Calibri" panose="020F0502020204030204" pitchFamily="34" charset="0"/>
              </a:rPr>
              <a:t>. Harvard Business Press.</a:t>
            </a:r>
          </a:p>
          <a:p>
            <a:endParaRPr lang="en-GB" sz="1600" dirty="0">
              <a:latin typeface="Calibri" panose="020F0502020204030204" pitchFamily="34" charset="0"/>
              <a:ea typeface="Calibri" panose="020F0502020204030204" pitchFamily="34" charset="0"/>
              <a:cs typeface="Calibri" panose="020F0502020204030204" pitchFamily="34" charset="0"/>
            </a:endParaRPr>
          </a:p>
          <a:p>
            <a:r>
              <a:rPr lang="en-US" sz="1600" dirty="0"/>
              <a:t>Mueller-Carmen, M., Croucher, R. and Leigh, S. (2008). </a:t>
            </a:r>
            <a:r>
              <a:rPr lang="en-US" sz="1600" i="1" dirty="0"/>
              <a:t>Human</a:t>
            </a:r>
            <a:r>
              <a:rPr lang="en-US" sz="1600" dirty="0"/>
              <a:t> </a:t>
            </a:r>
            <a:r>
              <a:rPr lang="en-US" sz="1600" i="1" dirty="0"/>
              <a:t>Resource</a:t>
            </a:r>
            <a:r>
              <a:rPr lang="en-US" sz="1600" dirty="0"/>
              <a:t> </a:t>
            </a:r>
            <a:r>
              <a:rPr lang="en-US" sz="1600" i="1" dirty="0"/>
              <a:t>Management-</a:t>
            </a:r>
            <a:r>
              <a:rPr lang="en-US" sz="1600" dirty="0"/>
              <a:t> </a:t>
            </a:r>
            <a:r>
              <a:rPr lang="en-US" sz="1600" i="1" dirty="0"/>
              <a:t>A</a:t>
            </a:r>
            <a:r>
              <a:rPr lang="en-US" sz="1600" dirty="0"/>
              <a:t> </a:t>
            </a:r>
            <a:r>
              <a:rPr lang="en-US" sz="1600" i="1" dirty="0"/>
              <a:t>case</a:t>
            </a:r>
            <a:r>
              <a:rPr lang="en-US" sz="1600" dirty="0"/>
              <a:t> </a:t>
            </a:r>
            <a:r>
              <a:rPr lang="en-US" sz="1600" i="1" dirty="0"/>
              <a:t>study</a:t>
            </a:r>
            <a:r>
              <a:rPr lang="en-US" sz="1600" dirty="0"/>
              <a:t> </a:t>
            </a:r>
            <a:r>
              <a:rPr lang="en-US" sz="1600" i="1" dirty="0"/>
              <a:t>approach</a:t>
            </a:r>
            <a:r>
              <a:rPr lang="en-US" sz="1600" dirty="0"/>
              <a:t>. London: CIPD.</a:t>
            </a:r>
          </a:p>
          <a:p>
            <a:endParaRPr lang="en-US" sz="2400" dirty="0"/>
          </a:p>
          <a:p>
            <a:r>
              <a:rPr lang="en-US" sz="1600" dirty="0"/>
              <a:t>Ward (2000). Reflections on Indian Family Business Groups. </a:t>
            </a:r>
            <a:r>
              <a:rPr lang="en-US" sz="1600" i="1" dirty="0"/>
              <a:t>Family Business Review,</a:t>
            </a:r>
            <a:r>
              <a:rPr lang="en-US" sz="1600" dirty="0"/>
              <a:t> 13(4), 271-278.</a:t>
            </a:r>
            <a:br>
              <a:rPr lang="en-US" sz="1600" dirty="0"/>
            </a:br>
            <a:endParaRPr lang="en-US" sz="1600" dirty="0"/>
          </a:p>
          <a:p>
            <a:endParaRPr lang="en-US" sz="2400" dirty="0"/>
          </a:p>
          <a:p>
            <a:endParaRPr lang="en-US" sz="2400" dirty="0"/>
          </a:p>
          <a:p>
            <a:endParaRPr lang="en-GB" sz="2400" dirty="0"/>
          </a:p>
        </p:txBody>
      </p:sp>
    </p:spTree>
    <p:extLst>
      <p:ext uri="{BB962C8B-B14F-4D97-AF65-F5344CB8AC3E}">
        <p14:creationId xmlns:p14="http://schemas.microsoft.com/office/powerpoint/2010/main" val="184541578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784</TotalTime>
  <Words>1072</Words>
  <Application>Microsoft Office PowerPoint</Application>
  <PresentationFormat>Widescreen</PresentationFormat>
  <Paragraphs>116</Paragraphs>
  <Slides>12</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Algerian</vt:lpstr>
      <vt:lpstr>Aptos</vt:lpstr>
      <vt:lpstr>Aptos Display</vt:lpstr>
      <vt:lpstr>Arial</vt:lpstr>
      <vt:lpstr>Calibri</vt:lpstr>
      <vt:lpstr>Times New Roman</vt:lpstr>
      <vt:lpstr>Wingdings</vt:lpstr>
      <vt:lpstr>Office Theme</vt:lpstr>
      <vt:lpstr>PowerPoint Presentation</vt:lpstr>
      <vt:lpstr>HealthConnect UK challenges and why HRM matters in resolving these issues.</vt:lpstr>
      <vt:lpstr>Difficulty attracting highly skilled healthcare and technology professionals </vt:lpstr>
      <vt:lpstr>Skill shortages in digital healthcare technologies </vt:lpstr>
      <vt:lpstr>Leadership development gaps  </vt:lpstr>
      <vt:lpstr>Challenges in managing multidisciplinary teams</vt:lpstr>
      <vt:lpstr>Reduced employee engagement  SOLUTION AND RECOMMENDATION</vt:lpstr>
      <vt:lpstr>Employee wellbeing and burnout concerns  </vt:lpstr>
      <vt:lpstr>Increased employee turnover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Segun Anthony Shanu (2505369)</dc:creator>
  <cp:lastModifiedBy>Segun Anthony Shanu (2505369)</cp:lastModifiedBy>
  <cp:revision>1</cp:revision>
  <dcterms:created xsi:type="dcterms:W3CDTF">2026-10-05T08:50:26Z</dcterms:created>
  <dcterms:modified xsi:type="dcterms:W3CDTF">2026-10-11T22:34:38Z</dcterms:modified>
</cp:coreProperties>
</file>