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5" r:id="rId1"/>
  </p:sldMasterIdLst>
  <p:notesMasterIdLst>
    <p:notesMasterId r:id="rId11"/>
  </p:notesMasterIdLst>
  <p:sldIdLst>
    <p:sldId id="257" r:id="rId2"/>
    <p:sldId id="259" r:id="rId3"/>
    <p:sldId id="260" r:id="rId4"/>
    <p:sldId id="261" r:id="rId5"/>
    <p:sldId id="263" r:id="rId6"/>
    <p:sldId id="264" r:id="rId7"/>
    <p:sldId id="269" r:id="rId8"/>
    <p:sldId id="266" r:id="rId9"/>
    <p:sldId id="268"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D180A8-D831-D110-3E26-DC296B187C48}" v="598" dt="2022-07-03T12:08:51.219"/>
    <p1510:client id="{6010B332-72CA-4A0B-96AD-8BC8620B91F5}" v="1832" dt="2022-07-02T16:44:19.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13B5FD-D91D-41A0-BAC7-A90572A48C1D}"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6ACC9857-B3D6-49C1-A2E4-D3B9597B8BB9}">
      <dgm:prSet phldrT="[Text]" phldr="0"/>
      <dgm:spPr/>
      <dgm:t>
        <a:bodyPr/>
        <a:lstStyle/>
        <a:p>
          <a:r>
            <a:rPr lang="en-GB" b="1">
              <a:latin typeface="Calibri Light" panose="020F0302020204030204"/>
            </a:rPr>
            <a:t>Presented By</a:t>
          </a:r>
          <a:endParaRPr lang="en-GB" b="1"/>
        </a:p>
      </dgm:t>
    </dgm:pt>
    <dgm:pt modelId="{D1E3CD8C-F4E4-485F-A30B-3401CA40466C}" type="parTrans" cxnId="{3E4460BC-C5A2-4DEC-A0B3-CFAEC8248DD0}">
      <dgm:prSet/>
      <dgm:spPr/>
      <dgm:t>
        <a:bodyPr/>
        <a:lstStyle/>
        <a:p>
          <a:endParaRPr lang="en-GB"/>
        </a:p>
      </dgm:t>
    </dgm:pt>
    <dgm:pt modelId="{178B01C8-F1D1-4D55-8999-E961D23AFB4B}" type="sibTrans" cxnId="{3E4460BC-C5A2-4DEC-A0B3-CFAEC8248DD0}">
      <dgm:prSet/>
      <dgm:spPr/>
      <dgm:t>
        <a:bodyPr/>
        <a:lstStyle/>
        <a:p>
          <a:endParaRPr lang="en-GB"/>
        </a:p>
      </dgm:t>
    </dgm:pt>
    <dgm:pt modelId="{024A00C0-2F05-41BC-9E1D-A218358D8196}">
      <dgm:prSet phldrT="[Text]" phldr="0"/>
      <dgm:spPr/>
      <dgm:t>
        <a:bodyPr/>
        <a:lstStyle/>
        <a:p>
          <a:r>
            <a:rPr lang="en-GB" b="1">
              <a:latin typeface="Calibri"/>
              <a:cs typeface="Calibri"/>
            </a:rPr>
            <a:t>Evans Adjei: 2129820</a:t>
          </a:r>
        </a:p>
      </dgm:t>
    </dgm:pt>
    <dgm:pt modelId="{1A8F8C2A-43B3-4722-A01B-24D79B767102}" type="parTrans" cxnId="{91C043AC-5972-4E3C-8029-36CD01B5B42B}">
      <dgm:prSet/>
      <dgm:spPr/>
      <dgm:t>
        <a:bodyPr/>
        <a:lstStyle/>
        <a:p>
          <a:endParaRPr lang="en-GB"/>
        </a:p>
      </dgm:t>
    </dgm:pt>
    <dgm:pt modelId="{30275262-9BD6-4FBC-8999-07222D565F33}" type="sibTrans" cxnId="{91C043AC-5972-4E3C-8029-36CD01B5B42B}">
      <dgm:prSet/>
      <dgm:spPr/>
      <dgm:t>
        <a:bodyPr/>
        <a:lstStyle/>
        <a:p>
          <a:endParaRPr lang="en-GB"/>
        </a:p>
      </dgm:t>
    </dgm:pt>
    <dgm:pt modelId="{6661D3EC-28A9-4A70-ACA4-16740D6A10CC}">
      <dgm:prSet phldrT="[Text]" phldr="0"/>
      <dgm:spPr/>
      <dgm:t>
        <a:bodyPr/>
        <a:lstStyle/>
        <a:p>
          <a:r>
            <a:rPr lang="en-GB" b="1">
              <a:latin typeface="Calibri"/>
              <a:cs typeface="Calibri"/>
            </a:rPr>
            <a:t>Rajan Kumar: 2129235</a:t>
          </a:r>
          <a:br>
            <a:rPr lang="en-GB" b="1">
              <a:latin typeface="Calibri"/>
              <a:cs typeface="Calibri"/>
            </a:rPr>
          </a:br>
          <a:endParaRPr lang="en-GB" b="1">
            <a:latin typeface="Calibri"/>
            <a:cs typeface="Calibri"/>
          </a:endParaRPr>
        </a:p>
      </dgm:t>
    </dgm:pt>
    <dgm:pt modelId="{FB11E678-9635-4091-A217-0C57C6D6C48D}" type="parTrans" cxnId="{2BC0AFA5-9113-40BB-AB4B-1BF8F5EB2580}">
      <dgm:prSet/>
      <dgm:spPr/>
      <dgm:t>
        <a:bodyPr/>
        <a:lstStyle/>
        <a:p>
          <a:endParaRPr lang="en-GB"/>
        </a:p>
      </dgm:t>
    </dgm:pt>
    <dgm:pt modelId="{DBCBAFF3-6D7B-447E-A48B-BF4F63F2E099}" type="sibTrans" cxnId="{2BC0AFA5-9113-40BB-AB4B-1BF8F5EB2580}">
      <dgm:prSet/>
      <dgm:spPr/>
      <dgm:t>
        <a:bodyPr/>
        <a:lstStyle/>
        <a:p>
          <a:endParaRPr lang="en-GB"/>
        </a:p>
      </dgm:t>
    </dgm:pt>
    <dgm:pt modelId="{B4972034-C202-422F-AAE5-F33C55E5CE8C}">
      <dgm:prSet phldrT="[Text]" phldr="0"/>
      <dgm:spPr/>
      <dgm:t>
        <a:bodyPr/>
        <a:lstStyle/>
        <a:p>
          <a:r>
            <a:rPr lang="en-GB" b="1">
              <a:latin typeface="Calibri Light" panose="020F0302020204030204"/>
            </a:rPr>
            <a:t>Course Name</a:t>
          </a:r>
          <a:endParaRPr lang="en-GB" b="1"/>
        </a:p>
      </dgm:t>
    </dgm:pt>
    <dgm:pt modelId="{F06346FF-48DF-4610-B521-0E63EE2D5F79}" type="parTrans" cxnId="{8C39E405-3B62-4F37-B188-08CC25FA5ACD}">
      <dgm:prSet/>
      <dgm:spPr/>
      <dgm:t>
        <a:bodyPr/>
        <a:lstStyle/>
        <a:p>
          <a:endParaRPr lang="en-GB"/>
        </a:p>
      </dgm:t>
    </dgm:pt>
    <dgm:pt modelId="{EC6ADEBE-123C-4688-9540-C0206E403B38}" type="sibTrans" cxnId="{8C39E405-3B62-4F37-B188-08CC25FA5ACD}">
      <dgm:prSet/>
      <dgm:spPr/>
      <dgm:t>
        <a:bodyPr/>
        <a:lstStyle/>
        <a:p>
          <a:endParaRPr lang="en-GB"/>
        </a:p>
      </dgm:t>
    </dgm:pt>
    <dgm:pt modelId="{9D6E06E4-06AD-48F0-9928-A4CCA847E8A7}">
      <dgm:prSet phldrT="[Text]" phldr="0"/>
      <dgm:spPr/>
      <dgm:t>
        <a:bodyPr/>
        <a:lstStyle/>
        <a:p>
          <a:r>
            <a:rPr lang="en-GB" b="1"/>
            <a:t>Digital Skills &amp; Research Methods</a:t>
          </a:r>
        </a:p>
      </dgm:t>
    </dgm:pt>
    <dgm:pt modelId="{075C3BFD-7DA7-48D8-82F7-F59704B3FD07}" type="parTrans" cxnId="{CD4C286E-8C9F-4A93-80EE-1A517B5EA216}">
      <dgm:prSet/>
      <dgm:spPr/>
      <dgm:t>
        <a:bodyPr/>
        <a:lstStyle/>
        <a:p>
          <a:endParaRPr lang="en-GB"/>
        </a:p>
      </dgm:t>
    </dgm:pt>
    <dgm:pt modelId="{5074284A-F2EC-45D3-9EC3-3195A7320747}" type="sibTrans" cxnId="{CD4C286E-8C9F-4A93-80EE-1A517B5EA216}">
      <dgm:prSet/>
      <dgm:spPr/>
      <dgm:t>
        <a:bodyPr/>
        <a:lstStyle/>
        <a:p>
          <a:endParaRPr lang="en-GB"/>
        </a:p>
      </dgm:t>
    </dgm:pt>
    <dgm:pt modelId="{B88DBF99-8B83-47C5-8140-3CFFC185D0C1}">
      <dgm:prSet phldrT="[Text]" phldr="0"/>
      <dgm:spPr/>
      <dgm:t>
        <a:bodyPr/>
        <a:lstStyle/>
        <a:p>
          <a:r>
            <a:rPr lang="en-GB" b="1">
              <a:latin typeface="Calibri"/>
              <a:cs typeface="Calibri"/>
            </a:rPr>
            <a:t>LCHS4002_BIR</a:t>
          </a:r>
        </a:p>
      </dgm:t>
    </dgm:pt>
    <dgm:pt modelId="{6F4D06DB-2D92-439D-9C28-21436F4C1BD8}" type="parTrans" cxnId="{5A9E7BDD-A664-446C-88C0-00FD13DB99EF}">
      <dgm:prSet/>
      <dgm:spPr/>
      <dgm:t>
        <a:bodyPr/>
        <a:lstStyle/>
        <a:p>
          <a:endParaRPr lang="en-GB"/>
        </a:p>
      </dgm:t>
    </dgm:pt>
    <dgm:pt modelId="{10F49096-4ABF-4135-9387-9B285188EFA5}" type="sibTrans" cxnId="{5A9E7BDD-A664-446C-88C0-00FD13DB99EF}">
      <dgm:prSet/>
      <dgm:spPr/>
      <dgm:t>
        <a:bodyPr/>
        <a:lstStyle/>
        <a:p>
          <a:endParaRPr lang="en-GB"/>
        </a:p>
      </dgm:t>
    </dgm:pt>
    <dgm:pt modelId="{C58ABDE0-EFA3-438E-A8D0-213BBD40CDCB}">
      <dgm:prSet phldrT="[Text]" phldr="0"/>
      <dgm:spPr/>
      <dgm:t>
        <a:bodyPr/>
        <a:lstStyle/>
        <a:p>
          <a:r>
            <a:rPr lang="en-GB" b="1">
              <a:latin typeface="Calibri Light" panose="020F0302020204030204"/>
            </a:rPr>
            <a:t>Lecturers Name</a:t>
          </a:r>
          <a:endParaRPr lang="en-GB" b="1"/>
        </a:p>
      </dgm:t>
    </dgm:pt>
    <dgm:pt modelId="{3709D580-0D3C-4393-A5D6-EB00C7453FEE}" type="parTrans" cxnId="{88281552-A443-4692-896A-A7F3500F9AC4}">
      <dgm:prSet/>
      <dgm:spPr/>
      <dgm:t>
        <a:bodyPr/>
        <a:lstStyle/>
        <a:p>
          <a:endParaRPr lang="en-GB"/>
        </a:p>
      </dgm:t>
    </dgm:pt>
    <dgm:pt modelId="{9515A83B-91F6-4755-B02E-32D9FC285C3B}" type="sibTrans" cxnId="{88281552-A443-4692-896A-A7F3500F9AC4}">
      <dgm:prSet/>
      <dgm:spPr/>
      <dgm:t>
        <a:bodyPr/>
        <a:lstStyle/>
        <a:p>
          <a:endParaRPr lang="en-GB"/>
        </a:p>
      </dgm:t>
    </dgm:pt>
    <dgm:pt modelId="{B0F412B4-193E-45C2-B3FD-985CE5484800}">
      <dgm:prSet phldrT="[Text]" phldr="0"/>
      <dgm:spPr/>
      <dgm:t>
        <a:bodyPr/>
        <a:lstStyle/>
        <a:p>
          <a:r>
            <a:rPr lang="en-GB" b="1"/>
            <a:t>Nauman Ali</a:t>
          </a:r>
          <a:br>
            <a:rPr lang="en-GB" b="1"/>
          </a:br>
          <a:endParaRPr lang="en-GB" b="1"/>
        </a:p>
      </dgm:t>
    </dgm:pt>
    <dgm:pt modelId="{AE6DDA49-86D4-4E58-9307-ACAC66368605}" type="parTrans" cxnId="{E21E3D3B-5A7B-4A2A-8BBB-40E165E3E434}">
      <dgm:prSet/>
      <dgm:spPr/>
      <dgm:t>
        <a:bodyPr/>
        <a:lstStyle/>
        <a:p>
          <a:endParaRPr lang="en-GB"/>
        </a:p>
      </dgm:t>
    </dgm:pt>
    <dgm:pt modelId="{DAD2DA25-E4AF-4F64-BAD4-B8862B1202BB}" type="sibTrans" cxnId="{E21E3D3B-5A7B-4A2A-8BBB-40E165E3E434}">
      <dgm:prSet/>
      <dgm:spPr/>
      <dgm:t>
        <a:bodyPr/>
        <a:lstStyle/>
        <a:p>
          <a:endParaRPr lang="en-GB"/>
        </a:p>
      </dgm:t>
    </dgm:pt>
    <dgm:pt modelId="{53C46F83-7119-408B-B9D8-8BEB203C6E02}" type="pres">
      <dgm:prSet presAssocID="{E213B5FD-D91D-41A0-BAC7-A90572A48C1D}" presName="linear" presStyleCnt="0">
        <dgm:presLayoutVars>
          <dgm:animLvl val="lvl"/>
          <dgm:resizeHandles val="exact"/>
        </dgm:presLayoutVars>
      </dgm:prSet>
      <dgm:spPr/>
    </dgm:pt>
    <dgm:pt modelId="{3DF8818F-8037-437B-890B-D9BF99F89B56}" type="pres">
      <dgm:prSet presAssocID="{6ACC9857-B3D6-49C1-A2E4-D3B9597B8BB9}" presName="parentText" presStyleLbl="node1" presStyleIdx="0" presStyleCnt="3">
        <dgm:presLayoutVars>
          <dgm:chMax val="0"/>
          <dgm:bulletEnabled val="1"/>
        </dgm:presLayoutVars>
      </dgm:prSet>
      <dgm:spPr/>
    </dgm:pt>
    <dgm:pt modelId="{3EAFDA50-1591-471D-9C5B-4E750C912255}" type="pres">
      <dgm:prSet presAssocID="{6ACC9857-B3D6-49C1-A2E4-D3B9597B8BB9}" presName="childText" presStyleLbl="revTx" presStyleIdx="0" presStyleCnt="3">
        <dgm:presLayoutVars>
          <dgm:bulletEnabled val="1"/>
        </dgm:presLayoutVars>
      </dgm:prSet>
      <dgm:spPr/>
    </dgm:pt>
    <dgm:pt modelId="{EE035438-8422-4881-8CEB-6C7C0E29AFAF}" type="pres">
      <dgm:prSet presAssocID="{B4972034-C202-422F-AAE5-F33C55E5CE8C}" presName="parentText" presStyleLbl="node1" presStyleIdx="1" presStyleCnt="3">
        <dgm:presLayoutVars>
          <dgm:chMax val="0"/>
          <dgm:bulletEnabled val="1"/>
        </dgm:presLayoutVars>
      </dgm:prSet>
      <dgm:spPr/>
    </dgm:pt>
    <dgm:pt modelId="{13F6F826-CD81-4F42-99C3-E616EC3760D9}" type="pres">
      <dgm:prSet presAssocID="{B4972034-C202-422F-AAE5-F33C55E5CE8C}" presName="childText" presStyleLbl="revTx" presStyleIdx="1" presStyleCnt="3">
        <dgm:presLayoutVars>
          <dgm:bulletEnabled val="1"/>
        </dgm:presLayoutVars>
      </dgm:prSet>
      <dgm:spPr/>
    </dgm:pt>
    <dgm:pt modelId="{1EF35F80-B09F-4505-8A6C-F07C6A584DBF}" type="pres">
      <dgm:prSet presAssocID="{C58ABDE0-EFA3-438E-A8D0-213BBD40CDCB}" presName="parentText" presStyleLbl="node1" presStyleIdx="2" presStyleCnt="3">
        <dgm:presLayoutVars>
          <dgm:chMax val="0"/>
          <dgm:bulletEnabled val="1"/>
        </dgm:presLayoutVars>
      </dgm:prSet>
      <dgm:spPr/>
    </dgm:pt>
    <dgm:pt modelId="{A28ABDE6-B993-4DDB-885F-A8F149F2AD0E}" type="pres">
      <dgm:prSet presAssocID="{C58ABDE0-EFA3-438E-A8D0-213BBD40CDCB}" presName="childText" presStyleLbl="revTx" presStyleIdx="2" presStyleCnt="3">
        <dgm:presLayoutVars>
          <dgm:bulletEnabled val="1"/>
        </dgm:presLayoutVars>
      </dgm:prSet>
      <dgm:spPr/>
    </dgm:pt>
  </dgm:ptLst>
  <dgm:cxnLst>
    <dgm:cxn modelId="{ACC4AF03-5CAF-4D2C-8F98-BFFA8ACA0C0D}" type="presOf" srcId="{E213B5FD-D91D-41A0-BAC7-A90572A48C1D}" destId="{53C46F83-7119-408B-B9D8-8BEB203C6E02}" srcOrd="0" destOrd="0" presId="urn:microsoft.com/office/officeart/2005/8/layout/vList2"/>
    <dgm:cxn modelId="{8C39E405-3B62-4F37-B188-08CC25FA5ACD}" srcId="{E213B5FD-D91D-41A0-BAC7-A90572A48C1D}" destId="{B4972034-C202-422F-AAE5-F33C55E5CE8C}" srcOrd="1" destOrd="0" parTransId="{F06346FF-48DF-4610-B521-0E63EE2D5F79}" sibTransId="{EC6ADEBE-123C-4688-9540-C0206E403B38}"/>
    <dgm:cxn modelId="{B9895116-CA66-47E2-BE08-C1E365018346}" type="presOf" srcId="{6661D3EC-28A9-4A70-ACA4-16740D6A10CC}" destId="{3EAFDA50-1591-471D-9C5B-4E750C912255}" srcOrd="0" destOrd="1" presId="urn:microsoft.com/office/officeart/2005/8/layout/vList2"/>
    <dgm:cxn modelId="{1B13591A-F615-4059-832C-E385593F26F7}" type="presOf" srcId="{024A00C0-2F05-41BC-9E1D-A218358D8196}" destId="{3EAFDA50-1591-471D-9C5B-4E750C912255}" srcOrd="0" destOrd="0" presId="urn:microsoft.com/office/officeart/2005/8/layout/vList2"/>
    <dgm:cxn modelId="{B6CDDB36-1948-425F-AFEC-4D8F7566FD7D}" type="presOf" srcId="{C58ABDE0-EFA3-438E-A8D0-213BBD40CDCB}" destId="{1EF35F80-B09F-4505-8A6C-F07C6A584DBF}" srcOrd="0" destOrd="0" presId="urn:microsoft.com/office/officeart/2005/8/layout/vList2"/>
    <dgm:cxn modelId="{E21E3D3B-5A7B-4A2A-8BBB-40E165E3E434}" srcId="{C58ABDE0-EFA3-438E-A8D0-213BBD40CDCB}" destId="{B0F412B4-193E-45C2-B3FD-985CE5484800}" srcOrd="0" destOrd="0" parTransId="{AE6DDA49-86D4-4E58-9307-ACAC66368605}" sibTransId="{DAD2DA25-E4AF-4F64-BAD4-B8862B1202BB}"/>
    <dgm:cxn modelId="{839DF744-C4A9-49B0-864D-FA8AC3E845DB}" type="presOf" srcId="{9D6E06E4-06AD-48F0-9928-A4CCA847E8A7}" destId="{13F6F826-CD81-4F42-99C3-E616EC3760D9}" srcOrd="0" destOrd="0" presId="urn:microsoft.com/office/officeart/2005/8/layout/vList2"/>
    <dgm:cxn modelId="{F3D35C4D-4CF7-4185-B24E-767C86436A71}" type="presOf" srcId="{B4972034-C202-422F-AAE5-F33C55E5CE8C}" destId="{EE035438-8422-4881-8CEB-6C7C0E29AFAF}" srcOrd="0" destOrd="0" presId="urn:microsoft.com/office/officeart/2005/8/layout/vList2"/>
    <dgm:cxn modelId="{D7A40B6E-0023-4802-A2A3-5D6C9E7D5FAA}" type="presOf" srcId="{B88DBF99-8B83-47C5-8140-3CFFC185D0C1}" destId="{13F6F826-CD81-4F42-99C3-E616EC3760D9}" srcOrd="0" destOrd="1" presId="urn:microsoft.com/office/officeart/2005/8/layout/vList2"/>
    <dgm:cxn modelId="{CD4C286E-8C9F-4A93-80EE-1A517B5EA216}" srcId="{B4972034-C202-422F-AAE5-F33C55E5CE8C}" destId="{9D6E06E4-06AD-48F0-9928-A4CCA847E8A7}" srcOrd="0" destOrd="0" parTransId="{075C3BFD-7DA7-48D8-82F7-F59704B3FD07}" sibTransId="{5074284A-F2EC-45D3-9EC3-3195A7320747}"/>
    <dgm:cxn modelId="{88281552-A443-4692-896A-A7F3500F9AC4}" srcId="{E213B5FD-D91D-41A0-BAC7-A90572A48C1D}" destId="{C58ABDE0-EFA3-438E-A8D0-213BBD40CDCB}" srcOrd="2" destOrd="0" parTransId="{3709D580-0D3C-4393-A5D6-EB00C7453FEE}" sibTransId="{9515A83B-91F6-4755-B02E-32D9FC285C3B}"/>
    <dgm:cxn modelId="{19CF7582-4B32-44BA-9625-B133EFF5A6EE}" type="presOf" srcId="{6ACC9857-B3D6-49C1-A2E4-D3B9597B8BB9}" destId="{3DF8818F-8037-437B-890B-D9BF99F89B56}" srcOrd="0" destOrd="0" presId="urn:microsoft.com/office/officeart/2005/8/layout/vList2"/>
    <dgm:cxn modelId="{2BC0AFA5-9113-40BB-AB4B-1BF8F5EB2580}" srcId="{6ACC9857-B3D6-49C1-A2E4-D3B9597B8BB9}" destId="{6661D3EC-28A9-4A70-ACA4-16740D6A10CC}" srcOrd="1" destOrd="0" parTransId="{FB11E678-9635-4091-A217-0C57C6D6C48D}" sibTransId="{DBCBAFF3-6D7B-447E-A48B-BF4F63F2E099}"/>
    <dgm:cxn modelId="{91C043AC-5972-4E3C-8029-36CD01B5B42B}" srcId="{6ACC9857-B3D6-49C1-A2E4-D3B9597B8BB9}" destId="{024A00C0-2F05-41BC-9E1D-A218358D8196}" srcOrd="0" destOrd="0" parTransId="{1A8F8C2A-43B3-4722-A01B-24D79B767102}" sibTransId="{30275262-9BD6-4FBC-8999-07222D565F33}"/>
    <dgm:cxn modelId="{3E4460BC-C5A2-4DEC-A0B3-CFAEC8248DD0}" srcId="{E213B5FD-D91D-41A0-BAC7-A90572A48C1D}" destId="{6ACC9857-B3D6-49C1-A2E4-D3B9597B8BB9}" srcOrd="0" destOrd="0" parTransId="{D1E3CD8C-F4E4-485F-A30B-3401CA40466C}" sibTransId="{178B01C8-F1D1-4D55-8999-E961D23AFB4B}"/>
    <dgm:cxn modelId="{238657D2-39C0-4969-B215-F1946668A6E9}" type="presOf" srcId="{B0F412B4-193E-45C2-B3FD-985CE5484800}" destId="{A28ABDE6-B993-4DDB-885F-A8F149F2AD0E}" srcOrd="0" destOrd="0" presId="urn:microsoft.com/office/officeart/2005/8/layout/vList2"/>
    <dgm:cxn modelId="{5A9E7BDD-A664-446C-88C0-00FD13DB99EF}" srcId="{B4972034-C202-422F-AAE5-F33C55E5CE8C}" destId="{B88DBF99-8B83-47C5-8140-3CFFC185D0C1}" srcOrd="1" destOrd="0" parTransId="{6F4D06DB-2D92-439D-9C28-21436F4C1BD8}" sibTransId="{10F49096-4ABF-4135-9387-9B285188EFA5}"/>
    <dgm:cxn modelId="{17476A69-A251-4A0D-9985-58E9A9AEE86E}" type="presParOf" srcId="{53C46F83-7119-408B-B9D8-8BEB203C6E02}" destId="{3DF8818F-8037-437B-890B-D9BF99F89B56}" srcOrd="0" destOrd="0" presId="urn:microsoft.com/office/officeart/2005/8/layout/vList2"/>
    <dgm:cxn modelId="{D357D83E-927B-4CA8-B1C6-7DA8AAF9D84E}" type="presParOf" srcId="{53C46F83-7119-408B-B9D8-8BEB203C6E02}" destId="{3EAFDA50-1591-471D-9C5B-4E750C912255}" srcOrd="1" destOrd="0" presId="urn:microsoft.com/office/officeart/2005/8/layout/vList2"/>
    <dgm:cxn modelId="{5CF99A29-90A5-4AF2-A858-48B1085DFF0C}" type="presParOf" srcId="{53C46F83-7119-408B-B9D8-8BEB203C6E02}" destId="{EE035438-8422-4881-8CEB-6C7C0E29AFAF}" srcOrd="2" destOrd="0" presId="urn:microsoft.com/office/officeart/2005/8/layout/vList2"/>
    <dgm:cxn modelId="{F513D877-723B-4B3F-A548-0E4F73469716}" type="presParOf" srcId="{53C46F83-7119-408B-B9D8-8BEB203C6E02}" destId="{13F6F826-CD81-4F42-99C3-E616EC3760D9}" srcOrd="3" destOrd="0" presId="urn:microsoft.com/office/officeart/2005/8/layout/vList2"/>
    <dgm:cxn modelId="{EAE55D53-0FA1-4DE2-B6CD-A48D4CACE14B}" type="presParOf" srcId="{53C46F83-7119-408B-B9D8-8BEB203C6E02}" destId="{1EF35F80-B09F-4505-8A6C-F07C6A584DBF}" srcOrd="4" destOrd="0" presId="urn:microsoft.com/office/officeart/2005/8/layout/vList2"/>
    <dgm:cxn modelId="{B82A9C54-4BA0-4DA7-98A0-0737EBDFB2D1}" type="presParOf" srcId="{53C46F83-7119-408B-B9D8-8BEB203C6E02}" destId="{A28ABDE6-B993-4DDB-885F-A8F149F2AD0E}"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734376-7F89-4582-89CA-943933CA0FE4}"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3A3F2218-7B49-4435-BAC4-3C1059B76F18}">
      <dgm:prSet phldrT="[Text]" phldr="0"/>
      <dgm:spPr/>
      <dgm:t>
        <a:bodyPr/>
        <a:lstStyle/>
        <a:p>
          <a:pPr rtl="0"/>
          <a:r>
            <a:rPr lang="en-GB" b="1" dirty="0">
              <a:latin typeface="Calibri"/>
              <a:cs typeface="Calibri"/>
            </a:rPr>
            <a:t>1: Title Slide</a:t>
          </a:r>
        </a:p>
      </dgm:t>
    </dgm:pt>
    <dgm:pt modelId="{079FC199-5008-4418-8899-04C812A0C695}" type="parTrans" cxnId="{81946A59-6B79-4438-99E3-FEF2E4EF42D2}">
      <dgm:prSet/>
      <dgm:spPr/>
      <dgm:t>
        <a:bodyPr/>
        <a:lstStyle/>
        <a:p>
          <a:endParaRPr lang="en-GB"/>
        </a:p>
      </dgm:t>
    </dgm:pt>
    <dgm:pt modelId="{4E1583F3-BE9F-4AAC-9FB9-01FB826EC8D1}" type="sibTrans" cxnId="{81946A59-6B79-4438-99E3-FEF2E4EF42D2}">
      <dgm:prSet/>
      <dgm:spPr/>
      <dgm:t>
        <a:bodyPr/>
        <a:lstStyle/>
        <a:p>
          <a:endParaRPr lang="en-GB"/>
        </a:p>
      </dgm:t>
    </dgm:pt>
    <dgm:pt modelId="{86AECC53-123F-411F-9B0B-BCE023F68FEA}">
      <dgm:prSet phldrT="[Text]" phldr="0"/>
      <dgm:spPr/>
      <dgm:t>
        <a:bodyPr/>
        <a:lstStyle/>
        <a:p>
          <a:pPr rtl="0"/>
          <a:r>
            <a:rPr lang="en-GB" b="1" dirty="0">
              <a:latin typeface="Calibri"/>
              <a:cs typeface="Calibri"/>
            </a:rPr>
            <a:t>2: Table of Contents</a:t>
          </a:r>
        </a:p>
      </dgm:t>
    </dgm:pt>
    <dgm:pt modelId="{29906B46-C904-49D9-A0D8-1E79B2F38715}" type="parTrans" cxnId="{1196D942-81BF-427E-9DD7-F77460A4F313}">
      <dgm:prSet/>
      <dgm:spPr/>
      <dgm:t>
        <a:bodyPr/>
        <a:lstStyle/>
        <a:p>
          <a:endParaRPr lang="en-GB"/>
        </a:p>
      </dgm:t>
    </dgm:pt>
    <dgm:pt modelId="{476BE926-2D28-4E62-95F1-2F07A793E7A0}" type="sibTrans" cxnId="{1196D942-81BF-427E-9DD7-F77460A4F313}">
      <dgm:prSet/>
      <dgm:spPr/>
      <dgm:t>
        <a:bodyPr/>
        <a:lstStyle/>
        <a:p>
          <a:endParaRPr lang="en-GB"/>
        </a:p>
      </dgm:t>
    </dgm:pt>
    <dgm:pt modelId="{531380DF-473F-4250-B849-79B5CD24B2B1}">
      <dgm:prSet phldrT="[Text]" phldr="0"/>
      <dgm:spPr/>
      <dgm:t>
        <a:bodyPr/>
        <a:lstStyle/>
        <a:p>
          <a:pPr rtl="0"/>
          <a:r>
            <a:rPr lang="en-GB" b="1" dirty="0">
              <a:latin typeface="Calibri"/>
              <a:cs typeface="Calibri"/>
            </a:rPr>
            <a:t>3: Research Question Introduction</a:t>
          </a:r>
        </a:p>
      </dgm:t>
    </dgm:pt>
    <dgm:pt modelId="{73DD8AA4-DF55-445A-91E2-BBC00248737F}" type="parTrans" cxnId="{411FFBD9-DDB8-456E-94B5-6D24842B46F4}">
      <dgm:prSet/>
      <dgm:spPr/>
      <dgm:t>
        <a:bodyPr/>
        <a:lstStyle/>
        <a:p>
          <a:endParaRPr lang="en-GB"/>
        </a:p>
      </dgm:t>
    </dgm:pt>
    <dgm:pt modelId="{D4881AE7-EDD1-4600-AF33-4F3CE74AE6C5}" type="sibTrans" cxnId="{411FFBD9-DDB8-456E-94B5-6D24842B46F4}">
      <dgm:prSet/>
      <dgm:spPr/>
      <dgm:t>
        <a:bodyPr/>
        <a:lstStyle/>
        <a:p>
          <a:endParaRPr lang="en-GB"/>
        </a:p>
      </dgm:t>
    </dgm:pt>
    <dgm:pt modelId="{C5B1194A-A85F-4FDF-A1CD-9CCD58BDE395}">
      <dgm:prSet phldrT="[Text]" phldr="0"/>
      <dgm:spPr/>
      <dgm:t>
        <a:bodyPr/>
        <a:lstStyle/>
        <a:p>
          <a:pPr rtl="0"/>
          <a:r>
            <a:rPr lang="en-GB" b="1" dirty="0">
              <a:latin typeface="Calibri"/>
              <a:cs typeface="Calibri"/>
            </a:rPr>
            <a:t>4: Rationale</a:t>
          </a:r>
        </a:p>
      </dgm:t>
    </dgm:pt>
    <dgm:pt modelId="{A93067A4-AE2D-40C7-A5A0-D12ACF223593}" type="parTrans" cxnId="{5763C531-F0D1-425E-8B0D-37F36BBD2A2D}">
      <dgm:prSet/>
      <dgm:spPr/>
      <dgm:t>
        <a:bodyPr/>
        <a:lstStyle/>
        <a:p>
          <a:endParaRPr lang="en-GB"/>
        </a:p>
      </dgm:t>
    </dgm:pt>
    <dgm:pt modelId="{0B71FF80-DD56-4415-8EDD-A4DB519F6039}" type="sibTrans" cxnId="{5763C531-F0D1-425E-8B0D-37F36BBD2A2D}">
      <dgm:prSet/>
      <dgm:spPr/>
      <dgm:t>
        <a:bodyPr/>
        <a:lstStyle/>
        <a:p>
          <a:endParaRPr lang="en-GB"/>
        </a:p>
      </dgm:t>
    </dgm:pt>
    <dgm:pt modelId="{959178D4-C4FD-4377-BB8E-C45E36FCBDE7}">
      <dgm:prSet phldrT="[Text]" phldr="0"/>
      <dgm:spPr/>
      <dgm:t>
        <a:bodyPr/>
        <a:lstStyle/>
        <a:p>
          <a:pPr rtl="0"/>
          <a:r>
            <a:rPr lang="en-GB" b="1" dirty="0">
              <a:latin typeface="Calibri"/>
              <a:cs typeface="Calibri"/>
            </a:rPr>
            <a:t>5: Method</a:t>
          </a:r>
        </a:p>
      </dgm:t>
    </dgm:pt>
    <dgm:pt modelId="{F488EEFA-F32E-4637-BAEB-E09F9F891FAF}" type="parTrans" cxnId="{653DEBD6-9009-4734-A9A9-707F3859DA4F}">
      <dgm:prSet/>
      <dgm:spPr/>
      <dgm:t>
        <a:bodyPr/>
        <a:lstStyle/>
        <a:p>
          <a:endParaRPr lang="en-GB"/>
        </a:p>
      </dgm:t>
    </dgm:pt>
    <dgm:pt modelId="{17EF1418-E35F-4335-95E2-375D2FC27D3C}" type="sibTrans" cxnId="{653DEBD6-9009-4734-A9A9-707F3859DA4F}">
      <dgm:prSet/>
      <dgm:spPr/>
      <dgm:t>
        <a:bodyPr/>
        <a:lstStyle/>
        <a:p>
          <a:endParaRPr lang="en-GB"/>
        </a:p>
      </dgm:t>
    </dgm:pt>
    <dgm:pt modelId="{C8BC4A4A-DCEA-4421-AB1C-7C4581DAD917}">
      <dgm:prSet phldrT="[Text]" phldr="0"/>
      <dgm:spPr/>
      <dgm:t>
        <a:bodyPr/>
        <a:lstStyle/>
        <a:p>
          <a:pPr rtl="0"/>
          <a:r>
            <a:rPr lang="en-GB" b="1" dirty="0">
              <a:latin typeface="Calibri"/>
              <a:cs typeface="Calibri"/>
            </a:rPr>
            <a:t>6: Ethical Consideration</a:t>
          </a:r>
        </a:p>
      </dgm:t>
    </dgm:pt>
    <dgm:pt modelId="{B4D7D2A8-4A76-46F5-934C-3BB5F62F248E}" type="parTrans" cxnId="{8BE7F5F5-ABFD-4274-A613-5BB3277E26A3}">
      <dgm:prSet/>
      <dgm:spPr/>
      <dgm:t>
        <a:bodyPr/>
        <a:lstStyle/>
        <a:p>
          <a:endParaRPr lang="en-GB"/>
        </a:p>
      </dgm:t>
    </dgm:pt>
    <dgm:pt modelId="{2C1C088D-43CD-4DA3-9B0A-B27809CFF7E4}" type="sibTrans" cxnId="{8BE7F5F5-ABFD-4274-A613-5BB3277E26A3}">
      <dgm:prSet/>
      <dgm:spPr/>
      <dgm:t>
        <a:bodyPr/>
        <a:lstStyle/>
        <a:p>
          <a:endParaRPr lang="en-GB"/>
        </a:p>
      </dgm:t>
    </dgm:pt>
    <dgm:pt modelId="{83DB5026-9BEA-4053-8A61-664D6D5DB09A}">
      <dgm:prSet phldrT="[Text]" phldr="0"/>
      <dgm:spPr/>
      <dgm:t>
        <a:bodyPr/>
        <a:lstStyle/>
        <a:p>
          <a:pPr rtl="0"/>
          <a:r>
            <a:rPr lang="en-GB" b="1" dirty="0">
              <a:latin typeface="Calibri"/>
              <a:cs typeface="Calibri"/>
            </a:rPr>
            <a:t>7: Research Timeline</a:t>
          </a:r>
        </a:p>
      </dgm:t>
    </dgm:pt>
    <dgm:pt modelId="{B625A5E4-1C6E-457E-BB4C-C1DD63179963}" type="parTrans" cxnId="{11ADEC63-9D7F-451E-8F0E-6A19606BC630}">
      <dgm:prSet/>
      <dgm:spPr/>
      <dgm:t>
        <a:bodyPr/>
        <a:lstStyle/>
        <a:p>
          <a:endParaRPr lang="en-GB"/>
        </a:p>
      </dgm:t>
    </dgm:pt>
    <dgm:pt modelId="{07629A18-8509-4C10-90BF-BE6D68BB013C}" type="sibTrans" cxnId="{11ADEC63-9D7F-451E-8F0E-6A19606BC630}">
      <dgm:prSet/>
      <dgm:spPr/>
      <dgm:t>
        <a:bodyPr/>
        <a:lstStyle/>
        <a:p>
          <a:endParaRPr lang="en-GB"/>
        </a:p>
      </dgm:t>
    </dgm:pt>
    <dgm:pt modelId="{4911107C-0313-45D5-ABD5-5D0F0A38B3D4}">
      <dgm:prSet phldrT="[Text]" phldr="0"/>
      <dgm:spPr/>
      <dgm:t>
        <a:bodyPr/>
        <a:lstStyle/>
        <a:p>
          <a:pPr rtl="0"/>
          <a:r>
            <a:rPr lang="en-GB" b="1" dirty="0">
              <a:latin typeface="Calibri"/>
              <a:cs typeface="Calibri"/>
            </a:rPr>
            <a:t>8: Hypothesis</a:t>
          </a:r>
        </a:p>
      </dgm:t>
    </dgm:pt>
    <dgm:pt modelId="{C5FA4FC2-764D-4FCD-B01B-1C7CD5705539}" type="parTrans" cxnId="{AAAD1DAD-2D70-4501-AB95-3970CF3946ED}">
      <dgm:prSet/>
      <dgm:spPr/>
      <dgm:t>
        <a:bodyPr/>
        <a:lstStyle/>
        <a:p>
          <a:endParaRPr lang="en-GB"/>
        </a:p>
      </dgm:t>
    </dgm:pt>
    <dgm:pt modelId="{E37A110F-6A9C-480E-95D4-EF064A8F41BC}" type="sibTrans" cxnId="{AAAD1DAD-2D70-4501-AB95-3970CF3946ED}">
      <dgm:prSet/>
      <dgm:spPr/>
      <dgm:t>
        <a:bodyPr/>
        <a:lstStyle/>
        <a:p>
          <a:endParaRPr lang="en-GB"/>
        </a:p>
      </dgm:t>
    </dgm:pt>
    <dgm:pt modelId="{801322C1-855A-48DD-B89F-888FE3BE16CA}">
      <dgm:prSet phldrT="[Text]" phldr="0"/>
      <dgm:spPr/>
      <dgm:t>
        <a:bodyPr/>
        <a:lstStyle/>
        <a:p>
          <a:pPr rtl="0"/>
          <a:r>
            <a:rPr lang="en-GB" b="1" dirty="0">
              <a:latin typeface="Calibri"/>
              <a:cs typeface="Calibri"/>
            </a:rPr>
            <a:t>9: Reference List</a:t>
          </a:r>
        </a:p>
      </dgm:t>
    </dgm:pt>
    <dgm:pt modelId="{557B76C2-BB8F-4B52-9232-60AE3C06F076}" type="parTrans" cxnId="{284C9657-FA46-4538-B967-F358ECA90A17}">
      <dgm:prSet/>
      <dgm:spPr/>
      <dgm:t>
        <a:bodyPr/>
        <a:lstStyle/>
        <a:p>
          <a:endParaRPr lang="en-GB"/>
        </a:p>
      </dgm:t>
    </dgm:pt>
    <dgm:pt modelId="{A7D7EEB9-DE34-440D-9F66-933534FAC099}" type="sibTrans" cxnId="{284C9657-FA46-4538-B967-F358ECA90A17}">
      <dgm:prSet/>
      <dgm:spPr/>
      <dgm:t>
        <a:bodyPr/>
        <a:lstStyle/>
        <a:p>
          <a:endParaRPr lang="en-GB"/>
        </a:p>
      </dgm:t>
    </dgm:pt>
    <dgm:pt modelId="{327BCD5F-D00D-4A56-A1F7-1EF3A926BC7B}" type="pres">
      <dgm:prSet presAssocID="{AE734376-7F89-4582-89CA-943933CA0FE4}" presName="linear" presStyleCnt="0">
        <dgm:presLayoutVars>
          <dgm:animLvl val="lvl"/>
          <dgm:resizeHandles val="exact"/>
        </dgm:presLayoutVars>
      </dgm:prSet>
      <dgm:spPr/>
    </dgm:pt>
    <dgm:pt modelId="{CA37F727-1F3B-40E7-AA09-790D3DC9B74B}" type="pres">
      <dgm:prSet presAssocID="{3A3F2218-7B49-4435-BAC4-3C1059B76F18}" presName="parentText" presStyleLbl="node1" presStyleIdx="0" presStyleCnt="9">
        <dgm:presLayoutVars>
          <dgm:chMax val="0"/>
          <dgm:bulletEnabled val="1"/>
        </dgm:presLayoutVars>
      </dgm:prSet>
      <dgm:spPr/>
    </dgm:pt>
    <dgm:pt modelId="{9AB980C7-F8CA-49E4-97D4-F4FC1FCF1229}" type="pres">
      <dgm:prSet presAssocID="{4E1583F3-BE9F-4AAC-9FB9-01FB826EC8D1}" presName="spacer" presStyleCnt="0"/>
      <dgm:spPr/>
    </dgm:pt>
    <dgm:pt modelId="{E6629E75-DBC4-445D-BC5A-34785D5043DA}" type="pres">
      <dgm:prSet presAssocID="{86AECC53-123F-411F-9B0B-BCE023F68FEA}" presName="parentText" presStyleLbl="node1" presStyleIdx="1" presStyleCnt="9">
        <dgm:presLayoutVars>
          <dgm:chMax val="0"/>
          <dgm:bulletEnabled val="1"/>
        </dgm:presLayoutVars>
      </dgm:prSet>
      <dgm:spPr/>
    </dgm:pt>
    <dgm:pt modelId="{B11A9491-B8AD-4368-828D-F94E41778E4A}" type="pres">
      <dgm:prSet presAssocID="{476BE926-2D28-4E62-95F1-2F07A793E7A0}" presName="spacer" presStyleCnt="0"/>
      <dgm:spPr/>
    </dgm:pt>
    <dgm:pt modelId="{BB1B13E2-9645-45AF-A411-CC8ADA052066}" type="pres">
      <dgm:prSet presAssocID="{531380DF-473F-4250-B849-79B5CD24B2B1}" presName="parentText" presStyleLbl="node1" presStyleIdx="2" presStyleCnt="9">
        <dgm:presLayoutVars>
          <dgm:chMax val="0"/>
          <dgm:bulletEnabled val="1"/>
        </dgm:presLayoutVars>
      </dgm:prSet>
      <dgm:spPr/>
    </dgm:pt>
    <dgm:pt modelId="{8D40A573-ACD7-406B-BA27-C8B0580CD233}" type="pres">
      <dgm:prSet presAssocID="{D4881AE7-EDD1-4600-AF33-4F3CE74AE6C5}" presName="spacer" presStyleCnt="0"/>
      <dgm:spPr/>
    </dgm:pt>
    <dgm:pt modelId="{23C04686-FE91-4F06-8706-7DCCC3A259BA}" type="pres">
      <dgm:prSet presAssocID="{C5B1194A-A85F-4FDF-A1CD-9CCD58BDE395}" presName="parentText" presStyleLbl="node1" presStyleIdx="3" presStyleCnt="9">
        <dgm:presLayoutVars>
          <dgm:chMax val="0"/>
          <dgm:bulletEnabled val="1"/>
        </dgm:presLayoutVars>
      </dgm:prSet>
      <dgm:spPr/>
    </dgm:pt>
    <dgm:pt modelId="{219B65D0-CC5B-4478-9DCB-FAE483B96D32}" type="pres">
      <dgm:prSet presAssocID="{0B71FF80-DD56-4415-8EDD-A4DB519F6039}" presName="spacer" presStyleCnt="0"/>
      <dgm:spPr/>
    </dgm:pt>
    <dgm:pt modelId="{13DD12D2-D8A8-45B3-AD8E-248C319E405C}" type="pres">
      <dgm:prSet presAssocID="{959178D4-C4FD-4377-BB8E-C45E36FCBDE7}" presName="parentText" presStyleLbl="node1" presStyleIdx="4" presStyleCnt="9">
        <dgm:presLayoutVars>
          <dgm:chMax val="0"/>
          <dgm:bulletEnabled val="1"/>
        </dgm:presLayoutVars>
      </dgm:prSet>
      <dgm:spPr/>
    </dgm:pt>
    <dgm:pt modelId="{3FD0B7A3-54B8-4D19-BE2B-E9B7ACB1B771}" type="pres">
      <dgm:prSet presAssocID="{17EF1418-E35F-4335-95E2-375D2FC27D3C}" presName="spacer" presStyleCnt="0"/>
      <dgm:spPr/>
    </dgm:pt>
    <dgm:pt modelId="{017DA611-D8E7-4D59-B391-3C959731F00E}" type="pres">
      <dgm:prSet presAssocID="{C8BC4A4A-DCEA-4421-AB1C-7C4581DAD917}" presName="parentText" presStyleLbl="node1" presStyleIdx="5" presStyleCnt="9">
        <dgm:presLayoutVars>
          <dgm:chMax val="0"/>
          <dgm:bulletEnabled val="1"/>
        </dgm:presLayoutVars>
      </dgm:prSet>
      <dgm:spPr/>
    </dgm:pt>
    <dgm:pt modelId="{CB1C009B-297D-4D35-8BFA-C92BEE23EBC3}" type="pres">
      <dgm:prSet presAssocID="{2C1C088D-43CD-4DA3-9B0A-B27809CFF7E4}" presName="spacer" presStyleCnt="0"/>
      <dgm:spPr/>
    </dgm:pt>
    <dgm:pt modelId="{5C9983C1-0BEF-4DCB-BDB4-C667BFE19E56}" type="pres">
      <dgm:prSet presAssocID="{83DB5026-9BEA-4053-8A61-664D6D5DB09A}" presName="parentText" presStyleLbl="node1" presStyleIdx="6" presStyleCnt="9">
        <dgm:presLayoutVars>
          <dgm:chMax val="0"/>
          <dgm:bulletEnabled val="1"/>
        </dgm:presLayoutVars>
      </dgm:prSet>
      <dgm:spPr/>
    </dgm:pt>
    <dgm:pt modelId="{1BFC9789-00B6-4651-8292-540FD0D91488}" type="pres">
      <dgm:prSet presAssocID="{07629A18-8509-4C10-90BF-BE6D68BB013C}" presName="spacer" presStyleCnt="0"/>
      <dgm:spPr/>
    </dgm:pt>
    <dgm:pt modelId="{F5F571FD-4541-432C-9A47-904C1C3892B2}" type="pres">
      <dgm:prSet presAssocID="{4911107C-0313-45D5-ABD5-5D0F0A38B3D4}" presName="parentText" presStyleLbl="node1" presStyleIdx="7" presStyleCnt="9">
        <dgm:presLayoutVars>
          <dgm:chMax val="0"/>
          <dgm:bulletEnabled val="1"/>
        </dgm:presLayoutVars>
      </dgm:prSet>
      <dgm:spPr/>
    </dgm:pt>
    <dgm:pt modelId="{8DD51728-6AA8-4B80-B365-8C773E050451}" type="pres">
      <dgm:prSet presAssocID="{E37A110F-6A9C-480E-95D4-EF064A8F41BC}" presName="spacer" presStyleCnt="0"/>
      <dgm:spPr/>
    </dgm:pt>
    <dgm:pt modelId="{4F6B7243-645E-4935-898E-70868041D333}" type="pres">
      <dgm:prSet presAssocID="{801322C1-855A-48DD-B89F-888FE3BE16CA}" presName="parentText" presStyleLbl="node1" presStyleIdx="8" presStyleCnt="9">
        <dgm:presLayoutVars>
          <dgm:chMax val="0"/>
          <dgm:bulletEnabled val="1"/>
        </dgm:presLayoutVars>
      </dgm:prSet>
      <dgm:spPr/>
    </dgm:pt>
  </dgm:ptLst>
  <dgm:cxnLst>
    <dgm:cxn modelId="{B0FC8502-2812-48D6-BD47-1E04C4CACAD6}" type="presOf" srcId="{C5B1194A-A85F-4FDF-A1CD-9CCD58BDE395}" destId="{23C04686-FE91-4F06-8706-7DCCC3A259BA}" srcOrd="0" destOrd="0" presId="urn:microsoft.com/office/officeart/2005/8/layout/vList2"/>
    <dgm:cxn modelId="{72C5FA25-8F09-41AC-B33A-63EAAA4E066F}" type="presOf" srcId="{3A3F2218-7B49-4435-BAC4-3C1059B76F18}" destId="{CA37F727-1F3B-40E7-AA09-790D3DC9B74B}" srcOrd="0" destOrd="0" presId="urn:microsoft.com/office/officeart/2005/8/layout/vList2"/>
    <dgm:cxn modelId="{EC3E2526-53B7-4C03-8231-46D163A01B08}" type="presOf" srcId="{83DB5026-9BEA-4053-8A61-664D6D5DB09A}" destId="{5C9983C1-0BEF-4DCB-BDB4-C667BFE19E56}" srcOrd="0" destOrd="0" presId="urn:microsoft.com/office/officeart/2005/8/layout/vList2"/>
    <dgm:cxn modelId="{5763C531-F0D1-425E-8B0D-37F36BBD2A2D}" srcId="{AE734376-7F89-4582-89CA-943933CA0FE4}" destId="{C5B1194A-A85F-4FDF-A1CD-9CCD58BDE395}" srcOrd="3" destOrd="0" parTransId="{A93067A4-AE2D-40C7-A5A0-D12ACF223593}" sibTransId="{0B71FF80-DD56-4415-8EDD-A4DB519F6039}"/>
    <dgm:cxn modelId="{98695933-D0B1-484E-BF63-C407841CA2E3}" type="presOf" srcId="{531380DF-473F-4250-B849-79B5CD24B2B1}" destId="{BB1B13E2-9645-45AF-A411-CC8ADA052066}" srcOrd="0" destOrd="0" presId="urn:microsoft.com/office/officeart/2005/8/layout/vList2"/>
    <dgm:cxn modelId="{1196D942-81BF-427E-9DD7-F77460A4F313}" srcId="{AE734376-7F89-4582-89CA-943933CA0FE4}" destId="{86AECC53-123F-411F-9B0B-BCE023F68FEA}" srcOrd="1" destOrd="0" parTransId="{29906B46-C904-49D9-A0D8-1E79B2F38715}" sibTransId="{476BE926-2D28-4E62-95F1-2F07A793E7A0}"/>
    <dgm:cxn modelId="{11ADEC63-9D7F-451E-8F0E-6A19606BC630}" srcId="{AE734376-7F89-4582-89CA-943933CA0FE4}" destId="{83DB5026-9BEA-4053-8A61-664D6D5DB09A}" srcOrd="6" destOrd="0" parTransId="{B625A5E4-1C6E-457E-BB4C-C1DD63179963}" sibTransId="{07629A18-8509-4C10-90BF-BE6D68BB013C}"/>
    <dgm:cxn modelId="{E09B1469-4D69-4756-AA25-2B710E4A6722}" type="presOf" srcId="{959178D4-C4FD-4377-BB8E-C45E36FCBDE7}" destId="{13DD12D2-D8A8-45B3-AD8E-248C319E405C}" srcOrd="0" destOrd="0" presId="urn:microsoft.com/office/officeart/2005/8/layout/vList2"/>
    <dgm:cxn modelId="{284C9657-FA46-4538-B967-F358ECA90A17}" srcId="{AE734376-7F89-4582-89CA-943933CA0FE4}" destId="{801322C1-855A-48DD-B89F-888FE3BE16CA}" srcOrd="8" destOrd="0" parTransId="{557B76C2-BB8F-4B52-9232-60AE3C06F076}" sibTransId="{A7D7EEB9-DE34-440D-9F66-933534FAC099}"/>
    <dgm:cxn modelId="{81946A59-6B79-4438-99E3-FEF2E4EF42D2}" srcId="{AE734376-7F89-4582-89CA-943933CA0FE4}" destId="{3A3F2218-7B49-4435-BAC4-3C1059B76F18}" srcOrd="0" destOrd="0" parTransId="{079FC199-5008-4418-8899-04C812A0C695}" sibTransId="{4E1583F3-BE9F-4AAC-9FB9-01FB826EC8D1}"/>
    <dgm:cxn modelId="{E768679A-C7A0-43BF-A8CD-D9B5CB27701B}" type="presOf" srcId="{86AECC53-123F-411F-9B0B-BCE023F68FEA}" destId="{E6629E75-DBC4-445D-BC5A-34785D5043DA}" srcOrd="0" destOrd="0" presId="urn:microsoft.com/office/officeart/2005/8/layout/vList2"/>
    <dgm:cxn modelId="{AAAD1DAD-2D70-4501-AB95-3970CF3946ED}" srcId="{AE734376-7F89-4582-89CA-943933CA0FE4}" destId="{4911107C-0313-45D5-ABD5-5D0F0A38B3D4}" srcOrd="7" destOrd="0" parTransId="{C5FA4FC2-764D-4FCD-B01B-1C7CD5705539}" sibTransId="{E37A110F-6A9C-480E-95D4-EF064A8F41BC}"/>
    <dgm:cxn modelId="{E3149BB4-CD96-4B29-ADB5-81AAD9D6031E}" type="presOf" srcId="{C8BC4A4A-DCEA-4421-AB1C-7C4581DAD917}" destId="{017DA611-D8E7-4D59-B391-3C959731F00E}" srcOrd="0" destOrd="0" presId="urn:microsoft.com/office/officeart/2005/8/layout/vList2"/>
    <dgm:cxn modelId="{653DEBD6-9009-4734-A9A9-707F3859DA4F}" srcId="{AE734376-7F89-4582-89CA-943933CA0FE4}" destId="{959178D4-C4FD-4377-BB8E-C45E36FCBDE7}" srcOrd="4" destOrd="0" parTransId="{F488EEFA-F32E-4637-BAEB-E09F9F891FAF}" sibTransId="{17EF1418-E35F-4335-95E2-375D2FC27D3C}"/>
    <dgm:cxn modelId="{411FFBD9-DDB8-456E-94B5-6D24842B46F4}" srcId="{AE734376-7F89-4582-89CA-943933CA0FE4}" destId="{531380DF-473F-4250-B849-79B5CD24B2B1}" srcOrd="2" destOrd="0" parTransId="{73DD8AA4-DF55-445A-91E2-BBC00248737F}" sibTransId="{D4881AE7-EDD1-4600-AF33-4F3CE74AE6C5}"/>
    <dgm:cxn modelId="{CA875FDF-9263-453C-B29D-C5A4912133FA}" type="presOf" srcId="{4911107C-0313-45D5-ABD5-5D0F0A38B3D4}" destId="{F5F571FD-4541-432C-9A47-904C1C3892B2}" srcOrd="0" destOrd="0" presId="urn:microsoft.com/office/officeart/2005/8/layout/vList2"/>
    <dgm:cxn modelId="{B6A626E6-413A-4B17-B322-C40280FDE51D}" type="presOf" srcId="{AE734376-7F89-4582-89CA-943933CA0FE4}" destId="{327BCD5F-D00D-4A56-A1F7-1EF3A926BC7B}" srcOrd="0" destOrd="0" presId="urn:microsoft.com/office/officeart/2005/8/layout/vList2"/>
    <dgm:cxn modelId="{8BE7F5F5-ABFD-4274-A613-5BB3277E26A3}" srcId="{AE734376-7F89-4582-89CA-943933CA0FE4}" destId="{C8BC4A4A-DCEA-4421-AB1C-7C4581DAD917}" srcOrd="5" destOrd="0" parTransId="{B4D7D2A8-4A76-46F5-934C-3BB5F62F248E}" sibTransId="{2C1C088D-43CD-4DA3-9B0A-B27809CFF7E4}"/>
    <dgm:cxn modelId="{2674AEFF-4768-434D-8FBB-286FCCB39B4B}" type="presOf" srcId="{801322C1-855A-48DD-B89F-888FE3BE16CA}" destId="{4F6B7243-645E-4935-898E-70868041D333}" srcOrd="0" destOrd="0" presId="urn:microsoft.com/office/officeart/2005/8/layout/vList2"/>
    <dgm:cxn modelId="{21914FFA-6D0A-4ADB-A68E-88DD176B41B9}" type="presParOf" srcId="{327BCD5F-D00D-4A56-A1F7-1EF3A926BC7B}" destId="{CA37F727-1F3B-40E7-AA09-790D3DC9B74B}" srcOrd="0" destOrd="0" presId="urn:microsoft.com/office/officeart/2005/8/layout/vList2"/>
    <dgm:cxn modelId="{5A8E4570-BBE6-4E67-A789-8333FBC55EAC}" type="presParOf" srcId="{327BCD5F-D00D-4A56-A1F7-1EF3A926BC7B}" destId="{9AB980C7-F8CA-49E4-97D4-F4FC1FCF1229}" srcOrd="1" destOrd="0" presId="urn:microsoft.com/office/officeart/2005/8/layout/vList2"/>
    <dgm:cxn modelId="{5EA69DCA-5E54-49FD-A5FF-E2604C225F3A}" type="presParOf" srcId="{327BCD5F-D00D-4A56-A1F7-1EF3A926BC7B}" destId="{E6629E75-DBC4-445D-BC5A-34785D5043DA}" srcOrd="2" destOrd="0" presId="urn:microsoft.com/office/officeart/2005/8/layout/vList2"/>
    <dgm:cxn modelId="{1EA78FD8-8965-4643-B30B-E30CD2D3D9E3}" type="presParOf" srcId="{327BCD5F-D00D-4A56-A1F7-1EF3A926BC7B}" destId="{B11A9491-B8AD-4368-828D-F94E41778E4A}" srcOrd="3" destOrd="0" presId="urn:microsoft.com/office/officeart/2005/8/layout/vList2"/>
    <dgm:cxn modelId="{23D5B3F4-F778-40B2-94A3-AF33E711CD5C}" type="presParOf" srcId="{327BCD5F-D00D-4A56-A1F7-1EF3A926BC7B}" destId="{BB1B13E2-9645-45AF-A411-CC8ADA052066}" srcOrd="4" destOrd="0" presId="urn:microsoft.com/office/officeart/2005/8/layout/vList2"/>
    <dgm:cxn modelId="{983DB95E-72CF-44AE-988B-1C40731C0F0A}" type="presParOf" srcId="{327BCD5F-D00D-4A56-A1F7-1EF3A926BC7B}" destId="{8D40A573-ACD7-406B-BA27-C8B0580CD233}" srcOrd="5" destOrd="0" presId="urn:microsoft.com/office/officeart/2005/8/layout/vList2"/>
    <dgm:cxn modelId="{C8A76D72-AC3E-409C-8BDB-163B1F0436F2}" type="presParOf" srcId="{327BCD5F-D00D-4A56-A1F7-1EF3A926BC7B}" destId="{23C04686-FE91-4F06-8706-7DCCC3A259BA}" srcOrd="6" destOrd="0" presId="urn:microsoft.com/office/officeart/2005/8/layout/vList2"/>
    <dgm:cxn modelId="{45C7DC64-837C-4F7B-B153-AF5D11D9AF86}" type="presParOf" srcId="{327BCD5F-D00D-4A56-A1F7-1EF3A926BC7B}" destId="{219B65D0-CC5B-4478-9DCB-FAE483B96D32}" srcOrd="7" destOrd="0" presId="urn:microsoft.com/office/officeart/2005/8/layout/vList2"/>
    <dgm:cxn modelId="{011F6EFB-A7DB-41BE-A2D3-DB30A4407E34}" type="presParOf" srcId="{327BCD5F-D00D-4A56-A1F7-1EF3A926BC7B}" destId="{13DD12D2-D8A8-45B3-AD8E-248C319E405C}" srcOrd="8" destOrd="0" presId="urn:microsoft.com/office/officeart/2005/8/layout/vList2"/>
    <dgm:cxn modelId="{CCBBABA7-4508-4AB4-B3B1-9EE2B41C93EA}" type="presParOf" srcId="{327BCD5F-D00D-4A56-A1F7-1EF3A926BC7B}" destId="{3FD0B7A3-54B8-4D19-BE2B-E9B7ACB1B771}" srcOrd="9" destOrd="0" presId="urn:microsoft.com/office/officeart/2005/8/layout/vList2"/>
    <dgm:cxn modelId="{2D0F5BB1-1B9D-4D88-A7C5-A036D138590E}" type="presParOf" srcId="{327BCD5F-D00D-4A56-A1F7-1EF3A926BC7B}" destId="{017DA611-D8E7-4D59-B391-3C959731F00E}" srcOrd="10" destOrd="0" presId="urn:microsoft.com/office/officeart/2005/8/layout/vList2"/>
    <dgm:cxn modelId="{411FCB41-E5E8-4C18-B4AB-0A09AD924CCE}" type="presParOf" srcId="{327BCD5F-D00D-4A56-A1F7-1EF3A926BC7B}" destId="{CB1C009B-297D-4D35-8BFA-C92BEE23EBC3}" srcOrd="11" destOrd="0" presId="urn:microsoft.com/office/officeart/2005/8/layout/vList2"/>
    <dgm:cxn modelId="{6FDE6DC4-CE04-4F81-9CCA-15B1DA12598F}" type="presParOf" srcId="{327BCD5F-D00D-4A56-A1F7-1EF3A926BC7B}" destId="{5C9983C1-0BEF-4DCB-BDB4-C667BFE19E56}" srcOrd="12" destOrd="0" presId="urn:microsoft.com/office/officeart/2005/8/layout/vList2"/>
    <dgm:cxn modelId="{11E49779-D12B-4A31-909B-3B438F466E9D}" type="presParOf" srcId="{327BCD5F-D00D-4A56-A1F7-1EF3A926BC7B}" destId="{1BFC9789-00B6-4651-8292-540FD0D91488}" srcOrd="13" destOrd="0" presId="urn:microsoft.com/office/officeart/2005/8/layout/vList2"/>
    <dgm:cxn modelId="{D2209552-20A6-423E-BA69-CA941765DD84}" type="presParOf" srcId="{327BCD5F-D00D-4A56-A1F7-1EF3A926BC7B}" destId="{F5F571FD-4541-432C-9A47-904C1C3892B2}" srcOrd="14" destOrd="0" presId="urn:microsoft.com/office/officeart/2005/8/layout/vList2"/>
    <dgm:cxn modelId="{56EE1283-CBDB-41B9-A7DA-0FE7F644A87E}" type="presParOf" srcId="{327BCD5F-D00D-4A56-A1F7-1EF3A926BC7B}" destId="{8DD51728-6AA8-4B80-B365-8C773E050451}" srcOrd="15" destOrd="0" presId="urn:microsoft.com/office/officeart/2005/8/layout/vList2"/>
    <dgm:cxn modelId="{B2E28897-1096-4F8C-86CE-48555BB5D80D}" type="presParOf" srcId="{327BCD5F-D00D-4A56-A1F7-1EF3A926BC7B}" destId="{4F6B7243-645E-4935-898E-70868041D333}"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103E40-034F-4978-94D7-932E54F8087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5DAFEDD-1465-47A1-B51E-55C75B01BF5A}">
      <dgm:prSet/>
      <dgm:spPr/>
      <dgm:t>
        <a:bodyPr/>
        <a:lstStyle/>
        <a:p>
          <a:r>
            <a:rPr lang="en-GB" dirty="0">
              <a:latin typeface="Calibri"/>
              <a:cs typeface="Calibri"/>
            </a:rPr>
            <a:t>Yes. We do see a need to provide training for some students on how to use technology at UWTSD. We have come across many individuals who have limited or no IT technology skills or knowledge. </a:t>
          </a:r>
          <a:endParaRPr lang="en-US" dirty="0">
            <a:latin typeface="Calibri"/>
            <a:cs typeface="Calibri"/>
          </a:endParaRPr>
        </a:p>
      </dgm:t>
    </dgm:pt>
    <dgm:pt modelId="{14BCFB00-DE33-4D2B-A6E1-5FFC48DB83B1}" type="parTrans" cxnId="{C78FA741-28F0-4C38-9CD1-13B40B5D56B5}">
      <dgm:prSet/>
      <dgm:spPr/>
      <dgm:t>
        <a:bodyPr/>
        <a:lstStyle/>
        <a:p>
          <a:endParaRPr lang="en-US"/>
        </a:p>
      </dgm:t>
    </dgm:pt>
    <dgm:pt modelId="{358C6D2D-2E09-480B-90E2-11201E6AEFFD}" type="sibTrans" cxnId="{C78FA741-28F0-4C38-9CD1-13B40B5D56B5}">
      <dgm:prSet/>
      <dgm:spPr/>
      <dgm:t>
        <a:bodyPr/>
        <a:lstStyle/>
        <a:p>
          <a:endParaRPr lang="en-US"/>
        </a:p>
      </dgm:t>
    </dgm:pt>
    <dgm:pt modelId="{FCFB248A-5514-4B0D-97C8-0FE0FC42D247}">
      <dgm:prSet/>
      <dgm:spPr/>
      <dgm:t>
        <a:bodyPr/>
        <a:lstStyle/>
        <a:p>
          <a:r>
            <a:rPr lang="en-GB" dirty="0">
              <a:latin typeface="Calibri"/>
              <a:cs typeface="Calibri"/>
            </a:rPr>
            <a:t>There are many ways to use technology to collaborate at UWTSD,  but we need to have a basic understanding and skills set in IT functional skills ready for use  to successfully progress further at UWTSD with our assignments.</a:t>
          </a:r>
          <a:endParaRPr lang="en-US" dirty="0">
            <a:latin typeface="Calibri"/>
            <a:cs typeface="Calibri"/>
          </a:endParaRPr>
        </a:p>
      </dgm:t>
    </dgm:pt>
    <dgm:pt modelId="{5ED14E20-2F11-4FF2-B458-69911BECD3CE}" type="parTrans" cxnId="{76E8DDDE-5455-4905-B398-55B39D49D32A}">
      <dgm:prSet/>
      <dgm:spPr/>
      <dgm:t>
        <a:bodyPr/>
        <a:lstStyle/>
        <a:p>
          <a:endParaRPr lang="en-US"/>
        </a:p>
      </dgm:t>
    </dgm:pt>
    <dgm:pt modelId="{6A1DB417-9BCD-4266-8254-D58CEB6F29E9}" type="sibTrans" cxnId="{76E8DDDE-5455-4905-B398-55B39D49D32A}">
      <dgm:prSet/>
      <dgm:spPr/>
      <dgm:t>
        <a:bodyPr/>
        <a:lstStyle/>
        <a:p>
          <a:endParaRPr lang="en-US"/>
        </a:p>
      </dgm:t>
    </dgm:pt>
    <dgm:pt modelId="{4029F62A-5C59-4B07-BECD-D6BC60D2E074}">
      <dgm:prSet/>
      <dgm:spPr/>
      <dgm:t>
        <a:bodyPr/>
        <a:lstStyle/>
        <a:p>
          <a:r>
            <a:rPr lang="en-GB" dirty="0">
              <a:latin typeface="Calibri"/>
              <a:cs typeface="Calibri"/>
            </a:rPr>
            <a:t>Most students we have come across fail to see the importance of having Technology Knowledge to collaborate at UWTSD. Without these skills, unfortunately students either leave or fail to deliver assignments following the guidelines.</a:t>
          </a:r>
          <a:endParaRPr lang="en-US" dirty="0">
            <a:latin typeface="Calibri"/>
            <a:cs typeface="Calibri"/>
          </a:endParaRPr>
        </a:p>
      </dgm:t>
    </dgm:pt>
    <dgm:pt modelId="{C3A3E50B-B750-4F18-89C6-64D720122B17}" type="parTrans" cxnId="{900B11E0-0EB4-49BD-8391-21E899311AF8}">
      <dgm:prSet/>
      <dgm:spPr/>
      <dgm:t>
        <a:bodyPr/>
        <a:lstStyle/>
        <a:p>
          <a:endParaRPr lang="en-US"/>
        </a:p>
      </dgm:t>
    </dgm:pt>
    <dgm:pt modelId="{773764AA-E712-450A-9650-5663698B1C4A}" type="sibTrans" cxnId="{900B11E0-0EB4-49BD-8391-21E899311AF8}">
      <dgm:prSet/>
      <dgm:spPr/>
      <dgm:t>
        <a:bodyPr/>
        <a:lstStyle/>
        <a:p>
          <a:endParaRPr lang="en-US"/>
        </a:p>
      </dgm:t>
    </dgm:pt>
    <dgm:pt modelId="{3BBA933B-54A9-413B-AE3F-3AEDA0FBFFFF}" type="pres">
      <dgm:prSet presAssocID="{63103E40-034F-4978-94D7-932E54F80877}" presName="root" presStyleCnt="0">
        <dgm:presLayoutVars>
          <dgm:dir/>
          <dgm:resizeHandles val="exact"/>
        </dgm:presLayoutVars>
      </dgm:prSet>
      <dgm:spPr/>
    </dgm:pt>
    <dgm:pt modelId="{FA6B60C8-D625-4A8A-A836-108A7CC40C81}" type="pres">
      <dgm:prSet presAssocID="{75DAFEDD-1465-47A1-B51E-55C75B01BF5A}" presName="compNode" presStyleCnt="0"/>
      <dgm:spPr/>
    </dgm:pt>
    <dgm:pt modelId="{33DDEF2A-DD36-4BB9-8C35-E9B31546C9E1}" type="pres">
      <dgm:prSet presAssocID="{75DAFEDD-1465-47A1-B51E-55C75B01BF5A}" presName="bgRect" presStyleLbl="bgShp" presStyleIdx="0" presStyleCnt="3"/>
      <dgm:spPr/>
    </dgm:pt>
    <dgm:pt modelId="{8247B4FB-A55E-4018-AD9C-D76837CF43B3}" type="pres">
      <dgm:prSet presAssocID="{75DAFEDD-1465-47A1-B51E-55C75B01BF5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DAC97F16-D126-4BE7-A8D2-BE258DFB8754}" type="pres">
      <dgm:prSet presAssocID="{75DAFEDD-1465-47A1-B51E-55C75B01BF5A}" presName="spaceRect" presStyleCnt="0"/>
      <dgm:spPr/>
    </dgm:pt>
    <dgm:pt modelId="{F37C222D-5E06-40DE-823B-371F8DBC3C7D}" type="pres">
      <dgm:prSet presAssocID="{75DAFEDD-1465-47A1-B51E-55C75B01BF5A}" presName="parTx" presStyleLbl="revTx" presStyleIdx="0" presStyleCnt="3">
        <dgm:presLayoutVars>
          <dgm:chMax val="0"/>
          <dgm:chPref val="0"/>
        </dgm:presLayoutVars>
      </dgm:prSet>
      <dgm:spPr/>
    </dgm:pt>
    <dgm:pt modelId="{E0CDABB7-1A33-4907-BCEB-5FFD45765095}" type="pres">
      <dgm:prSet presAssocID="{358C6D2D-2E09-480B-90E2-11201E6AEFFD}" presName="sibTrans" presStyleCnt="0"/>
      <dgm:spPr/>
    </dgm:pt>
    <dgm:pt modelId="{AF7B681A-0F24-4F2D-81E7-9F242129FF79}" type="pres">
      <dgm:prSet presAssocID="{FCFB248A-5514-4B0D-97C8-0FE0FC42D247}" presName="compNode" presStyleCnt="0"/>
      <dgm:spPr/>
    </dgm:pt>
    <dgm:pt modelId="{01CB4206-0B0C-45B4-A1F3-F0336779271A}" type="pres">
      <dgm:prSet presAssocID="{FCFB248A-5514-4B0D-97C8-0FE0FC42D247}" presName="bgRect" presStyleLbl="bgShp" presStyleIdx="1" presStyleCnt="3"/>
      <dgm:spPr/>
    </dgm:pt>
    <dgm:pt modelId="{0E571524-4E94-4D36-ABA6-A02994D68FDA}" type="pres">
      <dgm:prSet presAssocID="{FCFB248A-5514-4B0D-97C8-0FE0FC42D24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64FD6E44-8DFC-4E13-BDE7-2301D28A8110}" type="pres">
      <dgm:prSet presAssocID="{FCFB248A-5514-4B0D-97C8-0FE0FC42D247}" presName="spaceRect" presStyleCnt="0"/>
      <dgm:spPr/>
    </dgm:pt>
    <dgm:pt modelId="{0BB931D6-E948-47D3-AF89-75DE01E70B6D}" type="pres">
      <dgm:prSet presAssocID="{FCFB248A-5514-4B0D-97C8-0FE0FC42D247}" presName="parTx" presStyleLbl="revTx" presStyleIdx="1" presStyleCnt="3">
        <dgm:presLayoutVars>
          <dgm:chMax val="0"/>
          <dgm:chPref val="0"/>
        </dgm:presLayoutVars>
      </dgm:prSet>
      <dgm:spPr/>
    </dgm:pt>
    <dgm:pt modelId="{AEDC3702-71CF-444C-837D-4430200EE3E9}" type="pres">
      <dgm:prSet presAssocID="{6A1DB417-9BCD-4266-8254-D58CEB6F29E9}" presName="sibTrans" presStyleCnt="0"/>
      <dgm:spPr/>
    </dgm:pt>
    <dgm:pt modelId="{1036A871-C9F6-4834-AF90-1522FEE9CB9A}" type="pres">
      <dgm:prSet presAssocID="{4029F62A-5C59-4B07-BECD-D6BC60D2E074}" presName="compNode" presStyleCnt="0"/>
      <dgm:spPr/>
    </dgm:pt>
    <dgm:pt modelId="{529A26AF-F453-46B9-854F-7142241A0BD0}" type="pres">
      <dgm:prSet presAssocID="{4029F62A-5C59-4B07-BECD-D6BC60D2E074}" presName="bgRect" presStyleLbl="bgShp" presStyleIdx="2" presStyleCnt="3"/>
      <dgm:spPr/>
    </dgm:pt>
    <dgm:pt modelId="{1D7EFD69-2932-4EBF-B04D-59B25D14234A}" type="pres">
      <dgm:prSet presAssocID="{4029F62A-5C59-4B07-BECD-D6BC60D2E07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972C4550-9D52-46A8-A91E-22CF279824BC}" type="pres">
      <dgm:prSet presAssocID="{4029F62A-5C59-4B07-BECD-D6BC60D2E074}" presName="spaceRect" presStyleCnt="0"/>
      <dgm:spPr/>
    </dgm:pt>
    <dgm:pt modelId="{C8D177C3-B309-4FFB-8D7C-F407145B795C}" type="pres">
      <dgm:prSet presAssocID="{4029F62A-5C59-4B07-BECD-D6BC60D2E074}" presName="parTx" presStyleLbl="revTx" presStyleIdx="2" presStyleCnt="3">
        <dgm:presLayoutVars>
          <dgm:chMax val="0"/>
          <dgm:chPref val="0"/>
        </dgm:presLayoutVars>
      </dgm:prSet>
      <dgm:spPr/>
    </dgm:pt>
  </dgm:ptLst>
  <dgm:cxnLst>
    <dgm:cxn modelId="{9DC99A22-B071-434E-9369-CAC9C2142677}" type="presOf" srcId="{63103E40-034F-4978-94D7-932E54F80877}" destId="{3BBA933B-54A9-413B-AE3F-3AEDA0FBFFFF}" srcOrd="0" destOrd="0" presId="urn:microsoft.com/office/officeart/2018/2/layout/IconVerticalSolidList"/>
    <dgm:cxn modelId="{0E052328-01D7-4646-BA88-A49AF5A1A918}" type="presOf" srcId="{4029F62A-5C59-4B07-BECD-D6BC60D2E074}" destId="{C8D177C3-B309-4FFB-8D7C-F407145B795C}" srcOrd="0" destOrd="0" presId="urn:microsoft.com/office/officeart/2018/2/layout/IconVerticalSolidList"/>
    <dgm:cxn modelId="{A43D505E-C117-4258-B5C1-D6CA40904EE8}" type="presOf" srcId="{75DAFEDD-1465-47A1-B51E-55C75B01BF5A}" destId="{F37C222D-5E06-40DE-823B-371F8DBC3C7D}" srcOrd="0" destOrd="0" presId="urn:microsoft.com/office/officeart/2018/2/layout/IconVerticalSolidList"/>
    <dgm:cxn modelId="{C78FA741-28F0-4C38-9CD1-13B40B5D56B5}" srcId="{63103E40-034F-4978-94D7-932E54F80877}" destId="{75DAFEDD-1465-47A1-B51E-55C75B01BF5A}" srcOrd="0" destOrd="0" parTransId="{14BCFB00-DE33-4D2B-A6E1-5FFC48DB83B1}" sibTransId="{358C6D2D-2E09-480B-90E2-11201E6AEFFD}"/>
    <dgm:cxn modelId="{871F6268-F334-4951-BA87-ADDAA961A92E}" type="presOf" srcId="{FCFB248A-5514-4B0D-97C8-0FE0FC42D247}" destId="{0BB931D6-E948-47D3-AF89-75DE01E70B6D}" srcOrd="0" destOrd="0" presId="urn:microsoft.com/office/officeart/2018/2/layout/IconVerticalSolidList"/>
    <dgm:cxn modelId="{76E8DDDE-5455-4905-B398-55B39D49D32A}" srcId="{63103E40-034F-4978-94D7-932E54F80877}" destId="{FCFB248A-5514-4B0D-97C8-0FE0FC42D247}" srcOrd="1" destOrd="0" parTransId="{5ED14E20-2F11-4FF2-B458-69911BECD3CE}" sibTransId="{6A1DB417-9BCD-4266-8254-D58CEB6F29E9}"/>
    <dgm:cxn modelId="{900B11E0-0EB4-49BD-8391-21E899311AF8}" srcId="{63103E40-034F-4978-94D7-932E54F80877}" destId="{4029F62A-5C59-4B07-BECD-D6BC60D2E074}" srcOrd="2" destOrd="0" parTransId="{C3A3E50B-B750-4F18-89C6-64D720122B17}" sibTransId="{773764AA-E712-450A-9650-5663698B1C4A}"/>
    <dgm:cxn modelId="{AAD4A987-24DA-4A3D-9163-38B9289EB569}" type="presParOf" srcId="{3BBA933B-54A9-413B-AE3F-3AEDA0FBFFFF}" destId="{FA6B60C8-D625-4A8A-A836-108A7CC40C81}" srcOrd="0" destOrd="0" presId="urn:microsoft.com/office/officeart/2018/2/layout/IconVerticalSolidList"/>
    <dgm:cxn modelId="{FC12EE43-BB73-4DD3-9F3F-D6A0851BED9D}" type="presParOf" srcId="{FA6B60C8-D625-4A8A-A836-108A7CC40C81}" destId="{33DDEF2A-DD36-4BB9-8C35-E9B31546C9E1}" srcOrd="0" destOrd="0" presId="urn:microsoft.com/office/officeart/2018/2/layout/IconVerticalSolidList"/>
    <dgm:cxn modelId="{5E4D67C1-D2BD-41F7-A25C-AC7F5BF3CF3D}" type="presParOf" srcId="{FA6B60C8-D625-4A8A-A836-108A7CC40C81}" destId="{8247B4FB-A55E-4018-AD9C-D76837CF43B3}" srcOrd="1" destOrd="0" presId="urn:microsoft.com/office/officeart/2018/2/layout/IconVerticalSolidList"/>
    <dgm:cxn modelId="{90AEB733-3AD5-4148-A329-B5B6BE01DF23}" type="presParOf" srcId="{FA6B60C8-D625-4A8A-A836-108A7CC40C81}" destId="{DAC97F16-D126-4BE7-A8D2-BE258DFB8754}" srcOrd="2" destOrd="0" presId="urn:microsoft.com/office/officeart/2018/2/layout/IconVerticalSolidList"/>
    <dgm:cxn modelId="{B37EF591-E61C-48C9-BB06-28930D639A73}" type="presParOf" srcId="{FA6B60C8-D625-4A8A-A836-108A7CC40C81}" destId="{F37C222D-5E06-40DE-823B-371F8DBC3C7D}" srcOrd="3" destOrd="0" presId="urn:microsoft.com/office/officeart/2018/2/layout/IconVerticalSolidList"/>
    <dgm:cxn modelId="{C0E3BCA4-45D0-4BE0-A32C-33195F85557C}" type="presParOf" srcId="{3BBA933B-54A9-413B-AE3F-3AEDA0FBFFFF}" destId="{E0CDABB7-1A33-4907-BCEB-5FFD45765095}" srcOrd="1" destOrd="0" presId="urn:microsoft.com/office/officeart/2018/2/layout/IconVerticalSolidList"/>
    <dgm:cxn modelId="{751E3DE6-7C4E-4464-BB1F-CE4B6EBA9519}" type="presParOf" srcId="{3BBA933B-54A9-413B-AE3F-3AEDA0FBFFFF}" destId="{AF7B681A-0F24-4F2D-81E7-9F242129FF79}" srcOrd="2" destOrd="0" presId="urn:microsoft.com/office/officeart/2018/2/layout/IconVerticalSolidList"/>
    <dgm:cxn modelId="{669205AC-738E-4463-BD39-079E2FD357EF}" type="presParOf" srcId="{AF7B681A-0F24-4F2D-81E7-9F242129FF79}" destId="{01CB4206-0B0C-45B4-A1F3-F0336779271A}" srcOrd="0" destOrd="0" presId="urn:microsoft.com/office/officeart/2018/2/layout/IconVerticalSolidList"/>
    <dgm:cxn modelId="{331015AB-EFF5-4832-9B94-CF06C0EB98EA}" type="presParOf" srcId="{AF7B681A-0F24-4F2D-81E7-9F242129FF79}" destId="{0E571524-4E94-4D36-ABA6-A02994D68FDA}" srcOrd="1" destOrd="0" presId="urn:microsoft.com/office/officeart/2018/2/layout/IconVerticalSolidList"/>
    <dgm:cxn modelId="{C6BEDD69-C12F-4582-A81A-A558D75D3F5C}" type="presParOf" srcId="{AF7B681A-0F24-4F2D-81E7-9F242129FF79}" destId="{64FD6E44-8DFC-4E13-BDE7-2301D28A8110}" srcOrd="2" destOrd="0" presId="urn:microsoft.com/office/officeart/2018/2/layout/IconVerticalSolidList"/>
    <dgm:cxn modelId="{A956E673-DB70-411E-A62E-9A979DD5B315}" type="presParOf" srcId="{AF7B681A-0F24-4F2D-81E7-9F242129FF79}" destId="{0BB931D6-E948-47D3-AF89-75DE01E70B6D}" srcOrd="3" destOrd="0" presId="urn:microsoft.com/office/officeart/2018/2/layout/IconVerticalSolidList"/>
    <dgm:cxn modelId="{EF5151E8-81A9-47A2-A466-1AC91A3FE79A}" type="presParOf" srcId="{3BBA933B-54A9-413B-AE3F-3AEDA0FBFFFF}" destId="{AEDC3702-71CF-444C-837D-4430200EE3E9}" srcOrd="3" destOrd="0" presId="urn:microsoft.com/office/officeart/2018/2/layout/IconVerticalSolidList"/>
    <dgm:cxn modelId="{3A2D3A0C-4BCB-49DE-83D8-88EC6107EB59}" type="presParOf" srcId="{3BBA933B-54A9-413B-AE3F-3AEDA0FBFFFF}" destId="{1036A871-C9F6-4834-AF90-1522FEE9CB9A}" srcOrd="4" destOrd="0" presId="urn:microsoft.com/office/officeart/2018/2/layout/IconVerticalSolidList"/>
    <dgm:cxn modelId="{075F89D4-9805-4892-B928-14FFF7EBBF1C}" type="presParOf" srcId="{1036A871-C9F6-4834-AF90-1522FEE9CB9A}" destId="{529A26AF-F453-46B9-854F-7142241A0BD0}" srcOrd="0" destOrd="0" presId="urn:microsoft.com/office/officeart/2018/2/layout/IconVerticalSolidList"/>
    <dgm:cxn modelId="{2AF4B5E9-89B9-446A-BC9C-C39C70FA810E}" type="presParOf" srcId="{1036A871-C9F6-4834-AF90-1522FEE9CB9A}" destId="{1D7EFD69-2932-4EBF-B04D-59B25D14234A}" srcOrd="1" destOrd="0" presId="urn:microsoft.com/office/officeart/2018/2/layout/IconVerticalSolidList"/>
    <dgm:cxn modelId="{C31E533A-E919-4542-9ED2-33456323B0D8}" type="presParOf" srcId="{1036A871-C9F6-4834-AF90-1522FEE9CB9A}" destId="{972C4550-9D52-46A8-A91E-22CF279824BC}" srcOrd="2" destOrd="0" presId="urn:microsoft.com/office/officeart/2018/2/layout/IconVerticalSolidList"/>
    <dgm:cxn modelId="{8DC4F095-636B-451D-8AAC-E6616F765216}" type="presParOf" srcId="{1036A871-C9F6-4834-AF90-1522FEE9CB9A}" destId="{C8D177C3-B309-4FFB-8D7C-F407145B795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CF7168-D3A2-4793-B157-4FBB603E07D4}" type="doc">
      <dgm:prSet loTypeId="urn:microsoft.com/office/officeart/2005/8/layout/radial2" loCatId="relationship" qsTypeId="urn:microsoft.com/office/officeart/2005/8/quickstyle/simple1" qsCatId="simple" csTypeId="urn:microsoft.com/office/officeart/2005/8/colors/colorful3" csCatId="colorful" phldr="1"/>
      <dgm:spPr/>
      <dgm:t>
        <a:bodyPr/>
        <a:lstStyle/>
        <a:p>
          <a:endParaRPr lang="en-GB"/>
        </a:p>
      </dgm:t>
    </dgm:pt>
    <dgm:pt modelId="{C2A7B061-7E00-4F57-98AF-AD1695CFFB8C}">
      <dgm:prSet phldrT="[Text]" phldr="0"/>
      <dgm:spPr/>
      <dgm:t>
        <a:bodyPr/>
        <a:lstStyle/>
        <a:p>
          <a:r>
            <a:rPr lang="en-GB" b="1" dirty="0">
              <a:latin typeface="Calibri"/>
              <a:cs typeface="Calibri"/>
            </a:rPr>
            <a:t>How to use Technology to improve collaboration.</a:t>
          </a:r>
          <a:endParaRPr lang="en-GB" dirty="0"/>
        </a:p>
      </dgm:t>
    </dgm:pt>
    <dgm:pt modelId="{9ADC9993-723C-4E22-A311-171D08602CE5}" type="parTrans" cxnId="{E8FB61D8-2878-4EAA-9954-10BF316F67F3}">
      <dgm:prSet/>
      <dgm:spPr/>
      <dgm:t>
        <a:bodyPr/>
        <a:lstStyle/>
        <a:p>
          <a:endParaRPr lang="en-GB"/>
        </a:p>
      </dgm:t>
    </dgm:pt>
    <dgm:pt modelId="{646DE78E-3890-4A3A-AC37-59BEDD37D9A9}" type="sibTrans" cxnId="{E8FB61D8-2878-4EAA-9954-10BF316F67F3}">
      <dgm:prSet/>
      <dgm:spPr/>
      <dgm:t>
        <a:bodyPr/>
        <a:lstStyle/>
        <a:p>
          <a:endParaRPr lang="en-GB"/>
        </a:p>
      </dgm:t>
    </dgm:pt>
    <dgm:pt modelId="{A06AF78F-63A4-4D48-BA6C-4D3C3FE84090}">
      <dgm:prSet phldrT="[Text]" phldr="0"/>
      <dgm:spPr/>
      <dgm:t>
        <a:bodyPr/>
        <a:lstStyle/>
        <a:p>
          <a:pPr rtl="0"/>
          <a:r>
            <a:rPr lang="en-GB" b="1" dirty="0">
              <a:latin typeface="Calibri"/>
              <a:cs typeface="Calibri"/>
            </a:rPr>
            <a:t>Understanding of Technology tools and how to use them.</a:t>
          </a:r>
        </a:p>
      </dgm:t>
    </dgm:pt>
    <dgm:pt modelId="{0E1962C3-31AD-472B-82BD-89E756801B2F}" type="parTrans" cxnId="{199B85F5-6F95-4696-80EC-87C3F48FB58E}">
      <dgm:prSet/>
      <dgm:spPr/>
      <dgm:t>
        <a:bodyPr/>
        <a:lstStyle/>
        <a:p>
          <a:endParaRPr lang="en-GB"/>
        </a:p>
      </dgm:t>
    </dgm:pt>
    <dgm:pt modelId="{0DF3909D-2126-40D6-BE38-B8E621C66657}" type="sibTrans" cxnId="{199B85F5-6F95-4696-80EC-87C3F48FB58E}">
      <dgm:prSet/>
      <dgm:spPr/>
      <dgm:t>
        <a:bodyPr/>
        <a:lstStyle/>
        <a:p>
          <a:endParaRPr lang="en-GB"/>
        </a:p>
      </dgm:t>
    </dgm:pt>
    <dgm:pt modelId="{5A473FD3-9953-45C3-9BF2-5CE060EEF22B}">
      <dgm:prSet phldrT="[Text]" phldr="0"/>
      <dgm:spPr/>
      <dgm:t>
        <a:bodyPr/>
        <a:lstStyle/>
        <a:p>
          <a:pPr rtl="0"/>
          <a:r>
            <a:rPr lang="en-GB" b="1" dirty="0">
              <a:latin typeface="Calibri"/>
              <a:cs typeface="Calibri"/>
            </a:rPr>
            <a:t>Boundary objects in Collaborative work and learning.</a:t>
          </a:r>
        </a:p>
      </dgm:t>
    </dgm:pt>
    <dgm:pt modelId="{527F1203-943D-418B-BA7A-38F2D45408A1}" type="parTrans" cxnId="{EE0C0A84-1893-479E-AD04-0EBC4CFEFFE9}">
      <dgm:prSet/>
      <dgm:spPr/>
      <dgm:t>
        <a:bodyPr/>
        <a:lstStyle/>
        <a:p>
          <a:endParaRPr lang="en-GB"/>
        </a:p>
      </dgm:t>
    </dgm:pt>
    <dgm:pt modelId="{47F37713-AC3E-453D-9E83-2D5826EB410F}" type="sibTrans" cxnId="{EE0C0A84-1893-479E-AD04-0EBC4CFEFFE9}">
      <dgm:prSet/>
      <dgm:spPr/>
      <dgm:t>
        <a:bodyPr/>
        <a:lstStyle/>
        <a:p>
          <a:endParaRPr lang="en-GB"/>
        </a:p>
      </dgm:t>
    </dgm:pt>
    <dgm:pt modelId="{E4199379-1510-473B-A6A6-FC0A35453BC4}">
      <dgm:prSet phldrT="[Text]" phldr="0"/>
      <dgm:spPr/>
      <dgm:t>
        <a:bodyPr/>
        <a:lstStyle/>
        <a:p>
          <a:pPr rtl="0"/>
          <a:r>
            <a:rPr lang="en-GB" b="1" dirty="0">
              <a:latin typeface="Calibri"/>
              <a:cs typeface="Calibri"/>
            </a:rPr>
            <a:t>Ways of learning and Collaborating.</a:t>
          </a:r>
        </a:p>
      </dgm:t>
    </dgm:pt>
    <dgm:pt modelId="{7875C925-FD79-4A8C-83BA-8DFE4D8BFB4E}" type="parTrans" cxnId="{8420CF72-F223-4D02-BDE9-D58522EFE942}">
      <dgm:prSet/>
      <dgm:spPr/>
      <dgm:t>
        <a:bodyPr/>
        <a:lstStyle/>
        <a:p>
          <a:endParaRPr lang="en-GB"/>
        </a:p>
      </dgm:t>
    </dgm:pt>
    <dgm:pt modelId="{B11D79B3-FC53-46AC-977D-6963CDA4B64D}" type="sibTrans" cxnId="{8420CF72-F223-4D02-BDE9-D58522EFE942}">
      <dgm:prSet/>
      <dgm:spPr/>
      <dgm:t>
        <a:bodyPr/>
        <a:lstStyle/>
        <a:p>
          <a:endParaRPr lang="en-GB"/>
        </a:p>
      </dgm:t>
    </dgm:pt>
    <dgm:pt modelId="{524919C8-562C-4AFD-9224-123EE8DCC5FA}">
      <dgm:prSet phldrT="[Text]" phldr="0"/>
      <dgm:spPr/>
      <dgm:t>
        <a:bodyPr/>
        <a:lstStyle/>
        <a:p>
          <a:pPr rtl="0"/>
          <a:r>
            <a:rPr lang="en-GB" b="1" dirty="0">
              <a:latin typeface="Calibri"/>
              <a:cs typeface="Calibri"/>
            </a:rPr>
            <a:t>IT Use, "Digital Skills and Students" </a:t>
          </a:r>
        </a:p>
      </dgm:t>
    </dgm:pt>
    <dgm:pt modelId="{E134C0E9-C335-4D5E-BF27-A4C42A3B41C6}" type="parTrans" cxnId="{19DF9E72-5C5E-481F-A6CA-AA052E1A5FCA}">
      <dgm:prSet/>
      <dgm:spPr/>
      <dgm:t>
        <a:bodyPr/>
        <a:lstStyle/>
        <a:p>
          <a:endParaRPr lang="en-GB"/>
        </a:p>
      </dgm:t>
    </dgm:pt>
    <dgm:pt modelId="{6D397C93-CB7D-4AAA-A01B-77FA7B4A37AB}" type="sibTrans" cxnId="{19DF9E72-5C5E-481F-A6CA-AA052E1A5FCA}">
      <dgm:prSet/>
      <dgm:spPr/>
      <dgm:t>
        <a:bodyPr/>
        <a:lstStyle/>
        <a:p>
          <a:endParaRPr lang="en-GB"/>
        </a:p>
      </dgm:t>
    </dgm:pt>
    <dgm:pt modelId="{F5002CFC-1209-4A88-A394-89C379BCCEF9}">
      <dgm:prSet phldr="0"/>
      <dgm:spPr/>
      <dgm:t>
        <a:bodyPr/>
        <a:lstStyle/>
        <a:p>
          <a:pPr rtl="0"/>
          <a:r>
            <a:rPr lang="en-GB" b="1" dirty="0">
              <a:latin typeface="Calibri"/>
              <a:cs typeface="Calibri"/>
            </a:rPr>
            <a:t>Academic Performance: Exploring the Digital Divide.</a:t>
          </a:r>
        </a:p>
      </dgm:t>
    </dgm:pt>
    <dgm:pt modelId="{E98925CE-1DA2-439F-BA1A-7A91904153E6}" type="parTrans" cxnId="{2578CD6E-9115-4496-A23C-4951108FF565}">
      <dgm:prSet/>
      <dgm:spPr/>
    </dgm:pt>
    <dgm:pt modelId="{E653DBF6-D60A-472A-8D87-7FBB5B9029B1}" type="sibTrans" cxnId="{2578CD6E-9115-4496-A23C-4951108FF565}">
      <dgm:prSet/>
      <dgm:spPr/>
    </dgm:pt>
    <dgm:pt modelId="{08E7FE2E-7ECE-42BC-9B8F-056B8356C447}" type="pres">
      <dgm:prSet presAssocID="{19CF7168-D3A2-4793-B157-4FBB603E07D4}" presName="composite" presStyleCnt="0">
        <dgm:presLayoutVars>
          <dgm:chMax val="5"/>
          <dgm:dir/>
          <dgm:animLvl val="ctr"/>
          <dgm:resizeHandles val="exact"/>
        </dgm:presLayoutVars>
      </dgm:prSet>
      <dgm:spPr/>
    </dgm:pt>
    <dgm:pt modelId="{66EAFD0E-E4D2-43C6-B9A8-48AA6FEAA842}" type="pres">
      <dgm:prSet presAssocID="{19CF7168-D3A2-4793-B157-4FBB603E07D4}" presName="cycle" presStyleCnt="0"/>
      <dgm:spPr/>
    </dgm:pt>
    <dgm:pt modelId="{30297ADA-249A-44BF-8199-9B594948E10A}" type="pres">
      <dgm:prSet presAssocID="{19CF7168-D3A2-4793-B157-4FBB603E07D4}" presName="centerShape" presStyleCnt="0"/>
      <dgm:spPr/>
    </dgm:pt>
    <dgm:pt modelId="{6EB61FB4-DED7-4DE9-AB4E-D6881BBAFC7F}" type="pres">
      <dgm:prSet presAssocID="{19CF7168-D3A2-4793-B157-4FBB603E07D4}" presName="connSite" presStyleLbl="node1" presStyleIdx="0" presStyleCnt="4"/>
      <dgm:spPr/>
    </dgm:pt>
    <dgm:pt modelId="{9F181E3B-3C3F-4C81-A921-0845FDF10448}" type="pres">
      <dgm:prSet presAssocID="{19CF7168-D3A2-4793-B157-4FBB603E07D4}" presName="visible" presStyleLbl="node1" presStyleIdx="0" presStyleCnt="4"/>
      <dgm:spPr/>
    </dgm:pt>
    <dgm:pt modelId="{477E8DA1-4068-45E3-A6FF-D5CBF37B555D}" type="pres">
      <dgm:prSet presAssocID="{9ADC9993-723C-4E22-A311-171D08602CE5}" presName="Name25" presStyleLbl="parChTrans1D1" presStyleIdx="0" presStyleCnt="3"/>
      <dgm:spPr/>
    </dgm:pt>
    <dgm:pt modelId="{EA7A2E1D-3973-49B5-AB6B-61EFA358EA31}" type="pres">
      <dgm:prSet presAssocID="{C2A7B061-7E00-4F57-98AF-AD1695CFFB8C}" presName="node" presStyleCnt="0"/>
      <dgm:spPr/>
    </dgm:pt>
    <dgm:pt modelId="{BFCA6A98-634B-4D9F-8B6C-688E7D111C34}" type="pres">
      <dgm:prSet presAssocID="{C2A7B061-7E00-4F57-98AF-AD1695CFFB8C}" presName="parentNode" presStyleLbl="node1" presStyleIdx="1" presStyleCnt="4">
        <dgm:presLayoutVars>
          <dgm:chMax val="1"/>
          <dgm:bulletEnabled val="1"/>
        </dgm:presLayoutVars>
      </dgm:prSet>
      <dgm:spPr/>
    </dgm:pt>
    <dgm:pt modelId="{93CBC5D7-3DC5-4725-BD30-963F51A52B3A}" type="pres">
      <dgm:prSet presAssocID="{C2A7B061-7E00-4F57-98AF-AD1695CFFB8C}" presName="childNode" presStyleLbl="revTx" presStyleIdx="0" presStyleCnt="3">
        <dgm:presLayoutVars>
          <dgm:bulletEnabled val="1"/>
        </dgm:presLayoutVars>
      </dgm:prSet>
      <dgm:spPr/>
    </dgm:pt>
    <dgm:pt modelId="{15CA7EA9-24C1-4115-8029-2B8CDC20BA0E}" type="pres">
      <dgm:prSet presAssocID="{527F1203-943D-418B-BA7A-38F2D45408A1}" presName="Name25" presStyleLbl="parChTrans1D1" presStyleIdx="1" presStyleCnt="3"/>
      <dgm:spPr/>
    </dgm:pt>
    <dgm:pt modelId="{EB6F7A06-DD85-42AC-9D2D-71B8DC280875}" type="pres">
      <dgm:prSet presAssocID="{5A473FD3-9953-45C3-9BF2-5CE060EEF22B}" presName="node" presStyleCnt="0"/>
      <dgm:spPr/>
    </dgm:pt>
    <dgm:pt modelId="{D3650644-47E8-4BE7-85AE-70C2565B40BA}" type="pres">
      <dgm:prSet presAssocID="{5A473FD3-9953-45C3-9BF2-5CE060EEF22B}" presName="parentNode" presStyleLbl="node1" presStyleIdx="2" presStyleCnt="4">
        <dgm:presLayoutVars>
          <dgm:chMax val="1"/>
          <dgm:bulletEnabled val="1"/>
        </dgm:presLayoutVars>
      </dgm:prSet>
      <dgm:spPr/>
    </dgm:pt>
    <dgm:pt modelId="{A3CFB3A2-D9D1-4266-B5EF-C9BABF0CC388}" type="pres">
      <dgm:prSet presAssocID="{5A473FD3-9953-45C3-9BF2-5CE060EEF22B}" presName="childNode" presStyleLbl="revTx" presStyleIdx="1" presStyleCnt="3">
        <dgm:presLayoutVars>
          <dgm:bulletEnabled val="1"/>
        </dgm:presLayoutVars>
      </dgm:prSet>
      <dgm:spPr/>
    </dgm:pt>
    <dgm:pt modelId="{791C6374-7398-4575-AC14-57325CF6EB8E}" type="pres">
      <dgm:prSet presAssocID="{E134C0E9-C335-4D5E-BF27-A4C42A3B41C6}" presName="Name25" presStyleLbl="parChTrans1D1" presStyleIdx="2" presStyleCnt="3"/>
      <dgm:spPr/>
    </dgm:pt>
    <dgm:pt modelId="{3666740D-485B-4277-BC49-BEC1160801C6}" type="pres">
      <dgm:prSet presAssocID="{524919C8-562C-4AFD-9224-123EE8DCC5FA}" presName="node" presStyleCnt="0"/>
      <dgm:spPr/>
    </dgm:pt>
    <dgm:pt modelId="{AD274335-38C4-42F5-B31E-6736B5B8D124}" type="pres">
      <dgm:prSet presAssocID="{524919C8-562C-4AFD-9224-123EE8DCC5FA}" presName="parentNode" presStyleLbl="node1" presStyleIdx="3" presStyleCnt="4">
        <dgm:presLayoutVars>
          <dgm:chMax val="1"/>
          <dgm:bulletEnabled val="1"/>
        </dgm:presLayoutVars>
      </dgm:prSet>
      <dgm:spPr/>
    </dgm:pt>
    <dgm:pt modelId="{29CB19DE-C949-436D-B395-C1C613FA6469}" type="pres">
      <dgm:prSet presAssocID="{524919C8-562C-4AFD-9224-123EE8DCC5FA}" presName="childNode" presStyleLbl="revTx" presStyleIdx="2" presStyleCnt="3">
        <dgm:presLayoutVars>
          <dgm:bulletEnabled val="1"/>
        </dgm:presLayoutVars>
      </dgm:prSet>
      <dgm:spPr/>
    </dgm:pt>
  </dgm:ptLst>
  <dgm:cxnLst>
    <dgm:cxn modelId="{E9A86220-7181-4607-B284-61F18F9BCDA0}" type="presOf" srcId="{9ADC9993-723C-4E22-A311-171D08602CE5}" destId="{477E8DA1-4068-45E3-A6FF-D5CBF37B555D}" srcOrd="0" destOrd="0" presId="urn:microsoft.com/office/officeart/2005/8/layout/radial2"/>
    <dgm:cxn modelId="{93EF8A2D-ECCD-4691-8E41-2668AABA676D}" type="presOf" srcId="{19CF7168-D3A2-4793-B157-4FBB603E07D4}" destId="{08E7FE2E-7ECE-42BC-9B8F-056B8356C447}" srcOrd="0" destOrd="0" presId="urn:microsoft.com/office/officeart/2005/8/layout/radial2"/>
    <dgm:cxn modelId="{ED94A931-63C1-4FA4-BF39-FB09D0C8CD96}" type="presOf" srcId="{F5002CFC-1209-4A88-A394-89C379BCCEF9}" destId="{29CB19DE-C949-436D-B395-C1C613FA6469}" srcOrd="0" destOrd="0" presId="urn:microsoft.com/office/officeart/2005/8/layout/radial2"/>
    <dgm:cxn modelId="{A6E3B943-DC18-458C-A600-862F2C460093}" type="presOf" srcId="{527F1203-943D-418B-BA7A-38F2D45408A1}" destId="{15CA7EA9-24C1-4115-8029-2B8CDC20BA0E}" srcOrd="0" destOrd="0" presId="urn:microsoft.com/office/officeart/2005/8/layout/radial2"/>
    <dgm:cxn modelId="{2578CD6E-9115-4496-A23C-4951108FF565}" srcId="{524919C8-562C-4AFD-9224-123EE8DCC5FA}" destId="{F5002CFC-1209-4A88-A394-89C379BCCEF9}" srcOrd="0" destOrd="0" parTransId="{E98925CE-1DA2-439F-BA1A-7A91904153E6}" sibTransId="{E653DBF6-D60A-472A-8D87-7FBB5B9029B1}"/>
    <dgm:cxn modelId="{1661994F-DD03-4BFA-9474-98864416A081}" type="presOf" srcId="{524919C8-562C-4AFD-9224-123EE8DCC5FA}" destId="{AD274335-38C4-42F5-B31E-6736B5B8D124}" srcOrd="0" destOrd="0" presId="urn:microsoft.com/office/officeart/2005/8/layout/radial2"/>
    <dgm:cxn modelId="{27240D70-DC99-4E3E-97F6-321F531523BD}" type="presOf" srcId="{E134C0E9-C335-4D5E-BF27-A4C42A3B41C6}" destId="{791C6374-7398-4575-AC14-57325CF6EB8E}" srcOrd="0" destOrd="0" presId="urn:microsoft.com/office/officeart/2005/8/layout/radial2"/>
    <dgm:cxn modelId="{19DF9E72-5C5E-481F-A6CA-AA052E1A5FCA}" srcId="{19CF7168-D3A2-4793-B157-4FBB603E07D4}" destId="{524919C8-562C-4AFD-9224-123EE8DCC5FA}" srcOrd="2" destOrd="0" parTransId="{E134C0E9-C335-4D5E-BF27-A4C42A3B41C6}" sibTransId="{6D397C93-CB7D-4AAA-A01B-77FA7B4A37AB}"/>
    <dgm:cxn modelId="{8420CF72-F223-4D02-BDE9-D58522EFE942}" srcId="{5A473FD3-9953-45C3-9BF2-5CE060EEF22B}" destId="{E4199379-1510-473B-A6A6-FC0A35453BC4}" srcOrd="0" destOrd="0" parTransId="{7875C925-FD79-4A8C-83BA-8DFE4D8BFB4E}" sibTransId="{B11D79B3-FC53-46AC-977D-6963CDA4B64D}"/>
    <dgm:cxn modelId="{EEECB974-6451-4AC5-9507-04D3CA85DF7F}" type="presOf" srcId="{E4199379-1510-473B-A6A6-FC0A35453BC4}" destId="{A3CFB3A2-D9D1-4266-B5EF-C9BABF0CC388}" srcOrd="0" destOrd="0" presId="urn:microsoft.com/office/officeart/2005/8/layout/radial2"/>
    <dgm:cxn modelId="{EE0C0A84-1893-479E-AD04-0EBC4CFEFFE9}" srcId="{19CF7168-D3A2-4793-B157-4FBB603E07D4}" destId="{5A473FD3-9953-45C3-9BF2-5CE060EEF22B}" srcOrd="1" destOrd="0" parTransId="{527F1203-943D-418B-BA7A-38F2D45408A1}" sibTransId="{47F37713-AC3E-453D-9E83-2D5826EB410F}"/>
    <dgm:cxn modelId="{46ECC290-145A-4036-9B31-3BDDAAC3C641}" type="presOf" srcId="{A06AF78F-63A4-4D48-BA6C-4D3C3FE84090}" destId="{93CBC5D7-3DC5-4725-BD30-963F51A52B3A}" srcOrd="0" destOrd="0" presId="urn:microsoft.com/office/officeart/2005/8/layout/radial2"/>
    <dgm:cxn modelId="{2EAEB7A5-2649-43AF-9BB5-799F834CDE35}" type="presOf" srcId="{5A473FD3-9953-45C3-9BF2-5CE060EEF22B}" destId="{D3650644-47E8-4BE7-85AE-70C2565B40BA}" srcOrd="0" destOrd="0" presId="urn:microsoft.com/office/officeart/2005/8/layout/radial2"/>
    <dgm:cxn modelId="{005D39D6-03FF-4742-9F58-65C5DD130FBA}" type="presOf" srcId="{C2A7B061-7E00-4F57-98AF-AD1695CFFB8C}" destId="{BFCA6A98-634B-4D9F-8B6C-688E7D111C34}" srcOrd="0" destOrd="0" presId="urn:microsoft.com/office/officeart/2005/8/layout/radial2"/>
    <dgm:cxn modelId="{E8FB61D8-2878-4EAA-9954-10BF316F67F3}" srcId="{19CF7168-D3A2-4793-B157-4FBB603E07D4}" destId="{C2A7B061-7E00-4F57-98AF-AD1695CFFB8C}" srcOrd="0" destOrd="0" parTransId="{9ADC9993-723C-4E22-A311-171D08602CE5}" sibTransId="{646DE78E-3890-4A3A-AC37-59BEDD37D9A9}"/>
    <dgm:cxn modelId="{199B85F5-6F95-4696-80EC-87C3F48FB58E}" srcId="{C2A7B061-7E00-4F57-98AF-AD1695CFFB8C}" destId="{A06AF78F-63A4-4D48-BA6C-4D3C3FE84090}" srcOrd="0" destOrd="0" parTransId="{0E1962C3-31AD-472B-82BD-89E756801B2F}" sibTransId="{0DF3909D-2126-40D6-BE38-B8E621C66657}"/>
    <dgm:cxn modelId="{71D229E8-D2C1-4009-BCC1-0013865D9E8E}" type="presParOf" srcId="{08E7FE2E-7ECE-42BC-9B8F-056B8356C447}" destId="{66EAFD0E-E4D2-43C6-B9A8-48AA6FEAA842}" srcOrd="0" destOrd="0" presId="urn:microsoft.com/office/officeart/2005/8/layout/radial2"/>
    <dgm:cxn modelId="{4A561BDF-95FA-46CB-AC95-DD7587CFDD6A}" type="presParOf" srcId="{66EAFD0E-E4D2-43C6-B9A8-48AA6FEAA842}" destId="{30297ADA-249A-44BF-8199-9B594948E10A}" srcOrd="0" destOrd="0" presId="urn:microsoft.com/office/officeart/2005/8/layout/radial2"/>
    <dgm:cxn modelId="{04FF5611-CD7D-4185-9581-1F1DC415BB9A}" type="presParOf" srcId="{30297ADA-249A-44BF-8199-9B594948E10A}" destId="{6EB61FB4-DED7-4DE9-AB4E-D6881BBAFC7F}" srcOrd="0" destOrd="0" presId="urn:microsoft.com/office/officeart/2005/8/layout/radial2"/>
    <dgm:cxn modelId="{65AEC3C3-6E06-4F58-9E66-F8388F5EB7A4}" type="presParOf" srcId="{30297ADA-249A-44BF-8199-9B594948E10A}" destId="{9F181E3B-3C3F-4C81-A921-0845FDF10448}" srcOrd="1" destOrd="0" presId="urn:microsoft.com/office/officeart/2005/8/layout/radial2"/>
    <dgm:cxn modelId="{E5860CC3-D0C6-4143-951A-7F811537BD71}" type="presParOf" srcId="{66EAFD0E-E4D2-43C6-B9A8-48AA6FEAA842}" destId="{477E8DA1-4068-45E3-A6FF-D5CBF37B555D}" srcOrd="1" destOrd="0" presId="urn:microsoft.com/office/officeart/2005/8/layout/radial2"/>
    <dgm:cxn modelId="{F2A57AA3-51CD-4F4F-B3DB-495F26935CB3}" type="presParOf" srcId="{66EAFD0E-E4D2-43C6-B9A8-48AA6FEAA842}" destId="{EA7A2E1D-3973-49B5-AB6B-61EFA358EA31}" srcOrd="2" destOrd="0" presId="urn:microsoft.com/office/officeart/2005/8/layout/radial2"/>
    <dgm:cxn modelId="{70B8503B-6A7C-4902-99E8-19277DD4EDAD}" type="presParOf" srcId="{EA7A2E1D-3973-49B5-AB6B-61EFA358EA31}" destId="{BFCA6A98-634B-4D9F-8B6C-688E7D111C34}" srcOrd="0" destOrd="0" presId="urn:microsoft.com/office/officeart/2005/8/layout/radial2"/>
    <dgm:cxn modelId="{30537839-583F-4230-8FC1-168C28F69CD3}" type="presParOf" srcId="{EA7A2E1D-3973-49B5-AB6B-61EFA358EA31}" destId="{93CBC5D7-3DC5-4725-BD30-963F51A52B3A}" srcOrd="1" destOrd="0" presId="urn:microsoft.com/office/officeart/2005/8/layout/radial2"/>
    <dgm:cxn modelId="{60DFFC2C-66F6-4C14-A23E-63C725DAA5FD}" type="presParOf" srcId="{66EAFD0E-E4D2-43C6-B9A8-48AA6FEAA842}" destId="{15CA7EA9-24C1-4115-8029-2B8CDC20BA0E}" srcOrd="3" destOrd="0" presId="urn:microsoft.com/office/officeart/2005/8/layout/radial2"/>
    <dgm:cxn modelId="{7B6F59C2-FE56-46BF-BFBA-0BBD37AF5680}" type="presParOf" srcId="{66EAFD0E-E4D2-43C6-B9A8-48AA6FEAA842}" destId="{EB6F7A06-DD85-42AC-9D2D-71B8DC280875}" srcOrd="4" destOrd="0" presId="urn:microsoft.com/office/officeart/2005/8/layout/radial2"/>
    <dgm:cxn modelId="{02BC1D87-DB7A-4811-BC45-A1AB4A0B042E}" type="presParOf" srcId="{EB6F7A06-DD85-42AC-9D2D-71B8DC280875}" destId="{D3650644-47E8-4BE7-85AE-70C2565B40BA}" srcOrd="0" destOrd="0" presId="urn:microsoft.com/office/officeart/2005/8/layout/radial2"/>
    <dgm:cxn modelId="{46F29F91-CB06-4B2A-B1DA-B725351CCE5F}" type="presParOf" srcId="{EB6F7A06-DD85-42AC-9D2D-71B8DC280875}" destId="{A3CFB3A2-D9D1-4266-B5EF-C9BABF0CC388}" srcOrd="1" destOrd="0" presId="urn:microsoft.com/office/officeart/2005/8/layout/radial2"/>
    <dgm:cxn modelId="{03AD0A3E-2AC4-4426-B032-83A8C691B507}" type="presParOf" srcId="{66EAFD0E-E4D2-43C6-B9A8-48AA6FEAA842}" destId="{791C6374-7398-4575-AC14-57325CF6EB8E}" srcOrd="5" destOrd="0" presId="urn:microsoft.com/office/officeart/2005/8/layout/radial2"/>
    <dgm:cxn modelId="{1F25DE80-FD25-4980-AFF5-4D064FB32D7E}" type="presParOf" srcId="{66EAFD0E-E4D2-43C6-B9A8-48AA6FEAA842}" destId="{3666740D-485B-4277-BC49-BEC1160801C6}" srcOrd="6" destOrd="0" presId="urn:microsoft.com/office/officeart/2005/8/layout/radial2"/>
    <dgm:cxn modelId="{A2406AC9-2E6C-481D-BF87-11A1240D8F0A}" type="presParOf" srcId="{3666740D-485B-4277-BC49-BEC1160801C6}" destId="{AD274335-38C4-42F5-B31E-6736B5B8D124}" srcOrd="0" destOrd="0" presId="urn:microsoft.com/office/officeart/2005/8/layout/radial2"/>
    <dgm:cxn modelId="{7F0DD987-17F9-4CE8-8EB2-DA84ABC04F34}" type="presParOf" srcId="{3666740D-485B-4277-BC49-BEC1160801C6}" destId="{29CB19DE-C949-436D-B395-C1C613FA6469}" srcOrd="1" destOrd="0" presId="urn:microsoft.com/office/officeart/2005/8/layout/radial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30478E-E960-4955-8FE1-1391AC33C43E}"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GB"/>
        </a:p>
      </dgm:t>
    </dgm:pt>
    <dgm:pt modelId="{68AB902C-502F-4731-8DD4-F564BAEE7724}">
      <dgm:prSet phldrT="[Text]" phldr="0"/>
      <dgm:spPr/>
      <dgm:t>
        <a:bodyPr/>
        <a:lstStyle/>
        <a:p>
          <a:pPr rtl="0">
            <a:defRPr b="1"/>
          </a:pPr>
          <a:r>
            <a:rPr lang="en-GB" dirty="0">
              <a:latin typeface="Arial" panose="020B0604020202020204"/>
            </a:rPr>
            <a:t>Session 1</a:t>
          </a:r>
          <a:endParaRPr lang="en-GB" dirty="0"/>
        </a:p>
      </dgm:t>
    </dgm:pt>
    <dgm:pt modelId="{D835DEA0-CAC3-4CC3-9152-99DCBB4F4098}" type="parTrans" cxnId="{D835E8EB-7A61-4E31-A42D-BF5F2E74BF34}">
      <dgm:prSet/>
      <dgm:spPr/>
      <dgm:t>
        <a:bodyPr/>
        <a:lstStyle/>
        <a:p>
          <a:endParaRPr lang="en-GB"/>
        </a:p>
      </dgm:t>
    </dgm:pt>
    <dgm:pt modelId="{41E94DBA-C566-41BD-B47C-D3CE5A64623F}" type="sibTrans" cxnId="{D835E8EB-7A61-4E31-A42D-BF5F2E74BF34}">
      <dgm:prSet/>
      <dgm:spPr/>
      <dgm:t>
        <a:bodyPr/>
        <a:lstStyle/>
        <a:p>
          <a:endParaRPr lang="en-GB"/>
        </a:p>
      </dgm:t>
    </dgm:pt>
    <dgm:pt modelId="{30B00E9B-32AF-4C5D-AEDA-4600F093EBEB}">
      <dgm:prSet phldrT="[Text]" phldr="0"/>
      <dgm:spPr/>
      <dgm:t>
        <a:bodyPr/>
        <a:lstStyle/>
        <a:p>
          <a:pPr rtl="0"/>
          <a:r>
            <a:rPr lang="en-GB" dirty="0"/>
            <a:t>Module Introduction</a:t>
          </a:r>
        </a:p>
      </dgm:t>
    </dgm:pt>
    <dgm:pt modelId="{2E80B83D-DCBE-4C6B-BD24-26AC4169C48D}" type="parTrans" cxnId="{CFAD9452-1A4C-4FA4-95A5-BDC6E21A0EB8}">
      <dgm:prSet/>
      <dgm:spPr/>
      <dgm:t>
        <a:bodyPr/>
        <a:lstStyle/>
        <a:p>
          <a:endParaRPr lang="en-GB"/>
        </a:p>
      </dgm:t>
    </dgm:pt>
    <dgm:pt modelId="{72BBC3CC-1080-438F-89F3-4C3C2E1805F5}" type="sibTrans" cxnId="{CFAD9452-1A4C-4FA4-95A5-BDC6E21A0EB8}">
      <dgm:prSet/>
      <dgm:spPr/>
      <dgm:t>
        <a:bodyPr/>
        <a:lstStyle/>
        <a:p>
          <a:endParaRPr lang="en-GB"/>
        </a:p>
      </dgm:t>
    </dgm:pt>
    <dgm:pt modelId="{D675B2F0-D1A0-4D25-9463-9C81FB52CE00}">
      <dgm:prSet phldrT="[Text]" phldr="0"/>
      <dgm:spPr/>
      <dgm:t>
        <a:bodyPr/>
        <a:lstStyle/>
        <a:p>
          <a:pPr rtl="0">
            <a:defRPr b="1"/>
          </a:pPr>
          <a:r>
            <a:rPr lang="en-GB" dirty="0">
              <a:latin typeface="Arial" panose="020B0604020202020204"/>
            </a:rPr>
            <a:t>Session 2</a:t>
          </a:r>
          <a:endParaRPr lang="en-GB" dirty="0"/>
        </a:p>
      </dgm:t>
    </dgm:pt>
    <dgm:pt modelId="{60DD5C4A-5BA3-4FD0-9D30-6CBFC5C0CA1C}" type="parTrans" cxnId="{886FEFB5-C8BE-4259-ACBE-AA9468C8FCAE}">
      <dgm:prSet/>
      <dgm:spPr/>
      <dgm:t>
        <a:bodyPr/>
        <a:lstStyle/>
        <a:p>
          <a:endParaRPr lang="en-GB"/>
        </a:p>
      </dgm:t>
    </dgm:pt>
    <dgm:pt modelId="{48DDE229-6B32-4B8F-92F7-B9B631E8734D}" type="sibTrans" cxnId="{886FEFB5-C8BE-4259-ACBE-AA9468C8FCAE}">
      <dgm:prSet/>
      <dgm:spPr/>
      <dgm:t>
        <a:bodyPr/>
        <a:lstStyle/>
        <a:p>
          <a:endParaRPr lang="en-GB"/>
        </a:p>
      </dgm:t>
    </dgm:pt>
    <dgm:pt modelId="{06733DDB-A863-4A9F-87C3-672F11154346}">
      <dgm:prSet phldrT="[Text]" phldr="0"/>
      <dgm:spPr/>
      <dgm:t>
        <a:bodyPr/>
        <a:lstStyle/>
        <a:p>
          <a:pPr rtl="0"/>
          <a:r>
            <a:rPr lang="en-GB" dirty="0"/>
            <a:t>Digital Skill MS Word, Research Skill - Finding and understanding information</a:t>
          </a:r>
        </a:p>
      </dgm:t>
    </dgm:pt>
    <dgm:pt modelId="{8064BF20-996B-477B-8B2C-B95DAB8E9796}" type="parTrans" cxnId="{4880761F-BDDF-4256-8E63-7891D37C757C}">
      <dgm:prSet/>
      <dgm:spPr/>
      <dgm:t>
        <a:bodyPr/>
        <a:lstStyle/>
        <a:p>
          <a:endParaRPr lang="en-GB"/>
        </a:p>
      </dgm:t>
    </dgm:pt>
    <dgm:pt modelId="{2CB82A6C-8BE0-42C9-B568-00ADB313053B}" type="sibTrans" cxnId="{4880761F-BDDF-4256-8E63-7891D37C757C}">
      <dgm:prSet/>
      <dgm:spPr/>
      <dgm:t>
        <a:bodyPr/>
        <a:lstStyle/>
        <a:p>
          <a:endParaRPr lang="en-GB"/>
        </a:p>
      </dgm:t>
    </dgm:pt>
    <dgm:pt modelId="{BC93C858-D4E4-4722-911A-C9F7B9DDBEE9}">
      <dgm:prSet phldrT="[Text]" phldr="0"/>
      <dgm:spPr/>
      <dgm:t>
        <a:bodyPr/>
        <a:lstStyle/>
        <a:p>
          <a:pPr rtl="0">
            <a:defRPr b="1"/>
          </a:pPr>
          <a:r>
            <a:rPr lang="en-GB" dirty="0">
              <a:latin typeface="Arial" panose="020B0604020202020204"/>
            </a:rPr>
            <a:t>Session 3</a:t>
          </a:r>
          <a:endParaRPr lang="en-GB" dirty="0"/>
        </a:p>
      </dgm:t>
    </dgm:pt>
    <dgm:pt modelId="{256DF8BC-922D-4FAA-8721-AE4A4A0015C6}" type="parTrans" cxnId="{E02211E4-D326-4242-B28D-5C41351C91FC}">
      <dgm:prSet/>
      <dgm:spPr/>
      <dgm:t>
        <a:bodyPr/>
        <a:lstStyle/>
        <a:p>
          <a:endParaRPr lang="en-GB"/>
        </a:p>
      </dgm:t>
    </dgm:pt>
    <dgm:pt modelId="{F9667F5F-3E46-4318-B198-75C5188C311C}" type="sibTrans" cxnId="{E02211E4-D326-4242-B28D-5C41351C91FC}">
      <dgm:prSet/>
      <dgm:spPr/>
      <dgm:t>
        <a:bodyPr/>
        <a:lstStyle/>
        <a:p>
          <a:endParaRPr lang="en-GB"/>
        </a:p>
      </dgm:t>
    </dgm:pt>
    <dgm:pt modelId="{9B062E8A-5638-49D4-87A0-0DEEFB40F409}">
      <dgm:prSet phldrT="[Text]" phldr="0"/>
      <dgm:spPr/>
      <dgm:t>
        <a:bodyPr/>
        <a:lstStyle/>
        <a:p>
          <a:pPr rtl="0"/>
          <a:r>
            <a:rPr lang="en-GB" dirty="0"/>
            <a:t>Digital Skill - MS PowerPoint, Research skill - Research design (methods)</a:t>
          </a:r>
        </a:p>
      </dgm:t>
    </dgm:pt>
    <dgm:pt modelId="{31082D1A-4B77-46A6-8B3D-93275DE04E74}" type="parTrans" cxnId="{7903D0D7-E627-4C9F-BCD5-634FA0726F6B}">
      <dgm:prSet/>
      <dgm:spPr/>
      <dgm:t>
        <a:bodyPr/>
        <a:lstStyle/>
        <a:p>
          <a:endParaRPr lang="en-GB"/>
        </a:p>
      </dgm:t>
    </dgm:pt>
    <dgm:pt modelId="{A7C0D265-6E8D-443F-9CB3-78394B6953FA}" type="sibTrans" cxnId="{7903D0D7-E627-4C9F-BCD5-634FA0726F6B}">
      <dgm:prSet/>
      <dgm:spPr/>
      <dgm:t>
        <a:bodyPr/>
        <a:lstStyle/>
        <a:p>
          <a:endParaRPr lang="en-GB"/>
        </a:p>
      </dgm:t>
    </dgm:pt>
    <dgm:pt modelId="{34C7EC29-0374-46EC-A681-E4FD20C24999}" type="pres">
      <dgm:prSet presAssocID="{0B30478E-E960-4955-8FE1-1391AC33C43E}" presName="root" presStyleCnt="0">
        <dgm:presLayoutVars>
          <dgm:chMax/>
          <dgm:chPref/>
          <dgm:animLvl val="lvl"/>
        </dgm:presLayoutVars>
      </dgm:prSet>
      <dgm:spPr/>
    </dgm:pt>
    <dgm:pt modelId="{6457CCBF-56B5-44B4-8D3B-11903A49C743}" type="pres">
      <dgm:prSet presAssocID="{0B30478E-E960-4955-8FE1-1391AC33C43E}" presName="divider" presStyleLbl="fgAccFollowNode1" presStyleIdx="0" presStyleCnt="1"/>
      <dgm:spPr>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gm:spPr>
    </dgm:pt>
    <dgm:pt modelId="{89B327CE-F6BA-4807-8176-5E0F1F3AAEB8}" type="pres">
      <dgm:prSet presAssocID="{0B30478E-E960-4955-8FE1-1391AC33C43E}" presName="nodes" presStyleCnt="0">
        <dgm:presLayoutVars>
          <dgm:chMax/>
          <dgm:chPref/>
          <dgm:animLvl val="lvl"/>
        </dgm:presLayoutVars>
      </dgm:prSet>
      <dgm:spPr/>
    </dgm:pt>
    <dgm:pt modelId="{86952B02-8DE4-49C4-A40E-5A8CF8A73963}" type="pres">
      <dgm:prSet presAssocID="{68AB902C-502F-4731-8DD4-F564BAEE7724}" presName="composite" presStyleCnt="0"/>
      <dgm:spPr/>
    </dgm:pt>
    <dgm:pt modelId="{D573047A-F564-4262-A072-288854A37211}" type="pres">
      <dgm:prSet presAssocID="{68AB902C-502F-4731-8DD4-F564BAEE7724}" presName="L1TextContainer" presStyleLbl="revTx" presStyleIdx="0" presStyleCnt="3">
        <dgm:presLayoutVars>
          <dgm:chMax val="1"/>
          <dgm:chPref val="1"/>
          <dgm:bulletEnabled val="1"/>
        </dgm:presLayoutVars>
      </dgm:prSet>
      <dgm:spPr/>
    </dgm:pt>
    <dgm:pt modelId="{08DFF830-5C20-472A-9667-EB674F036B64}" type="pres">
      <dgm:prSet presAssocID="{68AB902C-502F-4731-8DD4-F564BAEE7724}" presName="L2TextContainerWrapper" presStyleCnt="0">
        <dgm:presLayoutVars>
          <dgm:chMax val="0"/>
          <dgm:chPref val="0"/>
          <dgm:bulletEnabled val="1"/>
        </dgm:presLayoutVars>
      </dgm:prSet>
      <dgm:spPr/>
    </dgm:pt>
    <dgm:pt modelId="{E5EF659D-C7EF-4F74-9A9B-1A51EAEE0C0E}" type="pres">
      <dgm:prSet presAssocID="{68AB902C-502F-4731-8DD4-F564BAEE7724}" presName="L2TextContainer" presStyleLbl="bgAcc1" presStyleIdx="0" presStyleCnt="3"/>
      <dgm:spPr/>
    </dgm:pt>
    <dgm:pt modelId="{7EEBBF02-CC71-470C-A0C8-C2935AAEA6BC}" type="pres">
      <dgm:prSet presAssocID="{68AB902C-502F-4731-8DD4-F564BAEE7724}" presName="FlexibleEmptyPlaceHolder" presStyleCnt="0"/>
      <dgm:spPr/>
    </dgm:pt>
    <dgm:pt modelId="{E68B6694-78D9-4DBF-901F-47E83BD7A17C}" type="pres">
      <dgm:prSet presAssocID="{68AB902C-502F-4731-8DD4-F564BAEE7724}" presName="ConnectLine" presStyleLbl="sibTrans1D1" presStyleIdx="0" presStyleCnt="3"/>
      <dgm:spPr>
        <a:noFill/>
        <a:ln w="9525" cap="flat" cmpd="sng" algn="ctr">
          <a:solidFill>
            <a:schemeClr val="accent1">
              <a:hueOff val="0"/>
              <a:satOff val="0"/>
              <a:lumOff val="0"/>
              <a:alphaOff val="0"/>
            </a:schemeClr>
          </a:solidFill>
          <a:prstDash val="dash"/>
        </a:ln>
        <a:effectLst/>
      </dgm:spPr>
    </dgm:pt>
    <dgm:pt modelId="{8D7B82A1-E00A-4E38-829A-788BCA6BBCB6}" type="pres">
      <dgm:prSet presAssocID="{68AB902C-502F-4731-8DD4-F564BAEE7724}" presName="ConnectorPoint" presStyleLbl="alignNode1" presStyleIdx="0" presStyleCnt="3"/>
      <dgm:spPr/>
    </dgm:pt>
    <dgm:pt modelId="{F32BCE50-E5F3-43E6-805C-0FDD8153E065}" type="pres">
      <dgm:prSet presAssocID="{68AB902C-502F-4731-8DD4-F564BAEE7724}" presName="EmptyPlaceHolder" presStyleCnt="0"/>
      <dgm:spPr/>
    </dgm:pt>
    <dgm:pt modelId="{A5ABAE9E-79D2-4E56-89C9-5A4328628310}" type="pres">
      <dgm:prSet presAssocID="{41E94DBA-C566-41BD-B47C-D3CE5A64623F}" presName="spaceBetweenRectangles" presStyleCnt="0"/>
      <dgm:spPr/>
    </dgm:pt>
    <dgm:pt modelId="{D55B44C3-04CD-421B-998E-4DF2BFF82EB8}" type="pres">
      <dgm:prSet presAssocID="{D675B2F0-D1A0-4D25-9463-9C81FB52CE00}" presName="composite" presStyleCnt="0"/>
      <dgm:spPr/>
    </dgm:pt>
    <dgm:pt modelId="{79FC1E89-089A-4F69-BE3D-ADDF89384303}" type="pres">
      <dgm:prSet presAssocID="{D675B2F0-D1A0-4D25-9463-9C81FB52CE00}" presName="L1TextContainer" presStyleLbl="revTx" presStyleIdx="1" presStyleCnt="3">
        <dgm:presLayoutVars>
          <dgm:chMax val="1"/>
          <dgm:chPref val="1"/>
          <dgm:bulletEnabled val="1"/>
        </dgm:presLayoutVars>
      </dgm:prSet>
      <dgm:spPr/>
    </dgm:pt>
    <dgm:pt modelId="{6599FF7D-3B66-4426-8395-5DCA79F43D11}" type="pres">
      <dgm:prSet presAssocID="{D675B2F0-D1A0-4D25-9463-9C81FB52CE00}" presName="L2TextContainerWrapper" presStyleCnt="0">
        <dgm:presLayoutVars>
          <dgm:chMax val="0"/>
          <dgm:chPref val="0"/>
          <dgm:bulletEnabled val="1"/>
        </dgm:presLayoutVars>
      </dgm:prSet>
      <dgm:spPr/>
    </dgm:pt>
    <dgm:pt modelId="{C584B5C8-B257-4E0E-83F3-8D1C6A3DBE7C}" type="pres">
      <dgm:prSet presAssocID="{D675B2F0-D1A0-4D25-9463-9C81FB52CE00}" presName="L2TextContainer" presStyleLbl="bgAcc1" presStyleIdx="1" presStyleCnt="3"/>
      <dgm:spPr/>
    </dgm:pt>
    <dgm:pt modelId="{2C2E1845-0923-4A87-8DD2-E77AB956E2E3}" type="pres">
      <dgm:prSet presAssocID="{D675B2F0-D1A0-4D25-9463-9C81FB52CE00}" presName="FlexibleEmptyPlaceHolder" presStyleCnt="0"/>
      <dgm:spPr/>
    </dgm:pt>
    <dgm:pt modelId="{00109C38-D8FA-41E4-AC7F-28C6CBED6BE0}" type="pres">
      <dgm:prSet presAssocID="{D675B2F0-D1A0-4D25-9463-9C81FB52CE00}" presName="ConnectLine" presStyleLbl="sibTrans1D1" presStyleIdx="1" presStyleCnt="3"/>
      <dgm:spPr>
        <a:noFill/>
        <a:ln w="9525" cap="flat" cmpd="sng" algn="ctr">
          <a:solidFill>
            <a:schemeClr val="accent1">
              <a:hueOff val="0"/>
              <a:satOff val="0"/>
              <a:lumOff val="0"/>
              <a:alphaOff val="0"/>
            </a:schemeClr>
          </a:solidFill>
          <a:prstDash val="dash"/>
        </a:ln>
        <a:effectLst/>
      </dgm:spPr>
    </dgm:pt>
    <dgm:pt modelId="{4A897D5B-44D2-4743-877C-EC1A6E0534F2}" type="pres">
      <dgm:prSet presAssocID="{D675B2F0-D1A0-4D25-9463-9C81FB52CE00}" presName="ConnectorPoint" presStyleLbl="alignNode1" presStyleIdx="1" presStyleCnt="3"/>
      <dgm:spPr/>
    </dgm:pt>
    <dgm:pt modelId="{FC92A84A-7967-4C8A-B2F2-27B828BD470F}" type="pres">
      <dgm:prSet presAssocID="{D675B2F0-D1A0-4D25-9463-9C81FB52CE00}" presName="EmptyPlaceHolder" presStyleCnt="0"/>
      <dgm:spPr/>
    </dgm:pt>
    <dgm:pt modelId="{095752A2-7E97-418D-9FE0-B93ABDC664B7}" type="pres">
      <dgm:prSet presAssocID="{48DDE229-6B32-4B8F-92F7-B9B631E8734D}" presName="spaceBetweenRectangles" presStyleCnt="0"/>
      <dgm:spPr/>
    </dgm:pt>
    <dgm:pt modelId="{E487B7DD-3C2B-4AAA-BA89-6CDB1661FE1C}" type="pres">
      <dgm:prSet presAssocID="{BC93C858-D4E4-4722-911A-C9F7B9DDBEE9}" presName="composite" presStyleCnt="0"/>
      <dgm:spPr/>
    </dgm:pt>
    <dgm:pt modelId="{547E92CB-B1BF-42C8-B762-D88F4EF59BF6}" type="pres">
      <dgm:prSet presAssocID="{BC93C858-D4E4-4722-911A-C9F7B9DDBEE9}" presName="L1TextContainer" presStyleLbl="revTx" presStyleIdx="2" presStyleCnt="3">
        <dgm:presLayoutVars>
          <dgm:chMax val="1"/>
          <dgm:chPref val="1"/>
          <dgm:bulletEnabled val="1"/>
        </dgm:presLayoutVars>
      </dgm:prSet>
      <dgm:spPr/>
    </dgm:pt>
    <dgm:pt modelId="{2019782E-C999-493D-9811-44A4B0F730DF}" type="pres">
      <dgm:prSet presAssocID="{BC93C858-D4E4-4722-911A-C9F7B9DDBEE9}" presName="L2TextContainerWrapper" presStyleCnt="0">
        <dgm:presLayoutVars>
          <dgm:chMax val="0"/>
          <dgm:chPref val="0"/>
          <dgm:bulletEnabled val="1"/>
        </dgm:presLayoutVars>
      </dgm:prSet>
      <dgm:spPr/>
    </dgm:pt>
    <dgm:pt modelId="{7026FCA9-0F8D-4609-99FC-640BF6530938}" type="pres">
      <dgm:prSet presAssocID="{BC93C858-D4E4-4722-911A-C9F7B9DDBEE9}" presName="L2TextContainer" presStyleLbl="bgAcc1" presStyleIdx="2" presStyleCnt="3"/>
      <dgm:spPr/>
    </dgm:pt>
    <dgm:pt modelId="{DE77B6A9-29EF-4D63-B555-150DAF281426}" type="pres">
      <dgm:prSet presAssocID="{BC93C858-D4E4-4722-911A-C9F7B9DDBEE9}" presName="FlexibleEmptyPlaceHolder" presStyleCnt="0"/>
      <dgm:spPr/>
    </dgm:pt>
    <dgm:pt modelId="{2A7181B1-7703-4600-B8DE-87E5C55A0CAA}" type="pres">
      <dgm:prSet presAssocID="{BC93C858-D4E4-4722-911A-C9F7B9DDBEE9}" presName="ConnectLine" presStyleLbl="sibTrans1D1" presStyleIdx="2" presStyleCnt="3"/>
      <dgm:spPr>
        <a:noFill/>
        <a:ln w="9525" cap="flat" cmpd="sng" algn="ctr">
          <a:solidFill>
            <a:schemeClr val="accent1">
              <a:hueOff val="0"/>
              <a:satOff val="0"/>
              <a:lumOff val="0"/>
              <a:alphaOff val="0"/>
            </a:schemeClr>
          </a:solidFill>
          <a:prstDash val="dash"/>
        </a:ln>
        <a:effectLst/>
      </dgm:spPr>
    </dgm:pt>
    <dgm:pt modelId="{1E82F97D-D909-4940-BCD0-2CB99432B38D}" type="pres">
      <dgm:prSet presAssocID="{BC93C858-D4E4-4722-911A-C9F7B9DDBEE9}" presName="ConnectorPoint" presStyleLbl="alignNode1" presStyleIdx="2" presStyleCnt="3"/>
      <dgm:spPr/>
    </dgm:pt>
    <dgm:pt modelId="{839FB93B-198A-4D02-8C7A-2047BA14C2C7}" type="pres">
      <dgm:prSet presAssocID="{BC93C858-D4E4-4722-911A-C9F7B9DDBEE9}" presName="EmptyPlaceHolder" presStyleCnt="0"/>
      <dgm:spPr/>
    </dgm:pt>
  </dgm:ptLst>
  <dgm:cxnLst>
    <dgm:cxn modelId="{4880761F-BDDF-4256-8E63-7891D37C757C}" srcId="{D675B2F0-D1A0-4D25-9463-9C81FB52CE00}" destId="{06733DDB-A863-4A9F-87C3-672F11154346}" srcOrd="0" destOrd="0" parTransId="{8064BF20-996B-477B-8B2C-B95DAB8E9796}" sibTransId="{2CB82A6C-8BE0-42C9-B568-00ADB313053B}"/>
    <dgm:cxn modelId="{968CEA62-18E1-4EEF-9CA8-361B56D6F683}" type="presOf" srcId="{9B062E8A-5638-49D4-87A0-0DEEFB40F409}" destId="{7026FCA9-0F8D-4609-99FC-640BF6530938}" srcOrd="0" destOrd="0" presId="urn:microsoft.com/office/officeart/2016/7/layout/BasicTimeline"/>
    <dgm:cxn modelId="{CFAD9452-1A4C-4FA4-95A5-BDC6E21A0EB8}" srcId="{68AB902C-502F-4731-8DD4-F564BAEE7724}" destId="{30B00E9B-32AF-4C5D-AEDA-4600F093EBEB}" srcOrd="0" destOrd="0" parTransId="{2E80B83D-DCBE-4C6B-BD24-26AC4169C48D}" sibTransId="{72BBC3CC-1080-438F-89F3-4C3C2E1805F5}"/>
    <dgm:cxn modelId="{A817D258-674B-443C-8987-D82A57457C69}" type="presOf" srcId="{BC93C858-D4E4-4722-911A-C9F7B9DDBEE9}" destId="{547E92CB-B1BF-42C8-B762-D88F4EF59BF6}" srcOrd="0" destOrd="0" presId="urn:microsoft.com/office/officeart/2016/7/layout/BasicTimeline"/>
    <dgm:cxn modelId="{0ECFA17F-753B-4509-AF7E-2ECB09AA15CC}" type="presOf" srcId="{06733DDB-A863-4A9F-87C3-672F11154346}" destId="{C584B5C8-B257-4E0E-83F3-8D1C6A3DBE7C}" srcOrd="0" destOrd="0" presId="urn:microsoft.com/office/officeart/2016/7/layout/BasicTimeline"/>
    <dgm:cxn modelId="{112FCD92-E400-40D8-9DCE-B461A0655F14}" type="presOf" srcId="{68AB902C-502F-4731-8DD4-F564BAEE7724}" destId="{D573047A-F564-4262-A072-288854A37211}" srcOrd="0" destOrd="0" presId="urn:microsoft.com/office/officeart/2016/7/layout/BasicTimeline"/>
    <dgm:cxn modelId="{B55D2299-41DE-4B81-8081-A58D9C2E3D85}" type="presOf" srcId="{30B00E9B-32AF-4C5D-AEDA-4600F093EBEB}" destId="{E5EF659D-C7EF-4F74-9A9B-1A51EAEE0C0E}" srcOrd="0" destOrd="0" presId="urn:microsoft.com/office/officeart/2016/7/layout/BasicTimeline"/>
    <dgm:cxn modelId="{886FEFB5-C8BE-4259-ACBE-AA9468C8FCAE}" srcId="{0B30478E-E960-4955-8FE1-1391AC33C43E}" destId="{D675B2F0-D1A0-4D25-9463-9C81FB52CE00}" srcOrd="1" destOrd="0" parTransId="{60DD5C4A-5BA3-4FD0-9D30-6CBFC5C0CA1C}" sibTransId="{48DDE229-6B32-4B8F-92F7-B9B631E8734D}"/>
    <dgm:cxn modelId="{7903D0D7-E627-4C9F-BCD5-634FA0726F6B}" srcId="{BC93C858-D4E4-4722-911A-C9F7B9DDBEE9}" destId="{9B062E8A-5638-49D4-87A0-0DEEFB40F409}" srcOrd="0" destOrd="0" parTransId="{31082D1A-4B77-46A6-8B3D-93275DE04E74}" sibTransId="{A7C0D265-6E8D-443F-9CB3-78394B6953FA}"/>
    <dgm:cxn modelId="{3C6227D8-90B4-4842-834F-2A36AE2F7A51}" type="presOf" srcId="{0B30478E-E960-4955-8FE1-1391AC33C43E}" destId="{34C7EC29-0374-46EC-A681-E4FD20C24999}" srcOrd="0" destOrd="0" presId="urn:microsoft.com/office/officeart/2016/7/layout/BasicTimeline"/>
    <dgm:cxn modelId="{E02211E4-D326-4242-B28D-5C41351C91FC}" srcId="{0B30478E-E960-4955-8FE1-1391AC33C43E}" destId="{BC93C858-D4E4-4722-911A-C9F7B9DDBEE9}" srcOrd="2" destOrd="0" parTransId="{256DF8BC-922D-4FAA-8721-AE4A4A0015C6}" sibTransId="{F9667F5F-3E46-4318-B198-75C5188C311C}"/>
    <dgm:cxn modelId="{D835E8EB-7A61-4E31-A42D-BF5F2E74BF34}" srcId="{0B30478E-E960-4955-8FE1-1391AC33C43E}" destId="{68AB902C-502F-4731-8DD4-F564BAEE7724}" srcOrd="0" destOrd="0" parTransId="{D835DEA0-CAC3-4CC3-9152-99DCBB4F4098}" sibTransId="{41E94DBA-C566-41BD-B47C-D3CE5A64623F}"/>
    <dgm:cxn modelId="{A64CC3FE-1251-451D-9F5B-6D48F0366148}" type="presOf" srcId="{D675B2F0-D1A0-4D25-9463-9C81FB52CE00}" destId="{79FC1E89-089A-4F69-BE3D-ADDF89384303}" srcOrd="0" destOrd="0" presId="urn:microsoft.com/office/officeart/2016/7/layout/BasicTimeline"/>
    <dgm:cxn modelId="{E525CBDB-F54F-4B69-9388-23653A349ABB}" type="presParOf" srcId="{34C7EC29-0374-46EC-A681-E4FD20C24999}" destId="{6457CCBF-56B5-44B4-8D3B-11903A49C743}" srcOrd="0" destOrd="0" presId="urn:microsoft.com/office/officeart/2016/7/layout/BasicTimeline"/>
    <dgm:cxn modelId="{072F5491-BBF1-48DD-87BA-6787F7A8D951}" type="presParOf" srcId="{34C7EC29-0374-46EC-A681-E4FD20C24999}" destId="{89B327CE-F6BA-4807-8176-5E0F1F3AAEB8}" srcOrd="1" destOrd="0" presId="urn:microsoft.com/office/officeart/2016/7/layout/BasicTimeline"/>
    <dgm:cxn modelId="{060C9D47-B6B9-45E9-9A16-CB3171AD2957}" type="presParOf" srcId="{89B327CE-F6BA-4807-8176-5E0F1F3AAEB8}" destId="{86952B02-8DE4-49C4-A40E-5A8CF8A73963}" srcOrd="0" destOrd="0" presId="urn:microsoft.com/office/officeart/2016/7/layout/BasicTimeline"/>
    <dgm:cxn modelId="{5C84E1DA-AC71-4AA1-864E-D04AB9D32099}" type="presParOf" srcId="{86952B02-8DE4-49C4-A40E-5A8CF8A73963}" destId="{D573047A-F564-4262-A072-288854A37211}" srcOrd="0" destOrd="0" presId="urn:microsoft.com/office/officeart/2016/7/layout/BasicTimeline"/>
    <dgm:cxn modelId="{DA862CCD-1A81-4BDB-BA76-7097BA72C162}" type="presParOf" srcId="{86952B02-8DE4-49C4-A40E-5A8CF8A73963}" destId="{08DFF830-5C20-472A-9667-EB674F036B64}" srcOrd="1" destOrd="0" presId="urn:microsoft.com/office/officeart/2016/7/layout/BasicTimeline"/>
    <dgm:cxn modelId="{944A9539-FAD8-4A86-944D-51D1EBBB4231}" type="presParOf" srcId="{08DFF830-5C20-472A-9667-EB674F036B64}" destId="{E5EF659D-C7EF-4F74-9A9B-1A51EAEE0C0E}" srcOrd="0" destOrd="0" presId="urn:microsoft.com/office/officeart/2016/7/layout/BasicTimeline"/>
    <dgm:cxn modelId="{960B4FFF-6B92-4BCB-BFE3-5B19862BE5A5}" type="presParOf" srcId="{08DFF830-5C20-472A-9667-EB674F036B64}" destId="{7EEBBF02-CC71-470C-A0C8-C2935AAEA6BC}" srcOrd="1" destOrd="0" presId="urn:microsoft.com/office/officeart/2016/7/layout/BasicTimeline"/>
    <dgm:cxn modelId="{EF12CD60-2D71-4C78-86B5-4881DC527D6A}" type="presParOf" srcId="{86952B02-8DE4-49C4-A40E-5A8CF8A73963}" destId="{E68B6694-78D9-4DBF-901F-47E83BD7A17C}" srcOrd="2" destOrd="0" presId="urn:microsoft.com/office/officeart/2016/7/layout/BasicTimeline"/>
    <dgm:cxn modelId="{14D4CA0F-7EEB-4E48-B6BC-190F7CA07E72}" type="presParOf" srcId="{86952B02-8DE4-49C4-A40E-5A8CF8A73963}" destId="{8D7B82A1-E00A-4E38-829A-788BCA6BBCB6}" srcOrd="3" destOrd="0" presId="urn:microsoft.com/office/officeart/2016/7/layout/BasicTimeline"/>
    <dgm:cxn modelId="{1BBDB633-542A-4C64-851F-DD4D4370CD88}" type="presParOf" srcId="{86952B02-8DE4-49C4-A40E-5A8CF8A73963}" destId="{F32BCE50-E5F3-43E6-805C-0FDD8153E065}" srcOrd="4" destOrd="0" presId="urn:microsoft.com/office/officeart/2016/7/layout/BasicTimeline"/>
    <dgm:cxn modelId="{B2F57BF8-1C74-4CFC-955A-311ABB9F222C}" type="presParOf" srcId="{89B327CE-F6BA-4807-8176-5E0F1F3AAEB8}" destId="{A5ABAE9E-79D2-4E56-89C9-5A4328628310}" srcOrd="1" destOrd="0" presId="urn:microsoft.com/office/officeart/2016/7/layout/BasicTimeline"/>
    <dgm:cxn modelId="{53B2849B-39FB-4A44-9399-BFB332EF104E}" type="presParOf" srcId="{89B327CE-F6BA-4807-8176-5E0F1F3AAEB8}" destId="{D55B44C3-04CD-421B-998E-4DF2BFF82EB8}" srcOrd="2" destOrd="0" presId="urn:microsoft.com/office/officeart/2016/7/layout/BasicTimeline"/>
    <dgm:cxn modelId="{C859E6A3-3C54-4D78-935E-F05B2AF7B10D}" type="presParOf" srcId="{D55B44C3-04CD-421B-998E-4DF2BFF82EB8}" destId="{79FC1E89-089A-4F69-BE3D-ADDF89384303}" srcOrd="0" destOrd="0" presId="urn:microsoft.com/office/officeart/2016/7/layout/BasicTimeline"/>
    <dgm:cxn modelId="{3B480463-F218-484F-A78A-ECD7EC3F59DC}" type="presParOf" srcId="{D55B44C3-04CD-421B-998E-4DF2BFF82EB8}" destId="{6599FF7D-3B66-4426-8395-5DCA79F43D11}" srcOrd="1" destOrd="0" presId="urn:microsoft.com/office/officeart/2016/7/layout/BasicTimeline"/>
    <dgm:cxn modelId="{39BB326A-B162-4C77-BC54-A5681F1266ED}" type="presParOf" srcId="{6599FF7D-3B66-4426-8395-5DCA79F43D11}" destId="{C584B5C8-B257-4E0E-83F3-8D1C6A3DBE7C}" srcOrd="0" destOrd="0" presId="urn:microsoft.com/office/officeart/2016/7/layout/BasicTimeline"/>
    <dgm:cxn modelId="{E5783F09-BC8F-4742-896C-F452647E63D3}" type="presParOf" srcId="{6599FF7D-3B66-4426-8395-5DCA79F43D11}" destId="{2C2E1845-0923-4A87-8DD2-E77AB956E2E3}" srcOrd="1" destOrd="0" presId="urn:microsoft.com/office/officeart/2016/7/layout/BasicTimeline"/>
    <dgm:cxn modelId="{9EEC4814-8B1C-4EF7-84DE-573193D7FA64}" type="presParOf" srcId="{D55B44C3-04CD-421B-998E-4DF2BFF82EB8}" destId="{00109C38-D8FA-41E4-AC7F-28C6CBED6BE0}" srcOrd="2" destOrd="0" presId="urn:microsoft.com/office/officeart/2016/7/layout/BasicTimeline"/>
    <dgm:cxn modelId="{7E91888D-5ACD-4639-82BC-0464A1A2BC3C}" type="presParOf" srcId="{D55B44C3-04CD-421B-998E-4DF2BFF82EB8}" destId="{4A897D5B-44D2-4743-877C-EC1A6E0534F2}" srcOrd="3" destOrd="0" presId="urn:microsoft.com/office/officeart/2016/7/layout/BasicTimeline"/>
    <dgm:cxn modelId="{9EB294C8-D40B-4927-A294-198761919084}" type="presParOf" srcId="{D55B44C3-04CD-421B-998E-4DF2BFF82EB8}" destId="{FC92A84A-7967-4C8A-B2F2-27B828BD470F}" srcOrd="4" destOrd="0" presId="urn:microsoft.com/office/officeart/2016/7/layout/BasicTimeline"/>
    <dgm:cxn modelId="{47F5BFCB-F525-4DA1-B16F-0AD43481B584}" type="presParOf" srcId="{89B327CE-F6BA-4807-8176-5E0F1F3AAEB8}" destId="{095752A2-7E97-418D-9FE0-B93ABDC664B7}" srcOrd="3" destOrd="0" presId="urn:microsoft.com/office/officeart/2016/7/layout/BasicTimeline"/>
    <dgm:cxn modelId="{031FB362-15F4-461B-9CD6-B7D42118410A}" type="presParOf" srcId="{89B327CE-F6BA-4807-8176-5E0F1F3AAEB8}" destId="{E487B7DD-3C2B-4AAA-BA89-6CDB1661FE1C}" srcOrd="4" destOrd="0" presId="urn:microsoft.com/office/officeart/2016/7/layout/BasicTimeline"/>
    <dgm:cxn modelId="{F8788450-C58C-4E20-A3E7-A21FD2748242}" type="presParOf" srcId="{E487B7DD-3C2B-4AAA-BA89-6CDB1661FE1C}" destId="{547E92CB-B1BF-42C8-B762-D88F4EF59BF6}" srcOrd="0" destOrd="0" presId="urn:microsoft.com/office/officeart/2016/7/layout/BasicTimeline"/>
    <dgm:cxn modelId="{47436034-5919-4AC8-9753-D9756123C7FB}" type="presParOf" srcId="{E487B7DD-3C2B-4AAA-BA89-6CDB1661FE1C}" destId="{2019782E-C999-493D-9811-44A4B0F730DF}" srcOrd="1" destOrd="0" presId="urn:microsoft.com/office/officeart/2016/7/layout/BasicTimeline"/>
    <dgm:cxn modelId="{B18E244C-9F3E-4DBD-B1FD-D5D0C5B79F00}" type="presParOf" srcId="{2019782E-C999-493D-9811-44A4B0F730DF}" destId="{7026FCA9-0F8D-4609-99FC-640BF6530938}" srcOrd="0" destOrd="0" presId="urn:microsoft.com/office/officeart/2016/7/layout/BasicTimeline"/>
    <dgm:cxn modelId="{9CA72FB8-4C06-4B3F-A477-A4FA64CE08AD}" type="presParOf" srcId="{2019782E-C999-493D-9811-44A4B0F730DF}" destId="{DE77B6A9-29EF-4D63-B555-150DAF281426}" srcOrd="1" destOrd="0" presId="urn:microsoft.com/office/officeart/2016/7/layout/BasicTimeline"/>
    <dgm:cxn modelId="{FDE3D826-71E0-45C4-8455-59B1BCFE944E}" type="presParOf" srcId="{E487B7DD-3C2B-4AAA-BA89-6CDB1661FE1C}" destId="{2A7181B1-7703-4600-B8DE-87E5C55A0CAA}" srcOrd="2" destOrd="0" presId="urn:microsoft.com/office/officeart/2016/7/layout/BasicTimeline"/>
    <dgm:cxn modelId="{1D76164F-86C7-4998-B6CA-3004E7B9070A}" type="presParOf" srcId="{E487B7DD-3C2B-4AAA-BA89-6CDB1661FE1C}" destId="{1E82F97D-D909-4940-BCD0-2CB99432B38D}" srcOrd="3" destOrd="0" presId="urn:microsoft.com/office/officeart/2016/7/layout/BasicTimeline"/>
    <dgm:cxn modelId="{08FF19D7-D27E-459F-A733-239F9AEDEE00}" type="presParOf" srcId="{E487B7DD-3C2B-4AAA-BA89-6CDB1661FE1C}" destId="{839FB93B-198A-4D02-8C7A-2047BA14C2C7}"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840A3D-FA55-49CE-8D2E-2BE4C705F8F5}"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GB"/>
        </a:p>
      </dgm:t>
    </dgm:pt>
    <dgm:pt modelId="{67B9CA43-FD38-4F86-ACA1-0DADB8E28847}">
      <dgm:prSet phldrT="[Text]" phldr="0"/>
      <dgm:spPr/>
      <dgm:t>
        <a:bodyPr/>
        <a:lstStyle/>
        <a:p>
          <a:pPr rtl="0">
            <a:defRPr b="1"/>
          </a:pPr>
          <a:r>
            <a:rPr lang="en-GB" dirty="0">
              <a:latin typeface="Arial" panose="020B0604020202020204"/>
            </a:rPr>
            <a:t>Session 4</a:t>
          </a:r>
          <a:endParaRPr lang="en-GB" dirty="0"/>
        </a:p>
      </dgm:t>
    </dgm:pt>
    <dgm:pt modelId="{DBB12BA8-AC29-44D9-9C51-C8F476E3359B}" type="parTrans" cxnId="{BF289536-903A-4CCA-B7B2-D5AA2E9AA9F5}">
      <dgm:prSet/>
      <dgm:spPr/>
      <dgm:t>
        <a:bodyPr/>
        <a:lstStyle/>
        <a:p>
          <a:endParaRPr lang="en-GB"/>
        </a:p>
      </dgm:t>
    </dgm:pt>
    <dgm:pt modelId="{4213ACD9-47FB-4E4B-950F-0293CEDB0504}" type="sibTrans" cxnId="{BF289536-903A-4CCA-B7B2-D5AA2E9AA9F5}">
      <dgm:prSet/>
      <dgm:spPr/>
      <dgm:t>
        <a:bodyPr/>
        <a:lstStyle/>
        <a:p>
          <a:endParaRPr lang="en-GB"/>
        </a:p>
      </dgm:t>
    </dgm:pt>
    <dgm:pt modelId="{5285F339-356E-4A9E-A577-E656ED01FA85}">
      <dgm:prSet phldrT="[Text]" phldr="0"/>
      <dgm:spPr/>
      <dgm:t>
        <a:bodyPr/>
        <a:lstStyle/>
        <a:p>
          <a:pPr rtl="0"/>
          <a:r>
            <a:rPr lang="en-GB" dirty="0"/>
            <a:t>Digital Skill - MS Forms, Research Skill - Ethics</a:t>
          </a:r>
        </a:p>
      </dgm:t>
    </dgm:pt>
    <dgm:pt modelId="{0E5FB1E2-6196-4EFC-B0E0-97C591FAA296}" type="parTrans" cxnId="{BE7FBD5F-D715-4F09-90DE-5836136E10E6}">
      <dgm:prSet/>
      <dgm:spPr/>
      <dgm:t>
        <a:bodyPr/>
        <a:lstStyle/>
        <a:p>
          <a:endParaRPr lang="en-GB"/>
        </a:p>
      </dgm:t>
    </dgm:pt>
    <dgm:pt modelId="{E791FC73-F2F0-4BD3-8590-9EA30416581E}" type="sibTrans" cxnId="{BE7FBD5F-D715-4F09-90DE-5836136E10E6}">
      <dgm:prSet/>
      <dgm:spPr/>
      <dgm:t>
        <a:bodyPr/>
        <a:lstStyle/>
        <a:p>
          <a:endParaRPr lang="en-GB"/>
        </a:p>
      </dgm:t>
    </dgm:pt>
    <dgm:pt modelId="{8C18A574-6864-430E-A130-DBCAD8BFCB36}">
      <dgm:prSet phldrT="[Text]" phldr="0"/>
      <dgm:spPr/>
      <dgm:t>
        <a:bodyPr/>
        <a:lstStyle/>
        <a:p>
          <a:pPr rtl="0">
            <a:defRPr b="1"/>
          </a:pPr>
          <a:r>
            <a:rPr lang="en-GB" dirty="0">
              <a:latin typeface="Arial" panose="020B0604020202020204"/>
            </a:rPr>
            <a:t>Session 5</a:t>
          </a:r>
          <a:endParaRPr lang="en-GB" dirty="0"/>
        </a:p>
      </dgm:t>
    </dgm:pt>
    <dgm:pt modelId="{1C18B15F-AB93-4E3E-AE9C-D1AF04455404}" type="parTrans" cxnId="{49A58999-FE70-42CF-BD87-6A8FC8D966FC}">
      <dgm:prSet/>
      <dgm:spPr/>
      <dgm:t>
        <a:bodyPr/>
        <a:lstStyle/>
        <a:p>
          <a:endParaRPr lang="en-GB"/>
        </a:p>
      </dgm:t>
    </dgm:pt>
    <dgm:pt modelId="{3BC41862-BA23-4B05-B0B9-B68F3CD22647}" type="sibTrans" cxnId="{49A58999-FE70-42CF-BD87-6A8FC8D966FC}">
      <dgm:prSet/>
      <dgm:spPr/>
      <dgm:t>
        <a:bodyPr/>
        <a:lstStyle/>
        <a:p>
          <a:endParaRPr lang="en-GB"/>
        </a:p>
      </dgm:t>
    </dgm:pt>
    <dgm:pt modelId="{5D8DFA04-4B4E-4D33-8438-074E08FAA69B}">
      <dgm:prSet phldrT="[Text]" phldr="0"/>
      <dgm:spPr/>
      <dgm:t>
        <a:bodyPr/>
        <a:lstStyle/>
        <a:p>
          <a:pPr rtl="0"/>
          <a:r>
            <a:rPr lang="en-GB" dirty="0"/>
            <a:t>Digital Skill - Advanced PowerPoint, Research Skills - Writing a proposal</a:t>
          </a:r>
        </a:p>
      </dgm:t>
    </dgm:pt>
    <dgm:pt modelId="{18C10A1F-F5BA-435F-A75F-47BAA4181F28}" type="parTrans" cxnId="{F7ED474F-5861-4FF4-88EC-BC6046723831}">
      <dgm:prSet/>
      <dgm:spPr/>
      <dgm:t>
        <a:bodyPr/>
        <a:lstStyle/>
        <a:p>
          <a:endParaRPr lang="en-GB"/>
        </a:p>
      </dgm:t>
    </dgm:pt>
    <dgm:pt modelId="{CFBD8754-68BE-4D91-BC67-0BC8750B6927}" type="sibTrans" cxnId="{F7ED474F-5861-4FF4-88EC-BC6046723831}">
      <dgm:prSet/>
      <dgm:spPr/>
      <dgm:t>
        <a:bodyPr/>
        <a:lstStyle/>
        <a:p>
          <a:endParaRPr lang="en-GB"/>
        </a:p>
      </dgm:t>
    </dgm:pt>
    <dgm:pt modelId="{24F926D2-36E3-4CC0-907C-2A146EE30B7A}">
      <dgm:prSet phldrT="[Text]" phldr="0"/>
      <dgm:spPr/>
      <dgm:t>
        <a:bodyPr/>
        <a:lstStyle/>
        <a:p>
          <a:pPr rtl="0">
            <a:defRPr b="1"/>
          </a:pPr>
          <a:r>
            <a:rPr lang="en-GB" dirty="0">
              <a:latin typeface="Arial" panose="020B0604020202020204"/>
            </a:rPr>
            <a:t>Session 6</a:t>
          </a:r>
          <a:endParaRPr lang="en-GB" dirty="0"/>
        </a:p>
      </dgm:t>
    </dgm:pt>
    <dgm:pt modelId="{109E4A22-CE72-4672-845A-236F57F518D2}" type="parTrans" cxnId="{9DD81D7F-7CF5-460E-B577-5CD174D0D319}">
      <dgm:prSet/>
      <dgm:spPr/>
      <dgm:t>
        <a:bodyPr/>
        <a:lstStyle/>
        <a:p>
          <a:endParaRPr lang="en-GB"/>
        </a:p>
      </dgm:t>
    </dgm:pt>
    <dgm:pt modelId="{76094307-C6D2-4B07-8738-B052FFE905BC}" type="sibTrans" cxnId="{9DD81D7F-7CF5-460E-B577-5CD174D0D319}">
      <dgm:prSet/>
      <dgm:spPr/>
      <dgm:t>
        <a:bodyPr/>
        <a:lstStyle/>
        <a:p>
          <a:endParaRPr lang="en-GB"/>
        </a:p>
      </dgm:t>
    </dgm:pt>
    <dgm:pt modelId="{16C0F1A5-96F5-4B3D-A50D-DF258B1F3380}">
      <dgm:prSet phldrT="[Text]" phldr="0"/>
      <dgm:spPr/>
      <dgm:t>
        <a:bodyPr/>
        <a:lstStyle/>
        <a:p>
          <a:pPr rtl="0"/>
          <a:r>
            <a:rPr lang="en-GB" dirty="0"/>
            <a:t>Practical Assessment</a:t>
          </a:r>
        </a:p>
      </dgm:t>
    </dgm:pt>
    <dgm:pt modelId="{B20B0340-9302-49DE-BB6D-3F6063995E3C}" type="parTrans" cxnId="{0451B7BC-A4CC-4792-BF85-62D95B3CCB46}">
      <dgm:prSet/>
      <dgm:spPr/>
      <dgm:t>
        <a:bodyPr/>
        <a:lstStyle/>
        <a:p>
          <a:endParaRPr lang="en-GB"/>
        </a:p>
      </dgm:t>
    </dgm:pt>
    <dgm:pt modelId="{959D8E8D-5F67-4612-A1D2-5AAE0DAE67AF}" type="sibTrans" cxnId="{0451B7BC-A4CC-4792-BF85-62D95B3CCB46}">
      <dgm:prSet/>
      <dgm:spPr/>
      <dgm:t>
        <a:bodyPr/>
        <a:lstStyle/>
        <a:p>
          <a:endParaRPr lang="en-GB"/>
        </a:p>
      </dgm:t>
    </dgm:pt>
    <dgm:pt modelId="{BE8DEE11-24B9-4DDB-ACE4-49985EC5EF71}" type="pres">
      <dgm:prSet presAssocID="{6D840A3D-FA55-49CE-8D2E-2BE4C705F8F5}" presName="root" presStyleCnt="0">
        <dgm:presLayoutVars>
          <dgm:chMax/>
          <dgm:chPref/>
          <dgm:animLvl val="lvl"/>
        </dgm:presLayoutVars>
      </dgm:prSet>
      <dgm:spPr/>
    </dgm:pt>
    <dgm:pt modelId="{C66D80E6-E6CC-46B6-95F7-BA1D6C143228}" type="pres">
      <dgm:prSet presAssocID="{6D840A3D-FA55-49CE-8D2E-2BE4C705F8F5}" presName="divider" presStyleLbl="fgAccFollowNode1" presStyleIdx="0" presStyleCnt="1"/>
      <dgm:spPr>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gm:spPr>
    </dgm:pt>
    <dgm:pt modelId="{D3124DEF-E443-42B4-A978-206E8B7696C8}" type="pres">
      <dgm:prSet presAssocID="{6D840A3D-FA55-49CE-8D2E-2BE4C705F8F5}" presName="nodes" presStyleCnt="0">
        <dgm:presLayoutVars>
          <dgm:chMax/>
          <dgm:chPref/>
          <dgm:animLvl val="lvl"/>
        </dgm:presLayoutVars>
      </dgm:prSet>
      <dgm:spPr/>
    </dgm:pt>
    <dgm:pt modelId="{89573F94-8E55-45EA-8998-4AE1637BFD9D}" type="pres">
      <dgm:prSet presAssocID="{67B9CA43-FD38-4F86-ACA1-0DADB8E28847}" presName="composite" presStyleCnt="0"/>
      <dgm:spPr/>
    </dgm:pt>
    <dgm:pt modelId="{1AAC0708-4331-4530-A16B-06B12F49EFDE}" type="pres">
      <dgm:prSet presAssocID="{67B9CA43-FD38-4F86-ACA1-0DADB8E28847}" presName="L1TextContainer" presStyleLbl="revTx" presStyleIdx="0" presStyleCnt="3">
        <dgm:presLayoutVars>
          <dgm:chMax val="1"/>
          <dgm:chPref val="1"/>
          <dgm:bulletEnabled val="1"/>
        </dgm:presLayoutVars>
      </dgm:prSet>
      <dgm:spPr/>
    </dgm:pt>
    <dgm:pt modelId="{41336288-5A00-4C9A-8E6C-90E9853BFD34}" type="pres">
      <dgm:prSet presAssocID="{67B9CA43-FD38-4F86-ACA1-0DADB8E28847}" presName="L2TextContainerWrapper" presStyleCnt="0">
        <dgm:presLayoutVars>
          <dgm:chMax val="0"/>
          <dgm:chPref val="0"/>
          <dgm:bulletEnabled val="1"/>
        </dgm:presLayoutVars>
      </dgm:prSet>
      <dgm:spPr/>
    </dgm:pt>
    <dgm:pt modelId="{F3E41F4A-D3E9-4835-8D18-5761D8E34301}" type="pres">
      <dgm:prSet presAssocID="{67B9CA43-FD38-4F86-ACA1-0DADB8E28847}" presName="L2TextContainer" presStyleLbl="bgAcc1" presStyleIdx="0" presStyleCnt="3"/>
      <dgm:spPr/>
    </dgm:pt>
    <dgm:pt modelId="{ABCCA73F-2F75-4B1E-B539-81732F1A5C9A}" type="pres">
      <dgm:prSet presAssocID="{67B9CA43-FD38-4F86-ACA1-0DADB8E28847}" presName="FlexibleEmptyPlaceHolder" presStyleCnt="0"/>
      <dgm:spPr/>
    </dgm:pt>
    <dgm:pt modelId="{08E46D0F-D836-4C7C-9D89-3F439F0C6CF0}" type="pres">
      <dgm:prSet presAssocID="{67B9CA43-FD38-4F86-ACA1-0DADB8E28847}" presName="ConnectLine" presStyleLbl="sibTrans1D1" presStyleIdx="0" presStyleCnt="3"/>
      <dgm:spPr>
        <a:noFill/>
        <a:ln w="9525" cap="flat" cmpd="sng" algn="ctr">
          <a:solidFill>
            <a:schemeClr val="accent1">
              <a:hueOff val="0"/>
              <a:satOff val="0"/>
              <a:lumOff val="0"/>
              <a:alphaOff val="0"/>
            </a:schemeClr>
          </a:solidFill>
          <a:prstDash val="dash"/>
        </a:ln>
        <a:effectLst/>
      </dgm:spPr>
    </dgm:pt>
    <dgm:pt modelId="{D5B7A075-B87A-4164-8197-05E32ECB3C0B}" type="pres">
      <dgm:prSet presAssocID="{67B9CA43-FD38-4F86-ACA1-0DADB8E28847}" presName="ConnectorPoint" presStyleLbl="alignNode1" presStyleIdx="0" presStyleCnt="3"/>
      <dgm:spPr/>
    </dgm:pt>
    <dgm:pt modelId="{EF6A2CD2-C4E2-4CF5-91B7-4F5500DFB129}" type="pres">
      <dgm:prSet presAssocID="{67B9CA43-FD38-4F86-ACA1-0DADB8E28847}" presName="EmptyPlaceHolder" presStyleCnt="0"/>
      <dgm:spPr/>
    </dgm:pt>
    <dgm:pt modelId="{74FD706C-39EF-4CF9-9B4D-EB651C459DCA}" type="pres">
      <dgm:prSet presAssocID="{4213ACD9-47FB-4E4B-950F-0293CEDB0504}" presName="spaceBetweenRectangles" presStyleCnt="0"/>
      <dgm:spPr/>
    </dgm:pt>
    <dgm:pt modelId="{49FBF164-0706-4F35-9B04-B17DED9F9740}" type="pres">
      <dgm:prSet presAssocID="{8C18A574-6864-430E-A130-DBCAD8BFCB36}" presName="composite" presStyleCnt="0"/>
      <dgm:spPr/>
    </dgm:pt>
    <dgm:pt modelId="{8E096F08-BD6B-4103-A507-2B0562593B60}" type="pres">
      <dgm:prSet presAssocID="{8C18A574-6864-430E-A130-DBCAD8BFCB36}" presName="L1TextContainer" presStyleLbl="revTx" presStyleIdx="1" presStyleCnt="3">
        <dgm:presLayoutVars>
          <dgm:chMax val="1"/>
          <dgm:chPref val="1"/>
          <dgm:bulletEnabled val="1"/>
        </dgm:presLayoutVars>
      </dgm:prSet>
      <dgm:spPr/>
    </dgm:pt>
    <dgm:pt modelId="{8D54DB3C-56F5-4C40-9B76-66F4C446878B}" type="pres">
      <dgm:prSet presAssocID="{8C18A574-6864-430E-A130-DBCAD8BFCB36}" presName="L2TextContainerWrapper" presStyleCnt="0">
        <dgm:presLayoutVars>
          <dgm:chMax val="0"/>
          <dgm:chPref val="0"/>
          <dgm:bulletEnabled val="1"/>
        </dgm:presLayoutVars>
      </dgm:prSet>
      <dgm:spPr/>
    </dgm:pt>
    <dgm:pt modelId="{95C40AA5-8094-412D-BBD7-0F6E4FE83250}" type="pres">
      <dgm:prSet presAssocID="{8C18A574-6864-430E-A130-DBCAD8BFCB36}" presName="L2TextContainer" presStyleLbl="bgAcc1" presStyleIdx="1" presStyleCnt="3"/>
      <dgm:spPr/>
    </dgm:pt>
    <dgm:pt modelId="{43F9D97C-6E86-402E-A095-1FEB986CB648}" type="pres">
      <dgm:prSet presAssocID="{8C18A574-6864-430E-A130-DBCAD8BFCB36}" presName="FlexibleEmptyPlaceHolder" presStyleCnt="0"/>
      <dgm:spPr/>
    </dgm:pt>
    <dgm:pt modelId="{D54E5BBE-E5FD-4D94-9AA4-D4165CE590BB}" type="pres">
      <dgm:prSet presAssocID="{8C18A574-6864-430E-A130-DBCAD8BFCB36}" presName="ConnectLine" presStyleLbl="sibTrans1D1" presStyleIdx="1" presStyleCnt="3"/>
      <dgm:spPr>
        <a:noFill/>
        <a:ln w="9525" cap="flat" cmpd="sng" algn="ctr">
          <a:solidFill>
            <a:schemeClr val="accent1">
              <a:hueOff val="0"/>
              <a:satOff val="0"/>
              <a:lumOff val="0"/>
              <a:alphaOff val="0"/>
            </a:schemeClr>
          </a:solidFill>
          <a:prstDash val="dash"/>
        </a:ln>
        <a:effectLst/>
      </dgm:spPr>
    </dgm:pt>
    <dgm:pt modelId="{85138DCC-B2B9-4910-A942-71CDADC9134C}" type="pres">
      <dgm:prSet presAssocID="{8C18A574-6864-430E-A130-DBCAD8BFCB36}" presName="ConnectorPoint" presStyleLbl="alignNode1" presStyleIdx="1" presStyleCnt="3"/>
      <dgm:spPr/>
    </dgm:pt>
    <dgm:pt modelId="{155D72E2-8B38-4C63-B762-02E56020EBD8}" type="pres">
      <dgm:prSet presAssocID="{8C18A574-6864-430E-A130-DBCAD8BFCB36}" presName="EmptyPlaceHolder" presStyleCnt="0"/>
      <dgm:spPr/>
    </dgm:pt>
    <dgm:pt modelId="{9FFEE347-FE98-44BD-BD63-6EF3C24DF5A0}" type="pres">
      <dgm:prSet presAssocID="{3BC41862-BA23-4B05-B0B9-B68F3CD22647}" presName="spaceBetweenRectangles" presStyleCnt="0"/>
      <dgm:spPr/>
    </dgm:pt>
    <dgm:pt modelId="{B024B98A-2E53-42C6-9564-9A036901F804}" type="pres">
      <dgm:prSet presAssocID="{24F926D2-36E3-4CC0-907C-2A146EE30B7A}" presName="composite" presStyleCnt="0"/>
      <dgm:spPr/>
    </dgm:pt>
    <dgm:pt modelId="{59B9F736-3810-4355-8530-BA93691A76D7}" type="pres">
      <dgm:prSet presAssocID="{24F926D2-36E3-4CC0-907C-2A146EE30B7A}" presName="L1TextContainer" presStyleLbl="revTx" presStyleIdx="2" presStyleCnt="3">
        <dgm:presLayoutVars>
          <dgm:chMax val="1"/>
          <dgm:chPref val="1"/>
          <dgm:bulletEnabled val="1"/>
        </dgm:presLayoutVars>
      </dgm:prSet>
      <dgm:spPr/>
    </dgm:pt>
    <dgm:pt modelId="{220150A4-5F7B-436C-9D5D-CDD87F5E1615}" type="pres">
      <dgm:prSet presAssocID="{24F926D2-36E3-4CC0-907C-2A146EE30B7A}" presName="L2TextContainerWrapper" presStyleCnt="0">
        <dgm:presLayoutVars>
          <dgm:chMax val="0"/>
          <dgm:chPref val="0"/>
          <dgm:bulletEnabled val="1"/>
        </dgm:presLayoutVars>
      </dgm:prSet>
      <dgm:spPr/>
    </dgm:pt>
    <dgm:pt modelId="{4DB42811-CA24-4EE9-9BFF-7DEDA8AFD3C6}" type="pres">
      <dgm:prSet presAssocID="{24F926D2-36E3-4CC0-907C-2A146EE30B7A}" presName="L2TextContainer" presStyleLbl="bgAcc1" presStyleIdx="2" presStyleCnt="3"/>
      <dgm:spPr/>
    </dgm:pt>
    <dgm:pt modelId="{B998D968-15F5-41FC-9A73-1DE1F956D4EC}" type="pres">
      <dgm:prSet presAssocID="{24F926D2-36E3-4CC0-907C-2A146EE30B7A}" presName="FlexibleEmptyPlaceHolder" presStyleCnt="0"/>
      <dgm:spPr/>
    </dgm:pt>
    <dgm:pt modelId="{70A4CC9D-B7C9-47B6-B611-9164A70CAC30}" type="pres">
      <dgm:prSet presAssocID="{24F926D2-36E3-4CC0-907C-2A146EE30B7A}" presName="ConnectLine" presStyleLbl="sibTrans1D1" presStyleIdx="2" presStyleCnt="3"/>
      <dgm:spPr>
        <a:noFill/>
        <a:ln w="9525" cap="flat" cmpd="sng" algn="ctr">
          <a:solidFill>
            <a:schemeClr val="accent1">
              <a:hueOff val="0"/>
              <a:satOff val="0"/>
              <a:lumOff val="0"/>
              <a:alphaOff val="0"/>
            </a:schemeClr>
          </a:solidFill>
          <a:prstDash val="dash"/>
        </a:ln>
        <a:effectLst/>
      </dgm:spPr>
    </dgm:pt>
    <dgm:pt modelId="{F9F8AA9A-7B39-4FCF-A970-1C593C2F649C}" type="pres">
      <dgm:prSet presAssocID="{24F926D2-36E3-4CC0-907C-2A146EE30B7A}" presName="ConnectorPoint" presStyleLbl="alignNode1" presStyleIdx="2" presStyleCnt="3"/>
      <dgm:spPr/>
    </dgm:pt>
    <dgm:pt modelId="{F84622EF-880B-48EE-B8CA-B74576B67601}" type="pres">
      <dgm:prSet presAssocID="{24F926D2-36E3-4CC0-907C-2A146EE30B7A}" presName="EmptyPlaceHolder" presStyleCnt="0"/>
      <dgm:spPr/>
    </dgm:pt>
  </dgm:ptLst>
  <dgm:cxnLst>
    <dgm:cxn modelId="{BF289536-903A-4CCA-B7B2-D5AA2E9AA9F5}" srcId="{6D840A3D-FA55-49CE-8D2E-2BE4C705F8F5}" destId="{67B9CA43-FD38-4F86-ACA1-0DADB8E28847}" srcOrd="0" destOrd="0" parTransId="{DBB12BA8-AC29-44D9-9C51-C8F476E3359B}" sibTransId="{4213ACD9-47FB-4E4B-950F-0293CEDB0504}"/>
    <dgm:cxn modelId="{BE7FBD5F-D715-4F09-90DE-5836136E10E6}" srcId="{67B9CA43-FD38-4F86-ACA1-0DADB8E28847}" destId="{5285F339-356E-4A9E-A577-E656ED01FA85}" srcOrd="0" destOrd="0" parTransId="{0E5FB1E2-6196-4EFC-B0E0-97C591FAA296}" sibTransId="{E791FC73-F2F0-4BD3-8590-9EA30416581E}"/>
    <dgm:cxn modelId="{F7ED474F-5861-4FF4-88EC-BC6046723831}" srcId="{8C18A574-6864-430E-A130-DBCAD8BFCB36}" destId="{5D8DFA04-4B4E-4D33-8438-074E08FAA69B}" srcOrd="0" destOrd="0" parTransId="{18C10A1F-F5BA-435F-A75F-47BAA4181F28}" sibTransId="{CFBD8754-68BE-4D91-BC67-0BC8750B6927}"/>
    <dgm:cxn modelId="{1507E454-2D63-49B9-B078-29DDDBF1E9D4}" type="presOf" srcId="{5285F339-356E-4A9E-A577-E656ED01FA85}" destId="{F3E41F4A-D3E9-4835-8D18-5761D8E34301}" srcOrd="0" destOrd="0" presId="urn:microsoft.com/office/officeart/2016/7/layout/BasicTimeline"/>
    <dgm:cxn modelId="{9DD81D7F-7CF5-460E-B577-5CD174D0D319}" srcId="{6D840A3D-FA55-49CE-8D2E-2BE4C705F8F5}" destId="{24F926D2-36E3-4CC0-907C-2A146EE30B7A}" srcOrd="2" destOrd="0" parTransId="{109E4A22-CE72-4672-845A-236F57F518D2}" sibTransId="{76094307-C6D2-4B07-8738-B052FFE905BC}"/>
    <dgm:cxn modelId="{842C5E99-227D-4A9E-B308-9AE539C826CE}" type="presOf" srcId="{24F926D2-36E3-4CC0-907C-2A146EE30B7A}" destId="{59B9F736-3810-4355-8530-BA93691A76D7}" srcOrd="0" destOrd="0" presId="urn:microsoft.com/office/officeart/2016/7/layout/BasicTimeline"/>
    <dgm:cxn modelId="{49A58999-FE70-42CF-BD87-6A8FC8D966FC}" srcId="{6D840A3D-FA55-49CE-8D2E-2BE4C705F8F5}" destId="{8C18A574-6864-430E-A130-DBCAD8BFCB36}" srcOrd="1" destOrd="0" parTransId="{1C18B15F-AB93-4E3E-AE9C-D1AF04455404}" sibTransId="{3BC41862-BA23-4B05-B0B9-B68F3CD22647}"/>
    <dgm:cxn modelId="{B909019B-7910-4D3F-BA07-2DDFC524CFE6}" type="presOf" srcId="{5D8DFA04-4B4E-4D33-8438-074E08FAA69B}" destId="{95C40AA5-8094-412D-BBD7-0F6E4FE83250}" srcOrd="0" destOrd="0" presId="urn:microsoft.com/office/officeart/2016/7/layout/BasicTimeline"/>
    <dgm:cxn modelId="{0451B7BC-A4CC-4792-BF85-62D95B3CCB46}" srcId="{24F926D2-36E3-4CC0-907C-2A146EE30B7A}" destId="{16C0F1A5-96F5-4B3D-A50D-DF258B1F3380}" srcOrd="0" destOrd="0" parTransId="{B20B0340-9302-49DE-BB6D-3F6063995E3C}" sibTransId="{959D8E8D-5F67-4612-A1D2-5AAE0DAE67AF}"/>
    <dgm:cxn modelId="{1315DBC1-BE2A-43F0-9E25-B3FEF94CFAC6}" type="presOf" srcId="{16C0F1A5-96F5-4B3D-A50D-DF258B1F3380}" destId="{4DB42811-CA24-4EE9-9BFF-7DEDA8AFD3C6}" srcOrd="0" destOrd="0" presId="urn:microsoft.com/office/officeart/2016/7/layout/BasicTimeline"/>
    <dgm:cxn modelId="{D5396ED5-7999-4E86-91D5-D5113E1062FF}" type="presOf" srcId="{8C18A574-6864-430E-A130-DBCAD8BFCB36}" destId="{8E096F08-BD6B-4103-A507-2B0562593B60}" srcOrd="0" destOrd="0" presId="urn:microsoft.com/office/officeart/2016/7/layout/BasicTimeline"/>
    <dgm:cxn modelId="{A14F88DF-73B5-47C1-B830-F52A5174F598}" type="presOf" srcId="{6D840A3D-FA55-49CE-8D2E-2BE4C705F8F5}" destId="{BE8DEE11-24B9-4DDB-ACE4-49985EC5EF71}" srcOrd="0" destOrd="0" presId="urn:microsoft.com/office/officeart/2016/7/layout/BasicTimeline"/>
    <dgm:cxn modelId="{CACA65E0-E8C4-475C-9520-1F7CD0E7EDEF}" type="presOf" srcId="{67B9CA43-FD38-4F86-ACA1-0DADB8E28847}" destId="{1AAC0708-4331-4530-A16B-06B12F49EFDE}" srcOrd="0" destOrd="0" presId="urn:microsoft.com/office/officeart/2016/7/layout/BasicTimeline"/>
    <dgm:cxn modelId="{6ED84666-A264-46F6-A909-AA43696A24A1}" type="presParOf" srcId="{BE8DEE11-24B9-4DDB-ACE4-49985EC5EF71}" destId="{C66D80E6-E6CC-46B6-95F7-BA1D6C143228}" srcOrd="0" destOrd="0" presId="urn:microsoft.com/office/officeart/2016/7/layout/BasicTimeline"/>
    <dgm:cxn modelId="{56D31E09-B75D-4B9E-B9D0-8D65B4281D1F}" type="presParOf" srcId="{BE8DEE11-24B9-4DDB-ACE4-49985EC5EF71}" destId="{D3124DEF-E443-42B4-A978-206E8B7696C8}" srcOrd="1" destOrd="0" presId="urn:microsoft.com/office/officeart/2016/7/layout/BasicTimeline"/>
    <dgm:cxn modelId="{775D723F-B156-4897-A125-F2FEAA2A0145}" type="presParOf" srcId="{D3124DEF-E443-42B4-A978-206E8B7696C8}" destId="{89573F94-8E55-45EA-8998-4AE1637BFD9D}" srcOrd="0" destOrd="0" presId="urn:microsoft.com/office/officeart/2016/7/layout/BasicTimeline"/>
    <dgm:cxn modelId="{2BC41441-CC2D-4AA0-B8F4-CA6B17EB6D80}" type="presParOf" srcId="{89573F94-8E55-45EA-8998-4AE1637BFD9D}" destId="{1AAC0708-4331-4530-A16B-06B12F49EFDE}" srcOrd="0" destOrd="0" presId="urn:microsoft.com/office/officeart/2016/7/layout/BasicTimeline"/>
    <dgm:cxn modelId="{AC860E59-22FD-4CD6-8FF9-CB1F5FA2534E}" type="presParOf" srcId="{89573F94-8E55-45EA-8998-4AE1637BFD9D}" destId="{41336288-5A00-4C9A-8E6C-90E9853BFD34}" srcOrd="1" destOrd="0" presId="urn:microsoft.com/office/officeart/2016/7/layout/BasicTimeline"/>
    <dgm:cxn modelId="{80A777AB-BCAF-4AA8-B79A-C3794F4DEBBE}" type="presParOf" srcId="{41336288-5A00-4C9A-8E6C-90E9853BFD34}" destId="{F3E41F4A-D3E9-4835-8D18-5761D8E34301}" srcOrd="0" destOrd="0" presId="urn:microsoft.com/office/officeart/2016/7/layout/BasicTimeline"/>
    <dgm:cxn modelId="{A2B4F427-8D07-4CEF-9411-C4B610BA3626}" type="presParOf" srcId="{41336288-5A00-4C9A-8E6C-90E9853BFD34}" destId="{ABCCA73F-2F75-4B1E-B539-81732F1A5C9A}" srcOrd="1" destOrd="0" presId="urn:microsoft.com/office/officeart/2016/7/layout/BasicTimeline"/>
    <dgm:cxn modelId="{AF54C28A-5605-4AAC-98C7-ADA54759C109}" type="presParOf" srcId="{89573F94-8E55-45EA-8998-4AE1637BFD9D}" destId="{08E46D0F-D836-4C7C-9D89-3F439F0C6CF0}" srcOrd="2" destOrd="0" presId="urn:microsoft.com/office/officeart/2016/7/layout/BasicTimeline"/>
    <dgm:cxn modelId="{8C3C9958-FF23-46A5-BF6E-87E4BBD8A869}" type="presParOf" srcId="{89573F94-8E55-45EA-8998-4AE1637BFD9D}" destId="{D5B7A075-B87A-4164-8197-05E32ECB3C0B}" srcOrd="3" destOrd="0" presId="urn:microsoft.com/office/officeart/2016/7/layout/BasicTimeline"/>
    <dgm:cxn modelId="{46BCBA29-5467-4714-BDAA-08474D8A574F}" type="presParOf" srcId="{89573F94-8E55-45EA-8998-4AE1637BFD9D}" destId="{EF6A2CD2-C4E2-4CF5-91B7-4F5500DFB129}" srcOrd="4" destOrd="0" presId="urn:microsoft.com/office/officeart/2016/7/layout/BasicTimeline"/>
    <dgm:cxn modelId="{326F2E3B-8F54-44FE-BD2F-ABB032EC8190}" type="presParOf" srcId="{D3124DEF-E443-42B4-A978-206E8B7696C8}" destId="{74FD706C-39EF-4CF9-9B4D-EB651C459DCA}" srcOrd="1" destOrd="0" presId="urn:microsoft.com/office/officeart/2016/7/layout/BasicTimeline"/>
    <dgm:cxn modelId="{511706DD-5B5C-4321-A2BD-7D1FA782B30C}" type="presParOf" srcId="{D3124DEF-E443-42B4-A978-206E8B7696C8}" destId="{49FBF164-0706-4F35-9B04-B17DED9F9740}" srcOrd="2" destOrd="0" presId="urn:microsoft.com/office/officeart/2016/7/layout/BasicTimeline"/>
    <dgm:cxn modelId="{3F7E1E19-9975-4E1B-B7F5-E9DD1C085706}" type="presParOf" srcId="{49FBF164-0706-4F35-9B04-B17DED9F9740}" destId="{8E096F08-BD6B-4103-A507-2B0562593B60}" srcOrd="0" destOrd="0" presId="urn:microsoft.com/office/officeart/2016/7/layout/BasicTimeline"/>
    <dgm:cxn modelId="{8D0EE860-BE97-4BD5-9E5C-46118E940B3D}" type="presParOf" srcId="{49FBF164-0706-4F35-9B04-B17DED9F9740}" destId="{8D54DB3C-56F5-4C40-9B76-66F4C446878B}" srcOrd="1" destOrd="0" presId="urn:microsoft.com/office/officeart/2016/7/layout/BasicTimeline"/>
    <dgm:cxn modelId="{BA954E05-6F92-4CB7-B1FB-443BDEB2E9F0}" type="presParOf" srcId="{8D54DB3C-56F5-4C40-9B76-66F4C446878B}" destId="{95C40AA5-8094-412D-BBD7-0F6E4FE83250}" srcOrd="0" destOrd="0" presId="urn:microsoft.com/office/officeart/2016/7/layout/BasicTimeline"/>
    <dgm:cxn modelId="{3C4B7626-095A-4442-AA1C-0FB9FE8171AF}" type="presParOf" srcId="{8D54DB3C-56F5-4C40-9B76-66F4C446878B}" destId="{43F9D97C-6E86-402E-A095-1FEB986CB648}" srcOrd="1" destOrd="0" presId="urn:microsoft.com/office/officeart/2016/7/layout/BasicTimeline"/>
    <dgm:cxn modelId="{33560126-3B1C-4A48-8D1B-459A7320FB5D}" type="presParOf" srcId="{49FBF164-0706-4F35-9B04-B17DED9F9740}" destId="{D54E5BBE-E5FD-4D94-9AA4-D4165CE590BB}" srcOrd="2" destOrd="0" presId="urn:microsoft.com/office/officeart/2016/7/layout/BasicTimeline"/>
    <dgm:cxn modelId="{A7B77DC9-B73A-48DB-BBC8-5CD30BE51B70}" type="presParOf" srcId="{49FBF164-0706-4F35-9B04-B17DED9F9740}" destId="{85138DCC-B2B9-4910-A942-71CDADC9134C}" srcOrd="3" destOrd="0" presId="urn:microsoft.com/office/officeart/2016/7/layout/BasicTimeline"/>
    <dgm:cxn modelId="{B33801E6-489E-42F9-A742-BE1A1A8EC76B}" type="presParOf" srcId="{49FBF164-0706-4F35-9B04-B17DED9F9740}" destId="{155D72E2-8B38-4C63-B762-02E56020EBD8}" srcOrd="4" destOrd="0" presId="urn:microsoft.com/office/officeart/2016/7/layout/BasicTimeline"/>
    <dgm:cxn modelId="{FC757CA8-A15D-42B3-82A2-B968B4BCC5C2}" type="presParOf" srcId="{D3124DEF-E443-42B4-A978-206E8B7696C8}" destId="{9FFEE347-FE98-44BD-BD63-6EF3C24DF5A0}" srcOrd="3" destOrd="0" presId="urn:microsoft.com/office/officeart/2016/7/layout/BasicTimeline"/>
    <dgm:cxn modelId="{FCF72175-BB33-4A52-964D-4635DD705A67}" type="presParOf" srcId="{D3124DEF-E443-42B4-A978-206E8B7696C8}" destId="{B024B98A-2E53-42C6-9564-9A036901F804}" srcOrd="4" destOrd="0" presId="urn:microsoft.com/office/officeart/2016/7/layout/BasicTimeline"/>
    <dgm:cxn modelId="{21E5273E-9FB0-4C07-A971-A88519F069BE}" type="presParOf" srcId="{B024B98A-2E53-42C6-9564-9A036901F804}" destId="{59B9F736-3810-4355-8530-BA93691A76D7}" srcOrd="0" destOrd="0" presId="urn:microsoft.com/office/officeart/2016/7/layout/BasicTimeline"/>
    <dgm:cxn modelId="{C47090CC-39BA-481D-AB22-E612B49B5EED}" type="presParOf" srcId="{B024B98A-2E53-42C6-9564-9A036901F804}" destId="{220150A4-5F7B-436C-9D5D-CDD87F5E1615}" srcOrd="1" destOrd="0" presId="urn:microsoft.com/office/officeart/2016/7/layout/BasicTimeline"/>
    <dgm:cxn modelId="{C187AC22-CBFE-4F36-86DC-899D8FCF36F9}" type="presParOf" srcId="{220150A4-5F7B-436C-9D5D-CDD87F5E1615}" destId="{4DB42811-CA24-4EE9-9BFF-7DEDA8AFD3C6}" srcOrd="0" destOrd="0" presId="urn:microsoft.com/office/officeart/2016/7/layout/BasicTimeline"/>
    <dgm:cxn modelId="{12384E94-0F10-4CAA-9203-9034E037F2DE}" type="presParOf" srcId="{220150A4-5F7B-436C-9D5D-CDD87F5E1615}" destId="{B998D968-15F5-41FC-9A73-1DE1F956D4EC}" srcOrd="1" destOrd="0" presId="urn:microsoft.com/office/officeart/2016/7/layout/BasicTimeline"/>
    <dgm:cxn modelId="{A833ADF0-3895-46E8-81A3-1F93CA4C93C9}" type="presParOf" srcId="{B024B98A-2E53-42C6-9564-9A036901F804}" destId="{70A4CC9D-B7C9-47B6-B611-9164A70CAC30}" srcOrd="2" destOrd="0" presId="urn:microsoft.com/office/officeart/2016/7/layout/BasicTimeline"/>
    <dgm:cxn modelId="{EE491CD6-7E47-4518-A120-AFA0B83B9300}" type="presParOf" srcId="{B024B98A-2E53-42C6-9564-9A036901F804}" destId="{F9F8AA9A-7B39-4FCF-A970-1C593C2F649C}" srcOrd="3" destOrd="0" presId="urn:microsoft.com/office/officeart/2016/7/layout/BasicTimeline"/>
    <dgm:cxn modelId="{F9AB9A88-D7CD-44B8-B915-E36DE8967AAA}" type="presParOf" srcId="{B024B98A-2E53-42C6-9564-9A036901F804}" destId="{F84622EF-880B-48EE-B8CA-B74576B67601}" srcOrd="4" destOrd="0" presId="urn:microsoft.com/office/officeart/2016/7/layout/BasicTimeline"/>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F43D91-83BB-486A-BC84-51041F35798F}"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GB"/>
        </a:p>
      </dgm:t>
    </dgm:pt>
    <dgm:pt modelId="{D5C19B2B-58BD-4A43-861A-82044CCE914A}">
      <dgm:prSet phldrT="[Text]" phldr="0"/>
      <dgm:spPr/>
      <dgm:t>
        <a:bodyPr/>
        <a:lstStyle/>
        <a:p>
          <a:pPr rtl="0">
            <a:defRPr b="1"/>
          </a:pPr>
          <a:r>
            <a:rPr lang="en-GB" dirty="0">
              <a:latin typeface="Arial" panose="020B0604020202020204"/>
            </a:rPr>
            <a:t>Session 7</a:t>
          </a:r>
          <a:endParaRPr lang="en-GB" dirty="0"/>
        </a:p>
      </dgm:t>
    </dgm:pt>
    <dgm:pt modelId="{80B8A6BB-9592-43B3-BEA1-81FEF3F51B40}" type="parTrans" cxnId="{25EBE3EC-E9D0-4B84-9F29-F4B240051EB7}">
      <dgm:prSet/>
      <dgm:spPr/>
      <dgm:t>
        <a:bodyPr/>
        <a:lstStyle/>
        <a:p>
          <a:endParaRPr lang="en-GB"/>
        </a:p>
      </dgm:t>
    </dgm:pt>
    <dgm:pt modelId="{AC64C9F7-77DB-4184-BF79-8BB0818E5282}" type="sibTrans" cxnId="{25EBE3EC-E9D0-4B84-9F29-F4B240051EB7}">
      <dgm:prSet/>
      <dgm:spPr/>
      <dgm:t>
        <a:bodyPr/>
        <a:lstStyle/>
        <a:p>
          <a:endParaRPr lang="en-GB"/>
        </a:p>
      </dgm:t>
    </dgm:pt>
    <dgm:pt modelId="{AB663686-2FAE-4052-B436-37071C802DCE}">
      <dgm:prSet phldrT="[Text]" phldr="0"/>
      <dgm:spPr/>
      <dgm:t>
        <a:bodyPr/>
        <a:lstStyle/>
        <a:p>
          <a:pPr rtl="0"/>
          <a:r>
            <a:rPr lang="en-GB" dirty="0"/>
            <a:t>Digital Skill - Advanced MS Word, Research - Data Collection</a:t>
          </a:r>
        </a:p>
      </dgm:t>
    </dgm:pt>
    <dgm:pt modelId="{1B4A5CF0-8B9E-4056-8812-57CB2A546A22}" type="parTrans" cxnId="{ACE4F272-470F-4C5F-8DC5-7B6AF89F834E}">
      <dgm:prSet/>
      <dgm:spPr/>
      <dgm:t>
        <a:bodyPr/>
        <a:lstStyle/>
        <a:p>
          <a:endParaRPr lang="en-GB"/>
        </a:p>
      </dgm:t>
    </dgm:pt>
    <dgm:pt modelId="{5A08B729-FDFA-40EC-953D-AA164FC98C4D}" type="sibTrans" cxnId="{ACE4F272-470F-4C5F-8DC5-7B6AF89F834E}">
      <dgm:prSet/>
      <dgm:spPr/>
      <dgm:t>
        <a:bodyPr/>
        <a:lstStyle/>
        <a:p>
          <a:endParaRPr lang="en-GB"/>
        </a:p>
      </dgm:t>
    </dgm:pt>
    <dgm:pt modelId="{E6D56D65-E4C4-41B4-94AD-FC88091DCCD0}">
      <dgm:prSet phldrT="[Text]" phldr="0"/>
      <dgm:spPr/>
      <dgm:t>
        <a:bodyPr/>
        <a:lstStyle/>
        <a:p>
          <a:pPr rtl="0">
            <a:defRPr b="1"/>
          </a:pPr>
          <a:r>
            <a:rPr lang="en-GB" dirty="0">
              <a:latin typeface="Arial" panose="020B0604020202020204"/>
            </a:rPr>
            <a:t>Session 8</a:t>
          </a:r>
          <a:endParaRPr lang="en-GB" dirty="0"/>
        </a:p>
      </dgm:t>
    </dgm:pt>
    <dgm:pt modelId="{19BE9328-6EBF-4F57-93FC-96DF364F85F0}" type="parTrans" cxnId="{E0CAAFDF-7F1A-490A-B64F-CEE846F1C429}">
      <dgm:prSet/>
      <dgm:spPr/>
      <dgm:t>
        <a:bodyPr/>
        <a:lstStyle/>
        <a:p>
          <a:endParaRPr lang="en-GB"/>
        </a:p>
      </dgm:t>
    </dgm:pt>
    <dgm:pt modelId="{F63A42B9-6270-4A9F-BE3B-E9AD65B662ED}" type="sibTrans" cxnId="{E0CAAFDF-7F1A-490A-B64F-CEE846F1C429}">
      <dgm:prSet/>
      <dgm:spPr/>
      <dgm:t>
        <a:bodyPr/>
        <a:lstStyle/>
        <a:p>
          <a:endParaRPr lang="en-GB"/>
        </a:p>
      </dgm:t>
    </dgm:pt>
    <dgm:pt modelId="{7FC4F332-1F18-4747-B660-E27BAC53235C}">
      <dgm:prSet phldrT="[Text]" phldr="0"/>
      <dgm:spPr/>
      <dgm:t>
        <a:bodyPr/>
        <a:lstStyle/>
        <a:p>
          <a:pPr rtl="0"/>
          <a:r>
            <a:rPr lang="en-GB" dirty="0"/>
            <a:t>Digital Skill - MS Excel, Research - Analysis</a:t>
          </a:r>
        </a:p>
      </dgm:t>
    </dgm:pt>
    <dgm:pt modelId="{C0BDF7ED-EA0E-483E-99CA-3562321CC842}" type="parTrans" cxnId="{56BD7068-0EAC-4F8F-BE79-D20B62DED05B}">
      <dgm:prSet/>
      <dgm:spPr/>
      <dgm:t>
        <a:bodyPr/>
        <a:lstStyle/>
        <a:p>
          <a:endParaRPr lang="en-GB"/>
        </a:p>
      </dgm:t>
    </dgm:pt>
    <dgm:pt modelId="{A60A74B4-7F1E-43BC-8B5D-F3CA946570AA}" type="sibTrans" cxnId="{56BD7068-0EAC-4F8F-BE79-D20B62DED05B}">
      <dgm:prSet/>
      <dgm:spPr/>
      <dgm:t>
        <a:bodyPr/>
        <a:lstStyle/>
        <a:p>
          <a:endParaRPr lang="en-GB"/>
        </a:p>
      </dgm:t>
    </dgm:pt>
    <dgm:pt modelId="{8E1C02D3-776A-4D43-9759-AA1D7298B6DA}">
      <dgm:prSet phldrT="[Text]" phldr="0"/>
      <dgm:spPr/>
      <dgm:t>
        <a:bodyPr/>
        <a:lstStyle/>
        <a:p>
          <a:pPr rtl="0">
            <a:defRPr b="1"/>
          </a:pPr>
          <a:r>
            <a:rPr lang="en-GB" dirty="0">
              <a:latin typeface="Arial" panose="020B0604020202020204"/>
            </a:rPr>
            <a:t>Session 9</a:t>
          </a:r>
          <a:endParaRPr lang="en-GB" dirty="0"/>
        </a:p>
      </dgm:t>
    </dgm:pt>
    <dgm:pt modelId="{E07E89D0-4828-43A1-BFED-7E0921A6A548}" type="parTrans" cxnId="{9E379926-DE58-4DFE-8EF0-D4A14900FB74}">
      <dgm:prSet/>
      <dgm:spPr/>
      <dgm:t>
        <a:bodyPr/>
        <a:lstStyle/>
        <a:p>
          <a:endParaRPr lang="en-GB"/>
        </a:p>
      </dgm:t>
    </dgm:pt>
    <dgm:pt modelId="{4F13ED50-D3A8-41AD-917B-24CB2173C8A4}" type="sibTrans" cxnId="{9E379926-DE58-4DFE-8EF0-D4A14900FB74}">
      <dgm:prSet/>
      <dgm:spPr/>
      <dgm:t>
        <a:bodyPr/>
        <a:lstStyle/>
        <a:p>
          <a:endParaRPr lang="en-GB"/>
        </a:p>
      </dgm:t>
    </dgm:pt>
    <dgm:pt modelId="{5216EC2C-3654-45D8-80CC-60A461FE66D0}">
      <dgm:prSet phldrT="[Text]" phldr="0"/>
      <dgm:spPr/>
      <dgm:t>
        <a:bodyPr/>
        <a:lstStyle/>
        <a:p>
          <a:pPr rtl="0"/>
          <a:r>
            <a:rPr lang="en-GB" dirty="0"/>
            <a:t>Research Report writing - Structured session.</a:t>
          </a:r>
        </a:p>
      </dgm:t>
    </dgm:pt>
    <dgm:pt modelId="{EFC9B9FA-8E83-4387-85FC-E8ABB60BBA39}" type="parTrans" cxnId="{018D3E80-242A-43B9-9EDF-E2E4525DF15C}">
      <dgm:prSet/>
      <dgm:spPr/>
      <dgm:t>
        <a:bodyPr/>
        <a:lstStyle/>
        <a:p>
          <a:endParaRPr lang="en-GB"/>
        </a:p>
      </dgm:t>
    </dgm:pt>
    <dgm:pt modelId="{D64465E6-7D38-4AE8-B0CB-A5E12B9E228D}" type="sibTrans" cxnId="{018D3E80-242A-43B9-9EDF-E2E4525DF15C}">
      <dgm:prSet/>
      <dgm:spPr/>
      <dgm:t>
        <a:bodyPr/>
        <a:lstStyle/>
        <a:p>
          <a:endParaRPr lang="en-GB"/>
        </a:p>
      </dgm:t>
    </dgm:pt>
    <dgm:pt modelId="{8FF72251-411E-4F4B-AFA6-587B07DC2527}" type="pres">
      <dgm:prSet presAssocID="{09F43D91-83BB-486A-BC84-51041F35798F}" presName="root" presStyleCnt="0">
        <dgm:presLayoutVars>
          <dgm:chMax/>
          <dgm:chPref/>
          <dgm:animLvl val="lvl"/>
        </dgm:presLayoutVars>
      </dgm:prSet>
      <dgm:spPr/>
    </dgm:pt>
    <dgm:pt modelId="{A3B95954-8F20-481D-838F-C27660BA2ECB}" type="pres">
      <dgm:prSet presAssocID="{09F43D91-83BB-486A-BC84-51041F35798F}" presName="divider" presStyleLbl="fgAccFollowNode1" presStyleIdx="0" presStyleCnt="1"/>
      <dgm:spPr>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gm:spPr>
    </dgm:pt>
    <dgm:pt modelId="{87C17B8E-B9C7-496E-A74E-65C098A721B7}" type="pres">
      <dgm:prSet presAssocID="{09F43D91-83BB-486A-BC84-51041F35798F}" presName="nodes" presStyleCnt="0">
        <dgm:presLayoutVars>
          <dgm:chMax/>
          <dgm:chPref/>
          <dgm:animLvl val="lvl"/>
        </dgm:presLayoutVars>
      </dgm:prSet>
      <dgm:spPr/>
    </dgm:pt>
    <dgm:pt modelId="{041E93BB-68A7-4876-9233-51D77DF88B41}" type="pres">
      <dgm:prSet presAssocID="{D5C19B2B-58BD-4A43-861A-82044CCE914A}" presName="composite" presStyleCnt="0"/>
      <dgm:spPr/>
    </dgm:pt>
    <dgm:pt modelId="{8FD90DBC-AB22-4399-91DB-B86493EA1122}" type="pres">
      <dgm:prSet presAssocID="{D5C19B2B-58BD-4A43-861A-82044CCE914A}" presName="L1TextContainer" presStyleLbl="revTx" presStyleIdx="0" presStyleCnt="3">
        <dgm:presLayoutVars>
          <dgm:chMax val="1"/>
          <dgm:chPref val="1"/>
          <dgm:bulletEnabled val="1"/>
        </dgm:presLayoutVars>
      </dgm:prSet>
      <dgm:spPr/>
    </dgm:pt>
    <dgm:pt modelId="{19AE8669-F571-45CC-93B0-B61E1EB46EBB}" type="pres">
      <dgm:prSet presAssocID="{D5C19B2B-58BD-4A43-861A-82044CCE914A}" presName="L2TextContainerWrapper" presStyleCnt="0">
        <dgm:presLayoutVars>
          <dgm:chMax val="0"/>
          <dgm:chPref val="0"/>
          <dgm:bulletEnabled val="1"/>
        </dgm:presLayoutVars>
      </dgm:prSet>
      <dgm:spPr/>
    </dgm:pt>
    <dgm:pt modelId="{D557C828-6406-447F-896A-C8191E5E44D4}" type="pres">
      <dgm:prSet presAssocID="{D5C19B2B-58BD-4A43-861A-82044CCE914A}" presName="L2TextContainer" presStyleLbl="bgAcc1" presStyleIdx="0" presStyleCnt="3"/>
      <dgm:spPr/>
    </dgm:pt>
    <dgm:pt modelId="{1FDE8FCF-6725-4562-A579-AA597D998A1D}" type="pres">
      <dgm:prSet presAssocID="{D5C19B2B-58BD-4A43-861A-82044CCE914A}" presName="FlexibleEmptyPlaceHolder" presStyleCnt="0"/>
      <dgm:spPr/>
    </dgm:pt>
    <dgm:pt modelId="{2AFC3D28-3EB7-43A9-9B5F-E69F99CE306B}" type="pres">
      <dgm:prSet presAssocID="{D5C19B2B-58BD-4A43-861A-82044CCE914A}" presName="ConnectLine" presStyleLbl="sibTrans1D1" presStyleIdx="0" presStyleCnt="3"/>
      <dgm:spPr>
        <a:noFill/>
        <a:ln w="9525" cap="flat" cmpd="sng" algn="ctr">
          <a:solidFill>
            <a:schemeClr val="accent1">
              <a:hueOff val="0"/>
              <a:satOff val="0"/>
              <a:lumOff val="0"/>
              <a:alphaOff val="0"/>
            </a:schemeClr>
          </a:solidFill>
          <a:prstDash val="dash"/>
        </a:ln>
        <a:effectLst/>
      </dgm:spPr>
    </dgm:pt>
    <dgm:pt modelId="{0856C9B6-6CC5-4954-B8E5-EE7896D8DCF4}" type="pres">
      <dgm:prSet presAssocID="{D5C19B2B-58BD-4A43-861A-82044CCE914A}" presName="ConnectorPoint" presStyleLbl="alignNode1" presStyleIdx="0" presStyleCnt="3"/>
      <dgm:spPr/>
    </dgm:pt>
    <dgm:pt modelId="{EEA091BB-7E3F-4D83-AE61-B289D32A60D5}" type="pres">
      <dgm:prSet presAssocID="{D5C19B2B-58BD-4A43-861A-82044CCE914A}" presName="EmptyPlaceHolder" presStyleCnt="0"/>
      <dgm:spPr/>
    </dgm:pt>
    <dgm:pt modelId="{29E0A43D-1005-4F5E-B11A-DADE6C95C55D}" type="pres">
      <dgm:prSet presAssocID="{AC64C9F7-77DB-4184-BF79-8BB0818E5282}" presName="spaceBetweenRectangles" presStyleCnt="0"/>
      <dgm:spPr/>
    </dgm:pt>
    <dgm:pt modelId="{6DF6B0CC-87B5-4C84-8487-A89A0B8D981F}" type="pres">
      <dgm:prSet presAssocID="{E6D56D65-E4C4-41B4-94AD-FC88091DCCD0}" presName="composite" presStyleCnt="0"/>
      <dgm:spPr/>
    </dgm:pt>
    <dgm:pt modelId="{C32BE9E2-471A-4230-A3C6-2A62853EEF77}" type="pres">
      <dgm:prSet presAssocID="{E6D56D65-E4C4-41B4-94AD-FC88091DCCD0}" presName="L1TextContainer" presStyleLbl="revTx" presStyleIdx="1" presStyleCnt="3">
        <dgm:presLayoutVars>
          <dgm:chMax val="1"/>
          <dgm:chPref val="1"/>
          <dgm:bulletEnabled val="1"/>
        </dgm:presLayoutVars>
      </dgm:prSet>
      <dgm:spPr/>
    </dgm:pt>
    <dgm:pt modelId="{434C1CD0-56DD-48BE-9940-0EE2716FF96C}" type="pres">
      <dgm:prSet presAssocID="{E6D56D65-E4C4-41B4-94AD-FC88091DCCD0}" presName="L2TextContainerWrapper" presStyleCnt="0">
        <dgm:presLayoutVars>
          <dgm:chMax val="0"/>
          <dgm:chPref val="0"/>
          <dgm:bulletEnabled val="1"/>
        </dgm:presLayoutVars>
      </dgm:prSet>
      <dgm:spPr/>
    </dgm:pt>
    <dgm:pt modelId="{8AE8179E-DB96-45A0-B921-609187BC51DF}" type="pres">
      <dgm:prSet presAssocID="{E6D56D65-E4C4-41B4-94AD-FC88091DCCD0}" presName="L2TextContainer" presStyleLbl="bgAcc1" presStyleIdx="1" presStyleCnt="3"/>
      <dgm:spPr/>
    </dgm:pt>
    <dgm:pt modelId="{329D5E4E-9536-4B36-8030-3B4D788EF554}" type="pres">
      <dgm:prSet presAssocID="{E6D56D65-E4C4-41B4-94AD-FC88091DCCD0}" presName="FlexibleEmptyPlaceHolder" presStyleCnt="0"/>
      <dgm:spPr/>
    </dgm:pt>
    <dgm:pt modelId="{2A67CE84-C872-465A-A1E6-41E7FD6B8B87}" type="pres">
      <dgm:prSet presAssocID="{E6D56D65-E4C4-41B4-94AD-FC88091DCCD0}" presName="ConnectLine" presStyleLbl="sibTrans1D1" presStyleIdx="1" presStyleCnt="3"/>
      <dgm:spPr>
        <a:noFill/>
        <a:ln w="9525" cap="flat" cmpd="sng" algn="ctr">
          <a:solidFill>
            <a:schemeClr val="accent1">
              <a:hueOff val="0"/>
              <a:satOff val="0"/>
              <a:lumOff val="0"/>
              <a:alphaOff val="0"/>
            </a:schemeClr>
          </a:solidFill>
          <a:prstDash val="dash"/>
        </a:ln>
        <a:effectLst/>
      </dgm:spPr>
    </dgm:pt>
    <dgm:pt modelId="{FD6FD247-3357-485F-92A3-187092796113}" type="pres">
      <dgm:prSet presAssocID="{E6D56D65-E4C4-41B4-94AD-FC88091DCCD0}" presName="ConnectorPoint" presStyleLbl="alignNode1" presStyleIdx="1" presStyleCnt="3"/>
      <dgm:spPr/>
    </dgm:pt>
    <dgm:pt modelId="{7B411DDD-A830-465D-B4BC-C166801B80BA}" type="pres">
      <dgm:prSet presAssocID="{E6D56D65-E4C4-41B4-94AD-FC88091DCCD0}" presName="EmptyPlaceHolder" presStyleCnt="0"/>
      <dgm:spPr/>
    </dgm:pt>
    <dgm:pt modelId="{27A94099-859E-4885-A644-B91D76038E6A}" type="pres">
      <dgm:prSet presAssocID="{F63A42B9-6270-4A9F-BE3B-E9AD65B662ED}" presName="spaceBetweenRectangles" presStyleCnt="0"/>
      <dgm:spPr/>
    </dgm:pt>
    <dgm:pt modelId="{54EEFD83-C1EB-4E59-A345-166F779ACA3A}" type="pres">
      <dgm:prSet presAssocID="{8E1C02D3-776A-4D43-9759-AA1D7298B6DA}" presName="composite" presStyleCnt="0"/>
      <dgm:spPr/>
    </dgm:pt>
    <dgm:pt modelId="{BDAEF2E4-901E-4E71-8593-5BE4DBAB0AC1}" type="pres">
      <dgm:prSet presAssocID="{8E1C02D3-776A-4D43-9759-AA1D7298B6DA}" presName="L1TextContainer" presStyleLbl="revTx" presStyleIdx="2" presStyleCnt="3">
        <dgm:presLayoutVars>
          <dgm:chMax val="1"/>
          <dgm:chPref val="1"/>
          <dgm:bulletEnabled val="1"/>
        </dgm:presLayoutVars>
      </dgm:prSet>
      <dgm:spPr/>
    </dgm:pt>
    <dgm:pt modelId="{2BB852C9-726E-439B-A7AC-EB88288DE189}" type="pres">
      <dgm:prSet presAssocID="{8E1C02D3-776A-4D43-9759-AA1D7298B6DA}" presName="L2TextContainerWrapper" presStyleCnt="0">
        <dgm:presLayoutVars>
          <dgm:chMax val="0"/>
          <dgm:chPref val="0"/>
          <dgm:bulletEnabled val="1"/>
        </dgm:presLayoutVars>
      </dgm:prSet>
      <dgm:spPr/>
    </dgm:pt>
    <dgm:pt modelId="{75A5FF07-986F-4858-9CB3-1E7D3DA91245}" type="pres">
      <dgm:prSet presAssocID="{8E1C02D3-776A-4D43-9759-AA1D7298B6DA}" presName="L2TextContainer" presStyleLbl="bgAcc1" presStyleIdx="2" presStyleCnt="3"/>
      <dgm:spPr/>
    </dgm:pt>
    <dgm:pt modelId="{0067235E-D43E-4C56-809A-17D8ADE3BD5D}" type="pres">
      <dgm:prSet presAssocID="{8E1C02D3-776A-4D43-9759-AA1D7298B6DA}" presName="FlexibleEmptyPlaceHolder" presStyleCnt="0"/>
      <dgm:spPr/>
    </dgm:pt>
    <dgm:pt modelId="{C81D4B7A-CA7F-4C2D-803E-A09BB0269F87}" type="pres">
      <dgm:prSet presAssocID="{8E1C02D3-776A-4D43-9759-AA1D7298B6DA}" presName="ConnectLine" presStyleLbl="sibTrans1D1" presStyleIdx="2" presStyleCnt="3"/>
      <dgm:spPr>
        <a:noFill/>
        <a:ln w="9525" cap="flat" cmpd="sng" algn="ctr">
          <a:solidFill>
            <a:schemeClr val="accent1">
              <a:hueOff val="0"/>
              <a:satOff val="0"/>
              <a:lumOff val="0"/>
              <a:alphaOff val="0"/>
            </a:schemeClr>
          </a:solidFill>
          <a:prstDash val="dash"/>
        </a:ln>
        <a:effectLst/>
      </dgm:spPr>
    </dgm:pt>
    <dgm:pt modelId="{DD1CA0D3-1E21-427E-B8DB-A5B7600C7951}" type="pres">
      <dgm:prSet presAssocID="{8E1C02D3-776A-4D43-9759-AA1D7298B6DA}" presName="ConnectorPoint" presStyleLbl="alignNode1" presStyleIdx="2" presStyleCnt="3"/>
      <dgm:spPr/>
    </dgm:pt>
    <dgm:pt modelId="{1AC80F39-B9B0-4340-97F6-77A0635B23BD}" type="pres">
      <dgm:prSet presAssocID="{8E1C02D3-776A-4D43-9759-AA1D7298B6DA}" presName="EmptyPlaceHolder" presStyleCnt="0"/>
      <dgm:spPr/>
    </dgm:pt>
  </dgm:ptLst>
  <dgm:cxnLst>
    <dgm:cxn modelId="{9277461B-4C27-40E0-8BF8-C55BB53FD9BA}" type="presOf" srcId="{7FC4F332-1F18-4747-B660-E27BAC53235C}" destId="{8AE8179E-DB96-45A0-B921-609187BC51DF}" srcOrd="0" destOrd="0" presId="urn:microsoft.com/office/officeart/2016/7/layout/BasicTimeline"/>
    <dgm:cxn modelId="{9D1A9A1D-E4CC-4FE7-B795-1DCF5CC2B912}" type="presOf" srcId="{AB663686-2FAE-4052-B436-37071C802DCE}" destId="{D557C828-6406-447F-896A-C8191E5E44D4}" srcOrd="0" destOrd="0" presId="urn:microsoft.com/office/officeart/2016/7/layout/BasicTimeline"/>
    <dgm:cxn modelId="{9E379926-DE58-4DFE-8EF0-D4A14900FB74}" srcId="{09F43D91-83BB-486A-BC84-51041F35798F}" destId="{8E1C02D3-776A-4D43-9759-AA1D7298B6DA}" srcOrd="2" destOrd="0" parTransId="{E07E89D0-4828-43A1-BFED-7E0921A6A548}" sibTransId="{4F13ED50-D3A8-41AD-917B-24CB2173C8A4}"/>
    <dgm:cxn modelId="{920F252D-41EB-4A8F-8753-A0227E37082C}" type="presOf" srcId="{8E1C02D3-776A-4D43-9759-AA1D7298B6DA}" destId="{BDAEF2E4-901E-4E71-8593-5BE4DBAB0AC1}" srcOrd="0" destOrd="0" presId="urn:microsoft.com/office/officeart/2016/7/layout/BasicTimeline"/>
    <dgm:cxn modelId="{56BD7068-0EAC-4F8F-BE79-D20B62DED05B}" srcId="{E6D56D65-E4C4-41B4-94AD-FC88091DCCD0}" destId="{7FC4F332-1F18-4747-B660-E27BAC53235C}" srcOrd="0" destOrd="0" parTransId="{C0BDF7ED-EA0E-483E-99CA-3562321CC842}" sibTransId="{A60A74B4-7F1E-43BC-8B5D-F3CA946570AA}"/>
    <dgm:cxn modelId="{ACE4F272-470F-4C5F-8DC5-7B6AF89F834E}" srcId="{D5C19B2B-58BD-4A43-861A-82044CCE914A}" destId="{AB663686-2FAE-4052-B436-37071C802DCE}" srcOrd="0" destOrd="0" parTransId="{1B4A5CF0-8B9E-4056-8812-57CB2A546A22}" sibTransId="{5A08B729-FDFA-40EC-953D-AA164FC98C4D}"/>
    <dgm:cxn modelId="{018D3E80-242A-43B9-9EDF-E2E4525DF15C}" srcId="{8E1C02D3-776A-4D43-9759-AA1D7298B6DA}" destId="{5216EC2C-3654-45D8-80CC-60A461FE66D0}" srcOrd="0" destOrd="0" parTransId="{EFC9B9FA-8E83-4387-85FC-E8ABB60BBA39}" sibTransId="{D64465E6-7D38-4AE8-B0CB-A5E12B9E228D}"/>
    <dgm:cxn modelId="{CC5C5FB6-9CFC-4FB0-9A02-426A513137E2}" type="presOf" srcId="{09F43D91-83BB-486A-BC84-51041F35798F}" destId="{8FF72251-411E-4F4B-AFA6-587B07DC2527}" srcOrd="0" destOrd="0" presId="urn:microsoft.com/office/officeart/2016/7/layout/BasicTimeline"/>
    <dgm:cxn modelId="{C1E9D4BE-8F26-460D-930A-6CCDF02EF64F}" type="presOf" srcId="{D5C19B2B-58BD-4A43-861A-82044CCE914A}" destId="{8FD90DBC-AB22-4399-91DB-B86493EA1122}" srcOrd="0" destOrd="0" presId="urn:microsoft.com/office/officeart/2016/7/layout/BasicTimeline"/>
    <dgm:cxn modelId="{9640ECD0-82B3-404B-89AA-9D1A3318DC1E}" type="presOf" srcId="{E6D56D65-E4C4-41B4-94AD-FC88091DCCD0}" destId="{C32BE9E2-471A-4230-A3C6-2A62853EEF77}" srcOrd="0" destOrd="0" presId="urn:microsoft.com/office/officeart/2016/7/layout/BasicTimeline"/>
    <dgm:cxn modelId="{E0CAAFDF-7F1A-490A-B64F-CEE846F1C429}" srcId="{09F43D91-83BB-486A-BC84-51041F35798F}" destId="{E6D56D65-E4C4-41B4-94AD-FC88091DCCD0}" srcOrd="1" destOrd="0" parTransId="{19BE9328-6EBF-4F57-93FC-96DF364F85F0}" sibTransId="{F63A42B9-6270-4A9F-BE3B-E9AD65B662ED}"/>
    <dgm:cxn modelId="{F7508AE4-30BD-4A6B-B5A7-33EFA12AB4ED}" type="presOf" srcId="{5216EC2C-3654-45D8-80CC-60A461FE66D0}" destId="{75A5FF07-986F-4858-9CB3-1E7D3DA91245}" srcOrd="0" destOrd="0" presId="urn:microsoft.com/office/officeart/2016/7/layout/BasicTimeline"/>
    <dgm:cxn modelId="{25EBE3EC-E9D0-4B84-9F29-F4B240051EB7}" srcId="{09F43D91-83BB-486A-BC84-51041F35798F}" destId="{D5C19B2B-58BD-4A43-861A-82044CCE914A}" srcOrd="0" destOrd="0" parTransId="{80B8A6BB-9592-43B3-BEA1-81FEF3F51B40}" sibTransId="{AC64C9F7-77DB-4184-BF79-8BB0818E5282}"/>
    <dgm:cxn modelId="{56696024-9866-499B-BDC7-0045C4B1B4D5}" type="presParOf" srcId="{8FF72251-411E-4F4B-AFA6-587B07DC2527}" destId="{A3B95954-8F20-481D-838F-C27660BA2ECB}" srcOrd="0" destOrd="0" presId="urn:microsoft.com/office/officeart/2016/7/layout/BasicTimeline"/>
    <dgm:cxn modelId="{6365956E-10E5-406A-84CF-1B96BCCE70E7}" type="presParOf" srcId="{8FF72251-411E-4F4B-AFA6-587B07DC2527}" destId="{87C17B8E-B9C7-496E-A74E-65C098A721B7}" srcOrd="1" destOrd="0" presId="urn:microsoft.com/office/officeart/2016/7/layout/BasicTimeline"/>
    <dgm:cxn modelId="{5B4ADB0E-3929-45E1-B5FB-BD66B6BA1DE7}" type="presParOf" srcId="{87C17B8E-B9C7-496E-A74E-65C098A721B7}" destId="{041E93BB-68A7-4876-9233-51D77DF88B41}" srcOrd="0" destOrd="0" presId="urn:microsoft.com/office/officeart/2016/7/layout/BasicTimeline"/>
    <dgm:cxn modelId="{F7FB6B56-C6E9-4E7C-8706-D3E59CFE1FBC}" type="presParOf" srcId="{041E93BB-68A7-4876-9233-51D77DF88B41}" destId="{8FD90DBC-AB22-4399-91DB-B86493EA1122}" srcOrd="0" destOrd="0" presId="urn:microsoft.com/office/officeart/2016/7/layout/BasicTimeline"/>
    <dgm:cxn modelId="{7631758A-4F39-4CA6-927C-0CC1FDBB07DA}" type="presParOf" srcId="{041E93BB-68A7-4876-9233-51D77DF88B41}" destId="{19AE8669-F571-45CC-93B0-B61E1EB46EBB}" srcOrd="1" destOrd="0" presId="urn:microsoft.com/office/officeart/2016/7/layout/BasicTimeline"/>
    <dgm:cxn modelId="{7D111627-038C-41C9-8B86-BB92E7D63D95}" type="presParOf" srcId="{19AE8669-F571-45CC-93B0-B61E1EB46EBB}" destId="{D557C828-6406-447F-896A-C8191E5E44D4}" srcOrd="0" destOrd="0" presId="urn:microsoft.com/office/officeart/2016/7/layout/BasicTimeline"/>
    <dgm:cxn modelId="{5C628BFE-7B7A-438F-B74E-2C6F2A9E5FCC}" type="presParOf" srcId="{19AE8669-F571-45CC-93B0-B61E1EB46EBB}" destId="{1FDE8FCF-6725-4562-A579-AA597D998A1D}" srcOrd="1" destOrd="0" presId="urn:microsoft.com/office/officeart/2016/7/layout/BasicTimeline"/>
    <dgm:cxn modelId="{2CCBB05B-6B58-47BB-B599-D56D4DA84EB1}" type="presParOf" srcId="{041E93BB-68A7-4876-9233-51D77DF88B41}" destId="{2AFC3D28-3EB7-43A9-9B5F-E69F99CE306B}" srcOrd="2" destOrd="0" presId="urn:microsoft.com/office/officeart/2016/7/layout/BasicTimeline"/>
    <dgm:cxn modelId="{1D2C4B81-2C87-42A7-B9B8-7D5A8DCA49BE}" type="presParOf" srcId="{041E93BB-68A7-4876-9233-51D77DF88B41}" destId="{0856C9B6-6CC5-4954-B8E5-EE7896D8DCF4}" srcOrd="3" destOrd="0" presId="urn:microsoft.com/office/officeart/2016/7/layout/BasicTimeline"/>
    <dgm:cxn modelId="{37353CF7-CD8C-4E78-A0D4-EADD9E6BA912}" type="presParOf" srcId="{041E93BB-68A7-4876-9233-51D77DF88B41}" destId="{EEA091BB-7E3F-4D83-AE61-B289D32A60D5}" srcOrd="4" destOrd="0" presId="urn:microsoft.com/office/officeart/2016/7/layout/BasicTimeline"/>
    <dgm:cxn modelId="{3B51A8FC-A5AD-49E0-B486-7BF9C786A4C0}" type="presParOf" srcId="{87C17B8E-B9C7-496E-A74E-65C098A721B7}" destId="{29E0A43D-1005-4F5E-B11A-DADE6C95C55D}" srcOrd="1" destOrd="0" presId="urn:microsoft.com/office/officeart/2016/7/layout/BasicTimeline"/>
    <dgm:cxn modelId="{46AD5C71-63A2-49C3-A5F5-3EDF26FD483B}" type="presParOf" srcId="{87C17B8E-B9C7-496E-A74E-65C098A721B7}" destId="{6DF6B0CC-87B5-4C84-8487-A89A0B8D981F}" srcOrd="2" destOrd="0" presId="urn:microsoft.com/office/officeart/2016/7/layout/BasicTimeline"/>
    <dgm:cxn modelId="{D350CB5D-003D-411E-99FA-90E9E53397FC}" type="presParOf" srcId="{6DF6B0CC-87B5-4C84-8487-A89A0B8D981F}" destId="{C32BE9E2-471A-4230-A3C6-2A62853EEF77}" srcOrd="0" destOrd="0" presId="urn:microsoft.com/office/officeart/2016/7/layout/BasicTimeline"/>
    <dgm:cxn modelId="{1BDC79FE-7156-4633-A163-58759F7528AC}" type="presParOf" srcId="{6DF6B0CC-87B5-4C84-8487-A89A0B8D981F}" destId="{434C1CD0-56DD-48BE-9940-0EE2716FF96C}" srcOrd="1" destOrd="0" presId="urn:microsoft.com/office/officeart/2016/7/layout/BasicTimeline"/>
    <dgm:cxn modelId="{7F0E0412-69B4-49EC-A822-7BD96CCDDB6D}" type="presParOf" srcId="{434C1CD0-56DD-48BE-9940-0EE2716FF96C}" destId="{8AE8179E-DB96-45A0-B921-609187BC51DF}" srcOrd="0" destOrd="0" presId="urn:microsoft.com/office/officeart/2016/7/layout/BasicTimeline"/>
    <dgm:cxn modelId="{F33B8B0A-30E9-4A36-8A00-840E7FDAFDFD}" type="presParOf" srcId="{434C1CD0-56DD-48BE-9940-0EE2716FF96C}" destId="{329D5E4E-9536-4B36-8030-3B4D788EF554}" srcOrd="1" destOrd="0" presId="urn:microsoft.com/office/officeart/2016/7/layout/BasicTimeline"/>
    <dgm:cxn modelId="{C9355149-CBF7-4804-92E8-07F0FED24830}" type="presParOf" srcId="{6DF6B0CC-87B5-4C84-8487-A89A0B8D981F}" destId="{2A67CE84-C872-465A-A1E6-41E7FD6B8B87}" srcOrd="2" destOrd="0" presId="urn:microsoft.com/office/officeart/2016/7/layout/BasicTimeline"/>
    <dgm:cxn modelId="{D3D2C251-C6ED-4E35-A0C3-F44F8497D8FB}" type="presParOf" srcId="{6DF6B0CC-87B5-4C84-8487-A89A0B8D981F}" destId="{FD6FD247-3357-485F-92A3-187092796113}" srcOrd="3" destOrd="0" presId="urn:microsoft.com/office/officeart/2016/7/layout/BasicTimeline"/>
    <dgm:cxn modelId="{F6567306-A860-466B-995D-B88CC782A3FD}" type="presParOf" srcId="{6DF6B0CC-87B5-4C84-8487-A89A0B8D981F}" destId="{7B411DDD-A830-465D-B4BC-C166801B80BA}" srcOrd="4" destOrd="0" presId="urn:microsoft.com/office/officeart/2016/7/layout/BasicTimeline"/>
    <dgm:cxn modelId="{8D727FF2-140A-400E-9681-CB2E9D4E23D1}" type="presParOf" srcId="{87C17B8E-B9C7-496E-A74E-65C098A721B7}" destId="{27A94099-859E-4885-A644-B91D76038E6A}" srcOrd="3" destOrd="0" presId="urn:microsoft.com/office/officeart/2016/7/layout/BasicTimeline"/>
    <dgm:cxn modelId="{0397D259-96AD-458F-B9AC-838C841FA6BD}" type="presParOf" srcId="{87C17B8E-B9C7-496E-A74E-65C098A721B7}" destId="{54EEFD83-C1EB-4E59-A345-166F779ACA3A}" srcOrd="4" destOrd="0" presId="urn:microsoft.com/office/officeart/2016/7/layout/BasicTimeline"/>
    <dgm:cxn modelId="{CA7C1BA5-EA96-4780-9E45-FD0CFF81BF34}" type="presParOf" srcId="{54EEFD83-C1EB-4E59-A345-166F779ACA3A}" destId="{BDAEF2E4-901E-4E71-8593-5BE4DBAB0AC1}" srcOrd="0" destOrd="0" presId="urn:microsoft.com/office/officeart/2016/7/layout/BasicTimeline"/>
    <dgm:cxn modelId="{B92C9195-18D5-465A-8548-F9E936464D57}" type="presParOf" srcId="{54EEFD83-C1EB-4E59-A345-166F779ACA3A}" destId="{2BB852C9-726E-439B-A7AC-EB88288DE189}" srcOrd="1" destOrd="0" presId="urn:microsoft.com/office/officeart/2016/7/layout/BasicTimeline"/>
    <dgm:cxn modelId="{AEBFD2DE-041B-45A4-AEF8-11248B9A0AF2}" type="presParOf" srcId="{2BB852C9-726E-439B-A7AC-EB88288DE189}" destId="{75A5FF07-986F-4858-9CB3-1E7D3DA91245}" srcOrd="0" destOrd="0" presId="urn:microsoft.com/office/officeart/2016/7/layout/BasicTimeline"/>
    <dgm:cxn modelId="{C5F0C9AC-C470-49C0-8430-5FCCC24F2AAA}" type="presParOf" srcId="{2BB852C9-726E-439B-A7AC-EB88288DE189}" destId="{0067235E-D43E-4C56-809A-17D8ADE3BD5D}" srcOrd="1" destOrd="0" presId="urn:microsoft.com/office/officeart/2016/7/layout/BasicTimeline"/>
    <dgm:cxn modelId="{5EF6B0C9-FBDE-4584-8E4F-88897A9E569A}" type="presParOf" srcId="{54EEFD83-C1EB-4E59-A345-166F779ACA3A}" destId="{C81D4B7A-CA7F-4C2D-803E-A09BB0269F87}" srcOrd="2" destOrd="0" presId="urn:microsoft.com/office/officeart/2016/7/layout/BasicTimeline"/>
    <dgm:cxn modelId="{9506B95A-657E-4F96-B2CA-6B0C1E9CBA44}" type="presParOf" srcId="{54EEFD83-C1EB-4E59-A345-166F779ACA3A}" destId="{DD1CA0D3-1E21-427E-B8DB-A5B7600C7951}" srcOrd="3" destOrd="0" presId="urn:microsoft.com/office/officeart/2016/7/layout/BasicTimeline"/>
    <dgm:cxn modelId="{E9B5BEA5-E2B4-4DDC-A36F-41259F6B9E67}" type="presParOf" srcId="{54EEFD83-C1EB-4E59-A345-166F779ACA3A}" destId="{1AC80F39-B9B0-4340-97F6-77A0635B23BD}" srcOrd="4" destOrd="0" presId="urn:microsoft.com/office/officeart/2016/7/layout/BasicTimeline"/>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E28D3E4-DE90-424B-BA9A-1013FE620B63}"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GB"/>
        </a:p>
      </dgm:t>
    </dgm:pt>
    <dgm:pt modelId="{4306F89A-DC4B-4C37-A4D7-708B13A98030}">
      <dgm:prSet phldrT="[Text]" phldr="0"/>
      <dgm:spPr/>
      <dgm:t>
        <a:bodyPr/>
        <a:lstStyle/>
        <a:p>
          <a:pPr>
            <a:defRPr b="1"/>
          </a:pPr>
          <a:r>
            <a:rPr lang="en-GB" dirty="0">
              <a:latin typeface="Arial" panose="020B0604020202020204"/>
            </a:rPr>
            <a:t>Session 10</a:t>
          </a:r>
          <a:endParaRPr lang="en-GB" dirty="0"/>
        </a:p>
      </dgm:t>
    </dgm:pt>
    <dgm:pt modelId="{E6C1F4C0-F74B-4146-BA53-A6AC74316BBE}" type="parTrans" cxnId="{1DF763F9-856E-494B-B5FE-A066AFB34BE4}">
      <dgm:prSet/>
      <dgm:spPr/>
      <dgm:t>
        <a:bodyPr/>
        <a:lstStyle/>
        <a:p>
          <a:endParaRPr lang="en-GB"/>
        </a:p>
      </dgm:t>
    </dgm:pt>
    <dgm:pt modelId="{2DB43225-A262-4715-82CC-3C60FCBD2A7C}" type="sibTrans" cxnId="{1DF763F9-856E-494B-B5FE-A066AFB34BE4}">
      <dgm:prSet/>
      <dgm:spPr/>
      <dgm:t>
        <a:bodyPr/>
        <a:lstStyle/>
        <a:p>
          <a:endParaRPr lang="en-GB"/>
        </a:p>
      </dgm:t>
    </dgm:pt>
    <dgm:pt modelId="{9E794A79-2C4C-497B-8D5A-F16578608CB6}">
      <dgm:prSet phldrT="[Text]" phldr="0"/>
      <dgm:spPr/>
      <dgm:t>
        <a:bodyPr/>
        <a:lstStyle/>
        <a:p>
          <a:r>
            <a:rPr lang="en-GB" dirty="0"/>
            <a:t>Final Report Completion Workshop</a:t>
          </a:r>
        </a:p>
      </dgm:t>
    </dgm:pt>
    <dgm:pt modelId="{1DC873EF-8BF8-4E85-85B3-B669715A4D0E}" type="parTrans" cxnId="{E2938B7E-F59E-4A2F-BBFD-734E8AD50C7C}">
      <dgm:prSet/>
      <dgm:spPr/>
      <dgm:t>
        <a:bodyPr/>
        <a:lstStyle/>
        <a:p>
          <a:endParaRPr lang="en-GB"/>
        </a:p>
      </dgm:t>
    </dgm:pt>
    <dgm:pt modelId="{A59B422B-2FD5-468A-8ACA-550B5A1A6458}" type="sibTrans" cxnId="{E2938B7E-F59E-4A2F-BBFD-734E8AD50C7C}">
      <dgm:prSet/>
      <dgm:spPr/>
      <dgm:t>
        <a:bodyPr/>
        <a:lstStyle/>
        <a:p>
          <a:endParaRPr lang="en-GB"/>
        </a:p>
      </dgm:t>
    </dgm:pt>
    <dgm:pt modelId="{294A2453-0F7B-406E-8687-A239D83D4970}" type="pres">
      <dgm:prSet presAssocID="{7E28D3E4-DE90-424B-BA9A-1013FE620B63}" presName="root" presStyleCnt="0">
        <dgm:presLayoutVars>
          <dgm:chMax/>
          <dgm:chPref/>
          <dgm:animLvl val="lvl"/>
        </dgm:presLayoutVars>
      </dgm:prSet>
      <dgm:spPr/>
    </dgm:pt>
    <dgm:pt modelId="{BEFE1C1D-2016-430F-8C38-245C6F9FC967}" type="pres">
      <dgm:prSet presAssocID="{7E28D3E4-DE90-424B-BA9A-1013FE620B63}" presName="divider" presStyleLbl="fgAccFollowNode1" presStyleIdx="0" presStyleCnt="1"/>
      <dgm:spPr>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gm:spPr>
    </dgm:pt>
    <dgm:pt modelId="{A64DD3C4-9E33-4A80-9BD7-5FF4F5E43C57}" type="pres">
      <dgm:prSet presAssocID="{7E28D3E4-DE90-424B-BA9A-1013FE620B63}" presName="nodes" presStyleCnt="0">
        <dgm:presLayoutVars>
          <dgm:chMax/>
          <dgm:chPref/>
          <dgm:animLvl val="lvl"/>
        </dgm:presLayoutVars>
      </dgm:prSet>
      <dgm:spPr/>
    </dgm:pt>
    <dgm:pt modelId="{A26FDFCF-CA94-4EE3-8B91-04FA60D51C7F}" type="pres">
      <dgm:prSet presAssocID="{4306F89A-DC4B-4C37-A4D7-708B13A98030}" presName="composite" presStyleCnt="0"/>
      <dgm:spPr/>
    </dgm:pt>
    <dgm:pt modelId="{31CB4A13-CF34-4922-8755-90663415763E}" type="pres">
      <dgm:prSet presAssocID="{4306F89A-DC4B-4C37-A4D7-708B13A98030}" presName="L1TextContainer" presStyleLbl="revTx" presStyleIdx="0" presStyleCnt="1">
        <dgm:presLayoutVars>
          <dgm:chMax val="1"/>
          <dgm:chPref val="1"/>
          <dgm:bulletEnabled val="1"/>
        </dgm:presLayoutVars>
      </dgm:prSet>
      <dgm:spPr/>
    </dgm:pt>
    <dgm:pt modelId="{A6136693-33AC-4FA3-9C1F-0063DC21F1C6}" type="pres">
      <dgm:prSet presAssocID="{4306F89A-DC4B-4C37-A4D7-708B13A98030}" presName="L2TextContainerWrapper" presStyleCnt="0">
        <dgm:presLayoutVars>
          <dgm:chMax val="0"/>
          <dgm:chPref val="0"/>
          <dgm:bulletEnabled val="1"/>
        </dgm:presLayoutVars>
      </dgm:prSet>
      <dgm:spPr/>
    </dgm:pt>
    <dgm:pt modelId="{D73EC342-FD5F-4ED5-AADA-A55489755853}" type="pres">
      <dgm:prSet presAssocID="{4306F89A-DC4B-4C37-A4D7-708B13A98030}" presName="L2TextContainer" presStyleLbl="bgAcc1" presStyleIdx="0" presStyleCnt="1"/>
      <dgm:spPr/>
    </dgm:pt>
    <dgm:pt modelId="{CE749F45-20D2-4BCF-9B8B-24AA83E98EE2}" type="pres">
      <dgm:prSet presAssocID="{4306F89A-DC4B-4C37-A4D7-708B13A98030}" presName="FlexibleEmptyPlaceHolder" presStyleCnt="0"/>
      <dgm:spPr/>
    </dgm:pt>
    <dgm:pt modelId="{59A00EFC-5C5E-4C80-A222-1C5E8ECAA015}" type="pres">
      <dgm:prSet presAssocID="{4306F89A-DC4B-4C37-A4D7-708B13A98030}" presName="ConnectLine" presStyleLbl="sibTrans1D1" presStyleIdx="0" presStyleCnt="1"/>
      <dgm:spPr>
        <a:noFill/>
        <a:ln w="9525" cap="flat" cmpd="sng" algn="ctr">
          <a:solidFill>
            <a:schemeClr val="accent1">
              <a:hueOff val="0"/>
              <a:satOff val="0"/>
              <a:lumOff val="0"/>
              <a:alphaOff val="0"/>
            </a:schemeClr>
          </a:solidFill>
          <a:prstDash val="dash"/>
        </a:ln>
        <a:effectLst/>
      </dgm:spPr>
    </dgm:pt>
    <dgm:pt modelId="{D643BA58-E2D6-4BEF-ACAC-CEC08353DF5E}" type="pres">
      <dgm:prSet presAssocID="{4306F89A-DC4B-4C37-A4D7-708B13A98030}" presName="ConnectorPoint" presStyleLbl="alignNode1" presStyleIdx="0" presStyleCnt="1"/>
      <dgm:spPr/>
    </dgm:pt>
    <dgm:pt modelId="{4D8C58D1-4E3F-42AF-8571-BFB4D9C21688}" type="pres">
      <dgm:prSet presAssocID="{4306F89A-DC4B-4C37-A4D7-708B13A98030}" presName="EmptyPlaceHolder" presStyleCnt="0"/>
      <dgm:spPr/>
    </dgm:pt>
  </dgm:ptLst>
  <dgm:cxnLst>
    <dgm:cxn modelId="{AAC3A13E-E052-4DE0-A585-D3EF06EA2D33}" type="presOf" srcId="{7E28D3E4-DE90-424B-BA9A-1013FE620B63}" destId="{294A2453-0F7B-406E-8687-A239D83D4970}" srcOrd="0" destOrd="0" presId="urn:microsoft.com/office/officeart/2016/7/layout/BasicTimeline"/>
    <dgm:cxn modelId="{E2938B7E-F59E-4A2F-BBFD-734E8AD50C7C}" srcId="{4306F89A-DC4B-4C37-A4D7-708B13A98030}" destId="{9E794A79-2C4C-497B-8D5A-F16578608CB6}" srcOrd="0" destOrd="0" parTransId="{1DC873EF-8BF8-4E85-85B3-B669715A4D0E}" sibTransId="{A59B422B-2FD5-468A-8ACA-550B5A1A6458}"/>
    <dgm:cxn modelId="{80E2FD91-8B2C-44F8-ACE7-C8CC2AF003C3}" type="presOf" srcId="{9E794A79-2C4C-497B-8D5A-F16578608CB6}" destId="{D73EC342-FD5F-4ED5-AADA-A55489755853}" srcOrd="0" destOrd="0" presId="urn:microsoft.com/office/officeart/2016/7/layout/BasicTimeline"/>
    <dgm:cxn modelId="{19A4F9E7-10D1-4BED-AF78-24597AFA1C85}" type="presOf" srcId="{4306F89A-DC4B-4C37-A4D7-708B13A98030}" destId="{31CB4A13-CF34-4922-8755-90663415763E}" srcOrd="0" destOrd="0" presId="urn:microsoft.com/office/officeart/2016/7/layout/BasicTimeline"/>
    <dgm:cxn modelId="{1DF763F9-856E-494B-B5FE-A066AFB34BE4}" srcId="{7E28D3E4-DE90-424B-BA9A-1013FE620B63}" destId="{4306F89A-DC4B-4C37-A4D7-708B13A98030}" srcOrd="0" destOrd="0" parTransId="{E6C1F4C0-F74B-4146-BA53-A6AC74316BBE}" sibTransId="{2DB43225-A262-4715-82CC-3C60FCBD2A7C}"/>
    <dgm:cxn modelId="{A8A2B37B-4B14-491B-A20D-172C4334C8EC}" type="presParOf" srcId="{294A2453-0F7B-406E-8687-A239D83D4970}" destId="{BEFE1C1D-2016-430F-8C38-245C6F9FC967}" srcOrd="0" destOrd="0" presId="urn:microsoft.com/office/officeart/2016/7/layout/BasicTimeline"/>
    <dgm:cxn modelId="{C59966CB-70D6-407C-9FB7-CD8B720E9D68}" type="presParOf" srcId="{294A2453-0F7B-406E-8687-A239D83D4970}" destId="{A64DD3C4-9E33-4A80-9BD7-5FF4F5E43C57}" srcOrd="1" destOrd="0" presId="urn:microsoft.com/office/officeart/2016/7/layout/BasicTimeline"/>
    <dgm:cxn modelId="{25A4AA88-D749-40EC-AE19-CF6B95B9AF2E}" type="presParOf" srcId="{A64DD3C4-9E33-4A80-9BD7-5FF4F5E43C57}" destId="{A26FDFCF-CA94-4EE3-8B91-04FA60D51C7F}" srcOrd="0" destOrd="0" presId="urn:microsoft.com/office/officeart/2016/7/layout/BasicTimeline"/>
    <dgm:cxn modelId="{74AEB761-DAE8-481A-8881-C8AF14C70C20}" type="presParOf" srcId="{A26FDFCF-CA94-4EE3-8B91-04FA60D51C7F}" destId="{31CB4A13-CF34-4922-8755-90663415763E}" srcOrd="0" destOrd="0" presId="urn:microsoft.com/office/officeart/2016/7/layout/BasicTimeline"/>
    <dgm:cxn modelId="{0B33CDF5-84BD-4E65-997E-AD337E50A16E}" type="presParOf" srcId="{A26FDFCF-CA94-4EE3-8B91-04FA60D51C7F}" destId="{A6136693-33AC-4FA3-9C1F-0063DC21F1C6}" srcOrd="1" destOrd="0" presId="urn:microsoft.com/office/officeart/2016/7/layout/BasicTimeline"/>
    <dgm:cxn modelId="{E7EA61A6-098F-4D52-B727-61FA66D823F1}" type="presParOf" srcId="{A6136693-33AC-4FA3-9C1F-0063DC21F1C6}" destId="{D73EC342-FD5F-4ED5-AADA-A55489755853}" srcOrd="0" destOrd="0" presId="urn:microsoft.com/office/officeart/2016/7/layout/BasicTimeline"/>
    <dgm:cxn modelId="{24224256-F137-421E-9E6A-F8918B7B4B6A}" type="presParOf" srcId="{A6136693-33AC-4FA3-9C1F-0063DC21F1C6}" destId="{CE749F45-20D2-4BCF-9B8B-24AA83E98EE2}" srcOrd="1" destOrd="0" presId="urn:microsoft.com/office/officeart/2016/7/layout/BasicTimeline"/>
    <dgm:cxn modelId="{4F67438B-04D4-46A0-89A4-A8D396021977}" type="presParOf" srcId="{A26FDFCF-CA94-4EE3-8B91-04FA60D51C7F}" destId="{59A00EFC-5C5E-4C80-A222-1C5E8ECAA015}" srcOrd="2" destOrd="0" presId="urn:microsoft.com/office/officeart/2016/7/layout/BasicTimeline"/>
    <dgm:cxn modelId="{F71409F5-BB7F-4BE4-9058-E555B6E412FD}" type="presParOf" srcId="{A26FDFCF-CA94-4EE3-8B91-04FA60D51C7F}" destId="{D643BA58-E2D6-4BEF-ACAC-CEC08353DF5E}" srcOrd="3" destOrd="0" presId="urn:microsoft.com/office/officeart/2016/7/layout/BasicTimeline"/>
    <dgm:cxn modelId="{7F8E397E-6E56-46F7-ACF6-E4399B4E5D05}" type="presParOf" srcId="{A26FDFCF-CA94-4EE3-8B91-04FA60D51C7F}" destId="{4D8C58D1-4E3F-42AF-8571-BFB4D9C21688}" srcOrd="4" destOrd="0" presId="urn:microsoft.com/office/officeart/2016/7/layout/BasicTimeline"/>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F8818F-8037-437B-890B-D9BF99F89B56}">
      <dsp:nvSpPr>
        <dsp:cNvPr id="0" name=""/>
        <dsp:cNvSpPr/>
      </dsp:nvSpPr>
      <dsp:spPr>
        <a:xfrm>
          <a:off x="0" y="34742"/>
          <a:ext cx="2664217" cy="55165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latin typeface="Calibri Light" panose="020F0302020204030204"/>
            </a:rPr>
            <a:t>Presented By</a:t>
          </a:r>
          <a:endParaRPr lang="en-GB" sz="2300" b="1" kern="1200"/>
        </a:p>
      </dsp:txBody>
      <dsp:txXfrm>
        <a:off x="26930" y="61672"/>
        <a:ext cx="2610357" cy="497795"/>
      </dsp:txXfrm>
    </dsp:sp>
    <dsp:sp modelId="{3EAFDA50-1591-471D-9C5B-4E750C912255}">
      <dsp:nvSpPr>
        <dsp:cNvPr id="0" name=""/>
        <dsp:cNvSpPr/>
      </dsp:nvSpPr>
      <dsp:spPr>
        <a:xfrm>
          <a:off x="0" y="586397"/>
          <a:ext cx="2664217" cy="880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89"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b="1" kern="1200">
              <a:latin typeface="Calibri"/>
              <a:cs typeface="Calibri"/>
            </a:rPr>
            <a:t>Evans Adjei: 2129820</a:t>
          </a:r>
        </a:p>
        <a:p>
          <a:pPr marL="171450" lvl="1" indent="-171450" algn="l" defTabSz="800100">
            <a:lnSpc>
              <a:spcPct val="90000"/>
            </a:lnSpc>
            <a:spcBef>
              <a:spcPct val="0"/>
            </a:spcBef>
            <a:spcAft>
              <a:spcPct val="20000"/>
            </a:spcAft>
            <a:buChar char="•"/>
          </a:pPr>
          <a:r>
            <a:rPr lang="en-GB" sz="1800" b="1" kern="1200">
              <a:latin typeface="Calibri"/>
              <a:cs typeface="Calibri"/>
            </a:rPr>
            <a:t>Rajan Kumar: 2129235</a:t>
          </a:r>
          <a:br>
            <a:rPr lang="en-GB" sz="1800" b="1" kern="1200">
              <a:latin typeface="Calibri"/>
              <a:cs typeface="Calibri"/>
            </a:rPr>
          </a:br>
          <a:endParaRPr lang="en-GB" sz="1800" b="1" kern="1200">
            <a:latin typeface="Calibri"/>
            <a:cs typeface="Calibri"/>
          </a:endParaRPr>
        </a:p>
      </dsp:txBody>
      <dsp:txXfrm>
        <a:off x="0" y="586397"/>
        <a:ext cx="2664217" cy="880785"/>
      </dsp:txXfrm>
    </dsp:sp>
    <dsp:sp modelId="{EE035438-8422-4881-8CEB-6C7C0E29AFAF}">
      <dsp:nvSpPr>
        <dsp:cNvPr id="0" name=""/>
        <dsp:cNvSpPr/>
      </dsp:nvSpPr>
      <dsp:spPr>
        <a:xfrm>
          <a:off x="0" y="1467182"/>
          <a:ext cx="2664217" cy="551655"/>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latin typeface="Calibri Light" panose="020F0302020204030204"/>
            </a:rPr>
            <a:t>Course Name</a:t>
          </a:r>
          <a:endParaRPr lang="en-GB" sz="2300" b="1" kern="1200"/>
        </a:p>
      </dsp:txBody>
      <dsp:txXfrm>
        <a:off x="26930" y="1494112"/>
        <a:ext cx="2610357" cy="497795"/>
      </dsp:txXfrm>
    </dsp:sp>
    <dsp:sp modelId="{13F6F826-CD81-4F42-99C3-E616EC3760D9}">
      <dsp:nvSpPr>
        <dsp:cNvPr id="0" name=""/>
        <dsp:cNvSpPr/>
      </dsp:nvSpPr>
      <dsp:spPr>
        <a:xfrm>
          <a:off x="0" y="2018837"/>
          <a:ext cx="2664217" cy="856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89"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b="1" kern="1200"/>
            <a:t>Digital Skills &amp; Research Methods</a:t>
          </a:r>
        </a:p>
        <a:p>
          <a:pPr marL="171450" lvl="1" indent="-171450" algn="l" defTabSz="800100">
            <a:lnSpc>
              <a:spcPct val="90000"/>
            </a:lnSpc>
            <a:spcBef>
              <a:spcPct val="0"/>
            </a:spcBef>
            <a:spcAft>
              <a:spcPct val="20000"/>
            </a:spcAft>
            <a:buChar char="•"/>
          </a:pPr>
          <a:r>
            <a:rPr lang="en-GB" sz="1800" b="1" kern="1200">
              <a:latin typeface="Calibri"/>
              <a:cs typeface="Calibri"/>
            </a:rPr>
            <a:t>LCHS4002_BIR</a:t>
          </a:r>
        </a:p>
      </dsp:txBody>
      <dsp:txXfrm>
        <a:off x="0" y="2018837"/>
        <a:ext cx="2664217" cy="856980"/>
      </dsp:txXfrm>
    </dsp:sp>
    <dsp:sp modelId="{1EF35F80-B09F-4505-8A6C-F07C6A584DBF}">
      <dsp:nvSpPr>
        <dsp:cNvPr id="0" name=""/>
        <dsp:cNvSpPr/>
      </dsp:nvSpPr>
      <dsp:spPr>
        <a:xfrm>
          <a:off x="0" y="2875817"/>
          <a:ext cx="2664217" cy="551655"/>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latin typeface="Calibri Light" panose="020F0302020204030204"/>
            </a:rPr>
            <a:t>Lecturers Name</a:t>
          </a:r>
          <a:endParaRPr lang="en-GB" sz="2300" b="1" kern="1200"/>
        </a:p>
      </dsp:txBody>
      <dsp:txXfrm>
        <a:off x="26930" y="2902747"/>
        <a:ext cx="2610357" cy="497795"/>
      </dsp:txXfrm>
    </dsp:sp>
    <dsp:sp modelId="{A28ABDE6-B993-4DDB-885F-A8F149F2AD0E}">
      <dsp:nvSpPr>
        <dsp:cNvPr id="0" name=""/>
        <dsp:cNvSpPr/>
      </dsp:nvSpPr>
      <dsp:spPr>
        <a:xfrm>
          <a:off x="0" y="3427472"/>
          <a:ext cx="2664217" cy="535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589"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GB" sz="1800" b="1" kern="1200"/>
            <a:t>Nauman Ali</a:t>
          </a:r>
          <a:br>
            <a:rPr lang="en-GB" sz="1800" b="1" kern="1200"/>
          </a:br>
          <a:endParaRPr lang="en-GB" sz="1800" b="1" kern="1200"/>
        </a:p>
      </dsp:txBody>
      <dsp:txXfrm>
        <a:off x="0" y="3427472"/>
        <a:ext cx="2664217" cy="5356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37F727-1F3B-40E7-AA09-790D3DC9B74B}">
      <dsp:nvSpPr>
        <dsp:cNvPr id="0" name=""/>
        <dsp:cNvSpPr/>
      </dsp:nvSpPr>
      <dsp:spPr>
        <a:xfrm>
          <a:off x="0" y="31955"/>
          <a:ext cx="10895369" cy="4797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b="1" kern="1200" dirty="0">
              <a:latin typeface="Calibri"/>
              <a:cs typeface="Calibri"/>
            </a:rPr>
            <a:t>1: Title Slide</a:t>
          </a:r>
        </a:p>
      </dsp:txBody>
      <dsp:txXfrm>
        <a:off x="23417" y="55372"/>
        <a:ext cx="10848535" cy="432866"/>
      </dsp:txXfrm>
    </dsp:sp>
    <dsp:sp modelId="{E6629E75-DBC4-445D-BC5A-34785D5043DA}">
      <dsp:nvSpPr>
        <dsp:cNvPr id="0" name=""/>
        <dsp:cNvSpPr/>
      </dsp:nvSpPr>
      <dsp:spPr>
        <a:xfrm>
          <a:off x="0" y="569255"/>
          <a:ext cx="10895369" cy="47970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b="1" kern="1200" dirty="0">
              <a:latin typeface="Calibri"/>
              <a:cs typeface="Calibri"/>
            </a:rPr>
            <a:t>2: Table of Contents</a:t>
          </a:r>
        </a:p>
      </dsp:txBody>
      <dsp:txXfrm>
        <a:off x="23417" y="592672"/>
        <a:ext cx="10848535" cy="432866"/>
      </dsp:txXfrm>
    </dsp:sp>
    <dsp:sp modelId="{BB1B13E2-9645-45AF-A411-CC8ADA052066}">
      <dsp:nvSpPr>
        <dsp:cNvPr id="0" name=""/>
        <dsp:cNvSpPr/>
      </dsp:nvSpPr>
      <dsp:spPr>
        <a:xfrm>
          <a:off x="0" y="1106556"/>
          <a:ext cx="10895369" cy="47970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b="1" kern="1200" dirty="0">
              <a:latin typeface="Calibri"/>
              <a:cs typeface="Calibri"/>
            </a:rPr>
            <a:t>3: Research Question Introduction</a:t>
          </a:r>
        </a:p>
      </dsp:txBody>
      <dsp:txXfrm>
        <a:off x="23417" y="1129973"/>
        <a:ext cx="10848535" cy="432866"/>
      </dsp:txXfrm>
    </dsp:sp>
    <dsp:sp modelId="{23C04686-FE91-4F06-8706-7DCCC3A259BA}">
      <dsp:nvSpPr>
        <dsp:cNvPr id="0" name=""/>
        <dsp:cNvSpPr/>
      </dsp:nvSpPr>
      <dsp:spPr>
        <a:xfrm>
          <a:off x="0" y="1643856"/>
          <a:ext cx="10895369" cy="4797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b="1" kern="1200" dirty="0">
              <a:latin typeface="Calibri"/>
              <a:cs typeface="Calibri"/>
            </a:rPr>
            <a:t>4: Rationale</a:t>
          </a:r>
        </a:p>
      </dsp:txBody>
      <dsp:txXfrm>
        <a:off x="23417" y="1667273"/>
        <a:ext cx="10848535" cy="432866"/>
      </dsp:txXfrm>
    </dsp:sp>
    <dsp:sp modelId="{13DD12D2-D8A8-45B3-AD8E-248C319E405C}">
      <dsp:nvSpPr>
        <dsp:cNvPr id="0" name=""/>
        <dsp:cNvSpPr/>
      </dsp:nvSpPr>
      <dsp:spPr>
        <a:xfrm>
          <a:off x="0" y="2181156"/>
          <a:ext cx="10895369" cy="47970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b="1" kern="1200" dirty="0">
              <a:latin typeface="Calibri"/>
              <a:cs typeface="Calibri"/>
            </a:rPr>
            <a:t>5: Method</a:t>
          </a:r>
        </a:p>
      </dsp:txBody>
      <dsp:txXfrm>
        <a:off x="23417" y="2204573"/>
        <a:ext cx="10848535" cy="432866"/>
      </dsp:txXfrm>
    </dsp:sp>
    <dsp:sp modelId="{017DA611-D8E7-4D59-B391-3C959731F00E}">
      <dsp:nvSpPr>
        <dsp:cNvPr id="0" name=""/>
        <dsp:cNvSpPr/>
      </dsp:nvSpPr>
      <dsp:spPr>
        <a:xfrm>
          <a:off x="0" y="2718456"/>
          <a:ext cx="10895369" cy="4797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b="1" kern="1200" dirty="0">
              <a:latin typeface="Calibri"/>
              <a:cs typeface="Calibri"/>
            </a:rPr>
            <a:t>6: Ethical Consideration</a:t>
          </a:r>
        </a:p>
      </dsp:txBody>
      <dsp:txXfrm>
        <a:off x="23417" y="2741873"/>
        <a:ext cx="10848535" cy="432866"/>
      </dsp:txXfrm>
    </dsp:sp>
    <dsp:sp modelId="{5C9983C1-0BEF-4DCB-BDB4-C667BFE19E56}">
      <dsp:nvSpPr>
        <dsp:cNvPr id="0" name=""/>
        <dsp:cNvSpPr/>
      </dsp:nvSpPr>
      <dsp:spPr>
        <a:xfrm>
          <a:off x="0" y="3255756"/>
          <a:ext cx="10895369" cy="47970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b="1" kern="1200" dirty="0">
              <a:latin typeface="Calibri"/>
              <a:cs typeface="Calibri"/>
            </a:rPr>
            <a:t>7: Research Timeline</a:t>
          </a:r>
        </a:p>
      </dsp:txBody>
      <dsp:txXfrm>
        <a:off x="23417" y="3279173"/>
        <a:ext cx="10848535" cy="432866"/>
      </dsp:txXfrm>
    </dsp:sp>
    <dsp:sp modelId="{F5F571FD-4541-432C-9A47-904C1C3892B2}">
      <dsp:nvSpPr>
        <dsp:cNvPr id="0" name=""/>
        <dsp:cNvSpPr/>
      </dsp:nvSpPr>
      <dsp:spPr>
        <a:xfrm>
          <a:off x="0" y="3793056"/>
          <a:ext cx="10895369" cy="47970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b="1" kern="1200" dirty="0">
              <a:latin typeface="Calibri"/>
              <a:cs typeface="Calibri"/>
            </a:rPr>
            <a:t>8: Hypothesis</a:t>
          </a:r>
        </a:p>
      </dsp:txBody>
      <dsp:txXfrm>
        <a:off x="23417" y="3816473"/>
        <a:ext cx="10848535" cy="432866"/>
      </dsp:txXfrm>
    </dsp:sp>
    <dsp:sp modelId="{4F6B7243-645E-4935-898E-70868041D333}">
      <dsp:nvSpPr>
        <dsp:cNvPr id="0" name=""/>
        <dsp:cNvSpPr/>
      </dsp:nvSpPr>
      <dsp:spPr>
        <a:xfrm>
          <a:off x="0" y="4330356"/>
          <a:ext cx="10895369" cy="4797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b="1" kern="1200" dirty="0">
              <a:latin typeface="Calibri"/>
              <a:cs typeface="Calibri"/>
            </a:rPr>
            <a:t>9: Reference List</a:t>
          </a:r>
        </a:p>
      </dsp:txBody>
      <dsp:txXfrm>
        <a:off x="23417" y="4353773"/>
        <a:ext cx="10848535" cy="4328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DDEF2A-DD36-4BB9-8C35-E9B31546C9E1}">
      <dsp:nvSpPr>
        <dsp:cNvPr id="0" name=""/>
        <dsp:cNvSpPr/>
      </dsp:nvSpPr>
      <dsp:spPr>
        <a:xfrm>
          <a:off x="0" y="668"/>
          <a:ext cx="7104549" cy="15638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47B4FB-A55E-4018-AD9C-D76837CF43B3}">
      <dsp:nvSpPr>
        <dsp:cNvPr id="0" name=""/>
        <dsp:cNvSpPr/>
      </dsp:nvSpPr>
      <dsp:spPr>
        <a:xfrm>
          <a:off x="473057" y="352528"/>
          <a:ext cx="860103" cy="8601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7C222D-5E06-40DE-823B-371F8DBC3C7D}">
      <dsp:nvSpPr>
        <dsp:cNvPr id="0" name=""/>
        <dsp:cNvSpPr/>
      </dsp:nvSpPr>
      <dsp:spPr>
        <a:xfrm>
          <a:off x="1806218" y="668"/>
          <a:ext cx="5298330" cy="1563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505" tIns="165505" rIns="165505" bIns="165505" numCol="1" spcCol="1270" anchor="ctr" anchorCtr="0">
          <a:noAutofit/>
        </a:bodyPr>
        <a:lstStyle/>
        <a:p>
          <a:pPr marL="0" lvl="0" indent="0" algn="l" defTabSz="755650">
            <a:lnSpc>
              <a:spcPct val="90000"/>
            </a:lnSpc>
            <a:spcBef>
              <a:spcPct val="0"/>
            </a:spcBef>
            <a:spcAft>
              <a:spcPct val="35000"/>
            </a:spcAft>
            <a:buNone/>
          </a:pPr>
          <a:r>
            <a:rPr lang="en-GB" sz="1700" kern="1200" dirty="0">
              <a:latin typeface="Calibri"/>
              <a:cs typeface="Calibri"/>
            </a:rPr>
            <a:t>Yes. We do see a need to provide training for some students on how to use technology at UWTSD. We have come across many individuals who have limited or no IT technology skills or knowledge. </a:t>
          </a:r>
          <a:endParaRPr lang="en-US" sz="1700" kern="1200" dirty="0">
            <a:latin typeface="Calibri"/>
            <a:cs typeface="Calibri"/>
          </a:endParaRPr>
        </a:p>
      </dsp:txBody>
      <dsp:txXfrm>
        <a:off x="1806218" y="668"/>
        <a:ext cx="5298330" cy="1563825"/>
      </dsp:txXfrm>
    </dsp:sp>
    <dsp:sp modelId="{01CB4206-0B0C-45B4-A1F3-F0336779271A}">
      <dsp:nvSpPr>
        <dsp:cNvPr id="0" name=""/>
        <dsp:cNvSpPr/>
      </dsp:nvSpPr>
      <dsp:spPr>
        <a:xfrm>
          <a:off x="0" y="1955449"/>
          <a:ext cx="7104549" cy="15638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571524-4E94-4D36-ABA6-A02994D68FDA}">
      <dsp:nvSpPr>
        <dsp:cNvPr id="0" name=""/>
        <dsp:cNvSpPr/>
      </dsp:nvSpPr>
      <dsp:spPr>
        <a:xfrm>
          <a:off x="473057" y="2307310"/>
          <a:ext cx="860103" cy="8601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B931D6-E948-47D3-AF89-75DE01E70B6D}">
      <dsp:nvSpPr>
        <dsp:cNvPr id="0" name=""/>
        <dsp:cNvSpPr/>
      </dsp:nvSpPr>
      <dsp:spPr>
        <a:xfrm>
          <a:off x="1806218" y="1955449"/>
          <a:ext cx="5298330" cy="1563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505" tIns="165505" rIns="165505" bIns="165505" numCol="1" spcCol="1270" anchor="ctr" anchorCtr="0">
          <a:noAutofit/>
        </a:bodyPr>
        <a:lstStyle/>
        <a:p>
          <a:pPr marL="0" lvl="0" indent="0" algn="l" defTabSz="755650">
            <a:lnSpc>
              <a:spcPct val="90000"/>
            </a:lnSpc>
            <a:spcBef>
              <a:spcPct val="0"/>
            </a:spcBef>
            <a:spcAft>
              <a:spcPct val="35000"/>
            </a:spcAft>
            <a:buNone/>
          </a:pPr>
          <a:r>
            <a:rPr lang="en-GB" sz="1700" kern="1200" dirty="0">
              <a:latin typeface="Calibri"/>
              <a:cs typeface="Calibri"/>
            </a:rPr>
            <a:t>There are many ways to use technology to collaborate at UWTSD,  but we need to have a basic understanding and skills set in IT functional skills ready for use  to successfully progress further at UWTSD with our assignments.</a:t>
          </a:r>
          <a:endParaRPr lang="en-US" sz="1700" kern="1200" dirty="0">
            <a:latin typeface="Calibri"/>
            <a:cs typeface="Calibri"/>
          </a:endParaRPr>
        </a:p>
      </dsp:txBody>
      <dsp:txXfrm>
        <a:off x="1806218" y="1955449"/>
        <a:ext cx="5298330" cy="1563825"/>
      </dsp:txXfrm>
    </dsp:sp>
    <dsp:sp modelId="{529A26AF-F453-46B9-854F-7142241A0BD0}">
      <dsp:nvSpPr>
        <dsp:cNvPr id="0" name=""/>
        <dsp:cNvSpPr/>
      </dsp:nvSpPr>
      <dsp:spPr>
        <a:xfrm>
          <a:off x="0" y="3910231"/>
          <a:ext cx="7104549" cy="15638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7EFD69-2932-4EBF-B04D-59B25D14234A}">
      <dsp:nvSpPr>
        <dsp:cNvPr id="0" name=""/>
        <dsp:cNvSpPr/>
      </dsp:nvSpPr>
      <dsp:spPr>
        <a:xfrm>
          <a:off x="473057" y="4262092"/>
          <a:ext cx="860103" cy="8601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D177C3-B309-4FFB-8D7C-F407145B795C}">
      <dsp:nvSpPr>
        <dsp:cNvPr id="0" name=""/>
        <dsp:cNvSpPr/>
      </dsp:nvSpPr>
      <dsp:spPr>
        <a:xfrm>
          <a:off x="1806218" y="3910231"/>
          <a:ext cx="5298330" cy="1563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505" tIns="165505" rIns="165505" bIns="165505" numCol="1" spcCol="1270" anchor="ctr" anchorCtr="0">
          <a:noAutofit/>
        </a:bodyPr>
        <a:lstStyle/>
        <a:p>
          <a:pPr marL="0" lvl="0" indent="0" algn="l" defTabSz="755650">
            <a:lnSpc>
              <a:spcPct val="90000"/>
            </a:lnSpc>
            <a:spcBef>
              <a:spcPct val="0"/>
            </a:spcBef>
            <a:spcAft>
              <a:spcPct val="35000"/>
            </a:spcAft>
            <a:buNone/>
          </a:pPr>
          <a:r>
            <a:rPr lang="en-GB" sz="1700" kern="1200" dirty="0">
              <a:latin typeface="Calibri"/>
              <a:cs typeface="Calibri"/>
            </a:rPr>
            <a:t>Most students we have come across fail to see the importance of having Technology Knowledge to collaborate at UWTSD. Without these skills, unfortunately students either leave or fail to deliver assignments following the guidelines.</a:t>
          </a:r>
          <a:endParaRPr lang="en-US" sz="1700" kern="1200" dirty="0">
            <a:latin typeface="Calibri"/>
            <a:cs typeface="Calibri"/>
          </a:endParaRPr>
        </a:p>
      </dsp:txBody>
      <dsp:txXfrm>
        <a:off x="1806218" y="3910231"/>
        <a:ext cx="5298330" cy="15638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1C6374-7398-4575-AC14-57325CF6EB8E}">
      <dsp:nvSpPr>
        <dsp:cNvPr id="0" name=""/>
        <dsp:cNvSpPr/>
      </dsp:nvSpPr>
      <dsp:spPr>
        <a:xfrm rot="2562794">
          <a:off x="6837236" y="4052184"/>
          <a:ext cx="869174" cy="29575"/>
        </a:xfrm>
        <a:custGeom>
          <a:avLst/>
          <a:gdLst/>
          <a:ahLst/>
          <a:cxnLst/>
          <a:rect l="0" t="0" r="0" b="0"/>
          <a:pathLst>
            <a:path>
              <a:moveTo>
                <a:pt x="0" y="14787"/>
              </a:moveTo>
              <a:lnTo>
                <a:pt x="869174" y="14787"/>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CA7EA9-24C1-4115-8029-2B8CDC20BA0E}">
      <dsp:nvSpPr>
        <dsp:cNvPr id="0" name=""/>
        <dsp:cNvSpPr/>
      </dsp:nvSpPr>
      <dsp:spPr>
        <a:xfrm>
          <a:off x="6952507" y="2863559"/>
          <a:ext cx="966832" cy="29575"/>
        </a:xfrm>
        <a:custGeom>
          <a:avLst/>
          <a:gdLst/>
          <a:ahLst/>
          <a:cxnLst/>
          <a:rect l="0" t="0" r="0" b="0"/>
          <a:pathLst>
            <a:path>
              <a:moveTo>
                <a:pt x="0" y="14787"/>
              </a:moveTo>
              <a:lnTo>
                <a:pt x="966832" y="14787"/>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77E8DA1-4068-45E3-A6FF-D5CBF37B555D}">
      <dsp:nvSpPr>
        <dsp:cNvPr id="0" name=""/>
        <dsp:cNvSpPr/>
      </dsp:nvSpPr>
      <dsp:spPr>
        <a:xfrm rot="19037206">
          <a:off x="6837236" y="1674935"/>
          <a:ext cx="869174" cy="29575"/>
        </a:xfrm>
        <a:custGeom>
          <a:avLst/>
          <a:gdLst/>
          <a:ahLst/>
          <a:cxnLst/>
          <a:rect l="0" t="0" r="0" b="0"/>
          <a:pathLst>
            <a:path>
              <a:moveTo>
                <a:pt x="0" y="14787"/>
              </a:moveTo>
              <a:lnTo>
                <a:pt x="869174" y="14787"/>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F181E3B-3C3F-4C81-A921-0845FDF10448}">
      <dsp:nvSpPr>
        <dsp:cNvPr id="0" name=""/>
        <dsp:cNvSpPr/>
      </dsp:nvSpPr>
      <dsp:spPr>
        <a:xfrm>
          <a:off x="4601197" y="1495223"/>
          <a:ext cx="2766247" cy="2766247"/>
        </a:xfrm>
        <a:prstGeom prst="ellipse">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CA6A98-634B-4D9F-8B6C-688E7D111C34}">
      <dsp:nvSpPr>
        <dsp:cNvPr id="0" name=""/>
        <dsp:cNvSpPr/>
      </dsp:nvSpPr>
      <dsp:spPr>
        <a:xfrm>
          <a:off x="7371023" y="2127"/>
          <a:ext cx="1659748" cy="1659748"/>
        </a:xfrm>
        <a:prstGeom prst="ellipse">
          <a:avLst/>
        </a:prstGeom>
        <a:solidFill>
          <a:schemeClr val="accent3">
            <a:hueOff val="-2935691"/>
            <a:satOff val="-1061"/>
            <a:lumOff val="45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b="1" kern="1200" dirty="0">
              <a:latin typeface="Calibri"/>
              <a:cs typeface="Calibri"/>
            </a:rPr>
            <a:t>How to use Technology to improve collaboration.</a:t>
          </a:r>
          <a:endParaRPr lang="en-GB" sz="900" kern="1200" dirty="0"/>
        </a:p>
      </dsp:txBody>
      <dsp:txXfrm>
        <a:off x="7614087" y="245191"/>
        <a:ext cx="1173620" cy="1173620"/>
      </dsp:txXfrm>
    </dsp:sp>
    <dsp:sp modelId="{93CBC5D7-3DC5-4725-BD30-963F51A52B3A}">
      <dsp:nvSpPr>
        <dsp:cNvPr id="0" name=""/>
        <dsp:cNvSpPr/>
      </dsp:nvSpPr>
      <dsp:spPr>
        <a:xfrm>
          <a:off x="9196746" y="2127"/>
          <a:ext cx="2489622" cy="1659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244600" rtl="0">
            <a:lnSpc>
              <a:spcPct val="90000"/>
            </a:lnSpc>
            <a:spcBef>
              <a:spcPct val="0"/>
            </a:spcBef>
            <a:spcAft>
              <a:spcPct val="15000"/>
            </a:spcAft>
            <a:buChar char="•"/>
          </a:pPr>
          <a:r>
            <a:rPr lang="en-GB" sz="2800" b="1" kern="1200" dirty="0">
              <a:latin typeface="Calibri"/>
              <a:cs typeface="Calibri"/>
            </a:rPr>
            <a:t>Understanding of Technology tools and how to use them.</a:t>
          </a:r>
        </a:p>
      </dsp:txBody>
      <dsp:txXfrm>
        <a:off x="9196746" y="2127"/>
        <a:ext cx="2489622" cy="1659748"/>
      </dsp:txXfrm>
    </dsp:sp>
    <dsp:sp modelId="{D3650644-47E8-4BE7-85AE-70C2565B40BA}">
      <dsp:nvSpPr>
        <dsp:cNvPr id="0" name=""/>
        <dsp:cNvSpPr/>
      </dsp:nvSpPr>
      <dsp:spPr>
        <a:xfrm>
          <a:off x="7919339" y="2048473"/>
          <a:ext cx="1659748" cy="1659748"/>
        </a:xfrm>
        <a:prstGeom prst="ellipse">
          <a:avLst/>
        </a:prstGeom>
        <a:solidFill>
          <a:schemeClr val="accent3">
            <a:hueOff val="-5871381"/>
            <a:satOff val="-2123"/>
            <a:lumOff val="9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rtl="0">
            <a:lnSpc>
              <a:spcPct val="90000"/>
            </a:lnSpc>
            <a:spcBef>
              <a:spcPct val="0"/>
            </a:spcBef>
            <a:spcAft>
              <a:spcPct val="35000"/>
            </a:spcAft>
            <a:buNone/>
          </a:pPr>
          <a:r>
            <a:rPr lang="en-GB" sz="900" b="1" kern="1200" dirty="0">
              <a:latin typeface="Calibri"/>
              <a:cs typeface="Calibri"/>
            </a:rPr>
            <a:t>Boundary objects in Collaborative work and learning.</a:t>
          </a:r>
        </a:p>
      </dsp:txBody>
      <dsp:txXfrm>
        <a:off x="8162403" y="2291537"/>
        <a:ext cx="1173620" cy="1173620"/>
      </dsp:txXfrm>
    </dsp:sp>
    <dsp:sp modelId="{A3CFB3A2-D9D1-4266-B5EF-C9BABF0CC388}">
      <dsp:nvSpPr>
        <dsp:cNvPr id="0" name=""/>
        <dsp:cNvSpPr/>
      </dsp:nvSpPr>
      <dsp:spPr>
        <a:xfrm>
          <a:off x="9745062" y="2048473"/>
          <a:ext cx="2489622" cy="1659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244600" rtl="0">
            <a:lnSpc>
              <a:spcPct val="90000"/>
            </a:lnSpc>
            <a:spcBef>
              <a:spcPct val="0"/>
            </a:spcBef>
            <a:spcAft>
              <a:spcPct val="15000"/>
            </a:spcAft>
            <a:buChar char="•"/>
          </a:pPr>
          <a:r>
            <a:rPr lang="en-GB" sz="2800" b="1" kern="1200" dirty="0">
              <a:latin typeface="Calibri"/>
              <a:cs typeface="Calibri"/>
            </a:rPr>
            <a:t>Ways of learning and Collaborating.</a:t>
          </a:r>
        </a:p>
      </dsp:txBody>
      <dsp:txXfrm>
        <a:off x="9745062" y="2048473"/>
        <a:ext cx="2489622" cy="1659748"/>
      </dsp:txXfrm>
    </dsp:sp>
    <dsp:sp modelId="{AD274335-38C4-42F5-B31E-6736B5B8D124}">
      <dsp:nvSpPr>
        <dsp:cNvPr id="0" name=""/>
        <dsp:cNvSpPr/>
      </dsp:nvSpPr>
      <dsp:spPr>
        <a:xfrm>
          <a:off x="7371023" y="4094819"/>
          <a:ext cx="1659748" cy="1659748"/>
        </a:xfrm>
        <a:prstGeom prst="ellipse">
          <a:avLst/>
        </a:prstGeom>
        <a:solidFill>
          <a:schemeClr val="accent3">
            <a:hueOff val="-8807072"/>
            <a:satOff val="-3184"/>
            <a:lumOff val="137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rtl="0">
            <a:lnSpc>
              <a:spcPct val="90000"/>
            </a:lnSpc>
            <a:spcBef>
              <a:spcPct val="0"/>
            </a:spcBef>
            <a:spcAft>
              <a:spcPct val="35000"/>
            </a:spcAft>
            <a:buNone/>
          </a:pPr>
          <a:r>
            <a:rPr lang="en-GB" sz="900" b="1" kern="1200" dirty="0">
              <a:latin typeface="Calibri"/>
              <a:cs typeface="Calibri"/>
            </a:rPr>
            <a:t>IT Use, "Digital Skills and Students" </a:t>
          </a:r>
        </a:p>
      </dsp:txBody>
      <dsp:txXfrm>
        <a:off x="7614087" y="4337883"/>
        <a:ext cx="1173620" cy="1173620"/>
      </dsp:txXfrm>
    </dsp:sp>
    <dsp:sp modelId="{29CB19DE-C949-436D-B395-C1C613FA6469}">
      <dsp:nvSpPr>
        <dsp:cNvPr id="0" name=""/>
        <dsp:cNvSpPr/>
      </dsp:nvSpPr>
      <dsp:spPr>
        <a:xfrm>
          <a:off x="9196746" y="4094819"/>
          <a:ext cx="2489622" cy="1659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244600" rtl="0">
            <a:lnSpc>
              <a:spcPct val="90000"/>
            </a:lnSpc>
            <a:spcBef>
              <a:spcPct val="0"/>
            </a:spcBef>
            <a:spcAft>
              <a:spcPct val="15000"/>
            </a:spcAft>
            <a:buChar char="•"/>
          </a:pPr>
          <a:r>
            <a:rPr lang="en-GB" sz="2800" b="1" kern="1200" dirty="0">
              <a:latin typeface="Calibri"/>
              <a:cs typeface="Calibri"/>
            </a:rPr>
            <a:t>Academic Performance: Exploring the Digital Divide.</a:t>
          </a:r>
        </a:p>
      </dsp:txBody>
      <dsp:txXfrm>
        <a:off x="9196746" y="4094819"/>
        <a:ext cx="2489622" cy="16597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7CCBF-56B5-44B4-8D3B-11903A49C743}">
      <dsp:nvSpPr>
        <dsp:cNvPr id="0" name=""/>
        <dsp:cNvSpPr/>
      </dsp:nvSpPr>
      <dsp:spPr>
        <a:xfrm>
          <a:off x="0" y="1670649"/>
          <a:ext cx="4572000" cy="0"/>
        </a:xfrm>
        <a:prstGeom prst="line">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D573047A-F564-4262-A072-288854A37211}">
      <dsp:nvSpPr>
        <dsp:cNvPr id="0" name=""/>
        <dsp:cNvSpPr/>
      </dsp:nvSpPr>
      <dsp:spPr>
        <a:xfrm>
          <a:off x="127337" y="1794277"/>
          <a:ext cx="1862375" cy="377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GB" sz="1400" kern="1200" dirty="0">
              <a:latin typeface="Arial" panose="020B0604020202020204"/>
            </a:rPr>
            <a:t>Session 1</a:t>
          </a:r>
          <a:endParaRPr lang="en-GB" sz="1400" kern="1200" dirty="0"/>
        </a:p>
      </dsp:txBody>
      <dsp:txXfrm>
        <a:off x="127337" y="1794277"/>
        <a:ext cx="1862375" cy="377566"/>
      </dsp:txXfrm>
    </dsp:sp>
    <dsp:sp modelId="{E5EF659D-C7EF-4F74-9A9B-1A51EAEE0C0E}">
      <dsp:nvSpPr>
        <dsp:cNvPr id="0" name=""/>
        <dsp:cNvSpPr/>
      </dsp:nvSpPr>
      <dsp:spPr>
        <a:xfrm>
          <a:off x="357" y="466111"/>
          <a:ext cx="2116335" cy="569691"/>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kern="1200" dirty="0"/>
            <a:t>Module Introduction</a:t>
          </a:r>
        </a:p>
      </dsp:txBody>
      <dsp:txXfrm>
        <a:off x="28167" y="493921"/>
        <a:ext cx="2060715" cy="514071"/>
      </dsp:txXfrm>
    </dsp:sp>
    <dsp:sp modelId="{E68B6694-78D9-4DBF-901F-47E83BD7A17C}">
      <dsp:nvSpPr>
        <dsp:cNvPr id="0" name=""/>
        <dsp:cNvSpPr/>
      </dsp:nvSpPr>
      <dsp:spPr>
        <a:xfrm>
          <a:off x="1058525" y="1035802"/>
          <a:ext cx="0" cy="634846"/>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79FC1E89-089A-4F69-BE3D-ADDF89384303}">
      <dsp:nvSpPr>
        <dsp:cNvPr id="0" name=""/>
        <dsp:cNvSpPr/>
      </dsp:nvSpPr>
      <dsp:spPr>
        <a:xfrm>
          <a:off x="1354812" y="1169454"/>
          <a:ext cx="1862375" cy="377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rtl="0">
            <a:lnSpc>
              <a:spcPct val="90000"/>
            </a:lnSpc>
            <a:spcBef>
              <a:spcPct val="0"/>
            </a:spcBef>
            <a:spcAft>
              <a:spcPct val="35000"/>
            </a:spcAft>
            <a:buNone/>
            <a:defRPr b="1"/>
          </a:pPr>
          <a:r>
            <a:rPr lang="en-GB" sz="1400" kern="1200" dirty="0">
              <a:latin typeface="Arial" panose="020B0604020202020204"/>
            </a:rPr>
            <a:t>Session 2</a:t>
          </a:r>
          <a:endParaRPr lang="en-GB" sz="1400" kern="1200" dirty="0"/>
        </a:p>
      </dsp:txBody>
      <dsp:txXfrm>
        <a:off x="1354812" y="1169454"/>
        <a:ext cx="1862375" cy="377566"/>
      </dsp:txXfrm>
    </dsp:sp>
    <dsp:sp modelId="{8D7B82A1-E00A-4E38-829A-788BCA6BBCB6}">
      <dsp:nvSpPr>
        <dsp:cNvPr id="0" name=""/>
        <dsp:cNvSpPr/>
      </dsp:nvSpPr>
      <dsp:spPr>
        <a:xfrm>
          <a:off x="1033465" y="1645589"/>
          <a:ext cx="50119" cy="50119"/>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84B5C8-B257-4E0E-83F3-8D1C6A3DBE7C}">
      <dsp:nvSpPr>
        <dsp:cNvPr id="0" name=""/>
        <dsp:cNvSpPr/>
      </dsp:nvSpPr>
      <dsp:spPr>
        <a:xfrm>
          <a:off x="1227832" y="2305496"/>
          <a:ext cx="2116335" cy="943551"/>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kern="1200" dirty="0"/>
            <a:t>Digital Skill MS Word, Research Skill - Finding and understanding information</a:t>
          </a:r>
        </a:p>
      </dsp:txBody>
      <dsp:txXfrm>
        <a:off x="1273892" y="2351556"/>
        <a:ext cx="2024215" cy="851431"/>
      </dsp:txXfrm>
    </dsp:sp>
    <dsp:sp modelId="{00109C38-D8FA-41E4-AC7F-28C6CBED6BE0}">
      <dsp:nvSpPr>
        <dsp:cNvPr id="0" name=""/>
        <dsp:cNvSpPr/>
      </dsp:nvSpPr>
      <dsp:spPr>
        <a:xfrm>
          <a:off x="2286000" y="1670649"/>
          <a:ext cx="0" cy="634846"/>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47E92CB-B1BF-42C8-B762-D88F4EF59BF6}">
      <dsp:nvSpPr>
        <dsp:cNvPr id="0" name=""/>
        <dsp:cNvSpPr/>
      </dsp:nvSpPr>
      <dsp:spPr>
        <a:xfrm>
          <a:off x="2582287" y="1794277"/>
          <a:ext cx="1862375" cy="377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GB" sz="1400" kern="1200" dirty="0">
              <a:latin typeface="Arial" panose="020B0604020202020204"/>
            </a:rPr>
            <a:t>Session 3</a:t>
          </a:r>
          <a:endParaRPr lang="en-GB" sz="1400" kern="1200" dirty="0"/>
        </a:p>
      </dsp:txBody>
      <dsp:txXfrm>
        <a:off x="2582287" y="1794277"/>
        <a:ext cx="1862375" cy="377566"/>
      </dsp:txXfrm>
    </dsp:sp>
    <dsp:sp modelId="{4A897D5B-44D2-4743-877C-EC1A6E0534F2}">
      <dsp:nvSpPr>
        <dsp:cNvPr id="0" name=""/>
        <dsp:cNvSpPr/>
      </dsp:nvSpPr>
      <dsp:spPr>
        <a:xfrm>
          <a:off x="2260940" y="1645589"/>
          <a:ext cx="50119" cy="50119"/>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26FCA9-0F8D-4609-99FC-640BF6530938}">
      <dsp:nvSpPr>
        <dsp:cNvPr id="0" name=""/>
        <dsp:cNvSpPr/>
      </dsp:nvSpPr>
      <dsp:spPr>
        <a:xfrm>
          <a:off x="2455306" y="92251"/>
          <a:ext cx="2116335" cy="943551"/>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kern="1200" dirty="0"/>
            <a:t>Digital Skill - MS PowerPoint, Research skill - Research design (methods)</a:t>
          </a:r>
        </a:p>
      </dsp:txBody>
      <dsp:txXfrm>
        <a:off x="2501366" y="138311"/>
        <a:ext cx="2024215" cy="851431"/>
      </dsp:txXfrm>
    </dsp:sp>
    <dsp:sp modelId="{2A7181B1-7703-4600-B8DE-87E5C55A0CAA}">
      <dsp:nvSpPr>
        <dsp:cNvPr id="0" name=""/>
        <dsp:cNvSpPr/>
      </dsp:nvSpPr>
      <dsp:spPr>
        <a:xfrm>
          <a:off x="3513474" y="1035802"/>
          <a:ext cx="0" cy="634846"/>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E82F97D-D909-4940-BCD0-2CB99432B38D}">
      <dsp:nvSpPr>
        <dsp:cNvPr id="0" name=""/>
        <dsp:cNvSpPr/>
      </dsp:nvSpPr>
      <dsp:spPr>
        <a:xfrm>
          <a:off x="3488415" y="1645589"/>
          <a:ext cx="50119" cy="50119"/>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D80E6-E6CC-46B6-95F7-BA1D6C143228}">
      <dsp:nvSpPr>
        <dsp:cNvPr id="0" name=""/>
        <dsp:cNvSpPr/>
      </dsp:nvSpPr>
      <dsp:spPr>
        <a:xfrm>
          <a:off x="0" y="1965385"/>
          <a:ext cx="4572000" cy="0"/>
        </a:xfrm>
        <a:prstGeom prst="line">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1AAC0708-4331-4530-A16B-06B12F49EFDE}">
      <dsp:nvSpPr>
        <dsp:cNvPr id="0" name=""/>
        <dsp:cNvSpPr/>
      </dsp:nvSpPr>
      <dsp:spPr>
        <a:xfrm>
          <a:off x="127337" y="2110823"/>
          <a:ext cx="1862375" cy="444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GB" sz="1400" kern="1200" dirty="0">
              <a:latin typeface="Arial" panose="020B0604020202020204"/>
            </a:rPr>
            <a:t>Session 4</a:t>
          </a:r>
          <a:endParaRPr lang="en-GB" sz="1400" kern="1200" dirty="0"/>
        </a:p>
      </dsp:txBody>
      <dsp:txXfrm>
        <a:off x="127337" y="2110823"/>
        <a:ext cx="1862375" cy="444177"/>
      </dsp:txXfrm>
    </dsp:sp>
    <dsp:sp modelId="{F3E41F4A-D3E9-4835-8D18-5761D8E34301}">
      <dsp:nvSpPr>
        <dsp:cNvPr id="0" name=""/>
        <dsp:cNvSpPr/>
      </dsp:nvSpPr>
      <dsp:spPr>
        <a:xfrm>
          <a:off x="357" y="548342"/>
          <a:ext cx="2116335" cy="670196"/>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kern="1200" dirty="0"/>
            <a:t>Digital Skill - MS Forms, Research Skill - Ethics</a:t>
          </a:r>
        </a:p>
      </dsp:txBody>
      <dsp:txXfrm>
        <a:off x="33073" y="581058"/>
        <a:ext cx="2050903" cy="604764"/>
      </dsp:txXfrm>
    </dsp:sp>
    <dsp:sp modelId="{08E46D0F-D836-4C7C-9D89-3F439F0C6CF0}">
      <dsp:nvSpPr>
        <dsp:cNvPr id="0" name=""/>
        <dsp:cNvSpPr/>
      </dsp:nvSpPr>
      <dsp:spPr>
        <a:xfrm>
          <a:off x="1058525" y="1218538"/>
          <a:ext cx="0" cy="746846"/>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E096F08-BD6B-4103-A507-2B0562593B60}">
      <dsp:nvSpPr>
        <dsp:cNvPr id="0" name=""/>
        <dsp:cNvSpPr/>
      </dsp:nvSpPr>
      <dsp:spPr>
        <a:xfrm>
          <a:off x="1354812" y="1375769"/>
          <a:ext cx="1862375" cy="444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rtl="0">
            <a:lnSpc>
              <a:spcPct val="90000"/>
            </a:lnSpc>
            <a:spcBef>
              <a:spcPct val="0"/>
            </a:spcBef>
            <a:spcAft>
              <a:spcPct val="35000"/>
            </a:spcAft>
            <a:buNone/>
            <a:defRPr b="1"/>
          </a:pPr>
          <a:r>
            <a:rPr lang="en-GB" sz="1400" kern="1200" dirty="0">
              <a:latin typeface="Arial" panose="020B0604020202020204"/>
            </a:rPr>
            <a:t>Session 5</a:t>
          </a:r>
          <a:endParaRPr lang="en-GB" sz="1400" kern="1200" dirty="0"/>
        </a:p>
      </dsp:txBody>
      <dsp:txXfrm>
        <a:off x="1354812" y="1375769"/>
        <a:ext cx="1862375" cy="444177"/>
      </dsp:txXfrm>
    </dsp:sp>
    <dsp:sp modelId="{D5B7A075-B87A-4164-8197-05E32ECB3C0B}">
      <dsp:nvSpPr>
        <dsp:cNvPr id="0" name=""/>
        <dsp:cNvSpPr/>
      </dsp:nvSpPr>
      <dsp:spPr>
        <a:xfrm>
          <a:off x="1029044" y="1935904"/>
          <a:ext cx="58961" cy="58961"/>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C40AA5-8094-412D-BBD7-0F6E4FE83250}">
      <dsp:nvSpPr>
        <dsp:cNvPr id="0" name=""/>
        <dsp:cNvSpPr/>
      </dsp:nvSpPr>
      <dsp:spPr>
        <a:xfrm>
          <a:off x="1227832" y="2712231"/>
          <a:ext cx="2116335" cy="774914"/>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kern="1200" dirty="0"/>
            <a:t>Digital Skill - Advanced PowerPoint, Research Skills - Writing a proposal</a:t>
          </a:r>
        </a:p>
      </dsp:txBody>
      <dsp:txXfrm>
        <a:off x="1265660" y="2750059"/>
        <a:ext cx="2040679" cy="699258"/>
      </dsp:txXfrm>
    </dsp:sp>
    <dsp:sp modelId="{D54E5BBE-E5FD-4D94-9AA4-D4165CE590BB}">
      <dsp:nvSpPr>
        <dsp:cNvPr id="0" name=""/>
        <dsp:cNvSpPr/>
      </dsp:nvSpPr>
      <dsp:spPr>
        <a:xfrm>
          <a:off x="2286000" y="1965384"/>
          <a:ext cx="0" cy="746846"/>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9B9F736-3810-4355-8530-BA93691A76D7}">
      <dsp:nvSpPr>
        <dsp:cNvPr id="0" name=""/>
        <dsp:cNvSpPr/>
      </dsp:nvSpPr>
      <dsp:spPr>
        <a:xfrm>
          <a:off x="2582287" y="2110823"/>
          <a:ext cx="1862375" cy="444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GB" sz="1400" kern="1200" dirty="0">
              <a:latin typeface="Arial" panose="020B0604020202020204"/>
            </a:rPr>
            <a:t>Session 6</a:t>
          </a:r>
          <a:endParaRPr lang="en-GB" sz="1400" kern="1200" dirty="0"/>
        </a:p>
      </dsp:txBody>
      <dsp:txXfrm>
        <a:off x="2582287" y="2110823"/>
        <a:ext cx="1862375" cy="444177"/>
      </dsp:txXfrm>
    </dsp:sp>
    <dsp:sp modelId="{85138DCC-B2B9-4910-A942-71CDADC9134C}">
      <dsp:nvSpPr>
        <dsp:cNvPr id="0" name=""/>
        <dsp:cNvSpPr/>
      </dsp:nvSpPr>
      <dsp:spPr>
        <a:xfrm>
          <a:off x="2256519" y="1935904"/>
          <a:ext cx="58961" cy="58961"/>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B42811-CA24-4EE9-9BFF-7DEDA8AFD3C6}">
      <dsp:nvSpPr>
        <dsp:cNvPr id="0" name=""/>
        <dsp:cNvSpPr/>
      </dsp:nvSpPr>
      <dsp:spPr>
        <a:xfrm>
          <a:off x="2455306" y="548342"/>
          <a:ext cx="2116335" cy="670196"/>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kern="1200" dirty="0"/>
            <a:t>Practical Assessment</a:t>
          </a:r>
        </a:p>
      </dsp:txBody>
      <dsp:txXfrm>
        <a:off x="2488022" y="581058"/>
        <a:ext cx="2050903" cy="604764"/>
      </dsp:txXfrm>
    </dsp:sp>
    <dsp:sp modelId="{70A4CC9D-B7C9-47B6-B611-9164A70CAC30}">
      <dsp:nvSpPr>
        <dsp:cNvPr id="0" name=""/>
        <dsp:cNvSpPr/>
      </dsp:nvSpPr>
      <dsp:spPr>
        <a:xfrm>
          <a:off x="3513474" y="1218538"/>
          <a:ext cx="0" cy="746846"/>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F9F8AA9A-7B39-4FCF-A970-1C593C2F649C}">
      <dsp:nvSpPr>
        <dsp:cNvPr id="0" name=""/>
        <dsp:cNvSpPr/>
      </dsp:nvSpPr>
      <dsp:spPr>
        <a:xfrm>
          <a:off x="3483994" y="1935904"/>
          <a:ext cx="58961" cy="58961"/>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B95954-8F20-481D-838F-C27660BA2ECB}">
      <dsp:nvSpPr>
        <dsp:cNvPr id="0" name=""/>
        <dsp:cNvSpPr/>
      </dsp:nvSpPr>
      <dsp:spPr>
        <a:xfrm>
          <a:off x="0" y="1454988"/>
          <a:ext cx="4572000" cy="0"/>
        </a:xfrm>
        <a:prstGeom prst="line">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8FD90DBC-AB22-4399-91DB-B86493EA1122}">
      <dsp:nvSpPr>
        <dsp:cNvPr id="0" name=""/>
        <dsp:cNvSpPr/>
      </dsp:nvSpPr>
      <dsp:spPr>
        <a:xfrm>
          <a:off x="127337" y="1562658"/>
          <a:ext cx="1862375" cy="328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GB" sz="1400" kern="1200" dirty="0">
              <a:latin typeface="Arial" panose="020B0604020202020204"/>
            </a:rPr>
            <a:t>Session 7</a:t>
          </a:r>
          <a:endParaRPr lang="en-GB" sz="1400" kern="1200" dirty="0"/>
        </a:p>
      </dsp:txBody>
      <dsp:txXfrm>
        <a:off x="127337" y="1562658"/>
        <a:ext cx="1862375" cy="328827"/>
      </dsp:txXfrm>
    </dsp:sp>
    <dsp:sp modelId="{D557C828-6406-447F-896A-C8191E5E44D4}">
      <dsp:nvSpPr>
        <dsp:cNvPr id="0" name=""/>
        <dsp:cNvSpPr/>
      </dsp:nvSpPr>
      <dsp:spPr>
        <a:xfrm>
          <a:off x="357" y="126856"/>
          <a:ext cx="2116335" cy="775236"/>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kern="1200" dirty="0"/>
            <a:t>Digital Skill - Advanced MS Word, Research - Data Collection</a:t>
          </a:r>
        </a:p>
      </dsp:txBody>
      <dsp:txXfrm>
        <a:off x="38201" y="164700"/>
        <a:ext cx="2040647" cy="699548"/>
      </dsp:txXfrm>
    </dsp:sp>
    <dsp:sp modelId="{2AFC3D28-3EB7-43A9-9B5F-E69F99CE306B}">
      <dsp:nvSpPr>
        <dsp:cNvPr id="0" name=""/>
        <dsp:cNvSpPr/>
      </dsp:nvSpPr>
      <dsp:spPr>
        <a:xfrm>
          <a:off x="1058525" y="902093"/>
          <a:ext cx="0" cy="552895"/>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C32BE9E2-471A-4230-A3C6-2A62853EEF77}">
      <dsp:nvSpPr>
        <dsp:cNvPr id="0" name=""/>
        <dsp:cNvSpPr/>
      </dsp:nvSpPr>
      <dsp:spPr>
        <a:xfrm>
          <a:off x="1354812" y="1018492"/>
          <a:ext cx="1862375" cy="328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rtl="0">
            <a:lnSpc>
              <a:spcPct val="90000"/>
            </a:lnSpc>
            <a:spcBef>
              <a:spcPct val="0"/>
            </a:spcBef>
            <a:spcAft>
              <a:spcPct val="35000"/>
            </a:spcAft>
            <a:buNone/>
            <a:defRPr b="1"/>
          </a:pPr>
          <a:r>
            <a:rPr lang="en-GB" sz="1400" kern="1200" dirty="0">
              <a:latin typeface="Arial" panose="020B0604020202020204"/>
            </a:rPr>
            <a:t>Session 8</a:t>
          </a:r>
          <a:endParaRPr lang="en-GB" sz="1400" kern="1200" dirty="0"/>
        </a:p>
      </dsp:txBody>
      <dsp:txXfrm>
        <a:off x="1354812" y="1018492"/>
        <a:ext cx="1862375" cy="328827"/>
      </dsp:txXfrm>
    </dsp:sp>
    <dsp:sp modelId="{0856C9B6-6CC5-4954-B8E5-EE7896D8DCF4}">
      <dsp:nvSpPr>
        <dsp:cNvPr id="0" name=""/>
        <dsp:cNvSpPr/>
      </dsp:nvSpPr>
      <dsp:spPr>
        <a:xfrm>
          <a:off x="1036700" y="1433164"/>
          <a:ext cx="43649" cy="43649"/>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E8179E-DB96-45A0-B921-609187BC51DF}">
      <dsp:nvSpPr>
        <dsp:cNvPr id="0" name=""/>
        <dsp:cNvSpPr/>
      </dsp:nvSpPr>
      <dsp:spPr>
        <a:xfrm>
          <a:off x="1227832" y="2007884"/>
          <a:ext cx="2116335" cy="589179"/>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kern="1200" dirty="0"/>
            <a:t>Digital Skill - MS Excel, Research - Analysis</a:t>
          </a:r>
        </a:p>
      </dsp:txBody>
      <dsp:txXfrm>
        <a:off x="1256593" y="2036645"/>
        <a:ext cx="2058813" cy="531657"/>
      </dsp:txXfrm>
    </dsp:sp>
    <dsp:sp modelId="{2A67CE84-C872-465A-A1E6-41E7FD6B8B87}">
      <dsp:nvSpPr>
        <dsp:cNvPr id="0" name=""/>
        <dsp:cNvSpPr/>
      </dsp:nvSpPr>
      <dsp:spPr>
        <a:xfrm>
          <a:off x="2286000" y="1454988"/>
          <a:ext cx="0" cy="552895"/>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BDAEF2E4-901E-4E71-8593-5BE4DBAB0AC1}">
      <dsp:nvSpPr>
        <dsp:cNvPr id="0" name=""/>
        <dsp:cNvSpPr/>
      </dsp:nvSpPr>
      <dsp:spPr>
        <a:xfrm>
          <a:off x="2582287" y="1562658"/>
          <a:ext cx="1862375" cy="328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GB" sz="1400" kern="1200" dirty="0">
              <a:latin typeface="Arial" panose="020B0604020202020204"/>
            </a:rPr>
            <a:t>Session 9</a:t>
          </a:r>
          <a:endParaRPr lang="en-GB" sz="1400" kern="1200" dirty="0"/>
        </a:p>
      </dsp:txBody>
      <dsp:txXfrm>
        <a:off x="2582287" y="1562658"/>
        <a:ext cx="1862375" cy="328827"/>
      </dsp:txXfrm>
    </dsp:sp>
    <dsp:sp modelId="{FD6FD247-3357-485F-92A3-187092796113}">
      <dsp:nvSpPr>
        <dsp:cNvPr id="0" name=""/>
        <dsp:cNvSpPr/>
      </dsp:nvSpPr>
      <dsp:spPr>
        <a:xfrm>
          <a:off x="2264175" y="1433164"/>
          <a:ext cx="43649" cy="43649"/>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A5FF07-986F-4858-9CB3-1E7D3DA91245}">
      <dsp:nvSpPr>
        <dsp:cNvPr id="0" name=""/>
        <dsp:cNvSpPr/>
      </dsp:nvSpPr>
      <dsp:spPr>
        <a:xfrm>
          <a:off x="2455306" y="312913"/>
          <a:ext cx="2116335" cy="589179"/>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kern="1200" dirty="0"/>
            <a:t>Research Report writing - Structured session.</a:t>
          </a:r>
        </a:p>
      </dsp:txBody>
      <dsp:txXfrm>
        <a:off x="2484067" y="341674"/>
        <a:ext cx="2058813" cy="531657"/>
      </dsp:txXfrm>
    </dsp:sp>
    <dsp:sp modelId="{C81D4B7A-CA7F-4C2D-803E-A09BB0269F87}">
      <dsp:nvSpPr>
        <dsp:cNvPr id="0" name=""/>
        <dsp:cNvSpPr/>
      </dsp:nvSpPr>
      <dsp:spPr>
        <a:xfrm>
          <a:off x="3513474" y="902093"/>
          <a:ext cx="0" cy="552895"/>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D1CA0D3-1E21-427E-B8DB-A5B7600C7951}">
      <dsp:nvSpPr>
        <dsp:cNvPr id="0" name=""/>
        <dsp:cNvSpPr/>
      </dsp:nvSpPr>
      <dsp:spPr>
        <a:xfrm>
          <a:off x="3491650" y="1433164"/>
          <a:ext cx="43649" cy="43649"/>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E1C1D-2016-430F-8C38-245C6F9FC967}">
      <dsp:nvSpPr>
        <dsp:cNvPr id="0" name=""/>
        <dsp:cNvSpPr/>
      </dsp:nvSpPr>
      <dsp:spPr>
        <a:xfrm>
          <a:off x="0" y="1483743"/>
          <a:ext cx="4572000" cy="0"/>
        </a:xfrm>
        <a:prstGeom prst="line">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31CB4A13-CF34-4922-8755-90663415763E}">
      <dsp:nvSpPr>
        <dsp:cNvPr id="0" name=""/>
        <dsp:cNvSpPr/>
      </dsp:nvSpPr>
      <dsp:spPr>
        <a:xfrm>
          <a:off x="274320" y="1593540"/>
          <a:ext cx="4023360" cy="335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GB" sz="1600" kern="1200" dirty="0">
              <a:latin typeface="Arial" panose="020B0604020202020204"/>
            </a:rPr>
            <a:t>Session 10</a:t>
          </a:r>
          <a:endParaRPr lang="en-GB" sz="1600" kern="1200" dirty="0"/>
        </a:p>
      </dsp:txBody>
      <dsp:txXfrm>
        <a:off x="274320" y="1593540"/>
        <a:ext cx="4023360" cy="335326"/>
      </dsp:txXfrm>
    </dsp:sp>
    <dsp:sp modelId="{D73EC342-FD5F-4ED5-AADA-A55489755853}">
      <dsp:nvSpPr>
        <dsp:cNvPr id="0" name=""/>
        <dsp:cNvSpPr/>
      </dsp:nvSpPr>
      <dsp:spPr>
        <a:xfrm>
          <a:off x="0" y="413964"/>
          <a:ext cx="4572000" cy="505956"/>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4460" tIns="124460" rIns="124460" bIns="124460" numCol="1" spcCol="1270" anchor="ctr" anchorCtr="0">
          <a:noAutofit/>
        </a:bodyPr>
        <a:lstStyle/>
        <a:p>
          <a:pPr marL="0" lvl="0" indent="0" algn="l" defTabSz="622300">
            <a:lnSpc>
              <a:spcPct val="90000"/>
            </a:lnSpc>
            <a:spcBef>
              <a:spcPct val="0"/>
            </a:spcBef>
            <a:spcAft>
              <a:spcPct val="35000"/>
            </a:spcAft>
            <a:buNone/>
          </a:pPr>
          <a:r>
            <a:rPr lang="en-GB" sz="1400" kern="1200" dirty="0"/>
            <a:t>Final Report Completion Workshop</a:t>
          </a:r>
        </a:p>
      </dsp:txBody>
      <dsp:txXfrm>
        <a:off x="24699" y="438663"/>
        <a:ext cx="4522602" cy="456558"/>
      </dsp:txXfrm>
    </dsp:sp>
    <dsp:sp modelId="{59A00EFC-5C5E-4C80-A222-1C5E8ECAA015}">
      <dsp:nvSpPr>
        <dsp:cNvPr id="0" name=""/>
        <dsp:cNvSpPr/>
      </dsp:nvSpPr>
      <dsp:spPr>
        <a:xfrm>
          <a:off x="2286000" y="919920"/>
          <a:ext cx="0" cy="563822"/>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643BA58-E2D6-4BEF-ACAC-CEC08353DF5E}">
      <dsp:nvSpPr>
        <dsp:cNvPr id="0" name=""/>
        <dsp:cNvSpPr/>
      </dsp:nvSpPr>
      <dsp:spPr>
        <a:xfrm>
          <a:off x="2263743" y="1461487"/>
          <a:ext cx="44512" cy="44512"/>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8.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0218CB-630B-4B0F-8B69-C44359804896}" type="datetimeFigureOut">
              <a:t>7/3/2022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2B6AFC-2DA4-4D78-A776-3E1ABF819CDA}" type="slidenum">
              <a:t>‹#›</a:t>
            </a:fld>
            <a:endParaRPr lang="en-GB"/>
          </a:p>
        </p:txBody>
      </p:sp>
    </p:spTree>
    <p:extLst>
      <p:ext uri="{BB962C8B-B14F-4D97-AF65-F5344CB8AC3E}">
        <p14:creationId xmlns:p14="http://schemas.microsoft.com/office/powerpoint/2010/main" val="3578297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Source 1</a:t>
            </a:r>
          </a:p>
          <a:p>
            <a:r>
              <a:rPr lang="en-US" dirty="0">
                <a:cs typeface="Calibri"/>
              </a:rPr>
              <a:t>To get the most effective to use Technology to collaborate used at UWTSD students need to first understand how to use them. Using these tools make assignments much easier and not difficult to complete. Its crucial to understand technology and how to collaborate at UWTSD due to the criteria's set by the administrators for completion of assignments. There are numerous tools we can use at UWTSD but as stated we only need to use 6. PowerPoint, Word, Excel, Teams, Forms, Outlook and OneDrive </a:t>
            </a:r>
            <a:r>
              <a:rPr lang="en-US" dirty="0" err="1">
                <a:cs typeface="Calibri"/>
              </a:rPr>
              <a:t>Pilmmer</a:t>
            </a:r>
            <a:r>
              <a:rPr lang="en-US" dirty="0">
                <a:cs typeface="Calibri"/>
              </a:rPr>
              <a:t> S (2019).</a:t>
            </a:r>
            <a:endParaRPr lang="en-US" dirty="0"/>
          </a:p>
          <a:p>
            <a:endParaRPr lang="en-US" dirty="0">
              <a:cs typeface="Calibri"/>
            </a:endParaRPr>
          </a:p>
          <a:p>
            <a:r>
              <a:rPr lang="en-US" dirty="0">
                <a:cs typeface="Calibri"/>
              </a:rPr>
              <a:t>Source 2</a:t>
            </a:r>
          </a:p>
          <a:p>
            <a:r>
              <a:rPr lang="en-US" dirty="0"/>
              <a:t>The potential of ICT to encourage collaboration and innovative uses should be further explored to reduce failure rates among, especially, first-year students. Collaborative learning could achieve better assimilation of course content. These recommendations are in line with those proposed by Kuo et al.  Finally, it would be in the interests of the universities to redesign their educational strategies and promote teaching methods that combine online and offline content, forms and materials. the university sector has made it possible to modify teaching methods, improve teaching quality and reach a new student audience interested in online training. They have made it possible, also, to develop innovations that affect students’ skills and ways of learning. For instance, the flexibility that characterizes the Internet and university intranets is allowing better adaptations to teaching practices by enabling more effective collaborative working, group work. </a:t>
            </a:r>
            <a:r>
              <a:rPr lang="en-US" dirty="0" err="1"/>
              <a:t>Kerrens</a:t>
            </a:r>
            <a:r>
              <a:rPr lang="en-US" dirty="0"/>
              <a:t> M (2022)</a:t>
            </a:r>
            <a:endParaRPr lang="en-US" dirty="0">
              <a:cs typeface="Calibri"/>
            </a:endParaRPr>
          </a:p>
          <a:p>
            <a:endParaRPr lang="en-US" dirty="0">
              <a:cs typeface="Calibri"/>
            </a:endParaRPr>
          </a:p>
          <a:p>
            <a:r>
              <a:rPr lang="en-US" dirty="0">
                <a:cs typeface="Calibri"/>
              </a:rPr>
              <a:t>Source 3</a:t>
            </a:r>
          </a:p>
          <a:p>
            <a:r>
              <a:rPr lang="en-US" dirty="0"/>
              <a:t>Significant parts of course assignments and projects at universities are done in groups in order to promote collaborative learning and to prepare students for team-based activities in a workplace. Participants of the collaborative activities often have different backgrounds, for example, in terms of studied discipline and culture, schedules, level of engagement and interests. </a:t>
            </a:r>
            <a:r>
              <a:rPr lang="en-US" dirty="0" err="1"/>
              <a:t>Fominykh</a:t>
            </a:r>
            <a:r>
              <a:rPr lang="en-US" dirty="0"/>
              <a:t>, </a:t>
            </a:r>
            <a:r>
              <a:rPr lang="en-US" dirty="0" err="1"/>
              <a:t>Prasolova</a:t>
            </a:r>
            <a:r>
              <a:rPr lang="en-US" dirty="0"/>
              <a:t>-Førland, E., </a:t>
            </a:r>
            <a:r>
              <a:rPr lang="en-US" dirty="0" err="1"/>
              <a:t>Divitini</a:t>
            </a:r>
            <a:r>
              <a:rPr lang="en-US" dirty="0"/>
              <a:t>, M., &amp; Petersen, S. A. (2015)</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392B6AFC-2DA4-4D78-A776-3E1ABF819CDA}" type="slidenum">
              <a:t>4</a:t>
            </a:fld>
            <a:endParaRPr lang="en-GB"/>
          </a:p>
        </p:txBody>
      </p:sp>
    </p:spTree>
    <p:extLst>
      <p:ext uri="{BB962C8B-B14F-4D97-AF65-F5344CB8AC3E}">
        <p14:creationId xmlns:p14="http://schemas.microsoft.com/office/powerpoint/2010/main" val="19310399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7/3/2022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454574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7/3/2022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870760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7/3/2022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67861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7/3/2022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34838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7/3/2022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3379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7/3/2022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716039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7/3/2022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35697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7/3/2022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38887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7/3/2022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56416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7/3/2022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59497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7/3/2022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5853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7/3/2022</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71567472"/>
      </p:ext>
    </p:extLst>
  </p:cSld>
  <p:clrMap bg1="dk1" tx1="lt1" bg2="dk2" tx2="lt2" accent1="accent1" accent2="accent2" accent3="accent3" accent4="accent4" accent5="accent5" accent6="accent6" hlink="hlink" folHlink="folHlink"/>
  <p:sldLayoutIdLst>
    <p:sldLayoutId id="2147484006" r:id="rId1"/>
    <p:sldLayoutId id="2147484007" r:id="rId2"/>
    <p:sldLayoutId id="2147484008" r:id="rId3"/>
    <p:sldLayoutId id="2147484009" r:id="rId4"/>
    <p:sldLayoutId id="2147484010" r:id="rId5"/>
    <p:sldLayoutId id="2147484011" r:id="rId6"/>
    <p:sldLayoutId id="2147484012" r:id="rId7"/>
    <p:sldLayoutId id="2147484013" r:id="rId8"/>
    <p:sldLayoutId id="2147484014" r:id="rId9"/>
    <p:sldLayoutId id="2147484015" r:id="rId10"/>
    <p:sldLayoutId id="2147484016"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5.sv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diagramLayout" Target="../diagrams/layout7.xml"/><Relationship Id="rId18" Type="http://schemas.openxmlformats.org/officeDocument/2006/relationships/diagramLayout" Target="../diagrams/layout8.xml"/><Relationship Id="rId3" Type="http://schemas.openxmlformats.org/officeDocument/2006/relationships/diagramLayout" Target="../diagrams/layout5.xml"/><Relationship Id="rId21" Type="http://schemas.microsoft.com/office/2007/relationships/diagramDrawing" Target="../diagrams/drawing8.xml"/><Relationship Id="rId7" Type="http://schemas.openxmlformats.org/officeDocument/2006/relationships/diagramData" Target="../diagrams/data6.xml"/><Relationship Id="rId12" Type="http://schemas.openxmlformats.org/officeDocument/2006/relationships/diagramData" Target="../diagrams/data7.xml"/><Relationship Id="rId17" Type="http://schemas.openxmlformats.org/officeDocument/2006/relationships/diagramData" Target="../diagrams/data8.xml"/><Relationship Id="rId2" Type="http://schemas.openxmlformats.org/officeDocument/2006/relationships/diagramData" Target="../diagrams/data5.xml"/><Relationship Id="rId16" Type="http://schemas.microsoft.com/office/2007/relationships/diagramDrawing" Target="../diagrams/drawing7.xml"/><Relationship Id="rId20" Type="http://schemas.openxmlformats.org/officeDocument/2006/relationships/diagramColors" Target="../diagrams/colors8.xml"/><Relationship Id="rId1" Type="http://schemas.openxmlformats.org/officeDocument/2006/relationships/slideLayout" Target="../slideLayouts/slideLayout7.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5" Type="http://schemas.openxmlformats.org/officeDocument/2006/relationships/diagramColors" Target="../diagrams/colors7.xml"/><Relationship Id="rId10" Type="http://schemas.openxmlformats.org/officeDocument/2006/relationships/diagramColors" Target="../diagrams/colors6.xml"/><Relationship Id="rId19" Type="http://schemas.openxmlformats.org/officeDocument/2006/relationships/diagramQuickStyle" Target="../diagrams/quickStyle8.xml"/><Relationship Id="rId4" Type="http://schemas.openxmlformats.org/officeDocument/2006/relationships/diagramQuickStyle" Target="../diagrams/quickStyle5.xml"/><Relationship Id="rId9" Type="http://schemas.openxmlformats.org/officeDocument/2006/relationships/diagramQuickStyle" Target="../diagrams/quickStyle6.xml"/><Relationship Id="rId14" Type="http://schemas.openxmlformats.org/officeDocument/2006/relationships/diagramQuickStyle" Target="../diagrams/quickStyl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NULL" TargetMode="External"/><Relationship Id="rId2" Type="http://schemas.openxmlformats.org/officeDocument/2006/relationships/hyperlink" Target="https://www.names.co.uk/" TargetMode="External"/><Relationship Id="rId1" Type="http://schemas.openxmlformats.org/officeDocument/2006/relationships/slideLayout" Target="../slideLayouts/slideLayout2.xml"/><Relationship Id="rId4" Type="http://schemas.openxmlformats.org/officeDocument/2006/relationships/hyperlink" Target="https://doi.org/10.1007/s10796-015-9579-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570AA-703A-A494-2832-92C094BCDC49}"/>
              </a:ext>
            </a:extLst>
          </p:cNvPr>
          <p:cNvSpPr>
            <a:spLocks noGrp="1"/>
          </p:cNvSpPr>
          <p:nvPr>
            <p:ph type="title"/>
          </p:nvPr>
        </p:nvSpPr>
        <p:spPr>
          <a:xfrm>
            <a:off x="1964445" y="333604"/>
            <a:ext cx="3588257" cy="1551681"/>
          </a:xfrm>
        </p:spPr>
        <p:txBody>
          <a:bodyPr>
            <a:normAutofit fontScale="90000"/>
          </a:bodyPr>
          <a:lstStyle/>
          <a:p>
            <a:pPr algn="l"/>
            <a:br>
              <a:rPr lang="en-GB" sz="1300" dirty="0">
                <a:ea typeface="+mj-lt"/>
                <a:cs typeface="+mj-lt"/>
              </a:rPr>
            </a:br>
            <a:r>
              <a:rPr lang="en-GB" sz="2800" b="1" dirty="0">
                <a:latin typeface="Calibri"/>
                <a:ea typeface="+mj-lt"/>
                <a:cs typeface="+mj-lt"/>
              </a:rPr>
              <a:t>How do students use technology to collaborate at UWTSD?</a:t>
            </a:r>
            <a:br>
              <a:rPr lang="en-GB" sz="2800" b="1" dirty="0">
                <a:latin typeface="Calibri"/>
                <a:ea typeface="+mj-lt"/>
                <a:cs typeface="+mj-lt"/>
              </a:rPr>
            </a:br>
            <a:br>
              <a:rPr lang="en-GB" sz="1300" b="1" dirty="0">
                <a:latin typeface="Calibri"/>
                <a:ea typeface="+mj-lt"/>
                <a:cs typeface="+mj-lt"/>
              </a:rPr>
            </a:br>
            <a:endParaRPr lang="en-GB" sz="1300">
              <a:ea typeface="+mj-lt"/>
              <a:cs typeface="+mj-lt"/>
            </a:endParaRPr>
          </a:p>
        </p:txBody>
      </p:sp>
      <p:graphicFrame>
        <p:nvGraphicFramePr>
          <p:cNvPr id="4" name="Diagram 4">
            <a:extLst>
              <a:ext uri="{FF2B5EF4-FFF2-40B4-BE49-F238E27FC236}">
                <a16:creationId xmlns:a16="http://schemas.microsoft.com/office/drawing/2014/main" id="{993C3351-D14A-DDEF-DF0B-29B1423F45DA}"/>
              </a:ext>
            </a:extLst>
          </p:cNvPr>
          <p:cNvGraphicFramePr>
            <a:graphicFrameLocks noGrp="1"/>
          </p:cNvGraphicFramePr>
          <p:nvPr>
            <p:ph idx="1"/>
            <p:extLst>
              <p:ext uri="{D42A27DB-BD31-4B8C-83A1-F6EECF244321}">
                <p14:modId xmlns:p14="http://schemas.microsoft.com/office/powerpoint/2010/main" val="2348866485"/>
              </p:ext>
            </p:extLst>
          </p:nvPr>
        </p:nvGraphicFramePr>
        <p:xfrm>
          <a:off x="1964444" y="2052116"/>
          <a:ext cx="2664217" cy="3997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13" name="Graphic 913" descr="Laptop with phone and calculator">
            <a:extLst>
              <a:ext uri="{FF2B5EF4-FFF2-40B4-BE49-F238E27FC236}">
                <a16:creationId xmlns:a16="http://schemas.microsoft.com/office/drawing/2014/main" id="{4E5ACCFA-8A0F-024C-CB65-91AD02F92D3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756053" y="776742"/>
            <a:ext cx="5303975" cy="5303975"/>
          </a:xfrm>
          <a:prstGeom prst="rect">
            <a:avLst/>
          </a:prstGeom>
          <a:ln w="12700">
            <a:noFill/>
          </a:ln>
        </p:spPr>
      </p:pic>
    </p:spTree>
    <p:extLst>
      <p:ext uri="{BB962C8B-B14F-4D97-AF65-F5344CB8AC3E}">
        <p14:creationId xmlns:p14="http://schemas.microsoft.com/office/powerpoint/2010/main" val="3897008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17626-E107-117D-A166-318EF3670884}"/>
              </a:ext>
            </a:extLst>
          </p:cNvPr>
          <p:cNvSpPr>
            <a:spLocks noGrp="1"/>
          </p:cNvSpPr>
          <p:nvPr>
            <p:ph type="title"/>
          </p:nvPr>
        </p:nvSpPr>
        <p:spPr>
          <a:xfrm>
            <a:off x="648930" y="629267"/>
            <a:ext cx="9252154" cy="1016654"/>
          </a:xfrm>
        </p:spPr>
        <p:txBody>
          <a:bodyPr>
            <a:normAutofit/>
          </a:bodyPr>
          <a:lstStyle/>
          <a:p>
            <a:pPr algn="ctr"/>
            <a:r>
              <a:rPr lang="en-GB" b="1" dirty="0">
                <a:solidFill>
                  <a:srgbClr val="EBEBEB"/>
                </a:solidFill>
                <a:latin typeface="Calibri"/>
                <a:cs typeface="Calibri"/>
              </a:rPr>
              <a:t>Table of Contents</a:t>
            </a:r>
            <a:endParaRPr lang="en-US" b="1" dirty="0">
              <a:solidFill>
                <a:srgbClr val="EBEBEB"/>
              </a:solidFill>
              <a:latin typeface="Calibri"/>
              <a:cs typeface="Calibri"/>
            </a:endParaRPr>
          </a:p>
        </p:txBody>
      </p:sp>
      <p:graphicFrame>
        <p:nvGraphicFramePr>
          <p:cNvPr id="4" name="Diagram 4">
            <a:extLst>
              <a:ext uri="{FF2B5EF4-FFF2-40B4-BE49-F238E27FC236}">
                <a16:creationId xmlns:a16="http://schemas.microsoft.com/office/drawing/2014/main" id="{117B8F09-7F2E-BBA0-2E2D-A44C78FA728D}"/>
              </a:ext>
            </a:extLst>
          </p:cNvPr>
          <p:cNvGraphicFramePr>
            <a:graphicFrameLocks noGrp="1"/>
          </p:cNvGraphicFramePr>
          <p:nvPr>
            <p:ph idx="1"/>
            <p:extLst>
              <p:ext uri="{D42A27DB-BD31-4B8C-83A1-F6EECF244321}">
                <p14:modId xmlns:p14="http://schemas.microsoft.com/office/powerpoint/2010/main" val="1981418600"/>
              </p:ext>
            </p:extLst>
          </p:nvPr>
        </p:nvGraphicFramePr>
        <p:xfrm>
          <a:off x="591420" y="1631313"/>
          <a:ext cx="10895370" cy="48420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0700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A201E-10A7-6482-741F-315903DB7C33}"/>
              </a:ext>
            </a:extLst>
          </p:cNvPr>
          <p:cNvSpPr>
            <a:spLocks noGrp="1"/>
          </p:cNvSpPr>
          <p:nvPr>
            <p:ph type="title"/>
          </p:nvPr>
        </p:nvSpPr>
        <p:spPr>
          <a:xfrm>
            <a:off x="353560" y="591874"/>
            <a:ext cx="3091255" cy="5420692"/>
          </a:xfrm>
        </p:spPr>
        <p:txBody>
          <a:bodyPr>
            <a:normAutofit/>
          </a:bodyPr>
          <a:lstStyle/>
          <a:p>
            <a:pPr algn="ctr"/>
            <a:br>
              <a:rPr lang="en-GB" sz="3200" b="1" dirty="0">
                <a:latin typeface="Calibri"/>
                <a:cs typeface="Arial"/>
              </a:rPr>
            </a:br>
            <a:r>
              <a:rPr lang="en-GB" sz="3200" b="1" dirty="0">
                <a:latin typeface="Calibri"/>
                <a:cs typeface="Arial"/>
              </a:rPr>
              <a:t>Introduction</a:t>
            </a:r>
            <a:br>
              <a:rPr lang="en-GB" sz="3200" b="1" dirty="0">
                <a:latin typeface="Calibri"/>
                <a:cs typeface="Arial"/>
              </a:rPr>
            </a:br>
            <a:br>
              <a:rPr lang="en-GB" sz="3200" b="1" dirty="0">
                <a:latin typeface="Calibri"/>
                <a:cs typeface="Arial"/>
              </a:rPr>
            </a:br>
            <a:br>
              <a:rPr lang="en-GB" sz="3200" b="1" dirty="0">
                <a:latin typeface="Calibri"/>
                <a:cs typeface="Arial"/>
              </a:rPr>
            </a:br>
            <a:br>
              <a:rPr lang="en-GB" sz="3200" b="1" dirty="0">
                <a:latin typeface="Calibri"/>
                <a:cs typeface="Arial"/>
              </a:rPr>
            </a:br>
            <a:r>
              <a:rPr lang="en-GB" sz="3200" b="1" dirty="0">
                <a:latin typeface="Calibri"/>
                <a:cs typeface="Arial"/>
              </a:rPr>
              <a:t>Is there a need to provide training on how to use technology at UWTSD?</a:t>
            </a:r>
            <a:endParaRPr lang="en-GB" sz="3200" b="1" dirty="0">
              <a:latin typeface="Calibri"/>
              <a:cs typeface="Calibri"/>
            </a:endParaRPr>
          </a:p>
        </p:txBody>
      </p:sp>
      <p:graphicFrame>
        <p:nvGraphicFramePr>
          <p:cNvPr id="5" name="Content Placeholder 2">
            <a:extLst>
              <a:ext uri="{FF2B5EF4-FFF2-40B4-BE49-F238E27FC236}">
                <a16:creationId xmlns:a16="http://schemas.microsoft.com/office/drawing/2014/main" id="{6CEE5AD1-835A-B527-EFF6-039C6312031E}"/>
              </a:ext>
            </a:extLst>
          </p:cNvPr>
          <p:cNvGraphicFramePr>
            <a:graphicFrameLocks noGrp="1"/>
          </p:cNvGraphicFramePr>
          <p:nvPr>
            <p:ph idx="1"/>
            <p:extLst>
              <p:ext uri="{D42A27DB-BD31-4B8C-83A1-F6EECF244321}">
                <p14:modId xmlns:p14="http://schemas.microsoft.com/office/powerpoint/2010/main" val="3945234422"/>
              </p:ext>
            </p:extLst>
          </p:nvPr>
        </p:nvGraphicFramePr>
        <p:xfrm>
          <a:off x="4146199" y="342009"/>
          <a:ext cx="7104549" cy="5474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0" name="Arrow: Down 79">
            <a:extLst>
              <a:ext uri="{FF2B5EF4-FFF2-40B4-BE49-F238E27FC236}">
                <a16:creationId xmlns:a16="http://schemas.microsoft.com/office/drawing/2014/main" id="{53D76732-10D6-5700-8153-FD02170B8E03}"/>
              </a:ext>
            </a:extLst>
          </p:cNvPr>
          <p:cNvSpPr/>
          <p:nvPr/>
        </p:nvSpPr>
        <p:spPr>
          <a:xfrm>
            <a:off x="1734565" y="1708181"/>
            <a:ext cx="503207" cy="1006415"/>
          </a:xfrm>
          <a:prstGeom prst="down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 name="Scroll: Horizontal 121">
            <a:extLst>
              <a:ext uri="{FF2B5EF4-FFF2-40B4-BE49-F238E27FC236}">
                <a16:creationId xmlns:a16="http://schemas.microsoft.com/office/drawing/2014/main" id="{95EFADE0-3808-1265-A7FA-77183D5630DF}"/>
              </a:ext>
            </a:extLst>
          </p:cNvPr>
          <p:cNvSpPr/>
          <p:nvPr/>
        </p:nvSpPr>
        <p:spPr>
          <a:xfrm>
            <a:off x="117715" y="5930710"/>
            <a:ext cx="11631282" cy="1035169"/>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b="1" dirty="0">
                <a:solidFill>
                  <a:schemeClr val="bg1"/>
                </a:solidFill>
              </a:rPr>
              <a:t>This slide is presented by Rajan Kumar</a:t>
            </a:r>
            <a:endParaRPr lang="en-GB" sz="3200" b="1" dirty="0">
              <a:solidFill>
                <a:schemeClr val="bg1"/>
              </a:solidFill>
              <a:cs typeface="Arial"/>
            </a:endParaRPr>
          </a:p>
        </p:txBody>
      </p:sp>
    </p:spTree>
    <p:extLst>
      <p:ext uri="{BB962C8B-B14F-4D97-AF65-F5344CB8AC3E}">
        <p14:creationId xmlns:p14="http://schemas.microsoft.com/office/powerpoint/2010/main" val="3224527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2">
            <a:extLst>
              <a:ext uri="{FF2B5EF4-FFF2-40B4-BE49-F238E27FC236}">
                <a16:creationId xmlns:a16="http://schemas.microsoft.com/office/drawing/2014/main" id="{BBEDDCDE-2F80-559F-4028-C62D9F5D2AE7}"/>
              </a:ext>
            </a:extLst>
          </p:cNvPr>
          <p:cNvGraphicFramePr/>
          <p:nvPr>
            <p:extLst>
              <p:ext uri="{D42A27DB-BD31-4B8C-83A1-F6EECF244321}">
                <p14:modId xmlns:p14="http://schemas.microsoft.com/office/powerpoint/2010/main" val="2228882956"/>
              </p:ext>
            </p:extLst>
          </p:nvPr>
        </p:nvGraphicFramePr>
        <p:xfrm>
          <a:off x="-2127848" y="191219"/>
          <a:ext cx="16835883" cy="57566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59" name="Picture 2559" descr="Customer service man hand covering mouth">
            <a:extLst>
              <a:ext uri="{FF2B5EF4-FFF2-40B4-BE49-F238E27FC236}">
                <a16:creationId xmlns:a16="http://schemas.microsoft.com/office/drawing/2014/main" id="{C7EC27BA-48D4-A919-D4FB-4CED83FCA271}"/>
              </a:ext>
            </a:extLst>
          </p:cNvPr>
          <p:cNvPicPr>
            <a:picLocks noChangeAspect="1"/>
          </p:cNvPicPr>
          <p:nvPr/>
        </p:nvPicPr>
        <p:blipFill>
          <a:blip r:embed="rId8"/>
          <a:stretch>
            <a:fillRect/>
          </a:stretch>
        </p:blipFill>
        <p:spPr>
          <a:xfrm>
            <a:off x="1963947" y="1553900"/>
            <a:ext cx="2743200" cy="3031331"/>
          </a:xfrm>
          <a:prstGeom prst="rect">
            <a:avLst/>
          </a:prstGeom>
        </p:spPr>
      </p:pic>
      <p:sp>
        <p:nvSpPr>
          <p:cNvPr id="2693" name="Ribbon: Curved and Tilted Up 2692">
            <a:extLst>
              <a:ext uri="{FF2B5EF4-FFF2-40B4-BE49-F238E27FC236}">
                <a16:creationId xmlns:a16="http://schemas.microsoft.com/office/drawing/2014/main" id="{F352C562-BEDD-7D1B-03B3-2D37E6A0A401}"/>
              </a:ext>
            </a:extLst>
          </p:cNvPr>
          <p:cNvSpPr/>
          <p:nvPr/>
        </p:nvSpPr>
        <p:spPr>
          <a:xfrm>
            <a:off x="355206" y="6097524"/>
            <a:ext cx="11458753" cy="762000"/>
          </a:xfrm>
          <a:prstGeom prst="ellipseRibbon2">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bg1"/>
                </a:solidFill>
                <a:cs typeface="Arial"/>
              </a:rPr>
              <a:t>This slide is presented by Rajan Kumar</a:t>
            </a:r>
            <a:endParaRPr lang="en-GB">
              <a:solidFill>
                <a:schemeClr val="bg1"/>
              </a:solidFill>
              <a:cs typeface="Arial"/>
            </a:endParaRPr>
          </a:p>
        </p:txBody>
      </p:sp>
      <p:sp>
        <p:nvSpPr>
          <p:cNvPr id="2695" name="TextBox 2694">
            <a:extLst>
              <a:ext uri="{FF2B5EF4-FFF2-40B4-BE49-F238E27FC236}">
                <a16:creationId xmlns:a16="http://schemas.microsoft.com/office/drawing/2014/main" id="{82B464B0-6F83-21A7-AA00-1BF053457459}"/>
              </a:ext>
            </a:extLst>
          </p:cNvPr>
          <p:cNvSpPr txBox="1"/>
          <p:nvPr/>
        </p:nvSpPr>
        <p:spPr>
          <a:xfrm>
            <a:off x="1173192" y="684362"/>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latin typeface="Calibri"/>
                <a:cs typeface="Arial"/>
              </a:rPr>
              <a:t>Rationale</a:t>
            </a:r>
          </a:p>
        </p:txBody>
      </p:sp>
    </p:spTree>
    <p:extLst>
      <p:ext uri="{BB962C8B-B14F-4D97-AF65-F5344CB8AC3E}">
        <p14:creationId xmlns:p14="http://schemas.microsoft.com/office/powerpoint/2010/main" val="1626339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58FA4-7FE9-A379-87C3-24146CBE8885}"/>
              </a:ext>
            </a:extLst>
          </p:cNvPr>
          <p:cNvSpPr>
            <a:spLocks noGrp="1"/>
          </p:cNvSpPr>
          <p:nvPr>
            <p:ph type="ctrTitle"/>
          </p:nvPr>
        </p:nvSpPr>
        <p:spPr>
          <a:xfrm>
            <a:off x="570224" y="1373036"/>
            <a:ext cx="8278518" cy="4209502"/>
          </a:xfrm>
        </p:spPr>
        <p:txBody>
          <a:bodyPr>
            <a:normAutofit fontScale="90000"/>
          </a:bodyPr>
          <a:lstStyle/>
          <a:p>
            <a:pPr algn="l"/>
            <a:r>
              <a:rPr lang="en-GB" sz="3600" b="1" dirty="0">
                <a:latin typeface="Calibri"/>
                <a:cs typeface="Arial"/>
              </a:rPr>
              <a:t>Question asked will be:</a:t>
            </a:r>
            <a:br>
              <a:rPr lang="en-GB" sz="3600" b="1" dirty="0">
                <a:latin typeface="Calibri"/>
                <a:cs typeface="Arial"/>
              </a:rPr>
            </a:br>
            <a:br>
              <a:rPr lang="en-GB" sz="3600" b="1" dirty="0">
                <a:latin typeface="Calibri"/>
                <a:cs typeface="Arial"/>
              </a:rPr>
            </a:br>
            <a:r>
              <a:rPr lang="en-GB" sz="2800" b="1" dirty="0">
                <a:latin typeface="Calibri"/>
                <a:cs typeface="Arial"/>
              </a:rPr>
              <a:t>1: How many students have basic IT functional skills and are able to demonstrate using technology to collaborate at UWTSD?</a:t>
            </a:r>
            <a:br>
              <a:rPr lang="en-GB" sz="2800" b="1" dirty="0">
                <a:latin typeface="Calibri"/>
                <a:cs typeface="Arial"/>
              </a:rPr>
            </a:br>
            <a:br>
              <a:rPr lang="en-GB" sz="2800" b="1" dirty="0">
                <a:latin typeface="Calibri"/>
                <a:cs typeface="Arial"/>
              </a:rPr>
            </a:br>
            <a:r>
              <a:rPr lang="en-GB" sz="2800" b="1" dirty="0">
                <a:latin typeface="Calibri"/>
                <a:cs typeface="Arial"/>
              </a:rPr>
              <a:t>2: Our aim is to ask students attending UWTSD at Quay Place.</a:t>
            </a:r>
            <a:br>
              <a:rPr lang="en-GB" sz="2800" b="1" dirty="0">
                <a:latin typeface="Calibri"/>
                <a:cs typeface="Arial"/>
              </a:rPr>
            </a:br>
            <a:br>
              <a:rPr lang="en-GB" sz="2800" b="1" dirty="0">
                <a:latin typeface="Calibri"/>
                <a:cs typeface="Arial"/>
              </a:rPr>
            </a:br>
            <a:r>
              <a:rPr lang="en-GB" sz="2800" b="1" dirty="0">
                <a:latin typeface="Calibri"/>
                <a:cs typeface="Arial"/>
              </a:rPr>
              <a:t>3: We will collect data using the quantitively method and latter device a bar chart or a graph to show our findings.</a:t>
            </a:r>
            <a:br>
              <a:rPr lang="en-GB" dirty="0">
                <a:cs typeface="Arial"/>
              </a:rPr>
            </a:br>
            <a:endParaRPr lang="en-GB" dirty="0">
              <a:cs typeface="Arial"/>
            </a:endParaRPr>
          </a:p>
        </p:txBody>
      </p:sp>
      <p:sp>
        <p:nvSpPr>
          <p:cNvPr id="3" name="Subtitle 2">
            <a:extLst>
              <a:ext uri="{FF2B5EF4-FFF2-40B4-BE49-F238E27FC236}">
                <a16:creationId xmlns:a16="http://schemas.microsoft.com/office/drawing/2014/main" id="{307F33FE-DC07-66D9-78BC-8DE9E29115B8}"/>
              </a:ext>
            </a:extLst>
          </p:cNvPr>
          <p:cNvSpPr>
            <a:spLocks noGrp="1"/>
          </p:cNvSpPr>
          <p:nvPr>
            <p:ph type="subTitle" idx="1"/>
          </p:nvPr>
        </p:nvSpPr>
        <p:spPr>
          <a:xfrm>
            <a:off x="3304236" y="227201"/>
            <a:ext cx="5357600" cy="757647"/>
          </a:xfrm>
        </p:spPr>
        <p:txBody>
          <a:bodyPr/>
          <a:lstStyle/>
          <a:p>
            <a:pPr algn="ctr"/>
            <a:r>
              <a:rPr lang="en-GB" sz="3600" b="1" dirty="0">
                <a:cs typeface="Arial"/>
              </a:rPr>
              <a:t>Proposed Method</a:t>
            </a:r>
            <a:endParaRPr lang="en-US"/>
          </a:p>
        </p:txBody>
      </p:sp>
      <p:sp>
        <p:nvSpPr>
          <p:cNvPr id="4" name="TextBox 3">
            <a:extLst>
              <a:ext uri="{FF2B5EF4-FFF2-40B4-BE49-F238E27FC236}">
                <a16:creationId xmlns:a16="http://schemas.microsoft.com/office/drawing/2014/main" id="{F9E7EB52-203E-BC8D-AE71-8B88397C4F63}"/>
              </a:ext>
            </a:extLst>
          </p:cNvPr>
          <p:cNvSpPr txBox="1"/>
          <p:nvPr/>
        </p:nvSpPr>
        <p:spPr>
          <a:xfrm>
            <a:off x="1331343" y="59896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Arial"/>
            </a:endParaRPr>
          </a:p>
        </p:txBody>
      </p:sp>
      <p:sp>
        <p:nvSpPr>
          <p:cNvPr id="5" name="Ribbon: Tilted Down 4">
            <a:extLst>
              <a:ext uri="{FF2B5EF4-FFF2-40B4-BE49-F238E27FC236}">
                <a16:creationId xmlns:a16="http://schemas.microsoft.com/office/drawing/2014/main" id="{FF075AF8-BF2B-196E-858C-17612B1A0FF8}"/>
              </a:ext>
            </a:extLst>
          </p:cNvPr>
          <p:cNvSpPr/>
          <p:nvPr/>
        </p:nvSpPr>
        <p:spPr>
          <a:xfrm>
            <a:off x="1231326" y="5781589"/>
            <a:ext cx="9790980" cy="618226"/>
          </a:xfrm>
          <a:prstGeom prst="ribb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cs typeface="Arial"/>
              </a:rPr>
              <a:t>This slide is presented by Rajan Kumar</a:t>
            </a:r>
            <a:endParaRPr lang="en-GB">
              <a:solidFill>
                <a:schemeClr val="bg1"/>
              </a:solidFill>
              <a:cs typeface="Arial"/>
            </a:endParaRPr>
          </a:p>
        </p:txBody>
      </p:sp>
    </p:spTree>
    <p:extLst>
      <p:ext uri="{BB962C8B-B14F-4D97-AF65-F5344CB8AC3E}">
        <p14:creationId xmlns:p14="http://schemas.microsoft.com/office/powerpoint/2010/main" val="1623403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CE4CE-3EB5-4E24-D983-E5B472EC607B}"/>
              </a:ext>
            </a:extLst>
          </p:cNvPr>
          <p:cNvSpPr>
            <a:spLocks noGrp="1"/>
          </p:cNvSpPr>
          <p:nvPr>
            <p:ph type="title"/>
          </p:nvPr>
        </p:nvSpPr>
        <p:spPr/>
        <p:txBody>
          <a:bodyPr>
            <a:normAutofit/>
          </a:bodyPr>
          <a:lstStyle/>
          <a:p>
            <a:pPr algn="ctr"/>
            <a:r>
              <a:rPr lang="en-GB" sz="3600" b="1" dirty="0">
                <a:latin typeface="Calibri"/>
                <a:cs typeface="Arial"/>
              </a:rPr>
              <a:t>Ethical Considerations</a:t>
            </a:r>
            <a:endParaRPr lang="en-GB" sz="3600" b="1" dirty="0">
              <a:latin typeface="Calibri"/>
              <a:cs typeface="Calibri"/>
            </a:endParaRPr>
          </a:p>
        </p:txBody>
      </p:sp>
      <p:sp>
        <p:nvSpPr>
          <p:cNvPr id="3" name="Content Placeholder 2">
            <a:extLst>
              <a:ext uri="{FF2B5EF4-FFF2-40B4-BE49-F238E27FC236}">
                <a16:creationId xmlns:a16="http://schemas.microsoft.com/office/drawing/2014/main" id="{DFED6B5D-3FB9-22A7-BC38-FC774C635777}"/>
              </a:ext>
            </a:extLst>
          </p:cNvPr>
          <p:cNvSpPr>
            <a:spLocks noGrp="1"/>
          </p:cNvSpPr>
          <p:nvPr>
            <p:ph idx="1"/>
          </p:nvPr>
        </p:nvSpPr>
        <p:spPr/>
        <p:txBody>
          <a:bodyPr/>
          <a:lstStyle/>
          <a:p>
            <a:pPr marL="0" indent="0">
              <a:buNone/>
            </a:pPr>
            <a:endParaRPr lang="en-GB" dirty="0">
              <a:cs typeface="Arial"/>
            </a:endParaRPr>
          </a:p>
          <a:p>
            <a:pPr marL="0" indent="0">
              <a:buNone/>
            </a:pPr>
            <a:endParaRPr lang="en-GB" dirty="0">
              <a:cs typeface="Arial"/>
            </a:endParaRPr>
          </a:p>
        </p:txBody>
      </p:sp>
      <p:sp>
        <p:nvSpPr>
          <p:cNvPr id="4" name="TextBox 3">
            <a:extLst>
              <a:ext uri="{FF2B5EF4-FFF2-40B4-BE49-F238E27FC236}">
                <a16:creationId xmlns:a16="http://schemas.microsoft.com/office/drawing/2014/main" id="{C4B41FA0-C32B-9210-2F77-FBB794D4C308}"/>
              </a:ext>
            </a:extLst>
          </p:cNvPr>
          <p:cNvSpPr txBox="1"/>
          <p:nvPr/>
        </p:nvSpPr>
        <p:spPr>
          <a:xfrm>
            <a:off x="1015042" y="1417607"/>
            <a:ext cx="10176293"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Ethical standards promote the </a:t>
            </a:r>
            <a:r>
              <a:rPr lang="en-US" b="1" dirty="0"/>
              <a:t>values that are essential to collaborative work</a:t>
            </a:r>
            <a:r>
              <a:rPr lang="en-US" dirty="0"/>
              <a:t>, such as trust, accountability, mutual respect, and fairness. Some ethical principles include;</a:t>
            </a:r>
          </a:p>
          <a:p>
            <a:endParaRPr lang="en-US" dirty="0">
              <a:cs typeface="Arial" panose="020B0604020202020204"/>
            </a:endParaRPr>
          </a:p>
          <a:p>
            <a:r>
              <a:rPr lang="en-US" dirty="0">
                <a:cs typeface="Arial" panose="020B0604020202020204"/>
              </a:rPr>
              <a:t>Honesty: Be honest with others and yourself.</a:t>
            </a:r>
            <a:endParaRPr lang="en-US" dirty="0"/>
          </a:p>
          <a:p>
            <a:endParaRPr lang="en-US" dirty="0">
              <a:cs typeface="Arial" panose="020B0604020202020204"/>
            </a:endParaRPr>
          </a:p>
          <a:p>
            <a:r>
              <a:rPr lang="en-US" dirty="0">
                <a:cs typeface="Arial" panose="020B0604020202020204"/>
              </a:rPr>
              <a:t>Integrity: Keep your promise.</a:t>
            </a:r>
          </a:p>
          <a:p>
            <a:endParaRPr lang="en-US" dirty="0">
              <a:cs typeface="Arial" panose="020B0604020202020204"/>
            </a:endParaRPr>
          </a:p>
          <a:p>
            <a:r>
              <a:rPr lang="en-US" dirty="0">
                <a:cs typeface="Arial" panose="020B0604020202020204"/>
              </a:rPr>
              <a:t>Nondiscrimination: do not discriminate Equality and Diversity in others.</a:t>
            </a:r>
          </a:p>
          <a:p>
            <a:endParaRPr lang="en-US" dirty="0">
              <a:cs typeface="Arial" panose="020B0604020202020204"/>
            </a:endParaRPr>
          </a:p>
          <a:p>
            <a:r>
              <a:rPr lang="en-US" dirty="0">
                <a:cs typeface="Arial" panose="020B0604020202020204"/>
              </a:rPr>
              <a:t>Confidentiality: Protect personal data of all.</a:t>
            </a:r>
          </a:p>
          <a:p>
            <a:endParaRPr lang="en-US" dirty="0">
              <a:cs typeface="Arial" panose="020B0604020202020204"/>
            </a:endParaRPr>
          </a:p>
          <a:p>
            <a:r>
              <a:rPr lang="en-US" dirty="0">
                <a:cs typeface="Arial" panose="020B0604020202020204"/>
              </a:rPr>
              <a:t>Accountability: Take responsibility for your research.</a:t>
            </a:r>
          </a:p>
          <a:p>
            <a:endParaRPr lang="en-US" dirty="0">
              <a:cs typeface="Arial" panose="020B0604020202020204"/>
            </a:endParaRPr>
          </a:p>
          <a:p>
            <a:r>
              <a:rPr lang="en-US" dirty="0">
                <a:ea typeface="+mn-lt"/>
                <a:cs typeface="+mn-lt"/>
              </a:rPr>
              <a:t>All people recognize some common ethical norms but interpret, apply, and balance them in different ways considering their own values and life experiences. Resnick B David (2020).</a:t>
            </a:r>
            <a:endParaRPr lang="en-US" dirty="0"/>
          </a:p>
          <a:p>
            <a:endParaRPr lang="en-US" dirty="0">
              <a:cs typeface="Arial" panose="020B0604020202020204"/>
            </a:endParaRPr>
          </a:p>
          <a:p>
            <a:endParaRPr lang="en-US" dirty="0">
              <a:cs typeface="Arial" panose="020B0604020202020204"/>
            </a:endParaRPr>
          </a:p>
          <a:p>
            <a:endParaRPr lang="en-US" dirty="0">
              <a:cs typeface="Arial" panose="020B0604020202020204"/>
            </a:endParaRPr>
          </a:p>
        </p:txBody>
      </p:sp>
      <p:sp>
        <p:nvSpPr>
          <p:cNvPr id="5" name="Ribbon: Tilted Down 4">
            <a:extLst>
              <a:ext uri="{FF2B5EF4-FFF2-40B4-BE49-F238E27FC236}">
                <a16:creationId xmlns:a16="http://schemas.microsoft.com/office/drawing/2014/main" id="{947C0CD1-6058-6BEA-CFD9-B4563DF5ADA3}"/>
              </a:ext>
            </a:extLst>
          </p:cNvPr>
          <p:cNvSpPr/>
          <p:nvPr/>
        </p:nvSpPr>
        <p:spPr>
          <a:xfrm>
            <a:off x="1390376" y="5983770"/>
            <a:ext cx="9675961" cy="618226"/>
          </a:xfrm>
          <a:prstGeom prst="ribb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cs typeface="Arial"/>
              </a:rPr>
              <a:t>This slide is presented by Evans Adjei</a:t>
            </a:r>
            <a:endParaRPr lang="en-GB">
              <a:solidFill>
                <a:schemeClr val="bg1"/>
              </a:solidFill>
              <a:cs typeface="Arial"/>
            </a:endParaRPr>
          </a:p>
        </p:txBody>
      </p:sp>
    </p:spTree>
    <p:extLst>
      <p:ext uri="{BB962C8B-B14F-4D97-AF65-F5344CB8AC3E}">
        <p14:creationId xmlns:p14="http://schemas.microsoft.com/office/powerpoint/2010/main" val="3501393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202939-7C92-84D4-0249-36BEDEA20792}"/>
              </a:ext>
            </a:extLst>
          </p:cNvPr>
          <p:cNvSpPr txBox="1"/>
          <p:nvPr/>
        </p:nvSpPr>
        <p:spPr>
          <a:xfrm>
            <a:off x="4120551" y="94891"/>
            <a:ext cx="395089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Calibri"/>
                <a:cs typeface="Arial"/>
              </a:rPr>
              <a:t>Research timeline</a:t>
            </a:r>
          </a:p>
        </p:txBody>
      </p:sp>
      <p:graphicFrame>
        <p:nvGraphicFramePr>
          <p:cNvPr id="17" name="Diagram 17">
            <a:extLst>
              <a:ext uri="{FF2B5EF4-FFF2-40B4-BE49-F238E27FC236}">
                <a16:creationId xmlns:a16="http://schemas.microsoft.com/office/drawing/2014/main" id="{4845E04A-FE44-14A3-FB0B-930581F5FDD1}"/>
              </a:ext>
            </a:extLst>
          </p:cNvPr>
          <p:cNvGraphicFramePr/>
          <p:nvPr>
            <p:extLst>
              <p:ext uri="{D42A27DB-BD31-4B8C-83A1-F6EECF244321}">
                <p14:modId xmlns:p14="http://schemas.microsoft.com/office/powerpoint/2010/main" val="870938707"/>
              </p:ext>
            </p:extLst>
          </p:nvPr>
        </p:nvGraphicFramePr>
        <p:xfrm>
          <a:off x="1121434" y="435634"/>
          <a:ext cx="4572000" cy="33412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84" name="Diagram 284">
            <a:extLst>
              <a:ext uri="{FF2B5EF4-FFF2-40B4-BE49-F238E27FC236}">
                <a16:creationId xmlns:a16="http://schemas.microsoft.com/office/drawing/2014/main" id="{E986C608-C4D0-990B-0A3D-23A4BFA92C17}"/>
              </a:ext>
            </a:extLst>
          </p:cNvPr>
          <p:cNvGraphicFramePr/>
          <p:nvPr>
            <p:extLst>
              <p:ext uri="{D42A27DB-BD31-4B8C-83A1-F6EECF244321}">
                <p14:modId xmlns:p14="http://schemas.microsoft.com/office/powerpoint/2010/main" val="1745859568"/>
              </p:ext>
            </p:extLst>
          </p:nvPr>
        </p:nvGraphicFramePr>
        <p:xfrm>
          <a:off x="5880340" y="90578"/>
          <a:ext cx="4572000" cy="393077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565" name="Diagram 565">
            <a:extLst>
              <a:ext uri="{FF2B5EF4-FFF2-40B4-BE49-F238E27FC236}">
                <a16:creationId xmlns:a16="http://schemas.microsoft.com/office/drawing/2014/main" id="{FAC20DA3-31EC-2C1F-3BF0-ED8C23EED1F5}"/>
              </a:ext>
            </a:extLst>
          </p:cNvPr>
          <p:cNvGraphicFramePr/>
          <p:nvPr>
            <p:extLst>
              <p:ext uri="{D42A27DB-BD31-4B8C-83A1-F6EECF244321}">
                <p14:modId xmlns:p14="http://schemas.microsoft.com/office/powerpoint/2010/main" val="3108675758"/>
              </p:ext>
            </p:extLst>
          </p:nvPr>
        </p:nvGraphicFramePr>
        <p:xfrm>
          <a:off x="1049546" y="3584274"/>
          <a:ext cx="4572000" cy="290997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958" name="Diagram 958">
            <a:extLst>
              <a:ext uri="{FF2B5EF4-FFF2-40B4-BE49-F238E27FC236}">
                <a16:creationId xmlns:a16="http://schemas.microsoft.com/office/drawing/2014/main" id="{5800B85E-B4CC-FA76-D47C-833D37C26A3F}"/>
              </a:ext>
            </a:extLst>
          </p:cNvPr>
          <p:cNvGraphicFramePr/>
          <p:nvPr>
            <p:extLst>
              <p:ext uri="{D42A27DB-BD31-4B8C-83A1-F6EECF244321}">
                <p14:modId xmlns:p14="http://schemas.microsoft.com/office/powerpoint/2010/main" val="1117294312"/>
              </p:ext>
            </p:extLst>
          </p:nvPr>
        </p:nvGraphicFramePr>
        <p:xfrm>
          <a:off x="6096000" y="3138577"/>
          <a:ext cx="4572000" cy="2967487"/>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
        <p:nvSpPr>
          <p:cNvPr id="1197" name="Ribbon: Tilted Down 1196">
            <a:extLst>
              <a:ext uri="{FF2B5EF4-FFF2-40B4-BE49-F238E27FC236}">
                <a16:creationId xmlns:a16="http://schemas.microsoft.com/office/drawing/2014/main" id="{B78151B7-AED7-7090-CDA5-EBF1B352BACD}"/>
              </a:ext>
            </a:extLst>
          </p:cNvPr>
          <p:cNvSpPr/>
          <p:nvPr/>
        </p:nvSpPr>
        <p:spPr>
          <a:xfrm>
            <a:off x="4596527" y="5983770"/>
            <a:ext cx="7260565" cy="618226"/>
          </a:xfrm>
          <a:prstGeom prst="ribb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ea typeface="+mn-lt"/>
                <a:cs typeface="+mn-lt"/>
              </a:rPr>
              <a:t>This slide is presented by Evans Adjei</a:t>
            </a:r>
            <a:endParaRPr lang="en-US">
              <a:solidFill>
                <a:schemeClr val="bg1"/>
              </a:solidFill>
              <a:cs typeface="Arial"/>
            </a:endParaRPr>
          </a:p>
        </p:txBody>
      </p:sp>
    </p:spTree>
    <p:extLst>
      <p:ext uri="{BB962C8B-B14F-4D97-AF65-F5344CB8AC3E}">
        <p14:creationId xmlns:p14="http://schemas.microsoft.com/office/powerpoint/2010/main" val="2313507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C1A86-BE88-9336-12FC-094103F02973}"/>
              </a:ext>
            </a:extLst>
          </p:cNvPr>
          <p:cNvSpPr>
            <a:spLocks noGrp="1"/>
          </p:cNvSpPr>
          <p:nvPr>
            <p:ph type="title"/>
          </p:nvPr>
        </p:nvSpPr>
        <p:spPr/>
        <p:txBody>
          <a:bodyPr>
            <a:normAutofit/>
          </a:bodyPr>
          <a:lstStyle/>
          <a:p>
            <a:pPr algn="ctr"/>
            <a:r>
              <a:rPr lang="en-GB" sz="3600" b="1" dirty="0">
                <a:latin typeface="Calibri"/>
                <a:cs typeface="Arial"/>
              </a:rPr>
              <a:t>Hypothesis</a:t>
            </a:r>
            <a:endParaRPr lang="en-GB" sz="3600" b="1" dirty="0">
              <a:latin typeface="Calibri"/>
              <a:cs typeface="Calibri"/>
            </a:endParaRPr>
          </a:p>
        </p:txBody>
      </p:sp>
      <p:sp>
        <p:nvSpPr>
          <p:cNvPr id="3" name="Content Placeholder 2">
            <a:extLst>
              <a:ext uri="{FF2B5EF4-FFF2-40B4-BE49-F238E27FC236}">
                <a16:creationId xmlns:a16="http://schemas.microsoft.com/office/drawing/2014/main" id="{0678AD10-B63F-C70E-0904-2C7FAEBE9B46}"/>
              </a:ext>
            </a:extLst>
          </p:cNvPr>
          <p:cNvSpPr>
            <a:spLocks noGrp="1"/>
          </p:cNvSpPr>
          <p:nvPr>
            <p:ph idx="1"/>
          </p:nvPr>
        </p:nvSpPr>
        <p:spPr>
          <a:xfrm>
            <a:off x="2486052" y="1347625"/>
            <a:ext cx="7796540" cy="3997828"/>
          </a:xfrm>
        </p:spPr>
        <p:txBody>
          <a:bodyPr>
            <a:normAutofit lnSpcReduction="10000"/>
          </a:bodyPr>
          <a:lstStyle/>
          <a:p>
            <a:pPr marL="344170" indent="-344170"/>
            <a:r>
              <a:rPr lang="en-GB" dirty="0">
                <a:cs typeface="Arial"/>
              </a:rPr>
              <a:t>We have concluded after reading up our three sources that technology is advancing every day. The pressure to keep up to date, academically for some students is difficult. At UWTSD already we have noticed students who are attending have not got the relevant basic IT functional skills for them to confidently complete their assignments. We have also realised that due to cultural ethics and morals, in some cultures education or further education is not allowed or limited. Microsoft packages are simple and basic technology tools widely used at UWTSD. But still, most find it difficult to operate.</a:t>
            </a:r>
          </a:p>
          <a:p>
            <a:pPr marL="344170" indent="-344170"/>
            <a:r>
              <a:rPr lang="en-GB" dirty="0">
                <a:cs typeface="Arial"/>
              </a:rPr>
              <a:t>Our survey will most definitely show this is the case.</a:t>
            </a:r>
          </a:p>
        </p:txBody>
      </p:sp>
      <p:sp>
        <p:nvSpPr>
          <p:cNvPr id="4" name="Ribbon: Tilted Down 3">
            <a:extLst>
              <a:ext uri="{FF2B5EF4-FFF2-40B4-BE49-F238E27FC236}">
                <a16:creationId xmlns:a16="http://schemas.microsoft.com/office/drawing/2014/main" id="{1AB9A61C-D9AD-1CB1-F977-42E64B41F5D6}"/>
              </a:ext>
            </a:extLst>
          </p:cNvPr>
          <p:cNvSpPr/>
          <p:nvPr/>
        </p:nvSpPr>
        <p:spPr>
          <a:xfrm>
            <a:off x="1778565" y="5883129"/>
            <a:ext cx="9474678" cy="618226"/>
          </a:xfrm>
          <a:prstGeom prst="ribb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ea typeface="+mn-lt"/>
                <a:cs typeface="+mn-lt"/>
              </a:rPr>
              <a:t>This slide is presented by Evans Adjei</a:t>
            </a:r>
            <a:endParaRPr lang="en-US">
              <a:solidFill>
                <a:schemeClr val="bg1"/>
              </a:solidFill>
              <a:cs typeface="Arial"/>
            </a:endParaRPr>
          </a:p>
        </p:txBody>
      </p:sp>
    </p:spTree>
    <p:extLst>
      <p:ext uri="{BB962C8B-B14F-4D97-AF65-F5344CB8AC3E}">
        <p14:creationId xmlns:p14="http://schemas.microsoft.com/office/powerpoint/2010/main" val="1703754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E6C17-1E68-8EFB-F889-C83A5BA63744}"/>
              </a:ext>
            </a:extLst>
          </p:cNvPr>
          <p:cNvSpPr>
            <a:spLocks noGrp="1"/>
          </p:cNvSpPr>
          <p:nvPr>
            <p:ph type="title"/>
          </p:nvPr>
        </p:nvSpPr>
        <p:spPr/>
        <p:txBody>
          <a:bodyPr/>
          <a:lstStyle/>
          <a:p>
            <a:pPr algn="ctr"/>
            <a:r>
              <a:rPr lang="en-GB" dirty="0">
                <a:cs typeface="Arial"/>
              </a:rPr>
              <a:t>References</a:t>
            </a:r>
            <a:endParaRPr lang="en-US" dirty="0"/>
          </a:p>
        </p:txBody>
      </p:sp>
      <p:sp>
        <p:nvSpPr>
          <p:cNvPr id="5" name="Content Placeholder 4">
            <a:extLst>
              <a:ext uri="{FF2B5EF4-FFF2-40B4-BE49-F238E27FC236}">
                <a16:creationId xmlns:a16="http://schemas.microsoft.com/office/drawing/2014/main" id="{E8B4C9A1-A4FE-6754-3772-3641F003CEA6}"/>
              </a:ext>
            </a:extLst>
          </p:cNvPr>
          <p:cNvSpPr>
            <a:spLocks noGrp="1"/>
          </p:cNvSpPr>
          <p:nvPr>
            <p:ph idx="1"/>
          </p:nvPr>
        </p:nvSpPr>
        <p:spPr>
          <a:xfrm>
            <a:off x="2241637" y="1764569"/>
            <a:ext cx="7796540" cy="4932356"/>
          </a:xfrm>
        </p:spPr>
        <p:txBody>
          <a:bodyPr>
            <a:normAutofit/>
          </a:bodyPr>
          <a:lstStyle/>
          <a:p>
            <a:pPr marL="344170" indent="-344170"/>
            <a:r>
              <a:rPr lang="en-GB" dirty="0" err="1">
                <a:ea typeface="+mn-lt"/>
                <a:cs typeface="+mn-lt"/>
              </a:rPr>
              <a:t>Pilmmer</a:t>
            </a:r>
            <a:r>
              <a:rPr lang="en-GB" dirty="0">
                <a:ea typeface="+mn-lt"/>
                <a:cs typeface="+mn-lt"/>
              </a:rPr>
              <a:t> Shabina (2019) </a:t>
            </a:r>
            <a:r>
              <a:rPr lang="en-GB" dirty="0">
                <a:ea typeface="+mn-lt"/>
                <a:cs typeface="+mn-lt"/>
                <a:hlinkClick r:id="rId2"/>
              </a:rPr>
              <a:t>https://www.names.co.uk</a:t>
            </a:r>
            <a:endParaRPr lang="en-GB">
              <a:ea typeface="+mn-lt"/>
              <a:cs typeface="+mn-lt"/>
            </a:endParaRPr>
          </a:p>
          <a:p>
            <a:pPr marL="344170" indent="-344170"/>
            <a:r>
              <a:rPr lang="en-GB" dirty="0">
                <a:ea typeface="+mn-lt"/>
                <a:cs typeface="+mn-lt"/>
              </a:rPr>
              <a:t>Ben Youssef, A.; Dahmani, M.; Ragni, L. ICT Use, Digital Skills and Students’ Academic Performance: Exploring the Digital Divide. Information 2022, 13, 129. </a:t>
            </a:r>
            <a:r>
              <a:rPr lang="en-GB" dirty="0">
                <a:ea typeface="+mn-lt"/>
                <a:cs typeface="+mn-lt"/>
                <a:hlinkClick r:id="rId3" invalidUrl="https://"/>
              </a:rPr>
              <a:t>https://</a:t>
            </a:r>
            <a:r>
              <a:rPr lang="en-GB" dirty="0">
                <a:ea typeface="+mn-lt"/>
                <a:cs typeface="+mn-lt"/>
              </a:rPr>
              <a:t> doi.org/10.3390/info13030129</a:t>
            </a:r>
            <a:endParaRPr lang="en-GB" dirty="0">
              <a:cs typeface="Arial" panose="020B0604020202020204"/>
            </a:endParaRPr>
          </a:p>
          <a:p>
            <a:pPr marL="344170" indent="-344170"/>
            <a:r>
              <a:rPr lang="en-GB" dirty="0" err="1">
                <a:ea typeface="+mn-lt"/>
                <a:cs typeface="+mn-lt"/>
              </a:rPr>
              <a:t>Fominykh</a:t>
            </a:r>
            <a:r>
              <a:rPr lang="en-GB" dirty="0">
                <a:ea typeface="+mn-lt"/>
                <a:cs typeface="+mn-lt"/>
              </a:rPr>
              <a:t>, </a:t>
            </a:r>
            <a:r>
              <a:rPr lang="en-GB" dirty="0" err="1">
                <a:ea typeface="+mn-lt"/>
                <a:cs typeface="+mn-lt"/>
              </a:rPr>
              <a:t>Prasolova</a:t>
            </a:r>
            <a:r>
              <a:rPr lang="en-GB" dirty="0">
                <a:ea typeface="+mn-lt"/>
                <a:cs typeface="+mn-lt"/>
              </a:rPr>
              <a:t>-Førland, E., </a:t>
            </a:r>
            <a:r>
              <a:rPr lang="en-GB" dirty="0" err="1">
                <a:ea typeface="+mn-lt"/>
                <a:cs typeface="+mn-lt"/>
              </a:rPr>
              <a:t>Divitini</a:t>
            </a:r>
            <a:r>
              <a:rPr lang="en-GB" dirty="0">
                <a:ea typeface="+mn-lt"/>
                <a:cs typeface="+mn-lt"/>
              </a:rPr>
              <a:t>, M., &amp; Petersen, S. A. (2015). Boundary objects in collaborative work and learning. Information Systems Frontiers, 18(1), 85–102. </a:t>
            </a:r>
            <a:r>
              <a:rPr lang="en-GB" dirty="0">
                <a:ea typeface="+mn-lt"/>
                <a:cs typeface="+mn-lt"/>
                <a:hlinkClick r:id="rId4"/>
              </a:rPr>
              <a:t>https://doi.org/10.1007/s10796-015-9579-9</a:t>
            </a:r>
            <a:endParaRPr lang="en-GB">
              <a:ea typeface="+mn-lt"/>
              <a:cs typeface="+mn-lt"/>
            </a:endParaRPr>
          </a:p>
          <a:p>
            <a:pPr marL="344170" indent="-344170"/>
            <a:r>
              <a:rPr lang="en-GB" dirty="0" err="1">
                <a:ea typeface="+mn-lt"/>
                <a:cs typeface="+mn-lt"/>
              </a:rPr>
              <a:t>Shamoo</a:t>
            </a:r>
            <a:r>
              <a:rPr lang="en-GB" dirty="0">
                <a:ea typeface="+mn-lt"/>
                <a:cs typeface="+mn-lt"/>
              </a:rPr>
              <a:t> A and Resnik D. 2015. Responsible Conduct of Research, 3rd ed. (New York: Oxford University Press).</a:t>
            </a:r>
            <a:endParaRPr lang="en-GB" dirty="0">
              <a:cs typeface="Arial"/>
            </a:endParaRPr>
          </a:p>
          <a:p>
            <a:pPr marL="344170" indent="-344170"/>
            <a:endParaRPr lang="en-GB" dirty="0">
              <a:cs typeface="Arial"/>
            </a:endParaRPr>
          </a:p>
        </p:txBody>
      </p:sp>
    </p:spTree>
    <p:extLst>
      <p:ext uri="{BB962C8B-B14F-4D97-AF65-F5344CB8AC3E}">
        <p14:creationId xmlns:p14="http://schemas.microsoft.com/office/powerpoint/2010/main" val="34559008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1</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Madison</vt:lpstr>
      <vt:lpstr> How do students use technology to collaborate at UWTSD?  </vt:lpstr>
      <vt:lpstr>Table of Contents</vt:lpstr>
      <vt:lpstr> Introduction    Is there a need to provide training on how to use technology at UWTSD?</vt:lpstr>
      <vt:lpstr>PowerPoint Presentation</vt:lpstr>
      <vt:lpstr>Question asked will be:  1: How many students have basic IT functional skills and are able to demonstrate using technology to collaborate at UWTSD?  2: Our aim is to ask students attending UWTSD at Quay Place.  3: We will collect data using the quantitively method and latter device a bar chart or a graph to show our findings. </vt:lpstr>
      <vt:lpstr>Ethical Considerations</vt:lpstr>
      <vt:lpstr>PowerPoint Presentation</vt:lpstr>
      <vt:lpstr>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1153</cp:revision>
  <dcterms:created xsi:type="dcterms:W3CDTF">2022-07-02T12:05:13Z</dcterms:created>
  <dcterms:modified xsi:type="dcterms:W3CDTF">2022-07-03T13:11:49Z</dcterms:modified>
</cp:coreProperties>
</file>